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9ED9BB0-6631-413B-80A8-056B7932CE0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B36AF54C-E093-4521-BDD3-6D3AA8E4A8A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9EE08B5-A9AC-4FA4-86E8-43FC62C9B0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0B26E1B-D38D-446F-AA7A-0D1F872FF9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FA7432D8-0982-4436-8544-9B08EDA9A7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90333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20914C7-1703-471F-9C2F-37A668DD8A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6AFBA829-F4E2-4D5A-BF01-EBD6724DFE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EC0F2CC-0C2A-49FF-898D-2C0BFA08CF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755FCD3-5352-4AD8-BC29-18D1502E02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6B7DDF5-C815-4191-8F16-B7F9548EED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192922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43A87981-B256-4572-8083-18E436E938D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A70EC74E-BEE6-432F-851E-D718A13772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9052F16-EC94-4E82-A8E6-F2BCA2E34F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16EE013-D22B-456B-A832-0836A38203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F6B164E1-6295-4C45-9461-B5431EC1DC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073710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7286CDA-3E57-45E7-A14B-50178AAF38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2DF0999-3F3B-4C37-AFC4-88B19070A1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950D3EB-8879-46C1-BF1C-03AEEAF20F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7A97BC2-110B-4C32-8413-70043EB501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54F9F76-D37C-4095-A94B-8CF179D79B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345681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701BE01-2B5E-4BE1-A07E-A45E1BD80F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305235F-05D8-4B13-96F1-B0C2ECA3C44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9831F96-60A8-4F7C-A681-640B7355FF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ED5DA2B-EF99-44AE-A2F5-C0DCF3B38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2785C65F-731A-4B1A-8D64-BE9F5459C5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128975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BDD8089-8746-47D8-9FEF-4E5A7FDA26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45BAC77-2C50-41BA-84B1-F961409C1F1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4B25A849-3112-4A9D-B2F9-32FE6B59EFA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2477C782-A89A-48CD-BF5F-962066BF60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0CAF0F46-9B70-4878-9183-5E4ECF9DFB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CC467439-6413-4F9E-8880-C38F32037E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81537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40076B8-373F-466C-BBE5-AC5D542C5A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4CBC40E-5E34-4F94-B0F0-97DDA2714F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6C7B5D2F-C653-416A-B5CD-0CC0755A3C6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316324A0-E785-409E-BD7F-693D2AE1038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7F407EF6-F2BE-45AB-A5B2-001AD154B91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AC89B195-0D2C-42A3-8A23-EA8A81487A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D094E9B5-113A-4973-8679-E8B449C7E2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0676C134-BDD0-4D0B-80B6-5CC3563D40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52449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2158C0C-8771-44A5-B66F-8A91FD4262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B07AFECA-4A35-4DD7-930A-67D73875A7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82323A0F-B4AE-4654-A68C-B7BDCC8C3D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A73C6AFB-220C-424A-8661-DBD20E268A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265393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87EF6550-FED7-47D7-A7B9-0905BE5BF5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A1B510B9-95E4-4BFF-8E5A-7AE2BD2365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958AA836-A21D-4587-AD85-172FBCC4EA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63185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027A5F8-588B-415C-83B0-9BE5F306C8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3A18EDC-B312-4911-907E-80C5B149B4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89D51E7E-CC92-40B5-8A22-46963AB4A8E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C4763857-84B0-494D-A19A-FF84FAF32E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DC614B29-57FF-4E11-831B-F58A12150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ACE69EC4-D47C-4762-B895-8E0DE23922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743716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3507C9C-B278-4BAB-BAB8-FF8E468DCB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C66F1121-CDF3-4FEE-9F47-52AC4521361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2986534D-4A2D-4ED8-89AA-6ECCEB5C06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2F817709-2E4F-4CFC-8D2C-C71E016561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5862A09C-C859-4203-B680-6FD49C786B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705CE9F-9FA6-42C9-9F7B-9A2340D180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751116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89B7B8AF-5129-4501-A442-3F611261FF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1DD1252D-8D47-434E-8EF7-A7489AE4F3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E23DE57-A63D-466A-8DB3-B8B3608C65C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B29C60-4F0C-4A94-B020-F5A7D4762C05}" type="datetimeFigureOut">
              <a:rPr lang="fr-FR" smtClean="0"/>
              <a:t>15/05/2020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AF7067F-EF8A-47C7-8104-C35788AFF81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F670BA2B-7844-445C-91D2-BB31C6ADBC6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CBD8BC-C97B-43F7-B6D2-221F55C0503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717875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4">
            <a:extLst>
              <a:ext uri="{FF2B5EF4-FFF2-40B4-BE49-F238E27FC236}">
                <a16:creationId xmlns:a16="http://schemas.microsoft.com/office/drawing/2014/main" id="{55046BF9-60EF-42DB-803C-DF0B017434B0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0" y="542925"/>
            <a:ext cx="12192000" cy="5772150"/>
            <a:chOff x="0" y="342"/>
            <a:chExt cx="7680" cy="3636"/>
          </a:xfrm>
        </p:grpSpPr>
        <p:sp>
          <p:nvSpPr>
            <p:cNvPr id="9" name="AutoShape 3">
              <a:extLst>
                <a:ext uri="{FF2B5EF4-FFF2-40B4-BE49-F238E27FC236}">
                  <a16:creationId xmlns:a16="http://schemas.microsoft.com/office/drawing/2014/main" id="{88C391A7-5367-4853-8CDA-921D557977F9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0" y="342"/>
              <a:ext cx="7680" cy="363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grpSp>
          <p:nvGrpSpPr>
            <p:cNvPr id="10" name="Group 205">
              <a:extLst>
                <a:ext uri="{FF2B5EF4-FFF2-40B4-BE49-F238E27FC236}">
                  <a16:creationId xmlns:a16="http://schemas.microsoft.com/office/drawing/2014/main" id="{EE3C7A73-22A5-47F5-8586-76B661A17C9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06" y="380"/>
              <a:ext cx="4237" cy="3014"/>
              <a:chOff x="2806" y="380"/>
              <a:chExt cx="4237" cy="3014"/>
            </a:xfrm>
          </p:grpSpPr>
          <p:sp>
            <p:nvSpPr>
              <p:cNvPr id="970" name="Freeform 5">
                <a:extLst>
                  <a:ext uri="{FF2B5EF4-FFF2-40B4-BE49-F238E27FC236}">
                    <a16:creationId xmlns:a16="http://schemas.microsoft.com/office/drawing/2014/main" id="{C75F5187-4317-4116-993D-B422A60172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29" y="758"/>
                <a:ext cx="57" cy="15"/>
              </a:xfrm>
              <a:custGeom>
                <a:avLst/>
                <a:gdLst>
                  <a:gd name="T0" fmla="*/ 162 w 227"/>
                  <a:gd name="T1" fmla="*/ 31 h 62"/>
                  <a:gd name="T2" fmla="*/ 143 w 227"/>
                  <a:gd name="T3" fmla="*/ 18 h 62"/>
                  <a:gd name="T4" fmla="*/ 102 w 227"/>
                  <a:gd name="T5" fmla="*/ 8 h 62"/>
                  <a:gd name="T6" fmla="*/ 87 w 227"/>
                  <a:gd name="T7" fmla="*/ 21 h 62"/>
                  <a:gd name="T8" fmla="*/ 0 w 227"/>
                  <a:gd name="T9" fmla="*/ 0 h 62"/>
                  <a:gd name="T10" fmla="*/ 28 w 227"/>
                  <a:gd name="T11" fmla="*/ 27 h 62"/>
                  <a:gd name="T12" fmla="*/ 84 w 227"/>
                  <a:gd name="T13" fmla="*/ 47 h 62"/>
                  <a:gd name="T14" fmla="*/ 96 w 227"/>
                  <a:gd name="T15" fmla="*/ 33 h 62"/>
                  <a:gd name="T16" fmla="*/ 212 w 227"/>
                  <a:gd name="T17" fmla="*/ 62 h 62"/>
                  <a:gd name="T18" fmla="*/ 227 w 227"/>
                  <a:gd name="T19" fmla="*/ 62 h 62"/>
                  <a:gd name="T20" fmla="*/ 174 w 227"/>
                  <a:gd name="T21" fmla="*/ 27 h 62"/>
                  <a:gd name="T22" fmla="*/ 162 w 227"/>
                  <a:gd name="T23" fmla="*/ 3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27" h="62">
                    <a:moveTo>
                      <a:pt x="162" y="31"/>
                    </a:moveTo>
                    <a:lnTo>
                      <a:pt x="143" y="18"/>
                    </a:lnTo>
                    <a:lnTo>
                      <a:pt x="102" y="8"/>
                    </a:lnTo>
                    <a:lnTo>
                      <a:pt x="87" y="21"/>
                    </a:lnTo>
                    <a:lnTo>
                      <a:pt x="0" y="0"/>
                    </a:lnTo>
                    <a:lnTo>
                      <a:pt x="28" y="27"/>
                    </a:lnTo>
                    <a:lnTo>
                      <a:pt x="84" y="47"/>
                    </a:lnTo>
                    <a:lnTo>
                      <a:pt x="96" y="33"/>
                    </a:lnTo>
                    <a:lnTo>
                      <a:pt x="212" y="62"/>
                    </a:lnTo>
                    <a:lnTo>
                      <a:pt x="227" y="62"/>
                    </a:lnTo>
                    <a:lnTo>
                      <a:pt x="174" y="27"/>
                    </a:lnTo>
                    <a:lnTo>
                      <a:pt x="162" y="3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71" name="Freeform 6">
                <a:extLst>
                  <a:ext uri="{FF2B5EF4-FFF2-40B4-BE49-F238E27FC236}">
                    <a16:creationId xmlns:a16="http://schemas.microsoft.com/office/drawing/2014/main" id="{A3ED9EFE-62BE-431A-85FD-D1A33BAC4D8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11" y="836"/>
                <a:ext cx="15" cy="5"/>
              </a:xfrm>
              <a:custGeom>
                <a:avLst/>
                <a:gdLst>
                  <a:gd name="T0" fmla="*/ 62 w 62"/>
                  <a:gd name="T1" fmla="*/ 19 h 19"/>
                  <a:gd name="T2" fmla="*/ 0 w 62"/>
                  <a:gd name="T3" fmla="*/ 0 h 19"/>
                  <a:gd name="T4" fmla="*/ 6 w 62"/>
                  <a:gd name="T5" fmla="*/ 10 h 19"/>
                  <a:gd name="T6" fmla="*/ 62 w 62"/>
                  <a:gd name="T7" fmla="*/ 19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2" h="19">
                    <a:moveTo>
                      <a:pt x="62" y="19"/>
                    </a:moveTo>
                    <a:lnTo>
                      <a:pt x="0" y="0"/>
                    </a:lnTo>
                    <a:lnTo>
                      <a:pt x="6" y="10"/>
                    </a:lnTo>
                    <a:lnTo>
                      <a:pt x="62" y="19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72" name="Freeform 7">
                <a:extLst>
                  <a:ext uri="{FF2B5EF4-FFF2-40B4-BE49-F238E27FC236}">
                    <a16:creationId xmlns:a16="http://schemas.microsoft.com/office/drawing/2014/main" id="{BEB91540-8892-4CBC-A396-EA4E6E7DEB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71" y="1050"/>
                <a:ext cx="8" cy="8"/>
              </a:xfrm>
              <a:custGeom>
                <a:avLst/>
                <a:gdLst>
                  <a:gd name="T0" fmla="*/ 0 w 28"/>
                  <a:gd name="T1" fmla="*/ 25 h 31"/>
                  <a:gd name="T2" fmla="*/ 16 w 28"/>
                  <a:gd name="T3" fmla="*/ 31 h 31"/>
                  <a:gd name="T4" fmla="*/ 28 w 28"/>
                  <a:gd name="T5" fmla="*/ 23 h 31"/>
                  <a:gd name="T6" fmla="*/ 18 w 28"/>
                  <a:gd name="T7" fmla="*/ 6 h 31"/>
                  <a:gd name="T8" fmla="*/ 6 w 28"/>
                  <a:gd name="T9" fmla="*/ 0 h 31"/>
                  <a:gd name="T10" fmla="*/ 0 w 28"/>
                  <a:gd name="T11" fmla="*/ 25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31">
                    <a:moveTo>
                      <a:pt x="0" y="25"/>
                    </a:moveTo>
                    <a:lnTo>
                      <a:pt x="16" y="31"/>
                    </a:lnTo>
                    <a:lnTo>
                      <a:pt x="28" y="23"/>
                    </a:lnTo>
                    <a:lnTo>
                      <a:pt x="18" y="6"/>
                    </a:lnTo>
                    <a:lnTo>
                      <a:pt x="6" y="0"/>
                    </a:lnTo>
                    <a:lnTo>
                      <a:pt x="0" y="2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73" name="Freeform 8">
                <a:extLst>
                  <a:ext uri="{FF2B5EF4-FFF2-40B4-BE49-F238E27FC236}">
                    <a16:creationId xmlns:a16="http://schemas.microsoft.com/office/drawing/2014/main" id="{A31EB2F1-265D-4BA4-AD12-476834DDF2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65" y="1055"/>
                <a:ext cx="14" cy="9"/>
              </a:xfrm>
              <a:custGeom>
                <a:avLst/>
                <a:gdLst>
                  <a:gd name="T0" fmla="*/ 0 w 57"/>
                  <a:gd name="T1" fmla="*/ 2 h 33"/>
                  <a:gd name="T2" fmla="*/ 31 w 57"/>
                  <a:gd name="T3" fmla="*/ 24 h 33"/>
                  <a:gd name="T4" fmla="*/ 57 w 57"/>
                  <a:gd name="T5" fmla="*/ 33 h 33"/>
                  <a:gd name="T6" fmla="*/ 54 w 57"/>
                  <a:gd name="T7" fmla="*/ 8 h 33"/>
                  <a:gd name="T8" fmla="*/ 19 w 57"/>
                  <a:gd name="T9" fmla="*/ 0 h 33"/>
                  <a:gd name="T10" fmla="*/ 0 w 57"/>
                  <a:gd name="T11" fmla="*/ 2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7" h="33">
                    <a:moveTo>
                      <a:pt x="0" y="2"/>
                    </a:moveTo>
                    <a:lnTo>
                      <a:pt x="31" y="24"/>
                    </a:lnTo>
                    <a:lnTo>
                      <a:pt x="57" y="33"/>
                    </a:lnTo>
                    <a:lnTo>
                      <a:pt x="54" y="8"/>
                    </a:lnTo>
                    <a:lnTo>
                      <a:pt x="19" y="0"/>
                    </a:lnTo>
                    <a:lnTo>
                      <a:pt x="0" y="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74" name="Freeform 9">
                <a:extLst>
                  <a:ext uri="{FF2B5EF4-FFF2-40B4-BE49-F238E27FC236}">
                    <a16:creationId xmlns:a16="http://schemas.microsoft.com/office/drawing/2014/main" id="{97D358BB-2E5B-4CC4-95C4-CA5F7A3CE9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82" y="1055"/>
                <a:ext cx="10" cy="7"/>
              </a:xfrm>
              <a:custGeom>
                <a:avLst/>
                <a:gdLst>
                  <a:gd name="T0" fmla="*/ 37 w 37"/>
                  <a:gd name="T1" fmla="*/ 21 h 24"/>
                  <a:gd name="T2" fmla="*/ 24 w 37"/>
                  <a:gd name="T3" fmla="*/ 2 h 24"/>
                  <a:gd name="T4" fmla="*/ 12 w 37"/>
                  <a:gd name="T5" fmla="*/ 0 h 24"/>
                  <a:gd name="T6" fmla="*/ 0 w 37"/>
                  <a:gd name="T7" fmla="*/ 24 h 24"/>
                  <a:gd name="T8" fmla="*/ 37 w 37"/>
                  <a:gd name="T9" fmla="*/ 21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24">
                    <a:moveTo>
                      <a:pt x="37" y="21"/>
                    </a:moveTo>
                    <a:lnTo>
                      <a:pt x="24" y="2"/>
                    </a:lnTo>
                    <a:lnTo>
                      <a:pt x="12" y="0"/>
                    </a:lnTo>
                    <a:lnTo>
                      <a:pt x="0" y="24"/>
                    </a:lnTo>
                    <a:lnTo>
                      <a:pt x="37" y="2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75" name="Freeform 10">
                <a:extLst>
                  <a:ext uri="{FF2B5EF4-FFF2-40B4-BE49-F238E27FC236}">
                    <a16:creationId xmlns:a16="http://schemas.microsoft.com/office/drawing/2014/main" id="{BD5E513F-0A2D-42CD-8847-9E6975C9A7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93" y="1054"/>
                <a:ext cx="19" cy="9"/>
              </a:xfrm>
              <a:custGeom>
                <a:avLst/>
                <a:gdLst>
                  <a:gd name="T0" fmla="*/ 12 w 75"/>
                  <a:gd name="T1" fmla="*/ 21 h 38"/>
                  <a:gd name="T2" fmla="*/ 12 w 75"/>
                  <a:gd name="T3" fmla="*/ 34 h 38"/>
                  <a:gd name="T4" fmla="*/ 37 w 75"/>
                  <a:gd name="T5" fmla="*/ 38 h 38"/>
                  <a:gd name="T6" fmla="*/ 59 w 75"/>
                  <a:gd name="T7" fmla="*/ 28 h 38"/>
                  <a:gd name="T8" fmla="*/ 75 w 75"/>
                  <a:gd name="T9" fmla="*/ 15 h 38"/>
                  <a:gd name="T10" fmla="*/ 59 w 75"/>
                  <a:gd name="T11" fmla="*/ 9 h 38"/>
                  <a:gd name="T12" fmla="*/ 37 w 75"/>
                  <a:gd name="T13" fmla="*/ 13 h 38"/>
                  <a:gd name="T14" fmla="*/ 18 w 75"/>
                  <a:gd name="T15" fmla="*/ 7 h 38"/>
                  <a:gd name="T16" fmla="*/ 12 w 75"/>
                  <a:gd name="T17" fmla="*/ 0 h 38"/>
                  <a:gd name="T18" fmla="*/ 0 w 75"/>
                  <a:gd name="T19" fmla="*/ 3 h 38"/>
                  <a:gd name="T20" fmla="*/ 12 w 75"/>
                  <a:gd name="T21" fmla="*/ 21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75" h="38">
                    <a:moveTo>
                      <a:pt x="12" y="21"/>
                    </a:moveTo>
                    <a:lnTo>
                      <a:pt x="12" y="34"/>
                    </a:lnTo>
                    <a:lnTo>
                      <a:pt x="37" y="38"/>
                    </a:lnTo>
                    <a:lnTo>
                      <a:pt x="59" y="28"/>
                    </a:lnTo>
                    <a:lnTo>
                      <a:pt x="75" y="15"/>
                    </a:lnTo>
                    <a:lnTo>
                      <a:pt x="59" y="9"/>
                    </a:lnTo>
                    <a:lnTo>
                      <a:pt x="37" y="13"/>
                    </a:lnTo>
                    <a:lnTo>
                      <a:pt x="18" y="7"/>
                    </a:lnTo>
                    <a:lnTo>
                      <a:pt x="12" y="0"/>
                    </a:lnTo>
                    <a:lnTo>
                      <a:pt x="0" y="3"/>
                    </a:lnTo>
                    <a:lnTo>
                      <a:pt x="12" y="2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76" name="Freeform 11">
                <a:extLst>
                  <a:ext uri="{FF2B5EF4-FFF2-40B4-BE49-F238E27FC236}">
                    <a16:creationId xmlns:a16="http://schemas.microsoft.com/office/drawing/2014/main" id="{8019D844-E86A-4A28-8978-AA4F1E8D53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27" y="1043"/>
                <a:ext cx="16" cy="10"/>
              </a:xfrm>
              <a:custGeom>
                <a:avLst/>
                <a:gdLst>
                  <a:gd name="T0" fmla="*/ 17 w 64"/>
                  <a:gd name="T1" fmla="*/ 10 h 41"/>
                  <a:gd name="T2" fmla="*/ 36 w 64"/>
                  <a:gd name="T3" fmla="*/ 22 h 41"/>
                  <a:gd name="T4" fmla="*/ 0 w 64"/>
                  <a:gd name="T5" fmla="*/ 41 h 41"/>
                  <a:gd name="T6" fmla="*/ 20 w 64"/>
                  <a:gd name="T7" fmla="*/ 38 h 41"/>
                  <a:gd name="T8" fmla="*/ 44 w 64"/>
                  <a:gd name="T9" fmla="*/ 38 h 41"/>
                  <a:gd name="T10" fmla="*/ 64 w 64"/>
                  <a:gd name="T11" fmla="*/ 32 h 41"/>
                  <a:gd name="T12" fmla="*/ 48 w 64"/>
                  <a:gd name="T13" fmla="*/ 10 h 41"/>
                  <a:gd name="T14" fmla="*/ 23 w 64"/>
                  <a:gd name="T15" fmla="*/ 0 h 41"/>
                  <a:gd name="T16" fmla="*/ 17 w 64"/>
                  <a:gd name="T17" fmla="*/ 10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4" h="41">
                    <a:moveTo>
                      <a:pt x="17" y="10"/>
                    </a:moveTo>
                    <a:lnTo>
                      <a:pt x="36" y="22"/>
                    </a:lnTo>
                    <a:lnTo>
                      <a:pt x="0" y="41"/>
                    </a:lnTo>
                    <a:lnTo>
                      <a:pt x="20" y="38"/>
                    </a:lnTo>
                    <a:lnTo>
                      <a:pt x="44" y="38"/>
                    </a:lnTo>
                    <a:lnTo>
                      <a:pt x="64" y="32"/>
                    </a:lnTo>
                    <a:lnTo>
                      <a:pt x="48" y="10"/>
                    </a:lnTo>
                    <a:lnTo>
                      <a:pt x="23" y="0"/>
                    </a:lnTo>
                    <a:lnTo>
                      <a:pt x="17" y="1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77" name="Freeform 12">
                <a:extLst>
                  <a:ext uri="{FF2B5EF4-FFF2-40B4-BE49-F238E27FC236}">
                    <a16:creationId xmlns:a16="http://schemas.microsoft.com/office/drawing/2014/main" id="{1502AA11-C0E1-41C2-B6F7-08AFCBDD9F4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776" y="447"/>
                <a:ext cx="2921" cy="891"/>
              </a:xfrm>
              <a:custGeom>
                <a:avLst/>
                <a:gdLst>
                  <a:gd name="T0" fmla="*/ 7612 w 11682"/>
                  <a:gd name="T1" fmla="*/ 422 h 3563"/>
                  <a:gd name="T2" fmla="*/ 6913 w 11682"/>
                  <a:gd name="T3" fmla="*/ 582 h 3563"/>
                  <a:gd name="T4" fmla="*/ 6147 w 11682"/>
                  <a:gd name="T5" fmla="*/ 348 h 3563"/>
                  <a:gd name="T6" fmla="*/ 5224 w 11682"/>
                  <a:gd name="T7" fmla="*/ 326 h 3563"/>
                  <a:gd name="T8" fmla="*/ 5310 w 11682"/>
                  <a:gd name="T9" fmla="*/ 153 h 3563"/>
                  <a:gd name="T10" fmla="*/ 4518 w 11682"/>
                  <a:gd name="T11" fmla="*/ 0 h 3563"/>
                  <a:gd name="T12" fmla="*/ 3806 w 11682"/>
                  <a:gd name="T13" fmla="*/ 188 h 3563"/>
                  <a:gd name="T14" fmla="*/ 3599 w 11682"/>
                  <a:gd name="T15" fmla="*/ 504 h 3563"/>
                  <a:gd name="T16" fmla="*/ 3106 w 11682"/>
                  <a:gd name="T17" fmla="*/ 459 h 3563"/>
                  <a:gd name="T18" fmla="*/ 3366 w 11682"/>
                  <a:gd name="T19" fmla="*/ 750 h 3563"/>
                  <a:gd name="T20" fmla="*/ 3165 w 11682"/>
                  <a:gd name="T21" fmla="*/ 985 h 3563"/>
                  <a:gd name="T22" fmla="*/ 3044 w 11682"/>
                  <a:gd name="T23" fmla="*/ 713 h 3563"/>
                  <a:gd name="T24" fmla="*/ 2623 w 11682"/>
                  <a:gd name="T25" fmla="*/ 526 h 3563"/>
                  <a:gd name="T26" fmla="*/ 2176 w 11682"/>
                  <a:gd name="T27" fmla="*/ 701 h 3563"/>
                  <a:gd name="T28" fmla="*/ 1655 w 11682"/>
                  <a:gd name="T29" fmla="*/ 797 h 3563"/>
                  <a:gd name="T30" fmla="*/ 1280 w 11682"/>
                  <a:gd name="T31" fmla="*/ 832 h 3563"/>
                  <a:gd name="T32" fmla="*/ 909 w 11682"/>
                  <a:gd name="T33" fmla="*/ 1051 h 3563"/>
                  <a:gd name="T34" fmla="*/ 759 w 11682"/>
                  <a:gd name="T35" fmla="*/ 1201 h 3563"/>
                  <a:gd name="T36" fmla="*/ 437 w 11682"/>
                  <a:gd name="T37" fmla="*/ 959 h 3563"/>
                  <a:gd name="T38" fmla="*/ 312 w 11682"/>
                  <a:gd name="T39" fmla="*/ 694 h 3563"/>
                  <a:gd name="T40" fmla="*/ 168 w 11682"/>
                  <a:gd name="T41" fmla="*/ 1057 h 3563"/>
                  <a:gd name="T42" fmla="*/ 234 w 11682"/>
                  <a:gd name="T43" fmla="*/ 1598 h 3563"/>
                  <a:gd name="T44" fmla="*/ 154 w 11682"/>
                  <a:gd name="T45" fmla="*/ 1998 h 3563"/>
                  <a:gd name="T46" fmla="*/ 471 w 11682"/>
                  <a:gd name="T47" fmla="*/ 2341 h 3563"/>
                  <a:gd name="T48" fmla="*/ 987 w 11682"/>
                  <a:gd name="T49" fmla="*/ 2585 h 3563"/>
                  <a:gd name="T50" fmla="*/ 1108 w 11682"/>
                  <a:gd name="T51" fmla="*/ 2887 h 3563"/>
                  <a:gd name="T52" fmla="*/ 1402 w 11682"/>
                  <a:gd name="T53" fmla="*/ 3335 h 3563"/>
                  <a:gd name="T54" fmla="*/ 2082 w 11682"/>
                  <a:gd name="T55" fmla="*/ 3497 h 3563"/>
                  <a:gd name="T56" fmla="*/ 2020 w 11682"/>
                  <a:gd name="T57" fmla="*/ 2972 h 3563"/>
                  <a:gd name="T58" fmla="*/ 1964 w 11682"/>
                  <a:gd name="T59" fmla="*/ 2517 h 3563"/>
                  <a:gd name="T60" fmla="*/ 2717 w 11682"/>
                  <a:gd name="T61" fmla="*/ 2523 h 3563"/>
                  <a:gd name="T62" fmla="*/ 2825 w 11682"/>
                  <a:gd name="T63" fmla="*/ 2257 h 3563"/>
                  <a:gd name="T64" fmla="*/ 3840 w 11682"/>
                  <a:gd name="T65" fmla="*/ 2275 h 3563"/>
                  <a:gd name="T66" fmla="*/ 4930 w 11682"/>
                  <a:gd name="T67" fmla="*/ 2626 h 3563"/>
                  <a:gd name="T68" fmla="*/ 5414 w 11682"/>
                  <a:gd name="T69" fmla="*/ 2589 h 3563"/>
                  <a:gd name="T70" fmla="*/ 6019 w 11682"/>
                  <a:gd name="T71" fmla="*/ 2601 h 3563"/>
                  <a:gd name="T72" fmla="*/ 6428 w 11682"/>
                  <a:gd name="T73" fmla="*/ 2601 h 3563"/>
                  <a:gd name="T74" fmla="*/ 7152 w 11682"/>
                  <a:gd name="T75" fmla="*/ 2698 h 3563"/>
                  <a:gd name="T76" fmla="*/ 7742 w 11682"/>
                  <a:gd name="T77" fmla="*/ 2554 h 3563"/>
                  <a:gd name="T78" fmla="*/ 8029 w 11682"/>
                  <a:gd name="T79" fmla="*/ 2301 h 3563"/>
                  <a:gd name="T80" fmla="*/ 8651 w 11682"/>
                  <a:gd name="T81" fmla="*/ 2691 h 3563"/>
                  <a:gd name="T82" fmla="*/ 9113 w 11682"/>
                  <a:gd name="T83" fmla="*/ 2808 h 3563"/>
                  <a:gd name="T84" fmla="*/ 9119 w 11682"/>
                  <a:gd name="T85" fmla="*/ 3151 h 3563"/>
                  <a:gd name="T86" fmla="*/ 9318 w 11682"/>
                  <a:gd name="T87" fmla="*/ 3378 h 3563"/>
                  <a:gd name="T88" fmla="*/ 9599 w 11682"/>
                  <a:gd name="T89" fmla="*/ 2826 h 3563"/>
                  <a:gd name="T90" fmla="*/ 9200 w 11682"/>
                  <a:gd name="T91" fmla="*/ 2232 h 3563"/>
                  <a:gd name="T92" fmla="*/ 8747 w 11682"/>
                  <a:gd name="T93" fmla="*/ 2085 h 3563"/>
                  <a:gd name="T94" fmla="*/ 9179 w 11682"/>
                  <a:gd name="T95" fmla="*/ 1666 h 3563"/>
                  <a:gd name="T96" fmla="*/ 9812 w 11682"/>
                  <a:gd name="T97" fmla="*/ 1697 h 3563"/>
                  <a:gd name="T98" fmla="*/ 10071 w 11682"/>
                  <a:gd name="T99" fmla="*/ 1510 h 3563"/>
                  <a:gd name="T100" fmla="*/ 10309 w 11682"/>
                  <a:gd name="T101" fmla="*/ 1479 h 3563"/>
                  <a:gd name="T102" fmla="*/ 10626 w 11682"/>
                  <a:gd name="T103" fmla="*/ 2373 h 3563"/>
                  <a:gd name="T104" fmla="*/ 10761 w 11682"/>
                  <a:gd name="T105" fmla="*/ 2064 h 3563"/>
                  <a:gd name="T106" fmla="*/ 10546 w 11682"/>
                  <a:gd name="T107" fmla="*/ 1632 h 3563"/>
                  <a:gd name="T108" fmla="*/ 11111 w 11682"/>
                  <a:gd name="T109" fmla="*/ 1385 h 3563"/>
                  <a:gd name="T110" fmla="*/ 11026 w 11682"/>
                  <a:gd name="T111" fmla="*/ 1076 h 3563"/>
                  <a:gd name="T112" fmla="*/ 11607 w 11682"/>
                  <a:gd name="T113" fmla="*/ 1119 h 3563"/>
                  <a:gd name="T114" fmla="*/ 11111 w 11682"/>
                  <a:gd name="T115" fmla="*/ 907 h 3563"/>
                  <a:gd name="T116" fmla="*/ 9787 w 11682"/>
                  <a:gd name="T117" fmla="*/ 701 h 3563"/>
                  <a:gd name="T118" fmla="*/ 6669 w 11682"/>
                  <a:gd name="T119" fmla="*/ 2269 h 3563"/>
                  <a:gd name="T120" fmla="*/ 6557 w 11682"/>
                  <a:gd name="T121" fmla="*/ 2320 h 3563"/>
                  <a:gd name="T122" fmla="*/ 363 w 11682"/>
                  <a:gd name="T123" fmla="*/ 1619 h 3563"/>
                  <a:gd name="T124" fmla="*/ 531 w 11682"/>
                  <a:gd name="T125" fmla="*/ 1388 h 35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1682" h="3563">
                    <a:moveTo>
                      <a:pt x="9572" y="660"/>
                    </a:moveTo>
                    <a:lnTo>
                      <a:pt x="9543" y="707"/>
                    </a:lnTo>
                    <a:lnTo>
                      <a:pt x="9369" y="697"/>
                    </a:lnTo>
                    <a:lnTo>
                      <a:pt x="9312" y="682"/>
                    </a:lnTo>
                    <a:lnTo>
                      <a:pt x="9297" y="691"/>
                    </a:lnTo>
                    <a:lnTo>
                      <a:pt x="9206" y="691"/>
                    </a:lnTo>
                    <a:lnTo>
                      <a:pt x="9140" y="703"/>
                    </a:lnTo>
                    <a:lnTo>
                      <a:pt x="9072" y="694"/>
                    </a:lnTo>
                    <a:lnTo>
                      <a:pt x="8997" y="672"/>
                    </a:lnTo>
                    <a:lnTo>
                      <a:pt x="8982" y="637"/>
                    </a:lnTo>
                    <a:lnTo>
                      <a:pt x="8860" y="588"/>
                    </a:lnTo>
                    <a:lnTo>
                      <a:pt x="8716" y="566"/>
                    </a:lnTo>
                    <a:lnTo>
                      <a:pt x="8598" y="563"/>
                    </a:lnTo>
                    <a:lnTo>
                      <a:pt x="8404" y="592"/>
                    </a:lnTo>
                    <a:lnTo>
                      <a:pt x="8323" y="572"/>
                    </a:lnTo>
                    <a:lnTo>
                      <a:pt x="8266" y="541"/>
                    </a:lnTo>
                    <a:lnTo>
                      <a:pt x="8217" y="547"/>
                    </a:lnTo>
                    <a:lnTo>
                      <a:pt x="8192" y="529"/>
                    </a:lnTo>
                    <a:lnTo>
                      <a:pt x="8145" y="532"/>
                    </a:lnTo>
                    <a:lnTo>
                      <a:pt x="8039" y="469"/>
                    </a:lnTo>
                    <a:lnTo>
                      <a:pt x="7612" y="422"/>
                    </a:lnTo>
                    <a:lnTo>
                      <a:pt x="7361" y="407"/>
                    </a:lnTo>
                    <a:lnTo>
                      <a:pt x="7431" y="432"/>
                    </a:lnTo>
                    <a:lnTo>
                      <a:pt x="7405" y="441"/>
                    </a:lnTo>
                    <a:lnTo>
                      <a:pt x="7333" y="441"/>
                    </a:lnTo>
                    <a:lnTo>
                      <a:pt x="7333" y="463"/>
                    </a:lnTo>
                    <a:lnTo>
                      <a:pt x="7359" y="473"/>
                    </a:lnTo>
                    <a:lnTo>
                      <a:pt x="7412" y="467"/>
                    </a:lnTo>
                    <a:lnTo>
                      <a:pt x="7421" y="498"/>
                    </a:lnTo>
                    <a:lnTo>
                      <a:pt x="7480" y="532"/>
                    </a:lnTo>
                    <a:lnTo>
                      <a:pt x="7431" y="535"/>
                    </a:lnTo>
                    <a:lnTo>
                      <a:pt x="7374" y="522"/>
                    </a:lnTo>
                    <a:lnTo>
                      <a:pt x="7312" y="519"/>
                    </a:lnTo>
                    <a:lnTo>
                      <a:pt x="7271" y="526"/>
                    </a:lnTo>
                    <a:lnTo>
                      <a:pt x="7181" y="516"/>
                    </a:lnTo>
                    <a:lnTo>
                      <a:pt x="7128" y="538"/>
                    </a:lnTo>
                    <a:lnTo>
                      <a:pt x="7028" y="529"/>
                    </a:lnTo>
                    <a:lnTo>
                      <a:pt x="6937" y="491"/>
                    </a:lnTo>
                    <a:lnTo>
                      <a:pt x="6937" y="512"/>
                    </a:lnTo>
                    <a:lnTo>
                      <a:pt x="6968" y="584"/>
                    </a:lnTo>
                    <a:lnTo>
                      <a:pt x="6946" y="598"/>
                    </a:lnTo>
                    <a:lnTo>
                      <a:pt x="6913" y="582"/>
                    </a:lnTo>
                    <a:lnTo>
                      <a:pt x="6850" y="566"/>
                    </a:lnTo>
                    <a:lnTo>
                      <a:pt x="6819" y="566"/>
                    </a:lnTo>
                    <a:lnTo>
                      <a:pt x="6706" y="506"/>
                    </a:lnTo>
                    <a:lnTo>
                      <a:pt x="6665" y="495"/>
                    </a:lnTo>
                    <a:lnTo>
                      <a:pt x="6606" y="463"/>
                    </a:lnTo>
                    <a:lnTo>
                      <a:pt x="6659" y="475"/>
                    </a:lnTo>
                    <a:lnTo>
                      <a:pt x="6688" y="473"/>
                    </a:lnTo>
                    <a:lnTo>
                      <a:pt x="6657" y="444"/>
                    </a:lnTo>
                    <a:lnTo>
                      <a:pt x="6612" y="438"/>
                    </a:lnTo>
                    <a:lnTo>
                      <a:pt x="6612" y="410"/>
                    </a:lnTo>
                    <a:lnTo>
                      <a:pt x="6557" y="404"/>
                    </a:lnTo>
                    <a:lnTo>
                      <a:pt x="6575" y="385"/>
                    </a:lnTo>
                    <a:lnTo>
                      <a:pt x="6479" y="360"/>
                    </a:lnTo>
                    <a:lnTo>
                      <a:pt x="6387" y="350"/>
                    </a:lnTo>
                    <a:lnTo>
                      <a:pt x="6356" y="363"/>
                    </a:lnTo>
                    <a:lnTo>
                      <a:pt x="6344" y="348"/>
                    </a:lnTo>
                    <a:lnTo>
                      <a:pt x="6278" y="350"/>
                    </a:lnTo>
                    <a:lnTo>
                      <a:pt x="6200" y="322"/>
                    </a:lnTo>
                    <a:lnTo>
                      <a:pt x="6184" y="342"/>
                    </a:lnTo>
                    <a:lnTo>
                      <a:pt x="6153" y="335"/>
                    </a:lnTo>
                    <a:lnTo>
                      <a:pt x="6147" y="348"/>
                    </a:lnTo>
                    <a:lnTo>
                      <a:pt x="6192" y="374"/>
                    </a:lnTo>
                    <a:lnTo>
                      <a:pt x="6207" y="404"/>
                    </a:lnTo>
                    <a:lnTo>
                      <a:pt x="6157" y="394"/>
                    </a:lnTo>
                    <a:lnTo>
                      <a:pt x="6060" y="404"/>
                    </a:lnTo>
                    <a:lnTo>
                      <a:pt x="5988" y="394"/>
                    </a:lnTo>
                    <a:lnTo>
                      <a:pt x="5959" y="397"/>
                    </a:lnTo>
                    <a:lnTo>
                      <a:pt x="5947" y="391"/>
                    </a:lnTo>
                    <a:lnTo>
                      <a:pt x="5867" y="379"/>
                    </a:lnTo>
                    <a:lnTo>
                      <a:pt x="5838" y="360"/>
                    </a:lnTo>
                    <a:lnTo>
                      <a:pt x="5750" y="343"/>
                    </a:lnTo>
                    <a:lnTo>
                      <a:pt x="5607" y="335"/>
                    </a:lnTo>
                    <a:lnTo>
                      <a:pt x="5592" y="344"/>
                    </a:lnTo>
                    <a:lnTo>
                      <a:pt x="5541" y="344"/>
                    </a:lnTo>
                    <a:lnTo>
                      <a:pt x="5498" y="356"/>
                    </a:lnTo>
                    <a:lnTo>
                      <a:pt x="5501" y="344"/>
                    </a:lnTo>
                    <a:lnTo>
                      <a:pt x="5448" y="328"/>
                    </a:lnTo>
                    <a:lnTo>
                      <a:pt x="5425" y="333"/>
                    </a:lnTo>
                    <a:lnTo>
                      <a:pt x="5357" y="328"/>
                    </a:lnTo>
                    <a:lnTo>
                      <a:pt x="5339" y="307"/>
                    </a:lnTo>
                    <a:lnTo>
                      <a:pt x="5236" y="309"/>
                    </a:lnTo>
                    <a:lnTo>
                      <a:pt x="5224" y="326"/>
                    </a:lnTo>
                    <a:lnTo>
                      <a:pt x="5248" y="338"/>
                    </a:lnTo>
                    <a:lnTo>
                      <a:pt x="5283" y="348"/>
                    </a:lnTo>
                    <a:lnTo>
                      <a:pt x="5232" y="356"/>
                    </a:lnTo>
                    <a:lnTo>
                      <a:pt x="5173" y="375"/>
                    </a:lnTo>
                    <a:lnTo>
                      <a:pt x="5061" y="387"/>
                    </a:lnTo>
                    <a:lnTo>
                      <a:pt x="5040" y="416"/>
                    </a:lnTo>
                    <a:lnTo>
                      <a:pt x="5040" y="373"/>
                    </a:lnTo>
                    <a:lnTo>
                      <a:pt x="5079" y="360"/>
                    </a:lnTo>
                    <a:lnTo>
                      <a:pt x="5083" y="344"/>
                    </a:lnTo>
                    <a:lnTo>
                      <a:pt x="5142" y="342"/>
                    </a:lnTo>
                    <a:lnTo>
                      <a:pt x="5171" y="307"/>
                    </a:lnTo>
                    <a:lnTo>
                      <a:pt x="5195" y="303"/>
                    </a:lnTo>
                    <a:lnTo>
                      <a:pt x="5211" y="295"/>
                    </a:lnTo>
                    <a:lnTo>
                      <a:pt x="5211" y="269"/>
                    </a:lnTo>
                    <a:lnTo>
                      <a:pt x="5263" y="250"/>
                    </a:lnTo>
                    <a:lnTo>
                      <a:pt x="5292" y="254"/>
                    </a:lnTo>
                    <a:lnTo>
                      <a:pt x="5295" y="235"/>
                    </a:lnTo>
                    <a:lnTo>
                      <a:pt x="5329" y="225"/>
                    </a:lnTo>
                    <a:lnTo>
                      <a:pt x="5349" y="200"/>
                    </a:lnTo>
                    <a:lnTo>
                      <a:pt x="5329" y="182"/>
                    </a:lnTo>
                    <a:lnTo>
                      <a:pt x="5310" y="153"/>
                    </a:lnTo>
                    <a:lnTo>
                      <a:pt x="5292" y="153"/>
                    </a:lnTo>
                    <a:lnTo>
                      <a:pt x="5245" y="125"/>
                    </a:lnTo>
                    <a:lnTo>
                      <a:pt x="5211" y="119"/>
                    </a:lnTo>
                    <a:lnTo>
                      <a:pt x="5218" y="135"/>
                    </a:lnTo>
                    <a:lnTo>
                      <a:pt x="5189" y="113"/>
                    </a:lnTo>
                    <a:lnTo>
                      <a:pt x="5042" y="78"/>
                    </a:lnTo>
                    <a:lnTo>
                      <a:pt x="4983" y="85"/>
                    </a:lnTo>
                    <a:lnTo>
                      <a:pt x="4933" y="78"/>
                    </a:lnTo>
                    <a:lnTo>
                      <a:pt x="4845" y="82"/>
                    </a:lnTo>
                    <a:lnTo>
                      <a:pt x="4862" y="98"/>
                    </a:lnTo>
                    <a:lnTo>
                      <a:pt x="4798" y="104"/>
                    </a:lnTo>
                    <a:lnTo>
                      <a:pt x="4770" y="100"/>
                    </a:lnTo>
                    <a:lnTo>
                      <a:pt x="4798" y="66"/>
                    </a:lnTo>
                    <a:lnTo>
                      <a:pt x="4702" y="53"/>
                    </a:lnTo>
                    <a:lnTo>
                      <a:pt x="4661" y="59"/>
                    </a:lnTo>
                    <a:lnTo>
                      <a:pt x="4608" y="52"/>
                    </a:lnTo>
                    <a:lnTo>
                      <a:pt x="4639" y="41"/>
                    </a:lnTo>
                    <a:lnTo>
                      <a:pt x="4655" y="26"/>
                    </a:lnTo>
                    <a:lnTo>
                      <a:pt x="4633" y="12"/>
                    </a:lnTo>
                    <a:lnTo>
                      <a:pt x="4571" y="12"/>
                    </a:lnTo>
                    <a:lnTo>
                      <a:pt x="4518" y="0"/>
                    </a:lnTo>
                    <a:lnTo>
                      <a:pt x="4426" y="18"/>
                    </a:lnTo>
                    <a:lnTo>
                      <a:pt x="4395" y="51"/>
                    </a:lnTo>
                    <a:lnTo>
                      <a:pt x="4399" y="72"/>
                    </a:lnTo>
                    <a:lnTo>
                      <a:pt x="4426" y="78"/>
                    </a:lnTo>
                    <a:lnTo>
                      <a:pt x="4433" y="92"/>
                    </a:lnTo>
                    <a:lnTo>
                      <a:pt x="4392" y="104"/>
                    </a:lnTo>
                    <a:lnTo>
                      <a:pt x="4299" y="100"/>
                    </a:lnTo>
                    <a:lnTo>
                      <a:pt x="4314" y="119"/>
                    </a:lnTo>
                    <a:lnTo>
                      <a:pt x="4224" y="151"/>
                    </a:lnTo>
                    <a:lnTo>
                      <a:pt x="4209" y="144"/>
                    </a:lnTo>
                    <a:lnTo>
                      <a:pt x="4158" y="153"/>
                    </a:lnTo>
                    <a:lnTo>
                      <a:pt x="4158" y="135"/>
                    </a:lnTo>
                    <a:lnTo>
                      <a:pt x="4074" y="131"/>
                    </a:lnTo>
                    <a:lnTo>
                      <a:pt x="4049" y="147"/>
                    </a:lnTo>
                    <a:lnTo>
                      <a:pt x="3978" y="131"/>
                    </a:lnTo>
                    <a:lnTo>
                      <a:pt x="3965" y="144"/>
                    </a:lnTo>
                    <a:lnTo>
                      <a:pt x="3912" y="163"/>
                    </a:lnTo>
                    <a:lnTo>
                      <a:pt x="3912" y="172"/>
                    </a:lnTo>
                    <a:lnTo>
                      <a:pt x="3865" y="170"/>
                    </a:lnTo>
                    <a:lnTo>
                      <a:pt x="3821" y="176"/>
                    </a:lnTo>
                    <a:lnTo>
                      <a:pt x="3806" y="188"/>
                    </a:lnTo>
                    <a:lnTo>
                      <a:pt x="3775" y="182"/>
                    </a:lnTo>
                    <a:lnTo>
                      <a:pt x="3677" y="248"/>
                    </a:lnTo>
                    <a:lnTo>
                      <a:pt x="3618" y="241"/>
                    </a:lnTo>
                    <a:lnTo>
                      <a:pt x="3612" y="256"/>
                    </a:lnTo>
                    <a:lnTo>
                      <a:pt x="3650" y="285"/>
                    </a:lnTo>
                    <a:lnTo>
                      <a:pt x="3693" y="288"/>
                    </a:lnTo>
                    <a:lnTo>
                      <a:pt x="3755" y="319"/>
                    </a:lnTo>
                    <a:lnTo>
                      <a:pt x="3659" y="326"/>
                    </a:lnTo>
                    <a:lnTo>
                      <a:pt x="3644" y="335"/>
                    </a:lnTo>
                    <a:lnTo>
                      <a:pt x="3605" y="332"/>
                    </a:lnTo>
                    <a:lnTo>
                      <a:pt x="3528" y="342"/>
                    </a:lnTo>
                    <a:lnTo>
                      <a:pt x="3406" y="342"/>
                    </a:lnTo>
                    <a:lnTo>
                      <a:pt x="3343" y="348"/>
                    </a:lnTo>
                    <a:lnTo>
                      <a:pt x="3341" y="369"/>
                    </a:lnTo>
                    <a:lnTo>
                      <a:pt x="3400" y="401"/>
                    </a:lnTo>
                    <a:lnTo>
                      <a:pt x="3403" y="420"/>
                    </a:lnTo>
                    <a:lnTo>
                      <a:pt x="3421" y="438"/>
                    </a:lnTo>
                    <a:lnTo>
                      <a:pt x="3460" y="451"/>
                    </a:lnTo>
                    <a:lnTo>
                      <a:pt x="3534" y="459"/>
                    </a:lnTo>
                    <a:lnTo>
                      <a:pt x="3550" y="473"/>
                    </a:lnTo>
                    <a:lnTo>
                      <a:pt x="3599" y="504"/>
                    </a:lnTo>
                    <a:lnTo>
                      <a:pt x="3537" y="510"/>
                    </a:lnTo>
                    <a:lnTo>
                      <a:pt x="3505" y="504"/>
                    </a:lnTo>
                    <a:lnTo>
                      <a:pt x="3443" y="479"/>
                    </a:lnTo>
                    <a:lnTo>
                      <a:pt x="3343" y="451"/>
                    </a:lnTo>
                    <a:lnTo>
                      <a:pt x="3256" y="451"/>
                    </a:lnTo>
                    <a:lnTo>
                      <a:pt x="3228" y="469"/>
                    </a:lnTo>
                    <a:lnTo>
                      <a:pt x="3265" y="475"/>
                    </a:lnTo>
                    <a:lnTo>
                      <a:pt x="3284" y="494"/>
                    </a:lnTo>
                    <a:lnTo>
                      <a:pt x="3249" y="498"/>
                    </a:lnTo>
                    <a:lnTo>
                      <a:pt x="3194" y="479"/>
                    </a:lnTo>
                    <a:lnTo>
                      <a:pt x="3141" y="491"/>
                    </a:lnTo>
                    <a:lnTo>
                      <a:pt x="3178" y="522"/>
                    </a:lnTo>
                    <a:lnTo>
                      <a:pt x="3306" y="541"/>
                    </a:lnTo>
                    <a:lnTo>
                      <a:pt x="3331" y="551"/>
                    </a:lnTo>
                    <a:lnTo>
                      <a:pt x="3362" y="578"/>
                    </a:lnTo>
                    <a:lnTo>
                      <a:pt x="3325" y="576"/>
                    </a:lnTo>
                    <a:lnTo>
                      <a:pt x="3312" y="563"/>
                    </a:lnTo>
                    <a:lnTo>
                      <a:pt x="3124" y="541"/>
                    </a:lnTo>
                    <a:lnTo>
                      <a:pt x="3131" y="526"/>
                    </a:lnTo>
                    <a:lnTo>
                      <a:pt x="3097" y="504"/>
                    </a:lnTo>
                    <a:lnTo>
                      <a:pt x="3106" y="459"/>
                    </a:lnTo>
                    <a:lnTo>
                      <a:pt x="3087" y="434"/>
                    </a:lnTo>
                    <a:lnTo>
                      <a:pt x="3022" y="407"/>
                    </a:lnTo>
                    <a:lnTo>
                      <a:pt x="3006" y="413"/>
                    </a:lnTo>
                    <a:lnTo>
                      <a:pt x="3040" y="432"/>
                    </a:lnTo>
                    <a:lnTo>
                      <a:pt x="3063" y="473"/>
                    </a:lnTo>
                    <a:lnTo>
                      <a:pt x="2981" y="500"/>
                    </a:lnTo>
                    <a:lnTo>
                      <a:pt x="2969" y="535"/>
                    </a:lnTo>
                    <a:lnTo>
                      <a:pt x="3012" y="551"/>
                    </a:lnTo>
                    <a:lnTo>
                      <a:pt x="3059" y="584"/>
                    </a:lnTo>
                    <a:lnTo>
                      <a:pt x="3097" y="600"/>
                    </a:lnTo>
                    <a:lnTo>
                      <a:pt x="3103" y="616"/>
                    </a:lnTo>
                    <a:lnTo>
                      <a:pt x="3081" y="651"/>
                    </a:lnTo>
                    <a:lnTo>
                      <a:pt x="3091" y="685"/>
                    </a:lnTo>
                    <a:lnTo>
                      <a:pt x="3131" y="713"/>
                    </a:lnTo>
                    <a:lnTo>
                      <a:pt x="3134" y="738"/>
                    </a:lnTo>
                    <a:lnTo>
                      <a:pt x="3153" y="748"/>
                    </a:lnTo>
                    <a:lnTo>
                      <a:pt x="3178" y="741"/>
                    </a:lnTo>
                    <a:lnTo>
                      <a:pt x="3231" y="738"/>
                    </a:lnTo>
                    <a:lnTo>
                      <a:pt x="3253" y="729"/>
                    </a:lnTo>
                    <a:lnTo>
                      <a:pt x="3343" y="741"/>
                    </a:lnTo>
                    <a:lnTo>
                      <a:pt x="3366" y="750"/>
                    </a:lnTo>
                    <a:lnTo>
                      <a:pt x="3419" y="760"/>
                    </a:lnTo>
                    <a:lnTo>
                      <a:pt x="3446" y="795"/>
                    </a:lnTo>
                    <a:lnTo>
                      <a:pt x="3490" y="819"/>
                    </a:lnTo>
                    <a:lnTo>
                      <a:pt x="3462" y="826"/>
                    </a:lnTo>
                    <a:lnTo>
                      <a:pt x="3462" y="854"/>
                    </a:lnTo>
                    <a:lnTo>
                      <a:pt x="3497" y="888"/>
                    </a:lnTo>
                    <a:lnTo>
                      <a:pt x="3437" y="860"/>
                    </a:lnTo>
                    <a:lnTo>
                      <a:pt x="3434" y="822"/>
                    </a:lnTo>
                    <a:lnTo>
                      <a:pt x="3415" y="803"/>
                    </a:lnTo>
                    <a:lnTo>
                      <a:pt x="3359" y="776"/>
                    </a:lnTo>
                    <a:lnTo>
                      <a:pt x="3343" y="756"/>
                    </a:lnTo>
                    <a:lnTo>
                      <a:pt x="3278" y="760"/>
                    </a:lnTo>
                    <a:lnTo>
                      <a:pt x="3210" y="779"/>
                    </a:lnTo>
                    <a:lnTo>
                      <a:pt x="3216" y="810"/>
                    </a:lnTo>
                    <a:lnTo>
                      <a:pt x="3256" y="832"/>
                    </a:lnTo>
                    <a:lnTo>
                      <a:pt x="3278" y="873"/>
                    </a:lnTo>
                    <a:lnTo>
                      <a:pt x="3241" y="910"/>
                    </a:lnTo>
                    <a:lnTo>
                      <a:pt x="3249" y="941"/>
                    </a:lnTo>
                    <a:lnTo>
                      <a:pt x="3204" y="969"/>
                    </a:lnTo>
                    <a:lnTo>
                      <a:pt x="3175" y="973"/>
                    </a:lnTo>
                    <a:lnTo>
                      <a:pt x="3165" y="985"/>
                    </a:lnTo>
                    <a:lnTo>
                      <a:pt x="3178" y="1004"/>
                    </a:lnTo>
                    <a:lnTo>
                      <a:pt x="3157" y="1010"/>
                    </a:lnTo>
                    <a:lnTo>
                      <a:pt x="3103" y="998"/>
                    </a:lnTo>
                    <a:lnTo>
                      <a:pt x="3038" y="1000"/>
                    </a:lnTo>
                    <a:lnTo>
                      <a:pt x="2934" y="975"/>
                    </a:lnTo>
                    <a:lnTo>
                      <a:pt x="2925" y="959"/>
                    </a:lnTo>
                    <a:lnTo>
                      <a:pt x="2979" y="951"/>
                    </a:lnTo>
                    <a:lnTo>
                      <a:pt x="3019" y="967"/>
                    </a:lnTo>
                    <a:lnTo>
                      <a:pt x="3079" y="941"/>
                    </a:lnTo>
                    <a:lnTo>
                      <a:pt x="3106" y="945"/>
                    </a:lnTo>
                    <a:lnTo>
                      <a:pt x="3118" y="920"/>
                    </a:lnTo>
                    <a:lnTo>
                      <a:pt x="3134" y="907"/>
                    </a:lnTo>
                    <a:lnTo>
                      <a:pt x="3131" y="881"/>
                    </a:lnTo>
                    <a:lnTo>
                      <a:pt x="3150" y="879"/>
                    </a:lnTo>
                    <a:lnTo>
                      <a:pt x="3159" y="848"/>
                    </a:lnTo>
                    <a:lnTo>
                      <a:pt x="3137" y="826"/>
                    </a:lnTo>
                    <a:lnTo>
                      <a:pt x="3163" y="801"/>
                    </a:lnTo>
                    <a:lnTo>
                      <a:pt x="3147" y="791"/>
                    </a:lnTo>
                    <a:lnTo>
                      <a:pt x="3087" y="769"/>
                    </a:lnTo>
                    <a:lnTo>
                      <a:pt x="3047" y="738"/>
                    </a:lnTo>
                    <a:lnTo>
                      <a:pt x="3044" y="713"/>
                    </a:lnTo>
                    <a:lnTo>
                      <a:pt x="3026" y="694"/>
                    </a:lnTo>
                    <a:lnTo>
                      <a:pt x="3028" y="676"/>
                    </a:lnTo>
                    <a:lnTo>
                      <a:pt x="3006" y="647"/>
                    </a:lnTo>
                    <a:lnTo>
                      <a:pt x="2987" y="637"/>
                    </a:lnTo>
                    <a:lnTo>
                      <a:pt x="3003" y="623"/>
                    </a:lnTo>
                    <a:lnTo>
                      <a:pt x="2985" y="584"/>
                    </a:lnTo>
                    <a:lnTo>
                      <a:pt x="2956" y="559"/>
                    </a:lnTo>
                    <a:lnTo>
                      <a:pt x="2913" y="547"/>
                    </a:lnTo>
                    <a:lnTo>
                      <a:pt x="2885" y="529"/>
                    </a:lnTo>
                    <a:lnTo>
                      <a:pt x="2909" y="510"/>
                    </a:lnTo>
                    <a:lnTo>
                      <a:pt x="2913" y="459"/>
                    </a:lnTo>
                    <a:lnTo>
                      <a:pt x="2881" y="422"/>
                    </a:lnTo>
                    <a:lnTo>
                      <a:pt x="2835" y="410"/>
                    </a:lnTo>
                    <a:lnTo>
                      <a:pt x="2819" y="413"/>
                    </a:lnTo>
                    <a:lnTo>
                      <a:pt x="2791" y="404"/>
                    </a:lnTo>
                    <a:lnTo>
                      <a:pt x="2666" y="407"/>
                    </a:lnTo>
                    <a:lnTo>
                      <a:pt x="2645" y="401"/>
                    </a:lnTo>
                    <a:lnTo>
                      <a:pt x="2635" y="428"/>
                    </a:lnTo>
                    <a:lnTo>
                      <a:pt x="2645" y="479"/>
                    </a:lnTo>
                    <a:lnTo>
                      <a:pt x="2641" y="500"/>
                    </a:lnTo>
                    <a:lnTo>
                      <a:pt x="2623" y="526"/>
                    </a:lnTo>
                    <a:lnTo>
                      <a:pt x="2563" y="547"/>
                    </a:lnTo>
                    <a:lnTo>
                      <a:pt x="2553" y="566"/>
                    </a:lnTo>
                    <a:lnTo>
                      <a:pt x="2572" y="594"/>
                    </a:lnTo>
                    <a:lnTo>
                      <a:pt x="2600" y="588"/>
                    </a:lnTo>
                    <a:lnTo>
                      <a:pt x="2616" y="594"/>
                    </a:lnTo>
                    <a:lnTo>
                      <a:pt x="2619" y="616"/>
                    </a:lnTo>
                    <a:lnTo>
                      <a:pt x="2647" y="654"/>
                    </a:lnTo>
                    <a:lnTo>
                      <a:pt x="2619" y="663"/>
                    </a:lnTo>
                    <a:lnTo>
                      <a:pt x="2635" y="701"/>
                    </a:lnTo>
                    <a:lnTo>
                      <a:pt x="2645" y="688"/>
                    </a:lnTo>
                    <a:lnTo>
                      <a:pt x="2725" y="707"/>
                    </a:lnTo>
                    <a:lnTo>
                      <a:pt x="2735" y="725"/>
                    </a:lnTo>
                    <a:lnTo>
                      <a:pt x="2778" y="754"/>
                    </a:lnTo>
                    <a:lnTo>
                      <a:pt x="2815" y="763"/>
                    </a:lnTo>
                    <a:lnTo>
                      <a:pt x="2825" y="789"/>
                    </a:lnTo>
                    <a:lnTo>
                      <a:pt x="2822" y="816"/>
                    </a:lnTo>
                    <a:lnTo>
                      <a:pt x="2794" y="822"/>
                    </a:lnTo>
                    <a:lnTo>
                      <a:pt x="2688" y="766"/>
                    </a:lnTo>
                    <a:lnTo>
                      <a:pt x="2379" y="688"/>
                    </a:lnTo>
                    <a:lnTo>
                      <a:pt x="2232" y="676"/>
                    </a:lnTo>
                    <a:lnTo>
                      <a:pt x="2176" y="701"/>
                    </a:lnTo>
                    <a:lnTo>
                      <a:pt x="2226" y="741"/>
                    </a:lnTo>
                    <a:lnTo>
                      <a:pt x="2260" y="760"/>
                    </a:lnTo>
                    <a:lnTo>
                      <a:pt x="2236" y="779"/>
                    </a:lnTo>
                    <a:lnTo>
                      <a:pt x="2189" y="785"/>
                    </a:lnTo>
                    <a:lnTo>
                      <a:pt x="2205" y="810"/>
                    </a:lnTo>
                    <a:lnTo>
                      <a:pt x="2152" y="807"/>
                    </a:lnTo>
                    <a:lnTo>
                      <a:pt x="2139" y="789"/>
                    </a:lnTo>
                    <a:lnTo>
                      <a:pt x="2160" y="779"/>
                    </a:lnTo>
                    <a:lnTo>
                      <a:pt x="2117" y="760"/>
                    </a:lnTo>
                    <a:lnTo>
                      <a:pt x="2033" y="776"/>
                    </a:lnTo>
                    <a:lnTo>
                      <a:pt x="2001" y="795"/>
                    </a:lnTo>
                    <a:lnTo>
                      <a:pt x="1970" y="785"/>
                    </a:lnTo>
                    <a:lnTo>
                      <a:pt x="1923" y="785"/>
                    </a:lnTo>
                    <a:lnTo>
                      <a:pt x="1882" y="795"/>
                    </a:lnTo>
                    <a:lnTo>
                      <a:pt x="1802" y="826"/>
                    </a:lnTo>
                    <a:lnTo>
                      <a:pt x="1755" y="810"/>
                    </a:lnTo>
                    <a:lnTo>
                      <a:pt x="1789" y="807"/>
                    </a:lnTo>
                    <a:lnTo>
                      <a:pt x="1767" y="785"/>
                    </a:lnTo>
                    <a:lnTo>
                      <a:pt x="1779" y="766"/>
                    </a:lnTo>
                    <a:lnTo>
                      <a:pt x="1748" y="760"/>
                    </a:lnTo>
                    <a:lnTo>
                      <a:pt x="1655" y="797"/>
                    </a:lnTo>
                    <a:lnTo>
                      <a:pt x="1593" y="813"/>
                    </a:lnTo>
                    <a:lnTo>
                      <a:pt x="1570" y="810"/>
                    </a:lnTo>
                    <a:lnTo>
                      <a:pt x="1517" y="844"/>
                    </a:lnTo>
                    <a:lnTo>
                      <a:pt x="1476" y="857"/>
                    </a:lnTo>
                    <a:lnTo>
                      <a:pt x="1449" y="860"/>
                    </a:lnTo>
                    <a:lnTo>
                      <a:pt x="1442" y="873"/>
                    </a:lnTo>
                    <a:lnTo>
                      <a:pt x="1399" y="875"/>
                    </a:lnTo>
                    <a:lnTo>
                      <a:pt x="1386" y="885"/>
                    </a:lnTo>
                    <a:lnTo>
                      <a:pt x="1399" y="897"/>
                    </a:lnTo>
                    <a:lnTo>
                      <a:pt x="1399" y="935"/>
                    </a:lnTo>
                    <a:lnTo>
                      <a:pt x="1392" y="951"/>
                    </a:lnTo>
                    <a:lnTo>
                      <a:pt x="1374" y="945"/>
                    </a:lnTo>
                    <a:lnTo>
                      <a:pt x="1321" y="953"/>
                    </a:lnTo>
                    <a:lnTo>
                      <a:pt x="1265" y="947"/>
                    </a:lnTo>
                    <a:lnTo>
                      <a:pt x="1243" y="922"/>
                    </a:lnTo>
                    <a:lnTo>
                      <a:pt x="1186" y="901"/>
                    </a:lnTo>
                    <a:lnTo>
                      <a:pt x="1212" y="881"/>
                    </a:lnTo>
                    <a:lnTo>
                      <a:pt x="1206" y="873"/>
                    </a:lnTo>
                    <a:lnTo>
                      <a:pt x="1244" y="864"/>
                    </a:lnTo>
                    <a:lnTo>
                      <a:pt x="1302" y="863"/>
                    </a:lnTo>
                    <a:lnTo>
                      <a:pt x="1280" y="832"/>
                    </a:lnTo>
                    <a:lnTo>
                      <a:pt x="1239" y="813"/>
                    </a:lnTo>
                    <a:lnTo>
                      <a:pt x="1230" y="801"/>
                    </a:lnTo>
                    <a:lnTo>
                      <a:pt x="1177" y="791"/>
                    </a:lnTo>
                    <a:lnTo>
                      <a:pt x="1102" y="795"/>
                    </a:lnTo>
                    <a:lnTo>
                      <a:pt x="1046" y="789"/>
                    </a:lnTo>
                    <a:lnTo>
                      <a:pt x="1114" y="819"/>
                    </a:lnTo>
                    <a:lnTo>
                      <a:pt x="1127" y="850"/>
                    </a:lnTo>
                    <a:lnTo>
                      <a:pt x="1108" y="910"/>
                    </a:lnTo>
                    <a:lnTo>
                      <a:pt x="1118" y="922"/>
                    </a:lnTo>
                    <a:lnTo>
                      <a:pt x="1136" y="922"/>
                    </a:lnTo>
                    <a:lnTo>
                      <a:pt x="1159" y="928"/>
                    </a:lnTo>
                    <a:lnTo>
                      <a:pt x="1171" y="945"/>
                    </a:lnTo>
                    <a:lnTo>
                      <a:pt x="1180" y="969"/>
                    </a:lnTo>
                    <a:lnTo>
                      <a:pt x="1161" y="998"/>
                    </a:lnTo>
                    <a:lnTo>
                      <a:pt x="1161" y="1026"/>
                    </a:lnTo>
                    <a:lnTo>
                      <a:pt x="1099" y="992"/>
                    </a:lnTo>
                    <a:lnTo>
                      <a:pt x="1052" y="992"/>
                    </a:lnTo>
                    <a:lnTo>
                      <a:pt x="1015" y="982"/>
                    </a:lnTo>
                    <a:lnTo>
                      <a:pt x="987" y="1016"/>
                    </a:lnTo>
                    <a:lnTo>
                      <a:pt x="924" y="1035"/>
                    </a:lnTo>
                    <a:lnTo>
                      <a:pt x="909" y="1051"/>
                    </a:lnTo>
                    <a:lnTo>
                      <a:pt x="865" y="1076"/>
                    </a:lnTo>
                    <a:lnTo>
                      <a:pt x="868" y="1092"/>
                    </a:lnTo>
                    <a:lnTo>
                      <a:pt x="915" y="1125"/>
                    </a:lnTo>
                    <a:lnTo>
                      <a:pt x="936" y="1148"/>
                    </a:lnTo>
                    <a:lnTo>
                      <a:pt x="942" y="1170"/>
                    </a:lnTo>
                    <a:lnTo>
                      <a:pt x="921" y="1170"/>
                    </a:lnTo>
                    <a:lnTo>
                      <a:pt x="890" y="1157"/>
                    </a:lnTo>
                    <a:lnTo>
                      <a:pt x="874" y="1170"/>
                    </a:lnTo>
                    <a:lnTo>
                      <a:pt x="784" y="1141"/>
                    </a:lnTo>
                    <a:lnTo>
                      <a:pt x="766" y="1157"/>
                    </a:lnTo>
                    <a:lnTo>
                      <a:pt x="729" y="1125"/>
                    </a:lnTo>
                    <a:lnTo>
                      <a:pt x="678" y="1107"/>
                    </a:lnTo>
                    <a:lnTo>
                      <a:pt x="665" y="1110"/>
                    </a:lnTo>
                    <a:lnTo>
                      <a:pt x="665" y="1129"/>
                    </a:lnTo>
                    <a:lnTo>
                      <a:pt x="641" y="1131"/>
                    </a:lnTo>
                    <a:lnTo>
                      <a:pt x="649" y="1150"/>
                    </a:lnTo>
                    <a:lnTo>
                      <a:pt x="665" y="1154"/>
                    </a:lnTo>
                    <a:lnTo>
                      <a:pt x="706" y="1185"/>
                    </a:lnTo>
                    <a:lnTo>
                      <a:pt x="746" y="1178"/>
                    </a:lnTo>
                    <a:lnTo>
                      <a:pt x="768" y="1195"/>
                    </a:lnTo>
                    <a:lnTo>
                      <a:pt x="759" y="1201"/>
                    </a:lnTo>
                    <a:lnTo>
                      <a:pt x="778" y="1217"/>
                    </a:lnTo>
                    <a:lnTo>
                      <a:pt x="743" y="1238"/>
                    </a:lnTo>
                    <a:lnTo>
                      <a:pt x="647" y="1219"/>
                    </a:lnTo>
                    <a:lnTo>
                      <a:pt x="627" y="1197"/>
                    </a:lnTo>
                    <a:lnTo>
                      <a:pt x="588" y="1182"/>
                    </a:lnTo>
                    <a:lnTo>
                      <a:pt x="571" y="1191"/>
                    </a:lnTo>
                    <a:lnTo>
                      <a:pt x="525" y="1170"/>
                    </a:lnTo>
                    <a:lnTo>
                      <a:pt x="537" y="1160"/>
                    </a:lnTo>
                    <a:lnTo>
                      <a:pt x="518" y="1123"/>
                    </a:lnTo>
                    <a:lnTo>
                      <a:pt x="475" y="1088"/>
                    </a:lnTo>
                    <a:lnTo>
                      <a:pt x="506" y="1070"/>
                    </a:lnTo>
                    <a:lnTo>
                      <a:pt x="494" y="1032"/>
                    </a:lnTo>
                    <a:lnTo>
                      <a:pt x="444" y="1006"/>
                    </a:lnTo>
                    <a:lnTo>
                      <a:pt x="431" y="1010"/>
                    </a:lnTo>
                    <a:lnTo>
                      <a:pt x="400" y="994"/>
                    </a:lnTo>
                    <a:lnTo>
                      <a:pt x="381" y="973"/>
                    </a:lnTo>
                    <a:lnTo>
                      <a:pt x="319" y="941"/>
                    </a:lnTo>
                    <a:lnTo>
                      <a:pt x="303" y="922"/>
                    </a:lnTo>
                    <a:lnTo>
                      <a:pt x="346" y="928"/>
                    </a:lnTo>
                    <a:lnTo>
                      <a:pt x="391" y="959"/>
                    </a:lnTo>
                    <a:lnTo>
                      <a:pt x="437" y="959"/>
                    </a:lnTo>
                    <a:lnTo>
                      <a:pt x="465" y="982"/>
                    </a:lnTo>
                    <a:lnTo>
                      <a:pt x="490" y="975"/>
                    </a:lnTo>
                    <a:lnTo>
                      <a:pt x="543" y="994"/>
                    </a:lnTo>
                    <a:lnTo>
                      <a:pt x="772" y="1026"/>
                    </a:lnTo>
                    <a:lnTo>
                      <a:pt x="845" y="1011"/>
                    </a:lnTo>
                    <a:lnTo>
                      <a:pt x="903" y="988"/>
                    </a:lnTo>
                    <a:lnTo>
                      <a:pt x="936" y="957"/>
                    </a:lnTo>
                    <a:lnTo>
                      <a:pt x="940" y="916"/>
                    </a:lnTo>
                    <a:lnTo>
                      <a:pt x="921" y="914"/>
                    </a:lnTo>
                    <a:lnTo>
                      <a:pt x="905" y="875"/>
                    </a:lnTo>
                    <a:lnTo>
                      <a:pt x="877" y="863"/>
                    </a:lnTo>
                    <a:lnTo>
                      <a:pt x="852" y="860"/>
                    </a:lnTo>
                    <a:lnTo>
                      <a:pt x="805" y="828"/>
                    </a:lnTo>
                    <a:lnTo>
                      <a:pt x="790" y="838"/>
                    </a:lnTo>
                    <a:lnTo>
                      <a:pt x="512" y="735"/>
                    </a:lnTo>
                    <a:lnTo>
                      <a:pt x="450" y="735"/>
                    </a:lnTo>
                    <a:lnTo>
                      <a:pt x="356" y="723"/>
                    </a:lnTo>
                    <a:lnTo>
                      <a:pt x="344" y="744"/>
                    </a:lnTo>
                    <a:lnTo>
                      <a:pt x="344" y="713"/>
                    </a:lnTo>
                    <a:lnTo>
                      <a:pt x="272" y="707"/>
                    </a:lnTo>
                    <a:lnTo>
                      <a:pt x="312" y="694"/>
                    </a:lnTo>
                    <a:lnTo>
                      <a:pt x="309" y="685"/>
                    </a:lnTo>
                    <a:lnTo>
                      <a:pt x="272" y="682"/>
                    </a:lnTo>
                    <a:lnTo>
                      <a:pt x="228" y="666"/>
                    </a:lnTo>
                    <a:lnTo>
                      <a:pt x="197" y="691"/>
                    </a:lnTo>
                    <a:lnTo>
                      <a:pt x="154" y="682"/>
                    </a:lnTo>
                    <a:lnTo>
                      <a:pt x="162" y="703"/>
                    </a:lnTo>
                    <a:lnTo>
                      <a:pt x="115" y="701"/>
                    </a:lnTo>
                    <a:lnTo>
                      <a:pt x="100" y="719"/>
                    </a:lnTo>
                    <a:lnTo>
                      <a:pt x="60" y="725"/>
                    </a:lnTo>
                    <a:lnTo>
                      <a:pt x="56" y="744"/>
                    </a:lnTo>
                    <a:lnTo>
                      <a:pt x="0" y="763"/>
                    </a:lnTo>
                    <a:lnTo>
                      <a:pt x="29" y="766"/>
                    </a:lnTo>
                    <a:lnTo>
                      <a:pt x="10" y="795"/>
                    </a:lnTo>
                    <a:lnTo>
                      <a:pt x="25" y="822"/>
                    </a:lnTo>
                    <a:lnTo>
                      <a:pt x="78" y="838"/>
                    </a:lnTo>
                    <a:lnTo>
                      <a:pt x="129" y="875"/>
                    </a:lnTo>
                    <a:lnTo>
                      <a:pt x="129" y="888"/>
                    </a:lnTo>
                    <a:lnTo>
                      <a:pt x="78" y="935"/>
                    </a:lnTo>
                    <a:lnTo>
                      <a:pt x="76" y="947"/>
                    </a:lnTo>
                    <a:lnTo>
                      <a:pt x="147" y="1019"/>
                    </a:lnTo>
                    <a:lnTo>
                      <a:pt x="168" y="1057"/>
                    </a:lnTo>
                    <a:lnTo>
                      <a:pt x="141" y="1066"/>
                    </a:lnTo>
                    <a:lnTo>
                      <a:pt x="138" y="1104"/>
                    </a:lnTo>
                    <a:lnTo>
                      <a:pt x="156" y="1107"/>
                    </a:lnTo>
                    <a:lnTo>
                      <a:pt x="147" y="1135"/>
                    </a:lnTo>
                    <a:lnTo>
                      <a:pt x="185" y="1148"/>
                    </a:lnTo>
                    <a:lnTo>
                      <a:pt x="175" y="1166"/>
                    </a:lnTo>
                    <a:lnTo>
                      <a:pt x="182" y="1178"/>
                    </a:lnTo>
                    <a:lnTo>
                      <a:pt x="225" y="1201"/>
                    </a:lnTo>
                    <a:lnTo>
                      <a:pt x="228" y="1217"/>
                    </a:lnTo>
                    <a:lnTo>
                      <a:pt x="191" y="1248"/>
                    </a:lnTo>
                    <a:lnTo>
                      <a:pt x="232" y="1273"/>
                    </a:lnTo>
                    <a:lnTo>
                      <a:pt x="287" y="1297"/>
                    </a:lnTo>
                    <a:lnTo>
                      <a:pt x="319" y="1326"/>
                    </a:lnTo>
                    <a:lnTo>
                      <a:pt x="303" y="1367"/>
                    </a:lnTo>
                    <a:lnTo>
                      <a:pt x="262" y="1398"/>
                    </a:lnTo>
                    <a:lnTo>
                      <a:pt x="166" y="1488"/>
                    </a:lnTo>
                    <a:lnTo>
                      <a:pt x="68" y="1555"/>
                    </a:lnTo>
                    <a:lnTo>
                      <a:pt x="100" y="1557"/>
                    </a:lnTo>
                    <a:lnTo>
                      <a:pt x="150" y="1576"/>
                    </a:lnTo>
                    <a:lnTo>
                      <a:pt x="168" y="1594"/>
                    </a:lnTo>
                    <a:lnTo>
                      <a:pt x="234" y="1598"/>
                    </a:lnTo>
                    <a:lnTo>
                      <a:pt x="262" y="1613"/>
                    </a:lnTo>
                    <a:lnTo>
                      <a:pt x="181" y="1613"/>
                    </a:lnTo>
                    <a:lnTo>
                      <a:pt x="160" y="1635"/>
                    </a:lnTo>
                    <a:lnTo>
                      <a:pt x="135" y="1625"/>
                    </a:lnTo>
                    <a:lnTo>
                      <a:pt x="121" y="1644"/>
                    </a:lnTo>
                    <a:lnTo>
                      <a:pt x="100" y="1632"/>
                    </a:lnTo>
                    <a:lnTo>
                      <a:pt x="100" y="1664"/>
                    </a:lnTo>
                    <a:lnTo>
                      <a:pt x="115" y="1676"/>
                    </a:lnTo>
                    <a:lnTo>
                      <a:pt x="94" y="1682"/>
                    </a:lnTo>
                    <a:lnTo>
                      <a:pt x="84" y="1713"/>
                    </a:lnTo>
                    <a:lnTo>
                      <a:pt x="62" y="1729"/>
                    </a:lnTo>
                    <a:lnTo>
                      <a:pt x="78" y="1769"/>
                    </a:lnTo>
                    <a:lnTo>
                      <a:pt x="76" y="1791"/>
                    </a:lnTo>
                    <a:lnTo>
                      <a:pt x="94" y="1820"/>
                    </a:lnTo>
                    <a:lnTo>
                      <a:pt x="76" y="1858"/>
                    </a:lnTo>
                    <a:lnTo>
                      <a:pt x="88" y="1861"/>
                    </a:lnTo>
                    <a:lnTo>
                      <a:pt x="115" y="1882"/>
                    </a:lnTo>
                    <a:lnTo>
                      <a:pt x="103" y="1929"/>
                    </a:lnTo>
                    <a:lnTo>
                      <a:pt x="129" y="1929"/>
                    </a:lnTo>
                    <a:lnTo>
                      <a:pt x="160" y="1986"/>
                    </a:lnTo>
                    <a:lnTo>
                      <a:pt x="154" y="1998"/>
                    </a:lnTo>
                    <a:lnTo>
                      <a:pt x="191" y="2004"/>
                    </a:lnTo>
                    <a:lnTo>
                      <a:pt x="203" y="2019"/>
                    </a:lnTo>
                    <a:lnTo>
                      <a:pt x="225" y="2010"/>
                    </a:lnTo>
                    <a:lnTo>
                      <a:pt x="253" y="2017"/>
                    </a:lnTo>
                    <a:lnTo>
                      <a:pt x="262" y="2045"/>
                    </a:lnTo>
                    <a:lnTo>
                      <a:pt x="319" y="2025"/>
                    </a:lnTo>
                    <a:lnTo>
                      <a:pt x="381" y="2054"/>
                    </a:lnTo>
                    <a:lnTo>
                      <a:pt x="375" y="2085"/>
                    </a:lnTo>
                    <a:lnTo>
                      <a:pt x="393" y="2101"/>
                    </a:lnTo>
                    <a:lnTo>
                      <a:pt x="381" y="2135"/>
                    </a:lnTo>
                    <a:lnTo>
                      <a:pt x="431" y="2191"/>
                    </a:lnTo>
                    <a:lnTo>
                      <a:pt x="475" y="2210"/>
                    </a:lnTo>
                    <a:lnTo>
                      <a:pt x="471" y="2238"/>
                    </a:lnTo>
                    <a:lnTo>
                      <a:pt x="500" y="2236"/>
                    </a:lnTo>
                    <a:lnTo>
                      <a:pt x="534" y="2251"/>
                    </a:lnTo>
                    <a:lnTo>
                      <a:pt x="555" y="2273"/>
                    </a:lnTo>
                    <a:lnTo>
                      <a:pt x="537" y="2289"/>
                    </a:lnTo>
                    <a:lnTo>
                      <a:pt x="518" y="2310"/>
                    </a:lnTo>
                    <a:lnTo>
                      <a:pt x="453" y="2298"/>
                    </a:lnTo>
                    <a:lnTo>
                      <a:pt x="444" y="2320"/>
                    </a:lnTo>
                    <a:lnTo>
                      <a:pt x="471" y="2341"/>
                    </a:lnTo>
                    <a:lnTo>
                      <a:pt x="478" y="2392"/>
                    </a:lnTo>
                    <a:lnTo>
                      <a:pt x="490" y="2398"/>
                    </a:lnTo>
                    <a:lnTo>
                      <a:pt x="496" y="2414"/>
                    </a:lnTo>
                    <a:lnTo>
                      <a:pt x="534" y="2416"/>
                    </a:lnTo>
                    <a:lnTo>
                      <a:pt x="543" y="2388"/>
                    </a:lnTo>
                    <a:lnTo>
                      <a:pt x="575" y="2398"/>
                    </a:lnTo>
                    <a:lnTo>
                      <a:pt x="609" y="2386"/>
                    </a:lnTo>
                    <a:lnTo>
                      <a:pt x="659" y="2388"/>
                    </a:lnTo>
                    <a:lnTo>
                      <a:pt x="680" y="2404"/>
                    </a:lnTo>
                    <a:lnTo>
                      <a:pt x="690" y="2429"/>
                    </a:lnTo>
                    <a:lnTo>
                      <a:pt x="712" y="2441"/>
                    </a:lnTo>
                    <a:lnTo>
                      <a:pt x="694" y="2460"/>
                    </a:lnTo>
                    <a:lnTo>
                      <a:pt x="709" y="2501"/>
                    </a:lnTo>
                    <a:lnTo>
                      <a:pt x="784" y="2507"/>
                    </a:lnTo>
                    <a:lnTo>
                      <a:pt x="819" y="2554"/>
                    </a:lnTo>
                    <a:lnTo>
                      <a:pt x="815" y="2566"/>
                    </a:lnTo>
                    <a:lnTo>
                      <a:pt x="819" y="2579"/>
                    </a:lnTo>
                    <a:lnTo>
                      <a:pt x="837" y="2595"/>
                    </a:lnTo>
                    <a:lnTo>
                      <a:pt x="877" y="2589"/>
                    </a:lnTo>
                    <a:lnTo>
                      <a:pt x="924" y="2611"/>
                    </a:lnTo>
                    <a:lnTo>
                      <a:pt x="987" y="2585"/>
                    </a:lnTo>
                    <a:lnTo>
                      <a:pt x="1005" y="2601"/>
                    </a:lnTo>
                    <a:lnTo>
                      <a:pt x="1002" y="2611"/>
                    </a:lnTo>
                    <a:lnTo>
                      <a:pt x="1043" y="2642"/>
                    </a:lnTo>
                    <a:lnTo>
                      <a:pt x="1065" y="2626"/>
                    </a:lnTo>
                    <a:lnTo>
                      <a:pt x="1120" y="2654"/>
                    </a:lnTo>
                    <a:lnTo>
                      <a:pt x="1140" y="2644"/>
                    </a:lnTo>
                    <a:lnTo>
                      <a:pt x="1174" y="2660"/>
                    </a:lnTo>
                    <a:lnTo>
                      <a:pt x="1196" y="2679"/>
                    </a:lnTo>
                    <a:lnTo>
                      <a:pt x="1224" y="2676"/>
                    </a:lnTo>
                    <a:lnTo>
                      <a:pt x="1218" y="2689"/>
                    </a:lnTo>
                    <a:lnTo>
                      <a:pt x="1230" y="2701"/>
                    </a:lnTo>
                    <a:lnTo>
                      <a:pt x="1196" y="2736"/>
                    </a:lnTo>
                    <a:lnTo>
                      <a:pt x="1230" y="2751"/>
                    </a:lnTo>
                    <a:lnTo>
                      <a:pt x="1208" y="2757"/>
                    </a:lnTo>
                    <a:lnTo>
                      <a:pt x="1200" y="2779"/>
                    </a:lnTo>
                    <a:lnTo>
                      <a:pt x="1218" y="2785"/>
                    </a:lnTo>
                    <a:lnTo>
                      <a:pt x="1237" y="2814"/>
                    </a:lnTo>
                    <a:lnTo>
                      <a:pt x="1218" y="2863"/>
                    </a:lnTo>
                    <a:lnTo>
                      <a:pt x="1146" y="2857"/>
                    </a:lnTo>
                    <a:lnTo>
                      <a:pt x="1140" y="2876"/>
                    </a:lnTo>
                    <a:lnTo>
                      <a:pt x="1108" y="2887"/>
                    </a:lnTo>
                    <a:lnTo>
                      <a:pt x="1106" y="2929"/>
                    </a:lnTo>
                    <a:lnTo>
                      <a:pt x="1155" y="2931"/>
                    </a:lnTo>
                    <a:lnTo>
                      <a:pt x="1190" y="2923"/>
                    </a:lnTo>
                    <a:lnTo>
                      <a:pt x="1192" y="2938"/>
                    </a:lnTo>
                    <a:lnTo>
                      <a:pt x="1130" y="2976"/>
                    </a:lnTo>
                    <a:lnTo>
                      <a:pt x="1067" y="2982"/>
                    </a:lnTo>
                    <a:lnTo>
                      <a:pt x="1146" y="3044"/>
                    </a:lnTo>
                    <a:lnTo>
                      <a:pt x="1102" y="3050"/>
                    </a:lnTo>
                    <a:lnTo>
                      <a:pt x="1078" y="3089"/>
                    </a:lnTo>
                    <a:lnTo>
                      <a:pt x="1090" y="3120"/>
                    </a:lnTo>
                    <a:lnTo>
                      <a:pt x="1039" y="3126"/>
                    </a:lnTo>
                    <a:lnTo>
                      <a:pt x="1012" y="3122"/>
                    </a:lnTo>
                    <a:lnTo>
                      <a:pt x="1002" y="3151"/>
                    </a:lnTo>
                    <a:lnTo>
                      <a:pt x="1046" y="3163"/>
                    </a:lnTo>
                    <a:lnTo>
                      <a:pt x="1102" y="3191"/>
                    </a:lnTo>
                    <a:lnTo>
                      <a:pt x="1140" y="3226"/>
                    </a:lnTo>
                    <a:lnTo>
                      <a:pt x="1190" y="3239"/>
                    </a:lnTo>
                    <a:lnTo>
                      <a:pt x="1311" y="3331"/>
                    </a:lnTo>
                    <a:lnTo>
                      <a:pt x="1315" y="3313"/>
                    </a:lnTo>
                    <a:lnTo>
                      <a:pt x="1368" y="3317"/>
                    </a:lnTo>
                    <a:lnTo>
                      <a:pt x="1402" y="3335"/>
                    </a:lnTo>
                    <a:lnTo>
                      <a:pt x="1452" y="3351"/>
                    </a:lnTo>
                    <a:lnTo>
                      <a:pt x="1523" y="3347"/>
                    </a:lnTo>
                    <a:lnTo>
                      <a:pt x="1561" y="3354"/>
                    </a:lnTo>
                    <a:lnTo>
                      <a:pt x="1593" y="3378"/>
                    </a:lnTo>
                    <a:lnTo>
                      <a:pt x="1652" y="3401"/>
                    </a:lnTo>
                    <a:lnTo>
                      <a:pt x="1646" y="3413"/>
                    </a:lnTo>
                    <a:lnTo>
                      <a:pt x="1667" y="3419"/>
                    </a:lnTo>
                    <a:lnTo>
                      <a:pt x="1745" y="3397"/>
                    </a:lnTo>
                    <a:lnTo>
                      <a:pt x="1789" y="3423"/>
                    </a:lnTo>
                    <a:lnTo>
                      <a:pt x="1820" y="3425"/>
                    </a:lnTo>
                    <a:lnTo>
                      <a:pt x="1820" y="3456"/>
                    </a:lnTo>
                    <a:lnTo>
                      <a:pt x="1849" y="3479"/>
                    </a:lnTo>
                    <a:lnTo>
                      <a:pt x="1873" y="3479"/>
                    </a:lnTo>
                    <a:lnTo>
                      <a:pt x="1896" y="3491"/>
                    </a:lnTo>
                    <a:lnTo>
                      <a:pt x="1923" y="3495"/>
                    </a:lnTo>
                    <a:lnTo>
                      <a:pt x="1961" y="3526"/>
                    </a:lnTo>
                    <a:lnTo>
                      <a:pt x="1980" y="3554"/>
                    </a:lnTo>
                    <a:lnTo>
                      <a:pt x="2033" y="3563"/>
                    </a:lnTo>
                    <a:lnTo>
                      <a:pt x="2045" y="3538"/>
                    </a:lnTo>
                    <a:lnTo>
                      <a:pt x="2070" y="3526"/>
                    </a:lnTo>
                    <a:lnTo>
                      <a:pt x="2082" y="3497"/>
                    </a:lnTo>
                    <a:lnTo>
                      <a:pt x="2060" y="3485"/>
                    </a:lnTo>
                    <a:lnTo>
                      <a:pt x="2033" y="3444"/>
                    </a:lnTo>
                    <a:lnTo>
                      <a:pt x="1992" y="3413"/>
                    </a:lnTo>
                    <a:lnTo>
                      <a:pt x="1986" y="3388"/>
                    </a:lnTo>
                    <a:lnTo>
                      <a:pt x="1961" y="3372"/>
                    </a:lnTo>
                    <a:lnTo>
                      <a:pt x="1957" y="3325"/>
                    </a:lnTo>
                    <a:lnTo>
                      <a:pt x="1961" y="3278"/>
                    </a:lnTo>
                    <a:lnTo>
                      <a:pt x="1898" y="3229"/>
                    </a:lnTo>
                    <a:lnTo>
                      <a:pt x="1876" y="3226"/>
                    </a:lnTo>
                    <a:lnTo>
                      <a:pt x="1867" y="3198"/>
                    </a:lnTo>
                    <a:lnTo>
                      <a:pt x="1902" y="3163"/>
                    </a:lnTo>
                    <a:lnTo>
                      <a:pt x="1929" y="3101"/>
                    </a:lnTo>
                    <a:lnTo>
                      <a:pt x="1976" y="3085"/>
                    </a:lnTo>
                    <a:lnTo>
                      <a:pt x="1986" y="3066"/>
                    </a:lnTo>
                    <a:lnTo>
                      <a:pt x="2020" y="3069"/>
                    </a:lnTo>
                    <a:lnTo>
                      <a:pt x="2007" y="3042"/>
                    </a:lnTo>
                    <a:lnTo>
                      <a:pt x="2033" y="3040"/>
                    </a:lnTo>
                    <a:lnTo>
                      <a:pt x="2048" y="3016"/>
                    </a:lnTo>
                    <a:lnTo>
                      <a:pt x="2001" y="2995"/>
                    </a:lnTo>
                    <a:lnTo>
                      <a:pt x="1980" y="2976"/>
                    </a:lnTo>
                    <a:lnTo>
                      <a:pt x="2020" y="2972"/>
                    </a:lnTo>
                    <a:lnTo>
                      <a:pt x="1923" y="2866"/>
                    </a:lnTo>
                    <a:lnTo>
                      <a:pt x="1889" y="2866"/>
                    </a:lnTo>
                    <a:lnTo>
                      <a:pt x="1867" y="2860"/>
                    </a:lnTo>
                    <a:lnTo>
                      <a:pt x="1867" y="2876"/>
                    </a:lnTo>
                    <a:lnTo>
                      <a:pt x="1842" y="2863"/>
                    </a:lnTo>
                    <a:lnTo>
                      <a:pt x="1830" y="2814"/>
                    </a:lnTo>
                    <a:lnTo>
                      <a:pt x="1777" y="2798"/>
                    </a:lnTo>
                    <a:lnTo>
                      <a:pt x="1789" y="2745"/>
                    </a:lnTo>
                    <a:lnTo>
                      <a:pt x="1804" y="2714"/>
                    </a:lnTo>
                    <a:lnTo>
                      <a:pt x="1783" y="2701"/>
                    </a:lnTo>
                    <a:lnTo>
                      <a:pt x="1783" y="2648"/>
                    </a:lnTo>
                    <a:lnTo>
                      <a:pt x="1810" y="2629"/>
                    </a:lnTo>
                    <a:lnTo>
                      <a:pt x="1804" y="2605"/>
                    </a:lnTo>
                    <a:lnTo>
                      <a:pt x="1820" y="2589"/>
                    </a:lnTo>
                    <a:lnTo>
                      <a:pt x="1857" y="2607"/>
                    </a:lnTo>
                    <a:lnTo>
                      <a:pt x="1892" y="2648"/>
                    </a:lnTo>
                    <a:lnTo>
                      <a:pt x="1910" y="2650"/>
                    </a:lnTo>
                    <a:lnTo>
                      <a:pt x="1941" y="2629"/>
                    </a:lnTo>
                    <a:lnTo>
                      <a:pt x="1910" y="2570"/>
                    </a:lnTo>
                    <a:lnTo>
                      <a:pt x="1967" y="2542"/>
                    </a:lnTo>
                    <a:lnTo>
                      <a:pt x="1964" y="2517"/>
                    </a:lnTo>
                    <a:lnTo>
                      <a:pt x="1992" y="2517"/>
                    </a:lnTo>
                    <a:lnTo>
                      <a:pt x="2033" y="2494"/>
                    </a:lnTo>
                    <a:lnTo>
                      <a:pt x="2054" y="2447"/>
                    </a:lnTo>
                    <a:lnTo>
                      <a:pt x="2107" y="2464"/>
                    </a:lnTo>
                    <a:lnTo>
                      <a:pt x="2139" y="2482"/>
                    </a:lnTo>
                    <a:lnTo>
                      <a:pt x="2148" y="2457"/>
                    </a:lnTo>
                    <a:lnTo>
                      <a:pt x="2182" y="2447"/>
                    </a:lnTo>
                    <a:lnTo>
                      <a:pt x="2213" y="2482"/>
                    </a:lnTo>
                    <a:lnTo>
                      <a:pt x="2279" y="2480"/>
                    </a:lnTo>
                    <a:lnTo>
                      <a:pt x="2348" y="2519"/>
                    </a:lnTo>
                    <a:lnTo>
                      <a:pt x="2381" y="2566"/>
                    </a:lnTo>
                    <a:lnTo>
                      <a:pt x="2407" y="2570"/>
                    </a:lnTo>
                    <a:lnTo>
                      <a:pt x="2391" y="2525"/>
                    </a:lnTo>
                    <a:lnTo>
                      <a:pt x="2428" y="2539"/>
                    </a:lnTo>
                    <a:lnTo>
                      <a:pt x="2491" y="2576"/>
                    </a:lnTo>
                    <a:lnTo>
                      <a:pt x="2541" y="2519"/>
                    </a:lnTo>
                    <a:lnTo>
                      <a:pt x="2598" y="2517"/>
                    </a:lnTo>
                    <a:lnTo>
                      <a:pt x="2616" y="2539"/>
                    </a:lnTo>
                    <a:lnTo>
                      <a:pt x="2647" y="2539"/>
                    </a:lnTo>
                    <a:lnTo>
                      <a:pt x="2647" y="2517"/>
                    </a:lnTo>
                    <a:lnTo>
                      <a:pt x="2717" y="2523"/>
                    </a:lnTo>
                    <a:lnTo>
                      <a:pt x="2738" y="2551"/>
                    </a:lnTo>
                    <a:lnTo>
                      <a:pt x="2813" y="2582"/>
                    </a:lnTo>
                    <a:lnTo>
                      <a:pt x="2831" y="2576"/>
                    </a:lnTo>
                    <a:lnTo>
                      <a:pt x="2838" y="2545"/>
                    </a:lnTo>
                    <a:lnTo>
                      <a:pt x="2869" y="2560"/>
                    </a:lnTo>
                    <a:lnTo>
                      <a:pt x="2954" y="2551"/>
                    </a:lnTo>
                    <a:lnTo>
                      <a:pt x="2949" y="2492"/>
                    </a:lnTo>
                    <a:lnTo>
                      <a:pt x="2891" y="2464"/>
                    </a:lnTo>
                    <a:lnTo>
                      <a:pt x="2844" y="2457"/>
                    </a:lnTo>
                    <a:lnTo>
                      <a:pt x="2803" y="2429"/>
                    </a:lnTo>
                    <a:lnTo>
                      <a:pt x="2838" y="2407"/>
                    </a:lnTo>
                    <a:lnTo>
                      <a:pt x="2856" y="2407"/>
                    </a:lnTo>
                    <a:lnTo>
                      <a:pt x="2875" y="2388"/>
                    </a:lnTo>
                    <a:lnTo>
                      <a:pt x="2838" y="2348"/>
                    </a:lnTo>
                    <a:lnTo>
                      <a:pt x="2860" y="2329"/>
                    </a:lnTo>
                    <a:lnTo>
                      <a:pt x="2887" y="2316"/>
                    </a:lnTo>
                    <a:lnTo>
                      <a:pt x="2940" y="2322"/>
                    </a:lnTo>
                    <a:lnTo>
                      <a:pt x="2938" y="2308"/>
                    </a:lnTo>
                    <a:lnTo>
                      <a:pt x="2850" y="2282"/>
                    </a:lnTo>
                    <a:lnTo>
                      <a:pt x="2881" y="2267"/>
                    </a:lnTo>
                    <a:lnTo>
                      <a:pt x="2825" y="2257"/>
                    </a:lnTo>
                    <a:lnTo>
                      <a:pt x="2844" y="2210"/>
                    </a:lnTo>
                    <a:lnTo>
                      <a:pt x="2946" y="2230"/>
                    </a:lnTo>
                    <a:lnTo>
                      <a:pt x="2985" y="2197"/>
                    </a:lnTo>
                    <a:lnTo>
                      <a:pt x="3094" y="2179"/>
                    </a:lnTo>
                    <a:lnTo>
                      <a:pt x="3144" y="2185"/>
                    </a:lnTo>
                    <a:lnTo>
                      <a:pt x="3137" y="2164"/>
                    </a:lnTo>
                    <a:lnTo>
                      <a:pt x="3359" y="2119"/>
                    </a:lnTo>
                    <a:lnTo>
                      <a:pt x="3353" y="2098"/>
                    </a:lnTo>
                    <a:lnTo>
                      <a:pt x="3400" y="2070"/>
                    </a:lnTo>
                    <a:lnTo>
                      <a:pt x="3462" y="2079"/>
                    </a:lnTo>
                    <a:lnTo>
                      <a:pt x="3515" y="2101"/>
                    </a:lnTo>
                    <a:lnTo>
                      <a:pt x="3528" y="2085"/>
                    </a:lnTo>
                    <a:lnTo>
                      <a:pt x="3558" y="2091"/>
                    </a:lnTo>
                    <a:lnTo>
                      <a:pt x="3618" y="2150"/>
                    </a:lnTo>
                    <a:lnTo>
                      <a:pt x="3628" y="2204"/>
                    </a:lnTo>
                    <a:lnTo>
                      <a:pt x="3699" y="2185"/>
                    </a:lnTo>
                    <a:lnTo>
                      <a:pt x="3743" y="2226"/>
                    </a:lnTo>
                    <a:lnTo>
                      <a:pt x="3775" y="2204"/>
                    </a:lnTo>
                    <a:lnTo>
                      <a:pt x="3843" y="2230"/>
                    </a:lnTo>
                    <a:lnTo>
                      <a:pt x="3814" y="2254"/>
                    </a:lnTo>
                    <a:lnTo>
                      <a:pt x="3840" y="2275"/>
                    </a:lnTo>
                    <a:lnTo>
                      <a:pt x="3871" y="2254"/>
                    </a:lnTo>
                    <a:lnTo>
                      <a:pt x="3918" y="2269"/>
                    </a:lnTo>
                    <a:lnTo>
                      <a:pt x="3937" y="2236"/>
                    </a:lnTo>
                    <a:lnTo>
                      <a:pt x="4076" y="2170"/>
                    </a:lnTo>
                    <a:lnTo>
                      <a:pt x="4074" y="2201"/>
                    </a:lnTo>
                    <a:lnTo>
                      <a:pt x="4049" y="2201"/>
                    </a:lnTo>
                    <a:lnTo>
                      <a:pt x="4064" y="2220"/>
                    </a:lnTo>
                    <a:lnTo>
                      <a:pt x="4209" y="2291"/>
                    </a:lnTo>
                    <a:lnTo>
                      <a:pt x="4492" y="2554"/>
                    </a:lnTo>
                    <a:lnTo>
                      <a:pt x="4518" y="2532"/>
                    </a:lnTo>
                    <a:lnTo>
                      <a:pt x="4504" y="2507"/>
                    </a:lnTo>
                    <a:lnTo>
                      <a:pt x="4522" y="2494"/>
                    </a:lnTo>
                    <a:lnTo>
                      <a:pt x="4565" y="2507"/>
                    </a:lnTo>
                    <a:lnTo>
                      <a:pt x="4567" y="2532"/>
                    </a:lnTo>
                    <a:lnTo>
                      <a:pt x="4596" y="2532"/>
                    </a:lnTo>
                    <a:lnTo>
                      <a:pt x="4612" y="2554"/>
                    </a:lnTo>
                    <a:lnTo>
                      <a:pt x="4696" y="2558"/>
                    </a:lnTo>
                    <a:lnTo>
                      <a:pt x="4737" y="2529"/>
                    </a:lnTo>
                    <a:lnTo>
                      <a:pt x="4817" y="2558"/>
                    </a:lnTo>
                    <a:lnTo>
                      <a:pt x="4850" y="2587"/>
                    </a:lnTo>
                    <a:lnTo>
                      <a:pt x="4930" y="2626"/>
                    </a:lnTo>
                    <a:lnTo>
                      <a:pt x="4974" y="2676"/>
                    </a:lnTo>
                    <a:lnTo>
                      <a:pt x="5054" y="2689"/>
                    </a:lnTo>
                    <a:lnTo>
                      <a:pt x="5089" y="2654"/>
                    </a:lnTo>
                    <a:lnTo>
                      <a:pt x="5108" y="2683"/>
                    </a:lnTo>
                    <a:lnTo>
                      <a:pt x="5136" y="2710"/>
                    </a:lnTo>
                    <a:lnTo>
                      <a:pt x="5167" y="2730"/>
                    </a:lnTo>
                    <a:lnTo>
                      <a:pt x="5177" y="2730"/>
                    </a:lnTo>
                    <a:lnTo>
                      <a:pt x="5204" y="2720"/>
                    </a:lnTo>
                    <a:lnTo>
                      <a:pt x="5218" y="2720"/>
                    </a:lnTo>
                    <a:lnTo>
                      <a:pt x="5226" y="2707"/>
                    </a:lnTo>
                    <a:lnTo>
                      <a:pt x="5220" y="2698"/>
                    </a:lnTo>
                    <a:lnTo>
                      <a:pt x="5226" y="2689"/>
                    </a:lnTo>
                    <a:lnTo>
                      <a:pt x="5279" y="2691"/>
                    </a:lnTo>
                    <a:lnTo>
                      <a:pt x="5302" y="2685"/>
                    </a:lnTo>
                    <a:lnTo>
                      <a:pt x="5298" y="2670"/>
                    </a:lnTo>
                    <a:lnTo>
                      <a:pt x="5339" y="2660"/>
                    </a:lnTo>
                    <a:lnTo>
                      <a:pt x="5323" y="2642"/>
                    </a:lnTo>
                    <a:lnTo>
                      <a:pt x="5349" y="2636"/>
                    </a:lnTo>
                    <a:lnTo>
                      <a:pt x="5349" y="2623"/>
                    </a:lnTo>
                    <a:lnTo>
                      <a:pt x="5394" y="2607"/>
                    </a:lnTo>
                    <a:lnTo>
                      <a:pt x="5414" y="2589"/>
                    </a:lnTo>
                    <a:lnTo>
                      <a:pt x="5445" y="2582"/>
                    </a:lnTo>
                    <a:lnTo>
                      <a:pt x="5464" y="2560"/>
                    </a:lnTo>
                    <a:lnTo>
                      <a:pt x="5498" y="2560"/>
                    </a:lnTo>
                    <a:lnTo>
                      <a:pt x="5501" y="2542"/>
                    </a:lnTo>
                    <a:lnTo>
                      <a:pt x="5535" y="2560"/>
                    </a:lnTo>
                    <a:lnTo>
                      <a:pt x="5554" y="2551"/>
                    </a:lnTo>
                    <a:lnTo>
                      <a:pt x="5570" y="2570"/>
                    </a:lnTo>
                    <a:lnTo>
                      <a:pt x="5676" y="2572"/>
                    </a:lnTo>
                    <a:lnTo>
                      <a:pt x="5701" y="2611"/>
                    </a:lnTo>
                    <a:lnTo>
                      <a:pt x="5729" y="2629"/>
                    </a:lnTo>
                    <a:lnTo>
                      <a:pt x="5757" y="2626"/>
                    </a:lnTo>
                    <a:lnTo>
                      <a:pt x="5810" y="2644"/>
                    </a:lnTo>
                    <a:lnTo>
                      <a:pt x="5828" y="2629"/>
                    </a:lnTo>
                    <a:lnTo>
                      <a:pt x="5851" y="2632"/>
                    </a:lnTo>
                    <a:lnTo>
                      <a:pt x="5900" y="2648"/>
                    </a:lnTo>
                    <a:lnTo>
                      <a:pt x="5932" y="2644"/>
                    </a:lnTo>
                    <a:lnTo>
                      <a:pt x="5969" y="2660"/>
                    </a:lnTo>
                    <a:lnTo>
                      <a:pt x="5979" y="2642"/>
                    </a:lnTo>
                    <a:lnTo>
                      <a:pt x="5994" y="2636"/>
                    </a:lnTo>
                    <a:lnTo>
                      <a:pt x="6016" y="2629"/>
                    </a:lnTo>
                    <a:lnTo>
                      <a:pt x="6019" y="2601"/>
                    </a:lnTo>
                    <a:lnTo>
                      <a:pt x="6010" y="2579"/>
                    </a:lnTo>
                    <a:lnTo>
                      <a:pt x="5982" y="2566"/>
                    </a:lnTo>
                    <a:lnTo>
                      <a:pt x="5967" y="2545"/>
                    </a:lnTo>
                    <a:lnTo>
                      <a:pt x="5945" y="2529"/>
                    </a:lnTo>
                    <a:lnTo>
                      <a:pt x="5941" y="2504"/>
                    </a:lnTo>
                    <a:lnTo>
                      <a:pt x="5935" y="2494"/>
                    </a:lnTo>
                    <a:lnTo>
                      <a:pt x="5947" y="2454"/>
                    </a:lnTo>
                    <a:lnTo>
                      <a:pt x="5967" y="2447"/>
                    </a:lnTo>
                    <a:lnTo>
                      <a:pt x="5973" y="2410"/>
                    </a:lnTo>
                    <a:lnTo>
                      <a:pt x="6016" y="2429"/>
                    </a:lnTo>
                    <a:lnTo>
                      <a:pt x="6053" y="2435"/>
                    </a:lnTo>
                    <a:lnTo>
                      <a:pt x="6072" y="2447"/>
                    </a:lnTo>
                    <a:lnTo>
                      <a:pt x="6129" y="2451"/>
                    </a:lnTo>
                    <a:lnTo>
                      <a:pt x="6209" y="2482"/>
                    </a:lnTo>
                    <a:lnTo>
                      <a:pt x="6229" y="2480"/>
                    </a:lnTo>
                    <a:lnTo>
                      <a:pt x="6285" y="2494"/>
                    </a:lnTo>
                    <a:lnTo>
                      <a:pt x="6315" y="2548"/>
                    </a:lnTo>
                    <a:lnTo>
                      <a:pt x="6331" y="2558"/>
                    </a:lnTo>
                    <a:lnTo>
                      <a:pt x="6331" y="2566"/>
                    </a:lnTo>
                    <a:lnTo>
                      <a:pt x="6403" y="2601"/>
                    </a:lnTo>
                    <a:lnTo>
                      <a:pt x="6428" y="2601"/>
                    </a:lnTo>
                    <a:lnTo>
                      <a:pt x="6440" y="2613"/>
                    </a:lnTo>
                    <a:lnTo>
                      <a:pt x="6472" y="2620"/>
                    </a:lnTo>
                    <a:lnTo>
                      <a:pt x="6481" y="2613"/>
                    </a:lnTo>
                    <a:lnTo>
                      <a:pt x="6518" y="2613"/>
                    </a:lnTo>
                    <a:lnTo>
                      <a:pt x="6524" y="2601"/>
                    </a:lnTo>
                    <a:lnTo>
                      <a:pt x="6578" y="2591"/>
                    </a:lnTo>
                    <a:lnTo>
                      <a:pt x="6594" y="2582"/>
                    </a:lnTo>
                    <a:lnTo>
                      <a:pt x="6649" y="2589"/>
                    </a:lnTo>
                    <a:lnTo>
                      <a:pt x="6678" y="2601"/>
                    </a:lnTo>
                    <a:lnTo>
                      <a:pt x="6709" y="2598"/>
                    </a:lnTo>
                    <a:lnTo>
                      <a:pt x="6743" y="2611"/>
                    </a:lnTo>
                    <a:lnTo>
                      <a:pt x="6774" y="2632"/>
                    </a:lnTo>
                    <a:lnTo>
                      <a:pt x="6840" y="2638"/>
                    </a:lnTo>
                    <a:lnTo>
                      <a:pt x="6853" y="2667"/>
                    </a:lnTo>
                    <a:lnTo>
                      <a:pt x="6921" y="2701"/>
                    </a:lnTo>
                    <a:lnTo>
                      <a:pt x="6974" y="2701"/>
                    </a:lnTo>
                    <a:lnTo>
                      <a:pt x="7009" y="2714"/>
                    </a:lnTo>
                    <a:lnTo>
                      <a:pt x="7071" y="2720"/>
                    </a:lnTo>
                    <a:lnTo>
                      <a:pt x="7081" y="2710"/>
                    </a:lnTo>
                    <a:lnTo>
                      <a:pt x="7115" y="2724"/>
                    </a:lnTo>
                    <a:lnTo>
                      <a:pt x="7152" y="2698"/>
                    </a:lnTo>
                    <a:lnTo>
                      <a:pt x="7199" y="2695"/>
                    </a:lnTo>
                    <a:lnTo>
                      <a:pt x="7236" y="2683"/>
                    </a:lnTo>
                    <a:lnTo>
                      <a:pt x="7261" y="2685"/>
                    </a:lnTo>
                    <a:lnTo>
                      <a:pt x="7283" y="2676"/>
                    </a:lnTo>
                    <a:lnTo>
                      <a:pt x="7280" y="2650"/>
                    </a:lnTo>
                    <a:lnTo>
                      <a:pt x="7300" y="2632"/>
                    </a:lnTo>
                    <a:lnTo>
                      <a:pt x="7343" y="2605"/>
                    </a:lnTo>
                    <a:lnTo>
                      <a:pt x="7392" y="2611"/>
                    </a:lnTo>
                    <a:lnTo>
                      <a:pt x="7458" y="2642"/>
                    </a:lnTo>
                    <a:lnTo>
                      <a:pt x="7486" y="2644"/>
                    </a:lnTo>
                    <a:lnTo>
                      <a:pt x="7517" y="2629"/>
                    </a:lnTo>
                    <a:lnTo>
                      <a:pt x="7555" y="2638"/>
                    </a:lnTo>
                    <a:lnTo>
                      <a:pt x="7570" y="2650"/>
                    </a:lnTo>
                    <a:lnTo>
                      <a:pt x="7621" y="2670"/>
                    </a:lnTo>
                    <a:lnTo>
                      <a:pt x="7687" y="2685"/>
                    </a:lnTo>
                    <a:lnTo>
                      <a:pt x="7720" y="2638"/>
                    </a:lnTo>
                    <a:lnTo>
                      <a:pt x="7767" y="2632"/>
                    </a:lnTo>
                    <a:lnTo>
                      <a:pt x="7771" y="2620"/>
                    </a:lnTo>
                    <a:lnTo>
                      <a:pt x="7758" y="2601"/>
                    </a:lnTo>
                    <a:lnTo>
                      <a:pt x="7736" y="2591"/>
                    </a:lnTo>
                    <a:lnTo>
                      <a:pt x="7742" y="2554"/>
                    </a:lnTo>
                    <a:lnTo>
                      <a:pt x="7733" y="2539"/>
                    </a:lnTo>
                    <a:lnTo>
                      <a:pt x="7740" y="2519"/>
                    </a:lnTo>
                    <a:lnTo>
                      <a:pt x="7740" y="2494"/>
                    </a:lnTo>
                    <a:lnTo>
                      <a:pt x="7730" y="2460"/>
                    </a:lnTo>
                    <a:lnTo>
                      <a:pt x="7758" y="2433"/>
                    </a:lnTo>
                    <a:lnTo>
                      <a:pt x="7752" y="2407"/>
                    </a:lnTo>
                    <a:lnTo>
                      <a:pt x="7727" y="2388"/>
                    </a:lnTo>
                    <a:lnTo>
                      <a:pt x="7720" y="2369"/>
                    </a:lnTo>
                    <a:lnTo>
                      <a:pt x="7693" y="2357"/>
                    </a:lnTo>
                    <a:lnTo>
                      <a:pt x="7664" y="2363"/>
                    </a:lnTo>
                    <a:lnTo>
                      <a:pt x="7648" y="2345"/>
                    </a:lnTo>
                    <a:lnTo>
                      <a:pt x="7662" y="2335"/>
                    </a:lnTo>
                    <a:lnTo>
                      <a:pt x="7680" y="2291"/>
                    </a:lnTo>
                    <a:lnTo>
                      <a:pt x="7708" y="2291"/>
                    </a:lnTo>
                    <a:lnTo>
                      <a:pt x="7783" y="2269"/>
                    </a:lnTo>
                    <a:lnTo>
                      <a:pt x="7826" y="2275"/>
                    </a:lnTo>
                    <a:lnTo>
                      <a:pt x="7855" y="2263"/>
                    </a:lnTo>
                    <a:lnTo>
                      <a:pt x="7873" y="2269"/>
                    </a:lnTo>
                    <a:lnTo>
                      <a:pt x="7908" y="2273"/>
                    </a:lnTo>
                    <a:lnTo>
                      <a:pt x="8017" y="2310"/>
                    </a:lnTo>
                    <a:lnTo>
                      <a:pt x="8029" y="2301"/>
                    </a:lnTo>
                    <a:lnTo>
                      <a:pt x="8094" y="2322"/>
                    </a:lnTo>
                    <a:lnTo>
                      <a:pt x="8139" y="2345"/>
                    </a:lnTo>
                    <a:lnTo>
                      <a:pt x="8145" y="2363"/>
                    </a:lnTo>
                    <a:lnTo>
                      <a:pt x="8201" y="2404"/>
                    </a:lnTo>
                    <a:lnTo>
                      <a:pt x="8227" y="2410"/>
                    </a:lnTo>
                    <a:lnTo>
                      <a:pt x="8227" y="2426"/>
                    </a:lnTo>
                    <a:lnTo>
                      <a:pt x="8317" y="2494"/>
                    </a:lnTo>
                    <a:lnTo>
                      <a:pt x="8319" y="2511"/>
                    </a:lnTo>
                    <a:lnTo>
                      <a:pt x="8385" y="2554"/>
                    </a:lnTo>
                    <a:lnTo>
                      <a:pt x="8401" y="2572"/>
                    </a:lnTo>
                    <a:lnTo>
                      <a:pt x="8417" y="2601"/>
                    </a:lnTo>
                    <a:lnTo>
                      <a:pt x="8444" y="2611"/>
                    </a:lnTo>
                    <a:lnTo>
                      <a:pt x="8469" y="2654"/>
                    </a:lnTo>
                    <a:lnTo>
                      <a:pt x="8485" y="2657"/>
                    </a:lnTo>
                    <a:lnTo>
                      <a:pt x="8507" y="2676"/>
                    </a:lnTo>
                    <a:lnTo>
                      <a:pt x="8554" y="2683"/>
                    </a:lnTo>
                    <a:lnTo>
                      <a:pt x="8575" y="2673"/>
                    </a:lnTo>
                    <a:lnTo>
                      <a:pt x="8591" y="2679"/>
                    </a:lnTo>
                    <a:lnTo>
                      <a:pt x="8594" y="2689"/>
                    </a:lnTo>
                    <a:lnTo>
                      <a:pt x="8629" y="2701"/>
                    </a:lnTo>
                    <a:lnTo>
                      <a:pt x="8651" y="2691"/>
                    </a:lnTo>
                    <a:lnTo>
                      <a:pt x="8673" y="2707"/>
                    </a:lnTo>
                    <a:lnTo>
                      <a:pt x="8688" y="2710"/>
                    </a:lnTo>
                    <a:lnTo>
                      <a:pt x="8719" y="2736"/>
                    </a:lnTo>
                    <a:lnTo>
                      <a:pt x="8757" y="2751"/>
                    </a:lnTo>
                    <a:lnTo>
                      <a:pt x="8794" y="2751"/>
                    </a:lnTo>
                    <a:lnTo>
                      <a:pt x="8798" y="2779"/>
                    </a:lnTo>
                    <a:lnTo>
                      <a:pt x="8829" y="2792"/>
                    </a:lnTo>
                    <a:lnTo>
                      <a:pt x="8844" y="2814"/>
                    </a:lnTo>
                    <a:lnTo>
                      <a:pt x="8844" y="2832"/>
                    </a:lnTo>
                    <a:lnTo>
                      <a:pt x="8876" y="2854"/>
                    </a:lnTo>
                    <a:lnTo>
                      <a:pt x="8897" y="2876"/>
                    </a:lnTo>
                    <a:lnTo>
                      <a:pt x="8931" y="2870"/>
                    </a:lnTo>
                    <a:lnTo>
                      <a:pt x="8950" y="2878"/>
                    </a:lnTo>
                    <a:lnTo>
                      <a:pt x="9007" y="2870"/>
                    </a:lnTo>
                    <a:lnTo>
                      <a:pt x="9028" y="2872"/>
                    </a:lnTo>
                    <a:lnTo>
                      <a:pt x="9022" y="2847"/>
                    </a:lnTo>
                    <a:lnTo>
                      <a:pt x="9034" y="2847"/>
                    </a:lnTo>
                    <a:lnTo>
                      <a:pt x="9048" y="2832"/>
                    </a:lnTo>
                    <a:lnTo>
                      <a:pt x="9085" y="2835"/>
                    </a:lnTo>
                    <a:lnTo>
                      <a:pt x="9093" y="2816"/>
                    </a:lnTo>
                    <a:lnTo>
                      <a:pt x="9113" y="2808"/>
                    </a:lnTo>
                    <a:lnTo>
                      <a:pt x="9138" y="2802"/>
                    </a:lnTo>
                    <a:lnTo>
                      <a:pt x="9175" y="2814"/>
                    </a:lnTo>
                    <a:lnTo>
                      <a:pt x="9179" y="2841"/>
                    </a:lnTo>
                    <a:lnTo>
                      <a:pt x="9216" y="2872"/>
                    </a:lnTo>
                    <a:lnTo>
                      <a:pt x="9212" y="2897"/>
                    </a:lnTo>
                    <a:lnTo>
                      <a:pt x="9191" y="2917"/>
                    </a:lnTo>
                    <a:lnTo>
                      <a:pt x="9210" y="2935"/>
                    </a:lnTo>
                    <a:lnTo>
                      <a:pt x="9203" y="2950"/>
                    </a:lnTo>
                    <a:lnTo>
                      <a:pt x="9222" y="2985"/>
                    </a:lnTo>
                    <a:lnTo>
                      <a:pt x="9218" y="3003"/>
                    </a:lnTo>
                    <a:lnTo>
                      <a:pt x="9238" y="3026"/>
                    </a:lnTo>
                    <a:lnTo>
                      <a:pt x="9228" y="3038"/>
                    </a:lnTo>
                    <a:lnTo>
                      <a:pt x="9228" y="3066"/>
                    </a:lnTo>
                    <a:lnTo>
                      <a:pt x="9241" y="3094"/>
                    </a:lnTo>
                    <a:lnTo>
                      <a:pt x="9224" y="3107"/>
                    </a:lnTo>
                    <a:lnTo>
                      <a:pt x="9244" y="3147"/>
                    </a:lnTo>
                    <a:lnTo>
                      <a:pt x="9234" y="3157"/>
                    </a:lnTo>
                    <a:lnTo>
                      <a:pt x="9140" y="3135"/>
                    </a:lnTo>
                    <a:lnTo>
                      <a:pt x="9122" y="3122"/>
                    </a:lnTo>
                    <a:lnTo>
                      <a:pt x="9113" y="3138"/>
                    </a:lnTo>
                    <a:lnTo>
                      <a:pt x="9119" y="3151"/>
                    </a:lnTo>
                    <a:lnTo>
                      <a:pt x="9110" y="3163"/>
                    </a:lnTo>
                    <a:lnTo>
                      <a:pt x="9081" y="3169"/>
                    </a:lnTo>
                    <a:lnTo>
                      <a:pt x="9075" y="3179"/>
                    </a:lnTo>
                    <a:lnTo>
                      <a:pt x="9097" y="3194"/>
                    </a:lnTo>
                    <a:lnTo>
                      <a:pt x="9150" y="3257"/>
                    </a:lnTo>
                    <a:lnTo>
                      <a:pt x="9175" y="3317"/>
                    </a:lnTo>
                    <a:lnTo>
                      <a:pt x="9194" y="3331"/>
                    </a:lnTo>
                    <a:lnTo>
                      <a:pt x="9206" y="3382"/>
                    </a:lnTo>
                    <a:lnTo>
                      <a:pt x="9173" y="3391"/>
                    </a:lnTo>
                    <a:lnTo>
                      <a:pt x="9156" y="3403"/>
                    </a:lnTo>
                    <a:lnTo>
                      <a:pt x="9181" y="3413"/>
                    </a:lnTo>
                    <a:lnTo>
                      <a:pt x="9181" y="3425"/>
                    </a:lnTo>
                    <a:lnTo>
                      <a:pt x="9206" y="3448"/>
                    </a:lnTo>
                    <a:lnTo>
                      <a:pt x="9210" y="3409"/>
                    </a:lnTo>
                    <a:lnTo>
                      <a:pt x="9238" y="3419"/>
                    </a:lnTo>
                    <a:lnTo>
                      <a:pt x="9238" y="3378"/>
                    </a:lnTo>
                    <a:lnTo>
                      <a:pt x="9244" y="3338"/>
                    </a:lnTo>
                    <a:lnTo>
                      <a:pt x="9264" y="3343"/>
                    </a:lnTo>
                    <a:lnTo>
                      <a:pt x="9269" y="3366"/>
                    </a:lnTo>
                    <a:lnTo>
                      <a:pt x="9284" y="3338"/>
                    </a:lnTo>
                    <a:lnTo>
                      <a:pt x="9318" y="3378"/>
                    </a:lnTo>
                    <a:lnTo>
                      <a:pt x="9337" y="3391"/>
                    </a:lnTo>
                    <a:lnTo>
                      <a:pt x="9369" y="3391"/>
                    </a:lnTo>
                    <a:lnTo>
                      <a:pt x="9388" y="3407"/>
                    </a:lnTo>
                    <a:lnTo>
                      <a:pt x="9400" y="3401"/>
                    </a:lnTo>
                    <a:lnTo>
                      <a:pt x="9453" y="3385"/>
                    </a:lnTo>
                    <a:lnTo>
                      <a:pt x="9462" y="3366"/>
                    </a:lnTo>
                    <a:lnTo>
                      <a:pt x="9500" y="3341"/>
                    </a:lnTo>
                    <a:lnTo>
                      <a:pt x="9519" y="3304"/>
                    </a:lnTo>
                    <a:lnTo>
                      <a:pt x="9527" y="3278"/>
                    </a:lnTo>
                    <a:lnTo>
                      <a:pt x="9525" y="3226"/>
                    </a:lnTo>
                    <a:lnTo>
                      <a:pt x="9543" y="3210"/>
                    </a:lnTo>
                    <a:lnTo>
                      <a:pt x="9543" y="3182"/>
                    </a:lnTo>
                    <a:lnTo>
                      <a:pt x="9556" y="3138"/>
                    </a:lnTo>
                    <a:lnTo>
                      <a:pt x="9587" y="3075"/>
                    </a:lnTo>
                    <a:lnTo>
                      <a:pt x="9597" y="3032"/>
                    </a:lnTo>
                    <a:lnTo>
                      <a:pt x="9590" y="3007"/>
                    </a:lnTo>
                    <a:lnTo>
                      <a:pt x="9597" y="2995"/>
                    </a:lnTo>
                    <a:lnTo>
                      <a:pt x="9581" y="2944"/>
                    </a:lnTo>
                    <a:lnTo>
                      <a:pt x="9597" y="2913"/>
                    </a:lnTo>
                    <a:lnTo>
                      <a:pt x="9587" y="2863"/>
                    </a:lnTo>
                    <a:lnTo>
                      <a:pt x="9599" y="2826"/>
                    </a:lnTo>
                    <a:lnTo>
                      <a:pt x="9619" y="2795"/>
                    </a:lnTo>
                    <a:lnTo>
                      <a:pt x="9597" y="2761"/>
                    </a:lnTo>
                    <a:lnTo>
                      <a:pt x="9597" y="2742"/>
                    </a:lnTo>
                    <a:lnTo>
                      <a:pt x="9578" y="2707"/>
                    </a:lnTo>
                    <a:lnTo>
                      <a:pt x="9568" y="2679"/>
                    </a:lnTo>
                    <a:lnTo>
                      <a:pt x="9531" y="2648"/>
                    </a:lnTo>
                    <a:lnTo>
                      <a:pt x="9531" y="2626"/>
                    </a:lnTo>
                    <a:lnTo>
                      <a:pt x="9484" y="2576"/>
                    </a:lnTo>
                    <a:lnTo>
                      <a:pt x="9466" y="2542"/>
                    </a:lnTo>
                    <a:lnTo>
                      <a:pt x="9472" y="2532"/>
                    </a:lnTo>
                    <a:lnTo>
                      <a:pt x="9443" y="2494"/>
                    </a:lnTo>
                    <a:lnTo>
                      <a:pt x="9437" y="2464"/>
                    </a:lnTo>
                    <a:lnTo>
                      <a:pt x="9443" y="2441"/>
                    </a:lnTo>
                    <a:lnTo>
                      <a:pt x="9441" y="2407"/>
                    </a:lnTo>
                    <a:lnTo>
                      <a:pt x="9388" y="2379"/>
                    </a:lnTo>
                    <a:lnTo>
                      <a:pt x="9384" y="2357"/>
                    </a:lnTo>
                    <a:lnTo>
                      <a:pt x="9365" y="2335"/>
                    </a:lnTo>
                    <a:lnTo>
                      <a:pt x="9325" y="2320"/>
                    </a:lnTo>
                    <a:lnTo>
                      <a:pt x="9353" y="2308"/>
                    </a:lnTo>
                    <a:lnTo>
                      <a:pt x="9288" y="2269"/>
                    </a:lnTo>
                    <a:lnTo>
                      <a:pt x="9200" y="2232"/>
                    </a:lnTo>
                    <a:lnTo>
                      <a:pt x="9181" y="2213"/>
                    </a:lnTo>
                    <a:lnTo>
                      <a:pt x="9119" y="2185"/>
                    </a:lnTo>
                    <a:lnTo>
                      <a:pt x="9093" y="2197"/>
                    </a:lnTo>
                    <a:lnTo>
                      <a:pt x="9044" y="2195"/>
                    </a:lnTo>
                    <a:lnTo>
                      <a:pt x="9046" y="2232"/>
                    </a:lnTo>
                    <a:lnTo>
                      <a:pt x="9034" y="2261"/>
                    </a:lnTo>
                    <a:lnTo>
                      <a:pt x="8975" y="2261"/>
                    </a:lnTo>
                    <a:lnTo>
                      <a:pt x="8997" y="2223"/>
                    </a:lnTo>
                    <a:lnTo>
                      <a:pt x="8948" y="2213"/>
                    </a:lnTo>
                    <a:lnTo>
                      <a:pt x="8925" y="2242"/>
                    </a:lnTo>
                    <a:lnTo>
                      <a:pt x="8903" y="2226"/>
                    </a:lnTo>
                    <a:lnTo>
                      <a:pt x="8897" y="2204"/>
                    </a:lnTo>
                    <a:lnTo>
                      <a:pt x="8883" y="2190"/>
                    </a:lnTo>
                    <a:lnTo>
                      <a:pt x="8857" y="2150"/>
                    </a:lnTo>
                    <a:lnTo>
                      <a:pt x="8838" y="2158"/>
                    </a:lnTo>
                    <a:lnTo>
                      <a:pt x="8776" y="2160"/>
                    </a:lnTo>
                    <a:lnTo>
                      <a:pt x="8760" y="2150"/>
                    </a:lnTo>
                    <a:lnTo>
                      <a:pt x="8726" y="2144"/>
                    </a:lnTo>
                    <a:lnTo>
                      <a:pt x="8706" y="2123"/>
                    </a:lnTo>
                    <a:lnTo>
                      <a:pt x="8716" y="2105"/>
                    </a:lnTo>
                    <a:lnTo>
                      <a:pt x="8747" y="2085"/>
                    </a:lnTo>
                    <a:lnTo>
                      <a:pt x="8747" y="2057"/>
                    </a:lnTo>
                    <a:lnTo>
                      <a:pt x="8770" y="2035"/>
                    </a:lnTo>
                    <a:lnTo>
                      <a:pt x="8792" y="2004"/>
                    </a:lnTo>
                    <a:lnTo>
                      <a:pt x="8804" y="1966"/>
                    </a:lnTo>
                    <a:lnTo>
                      <a:pt x="8798" y="1929"/>
                    </a:lnTo>
                    <a:lnTo>
                      <a:pt x="8810" y="1898"/>
                    </a:lnTo>
                    <a:lnTo>
                      <a:pt x="8841" y="1841"/>
                    </a:lnTo>
                    <a:lnTo>
                      <a:pt x="8870" y="1828"/>
                    </a:lnTo>
                    <a:lnTo>
                      <a:pt x="8847" y="1789"/>
                    </a:lnTo>
                    <a:lnTo>
                      <a:pt x="8854" y="1767"/>
                    </a:lnTo>
                    <a:lnTo>
                      <a:pt x="8878" y="1745"/>
                    </a:lnTo>
                    <a:lnTo>
                      <a:pt x="8878" y="1713"/>
                    </a:lnTo>
                    <a:lnTo>
                      <a:pt x="8897" y="1689"/>
                    </a:lnTo>
                    <a:lnTo>
                      <a:pt x="8931" y="1672"/>
                    </a:lnTo>
                    <a:lnTo>
                      <a:pt x="8956" y="1679"/>
                    </a:lnTo>
                    <a:lnTo>
                      <a:pt x="8982" y="1670"/>
                    </a:lnTo>
                    <a:lnTo>
                      <a:pt x="9044" y="1676"/>
                    </a:lnTo>
                    <a:lnTo>
                      <a:pt x="9138" y="1670"/>
                    </a:lnTo>
                    <a:lnTo>
                      <a:pt x="9163" y="1695"/>
                    </a:lnTo>
                    <a:lnTo>
                      <a:pt x="9191" y="1695"/>
                    </a:lnTo>
                    <a:lnTo>
                      <a:pt x="9179" y="1666"/>
                    </a:lnTo>
                    <a:lnTo>
                      <a:pt x="9278" y="1682"/>
                    </a:lnTo>
                    <a:lnTo>
                      <a:pt x="9316" y="1670"/>
                    </a:lnTo>
                    <a:lnTo>
                      <a:pt x="9343" y="1685"/>
                    </a:lnTo>
                    <a:lnTo>
                      <a:pt x="9384" y="1689"/>
                    </a:lnTo>
                    <a:lnTo>
                      <a:pt x="9384" y="1666"/>
                    </a:lnTo>
                    <a:lnTo>
                      <a:pt x="9357" y="1648"/>
                    </a:lnTo>
                    <a:lnTo>
                      <a:pt x="9365" y="1635"/>
                    </a:lnTo>
                    <a:lnTo>
                      <a:pt x="9515" y="1664"/>
                    </a:lnTo>
                    <a:lnTo>
                      <a:pt x="9506" y="1654"/>
                    </a:lnTo>
                    <a:lnTo>
                      <a:pt x="9534" y="1650"/>
                    </a:lnTo>
                    <a:lnTo>
                      <a:pt x="9590" y="1682"/>
                    </a:lnTo>
                    <a:lnTo>
                      <a:pt x="9644" y="1689"/>
                    </a:lnTo>
                    <a:lnTo>
                      <a:pt x="9581" y="1701"/>
                    </a:lnTo>
                    <a:lnTo>
                      <a:pt x="9609" y="1726"/>
                    </a:lnTo>
                    <a:lnTo>
                      <a:pt x="9662" y="1723"/>
                    </a:lnTo>
                    <a:lnTo>
                      <a:pt x="9665" y="1707"/>
                    </a:lnTo>
                    <a:lnTo>
                      <a:pt x="9724" y="1723"/>
                    </a:lnTo>
                    <a:lnTo>
                      <a:pt x="9724" y="1689"/>
                    </a:lnTo>
                    <a:lnTo>
                      <a:pt x="9752" y="1685"/>
                    </a:lnTo>
                    <a:lnTo>
                      <a:pt x="9797" y="1707"/>
                    </a:lnTo>
                    <a:lnTo>
                      <a:pt x="9812" y="1697"/>
                    </a:lnTo>
                    <a:lnTo>
                      <a:pt x="9871" y="1695"/>
                    </a:lnTo>
                    <a:lnTo>
                      <a:pt x="9822" y="1664"/>
                    </a:lnTo>
                    <a:lnTo>
                      <a:pt x="9775" y="1658"/>
                    </a:lnTo>
                    <a:lnTo>
                      <a:pt x="9756" y="1664"/>
                    </a:lnTo>
                    <a:lnTo>
                      <a:pt x="9731" y="1582"/>
                    </a:lnTo>
                    <a:lnTo>
                      <a:pt x="9762" y="1541"/>
                    </a:lnTo>
                    <a:lnTo>
                      <a:pt x="9746" y="1510"/>
                    </a:lnTo>
                    <a:lnTo>
                      <a:pt x="9768" y="1492"/>
                    </a:lnTo>
                    <a:lnTo>
                      <a:pt x="9738" y="1460"/>
                    </a:lnTo>
                    <a:lnTo>
                      <a:pt x="9768" y="1435"/>
                    </a:lnTo>
                    <a:lnTo>
                      <a:pt x="9815" y="1441"/>
                    </a:lnTo>
                    <a:lnTo>
                      <a:pt x="9828" y="1432"/>
                    </a:lnTo>
                    <a:lnTo>
                      <a:pt x="9865" y="1432"/>
                    </a:lnTo>
                    <a:lnTo>
                      <a:pt x="9883" y="1422"/>
                    </a:lnTo>
                    <a:lnTo>
                      <a:pt x="9937" y="1447"/>
                    </a:lnTo>
                    <a:lnTo>
                      <a:pt x="9965" y="1420"/>
                    </a:lnTo>
                    <a:lnTo>
                      <a:pt x="10000" y="1457"/>
                    </a:lnTo>
                    <a:lnTo>
                      <a:pt x="10000" y="1488"/>
                    </a:lnTo>
                    <a:lnTo>
                      <a:pt x="10027" y="1500"/>
                    </a:lnTo>
                    <a:lnTo>
                      <a:pt x="10033" y="1519"/>
                    </a:lnTo>
                    <a:lnTo>
                      <a:pt x="10071" y="1510"/>
                    </a:lnTo>
                    <a:lnTo>
                      <a:pt x="10074" y="1529"/>
                    </a:lnTo>
                    <a:lnTo>
                      <a:pt x="10099" y="1554"/>
                    </a:lnTo>
                    <a:lnTo>
                      <a:pt x="10121" y="1535"/>
                    </a:lnTo>
                    <a:lnTo>
                      <a:pt x="10133" y="1488"/>
                    </a:lnTo>
                    <a:lnTo>
                      <a:pt x="10149" y="1473"/>
                    </a:lnTo>
                    <a:lnTo>
                      <a:pt x="10152" y="1447"/>
                    </a:lnTo>
                    <a:lnTo>
                      <a:pt x="10211" y="1463"/>
                    </a:lnTo>
                    <a:lnTo>
                      <a:pt x="10217" y="1447"/>
                    </a:lnTo>
                    <a:lnTo>
                      <a:pt x="10178" y="1435"/>
                    </a:lnTo>
                    <a:lnTo>
                      <a:pt x="10164" y="1410"/>
                    </a:lnTo>
                    <a:lnTo>
                      <a:pt x="10137" y="1391"/>
                    </a:lnTo>
                    <a:lnTo>
                      <a:pt x="10143" y="1379"/>
                    </a:lnTo>
                    <a:lnTo>
                      <a:pt x="10118" y="1363"/>
                    </a:lnTo>
                    <a:lnTo>
                      <a:pt x="10180" y="1348"/>
                    </a:lnTo>
                    <a:lnTo>
                      <a:pt x="10283" y="1370"/>
                    </a:lnTo>
                    <a:lnTo>
                      <a:pt x="10223" y="1369"/>
                    </a:lnTo>
                    <a:lnTo>
                      <a:pt x="10211" y="1388"/>
                    </a:lnTo>
                    <a:lnTo>
                      <a:pt x="10270" y="1445"/>
                    </a:lnTo>
                    <a:lnTo>
                      <a:pt x="10262" y="1451"/>
                    </a:lnTo>
                    <a:lnTo>
                      <a:pt x="10277" y="1469"/>
                    </a:lnTo>
                    <a:lnTo>
                      <a:pt x="10309" y="1479"/>
                    </a:lnTo>
                    <a:lnTo>
                      <a:pt x="10303" y="1500"/>
                    </a:lnTo>
                    <a:lnTo>
                      <a:pt x="10336" y="1525"/>
                    </a:lnTo>
                    <a:lnTo>
                      <a:pt x="10311" y="1533"/>
                    </a:lnTo>
                    <a:lnTo>
                      <a:pt x="10256" y="1570"/>
                    </a:lnTo>
                    <a:lnTo>
                      <a:pt x="10274" y="1588"/>
                    </a:lnTo>
                    <a:lnTo>
                      <a:pt x="10258" y="1650"/>
                    </a:lnTo>
                    <a:lnTo>
                      <a:pt x="10239" y="1658"/>
                    </a:lnTo>
                    <a:lnTo>
                      <a:pt x="10237" y="1701"/>
                    </a:lnTo>
                    <a:lnTo>
                      <a:pt x="10256" y="1742"/>
                    </a:lnTo>
                    <a:lnTo>
                      <a:pt x="10233" y="1785"/>
                    </a:lnTo>
                    <a:lnTo>
                      <a:pt x="10227" y="1810"/>
                    </a:lnTo>
                    <a:lnTo>
                      <a:pt x="10184" y="1810"/>
                    </a:lnTo>
                    <a:lnTo>
                      <a:pt x="10190" y="1832"/>
                    </a:lnTo>
                    <a:lnTo>
                      <a:pt x="10149" y="1826"/>
                    </a:lnTo>
                    <a:lnTo>
                      <a:pt x="10143" y="1838"/>
                    </a:lnTo>
                    <a:lnTo>
                      <a:pt x="10193" y="1869"/>
                    </a:lnTo>
                    <a:lnTo>
                      <a:pt x="10190" y="1941"/>
                    </a:lnTo>
                    <a:lnTo>
                      <a:pt x="10237" y="2023"/>
                    </a:lnTo>
                    <a:lnTo>
                      <a:pt x="10289" y="2082"/>
                    </a:lnTo>
                    <a:lnTo>
                      <a:pt x="10608" y="2367"/>
                    </a:lnTo>
                    <a:lnTo>
                      <a:pt x="10626" y="2373"/>
                    </a:lnTo>
                    <a:lnTo>
                      <a:pt x="10743" y="2494"/>
                    </a:lnTo>
                    <a:lnTo>
                      <a:pt x="10782" y="2519"/>
                    </a:lnTo>
                    <a:lnTo>
                      <a:pt x="10792" y="2542"/>
                    </a:lnTo>
                    <a:lnTo>
                      <a:pt x="10827" y="2464"/>
                    </a:lnTo>
                    <a:lnTo>
                      <a:pt x="10829" y="2429"/>
                    </a:lnTo>
                    <a:lnTo>
                      <a:pt x="10817" y="2392"/>
                    </a:lnTo>
                    <a:lnTo>
                      <a:pt x="10786" y="2351"/>
                    </a:lnTo>
                    <a:lnTo>
                      <a:pt x="10767" y="2338"/>
                    </a:lnTo>
                    <a:lnTo>
                      <a:pt x="10786" y="2310"/>
                    </a:lnTo>
                    <a:lnTo>
                      <a:pt x="10808" y="2298"/>
                    </a:lnTo>
                    <a:lnTo>
                      <a:pt x="10864" y="2310"/>
                    </a:lnTo>
                    <a:lnTo>
                      <a:pt x="10821" y="2273"/>
                    </a:lnTo>
                    <a:lnTo>
                      <a:pt x="10792" y="2254"/>
                    </a:lnTo>
                    <a:lnTo>
                      <a:pt x="10761" y="2201"/>
                    </a:lnTo>
                    <a:lnTo>
                      <a:pt x="10780" y="2164"/>
                    </a:lnTo>
                    <a:lnTo>
                      <a:pt x="10804" y="2158"/>
                    </a:lnTo>
                    <a:lnTo>
                      <a:pt x="10829" y="2166"/>
                    </a:lnTo>
                    <a:lnTo>
                      <a:pt x="10861" y="2166"/>
                    </a:lnTo>
                    <a:lnTo>
                      <a:pt x="10868" y="2138"/>
                    </a:lnTo>
                    <a:lnTo>
                      <a:pt x="10804" y="2101"/>
                    </a:lnTo>
                    <a:lnTo>
                      <a:pt x="10761" y="2064"/>
                    </a:lnTo>
                    <a:lnTo>
                      <a:pt x="10727" y="2007"/>
                    </a:lnTo>
                    <a:lnTo>
                      <a:pt x="10751" y="1992"/>
                    </a:lnTo>
                    <a:lnTo>
                      <a:pt x="10811" y="2010"/>
                    </a:lnTo>
                    <a:lnTo>
                      <a:pt x="10817" y="1992"/>
                    </a:lnTo>
                    <a:lnTo>
                      <a:pt x="10749" y="1939"/>
                    </a:lnTo>
                    <a:lnTo>
                      <a:pt x="10711" y="1932"/>
                    </a:lnTo>
                    <a:lnTo>
                      <a:pt x="10649" y="1875"/>
                    </a:lnTo>
                    <a:lnTo>
                      <a:pt x="10657" y="1851"/>
                    </a:lnTo>
                    <a:lnTo>
                      <a:pt x="10633" y="1828"/>
                    </a:lnTo>
                    <a:lnTo>
                      <a:pt x="10571" y="1822"/>
                    </a:lnTo>
                    <a:lnTo>
                      <a:pt x="10542" y="1826"/>
                    </a:lnTo>
                    <a:lnTo>
                      <a:pt x="10499" y="1785"/>
                    </a:lnTo>
                    <a:lnTo>
                      <a:pt x="10479" y="1744"/>
                    </a:lnTo>
                    <a:lnTo>
                      <a:pt x="10499" y="1707"/>
                    </a:lnTo>
                    <a:lnTo>
                      <a:pt x="10473" y="1695"/>
                    </a:lnTo>
                    <a:lnTo>
                      <a:pt x="10473" y="1672"/>
                    </a:lnTo>
                    <a:lnTo>
                      <a:pt x="10442" y="1654"/>
                    </a:lnTo>
                    <a:lnTo>
                      <a:pt x="10434" y="1623"/>
                    </a:lnTo>
                    <a:lnTo>
                      <a:pt x="10483" y="1613"/>
                    </a:lnTo>
                    <a:lnTo>
                      <a:pt x="10483" y="1601"/>
                    </a:lnTo>
                    <a:lnTo>
                      <a:pt x="10546" y="1632"/>
                    </a:lnTo>
                    <a:lnTo>
                      <a:pt x="10552" y="1613"/>
                    </a:lnTo>
                    <a:lnTo>
                      <a:pt x="10530" y="1598"/>
                    </a:lnTo>
                    <a:lnTo>
                      <a:pt x="10583" y="1564"/>
                    </a:lnTo>
                    <a:lnTo>
                      <a:pt x="10636" y="1629"/>
                    </a:lnTo>
                    <a:lnTo>
                      <a:pt x="10651" y="1625"/>
                    </a:lnTo>
                    <a:lnTo>
                      <a:pt x="10655" y="1578"/>
                    </a:lnTo>
                    <a:lnTo>
                      <a:pt x="10720" y="1554"/>
                    </a:lnTo>
                    <a:lnTo>
                      <a:pt x="10788" y="1551"/>
                    </a:lnTo>
                    <a:lnTo>
                      <a:pt x="10948" y="1617"/>
                    </a:lnTo>
                    <a:lnTo>
                      <a:pt x="10923" y="1585"/>
                    </a:lnTo>
                    <a:lnTo>
                      <a:pt x="10911" y="1560"/>
                    </a:lnTo>
                    <a:lnTo>
                      <a:pt x="10945" y="1551"/>
                    </a:lnTo>
                    <a:lnTo>
                      <a:pt x="10939" y="1533"/>
                    </a:lnTo>
                    <a:lnTo>
                      <a:pt x="10970" y="1529"/>
                    </a:lnTo>
                    <a:lnTo>
                      <a:pt x="10979" y="1510"/>
                    </a:lnTo>
                    <a:lnTo>
                      <a:pt x="10964" y="1500"/>
                    </a:lnTo>
                    <a:lnTo>
                      <a:pt x="10995" y="1457"/>
                    </a:lnTo>
                    <a:lnTo>
                      <a:pt x="11007" y="1435"/>
                    </a:lnTo>
                    <a:lnTo>
                      <a:pt x="11044" y="1432"/>
                    </a:lnTo>
                    <a:lnTo>
                      <a:pt x="11070" y="1404"/>
                    </a:lnTo>
                    <a:lnTo>
                      <a:pt x="11111" y="1385"/>
                    </a:lnTo>
                    <a:lnTo>
                      <a:pt x="11123" y="1367"/>
                    </a:lnTo>
                    <a:lnTo>
                      <a:pt x="11157" y="1360"/>
                    </a:lnTo>
                    <a:lnTo>
                      <a:pt x="11233" y="1365"/>
                    </a:lnTo>
                    <a:lnTo>
                      <a:pt x="11326" y="1388"/>
                    </a:lnTo>
                    <a:lnTo>
                      <a:pt x="11304" y="1342"/>
                    </a:lnTo>
                    <a:lnTo>
                      <a:pt x="11248" y="1320"/>
                    </a:lnTo>
                    <a:lnTo>
                      <a:pt x="11242" y="1304"/>
                    </a:lnTo>
                    <a:lnTo>
                      <a:pt x="11169" y="1285"/>
                    </a:lnTo>
                    <a:lnTo>
                      <a:pt x="11117" y="1254"/>
                    </a:lnTo>
                    <a:lnTo>
                      <a:pt x="11083" y="1226"/>
                    </a:lnTo>
                    <a:lnTo>
                      <a:pt x="11060" y="1226"/>
                    </a:lnTo>
                    <a:lnTo>
                      <a:pt x="11007" y="1191"/>
                    </a:lnTo>
                    <a:lnTo>
                      <a:pt x="10986" y="1197"/>
                    </a:lnTo>
                    <a:lnTo>
                      <a:pt x="10911" y="1170"/>
                    </a:lnTo>
                    <a:lnTo>
                      <a:pt x="10895" y="1150"/>
                    </a:lnTo>
                    <a:lnTo>
                      <a:pt x="10964" y="1160"/>
                    </a:lnTo>
                    <a:lnTo>
                      <a:pt x="10995" y="1157"/>
                    </a:lnTo>
                    <a:lnTo>
                      <a:pt x="11030" y="1144"/>
                    </a:lnTo>
                    <a:lnTo>
                      <a:pt x="11030" y="1123"/>
                    </a:lnTo>
                    <a:lnTo>
                      <a:pt x="11052" y="1113"/>
                    </a:lnTo>
                    <a:lnTo>
                      <a:pt x="11026" y="1076"/>
                    </a:lnTo>
                    <a:lnTo>
                      <a:pt x="10966" y="1053"/>
                    </a:lnTo>
                    <a:lnTo>
                      <a:pt x="10929" y="1019"/>
                    </a:lnTo>
                    <a:lnTo>
                      <a:pt x="10970" y="1016"/>
                    </a:lnTo>
                    <a:lnTo>
                      <a:pt x="10970" y="994"/>
                    </a:lnTo>
                    <a:lnTo>
                      <a:pt x="10999" y="1016"/>
                    </a:lnTo>
                    <a:lnTo>
                      <a:pt x="11011" y="1041"/>
                    </a:lnTo>
                    <a:lnTo>
                      <a:pt x="11060" y="1057"/>
                    </a:lnTo>
                    <a:lnTo>
                      <a:pt x="11091" y="1078"/>
                    </a:lnTo>
                    <a:lnTo>
                      <a:pt x="11167" y="1078"/>
                    </a:lnTo>
                    <a:lnTo>
                      <a:pt x="11169" y="1070"/>
                    </a:lnTo>
                    <a:lnTo>
                      <a:pt x="11263" y="1078"/>
                    </a:lnTo>
                    <a:lnTo>
                      <a:pt x="11332" y="1110"/>
                    </a:lnTo>
                    <a:lnTo>
                      <a:pt x="11341" y="1125"/>
                    </a:lnTo>
                    <a:lnTo>
                      <a:pt x="11400" y="1148"/>
                    </a:lnTo>
                    <a:lnTo>
                      <a:pt x="11439" y="1144"/>
                    </a:lnTo>
                    <a:lnTo>
                      <a:pt x="11504" y="1157"/>
                    </a:lnTo>
                    <a:lnTo>
                      <a:pt x="11560" y="1182"/>
                    </a:lnTo>
                    <a:lnTo>
                      <a:pt x="11638" y="1197"/>
                    </a:lnTo>
                    <a:lnTo>
                      <a:pt x="11682" y="1182"/>
                    </a:lnTo>
                    <a:lnTo>
                      <a:pt x="11597" y="1144"/>
                    </a:lnTo>
                    <a:lnTo>
                      <a:pt x="11607" y="1119"/>
                    </a:lnTo>
                    <a:lnTo>
                      <a:pt x="11576" y="1104"/>
                    </a:lnTo>
                    <a:lnTo>
                      <a:pt x="11548" y="1078"/>
                    </a:lnTo>
                    <a:lnTo>
                      <a:pt x="11625" y="1078"/>
                    </a:lnTo>
                    <a:lnTo>
                      <a:pt x="11644" y="1066"/>
                    </a:lnTo>
                    <a:lnTo>
                      <a:pt x="11619" y="1047"/>
                    </a:lnTo>
                    <a:lnTo>
                      <a:pt x="11619" y="1016"/>
                    </a:lnTo>
                    <a:lnTo>
                      <a:pt x="11594" y="1016"/>
                    </a:lnTo>
                    <a:lnTo>
                      <a:pt x="11557" y="1000"/>
                    </a:lnTo>
                    <a:lnTo>
                      <a:pt x="11447" y="969"/>
                    </a:lnTo>
                    <a:lnTo>
                      <a:pt x="11379" y="941"/>
                    </a:lnTo>
                    <a:lnTo>
                      <a:pt x="11273" y="945"/>
                    </a:lnTo>
                    <a:lnTo>
                      <a:pt x="11238" y="928"/>
                    </a:lnTo>
                    <a:lnTo>
                      <a:pt x="11183" y="932"/>
                    </a:lnTo>
                    <a:lnTo>
                      <a:pt x="11255" y="967"/>
                    </a:lnTo>
                    <a:lnTo>
                      <a:pt x="11282" y="988"/>
                    </a:lnTo>
                    <a:lnTo>
                      <a:pt x="11273" y="1004"/>
                    </a:lnTo>
                    <a:lnTo>
                      <a:pt x="11236" y="979"/>
                    </a:lnTo>
                    <a:lnTo>
                      <a:pt x="11185" y="969"/>
                    </a:lnTo>
                    <a:lnTo>
                      <a:pt x="11185" y="959"/>
                    </a:lnTo>
                    <a:lnTo>
                      <a:pt x="11130" y="928"/>
                    </a:lnTo>
                    <a:lnTo>
                      <a:pt x="11111" y="907"/>
                    </a:lnTo>
                    <a:lnTo>
                      <a:pt x="11090" y="900"/>
                    </a:lnTo>
                    <a:lnTo>
                      <a:pt x="11067" y="907"/>
                    </a:lnTo>
                    <a:lnTo>
                      <a:pt x="11023" y="875"/>
                    </a:lnTo>
                    <a:lnTo>
                      <a:pt x="10804" y="822"/>
                    </a:lnTo>
                    <a:lnTo>
                      <a:pt x="10751" y="819"/>
                    </a:lnTo>
                    <a:lnTo>
                      <a:pt x="10667" y="795"/>
                    </a:lnTo>
                    <a:lnTo>
                      <a:pt x="10633" y="776"/>
                    </a:lnTo>
                    <a:lnTo>
                      <a:pt x="10583" y="769"/>
                    </a:lnTo>
                    <a:lnTo>
                      <a:pt x="10561" y="760"/>
                    </a:lnTo>
                    <a:lnTo>
                      <a:pt x="10500" y="751"/>
                    </a:lnTo>
                    <a:lnTo>
                      <a:pt x="10430" y="729"/>
                    </a:lnTo>
                    <a:lnTo>
                      <a:pt x="10387" y="725"/>
                    </a:lnTo>
                    <a:lnTo>
                      <a:pt x="10371" y="713"/>
                    </a:lnTo>
                    <a:lnTo>
                      <a:pt x="10152" y="682"/>
                    </a:lnTo>
                    <a:lnTo>
                      <a:pt x="10125" y="672"/>
                    </a:lnTo>
                    <a:lnTo>
                      <a:pt x="9968" y="672"/>
                    </a:lnTo>
                    <a:lnTo>
                      <a:pt x="9943" y="682"/>
                    </a:lnTo>
                    <a:lnTo>
                      <a:pt x="9881" y="663"/>
                    </a:lnTo>
                    <a:lnTo>
                      <a:pt x="9721" y="654"/>
                    </a:lnTo>
                    <a:lnTo>
                      <a:pt x="9752" y="697"/>
                    </a:lnTo>
                    <a:lnTo>
                      <a:pt x="9787" y="701"/>
                    </a:lnTo>
                    <a:lnTo>
                      <a:pt x="9883" y="748"/>
                    </a:lnTo>
                    <a:lnTo>
                      <a:pt x="9869" y="769"/>
                    </a:lnTo>
                    <a:lnTo>
                      <a:pt x="9822" y="772"/>
                    </a:lnTo>
                    <a:lnTo>
                      <a:pt x="9768" y="744"/>
                    </a:lnTo>
                    <a:lnTo>
                      <a:pt x="9672" y="732"/>
                    </a:lnTo>
                    <a:lnTo>
                      <a:pt x="9599" y="688"/>
                    </a:lnTo>
                    <a:lnTo>
                      <a:pt x="9693" y="701"/>
                    </a:lnTo>
                    <a:lnTo>
                      <a:pt x="9668" y="672"/>
                    </a:lnTo>
                    <a:lnTo>
                      <a:pt x="9572" y="660"/>
                    </a:lnTo>
                    <a:close/>
                    <a:moveTo>
                      <a:pt x="6616" y="2111"/>
                    </a:moveTo>
                    <a:lnTo>
                      <a:pt x="6590" y="2060"/>
                    </a:lnTo>
                    <a:lnTo>
                      <a:pt x="6600" y="2039"/>
                    </a:lnTo>
                    <a:lnTo>
                      <a:pt x="6622" y="2035"/>
                    </a:lnTo>
                    <a:lnTo>
                      <a:pt x="6641" y="2048"/>
                    </a:lnTo>
                    <a:lnTo>
                      <a:pt x="6681" y="2148"/>
                    </a:lnTo>
                    <a:lnTo>
                      <a:pt x="6678" y="2154"/>
                    </a:lnTo>
                    <a:lnTo>
                      <a:pt x="6694" y="2189"/>
                    </a:lnTo>
                    <a:lnTo>
                      <a:pt x="6712" y="2204"/>
                    </a:lnTo>
                    <a:lnTo>
                      <a:pt x="6702" y="2238"/>
                    </a:lnTo>
                    <a:lnTo>
                      <a:pt x="6678" y="2232"/>
                    </a:lnTo>
                    <a:lnTo>
                      <a:pt x="6669" y="2269"/>
                    </a:lnTo>
                    <a:lnTo>
                      <a:pt x="6694" y="2261"/>
                    </a:lnTo>
                    <a:lnTo>
                      <a:pt x="6715" y="2285"/>
                    </a:lnTo>
                    <a:lnTo>
                      <a:pt x="6690" y="2291"/>
                    </a:lnTo>
                    <a:lnTo>
                      <a:pt x="6675" y="2310"/>
                    </a:lnTo>
                    <a:lnTo>
                      <a:pt x="6684" y="2322"/>
                    </a:lnTo>
                    <a:lnTo>
                      <a:pt x="6659" y="2351"/>
                    </a:lnTo>
                    <a:lnTo>
                      <a:pt x="6641" y="2351"/>
                    </a:lnTo>
                    <a:lnTo>
                      <a:pt x="6603" y="2392"/>
                    </a:lnTo>
                    <a:lnTo>
                      <a:pt x="6578" y="2386"/>
                    </a:lnTo>
                    <a:lnTo>
                      <a:pt x="6563" y="2392"/>
                    </a:lnTo>
                    <a:lnTo>
                      <a:pt x="6575" y="2429"/>
                    </a:lnTo>
                    <a:lnTo>
                      <a:pt x="6565" y="2454"/>
                    </a:lnTo>
                    <a:lnTo>
                      <a:pt x="6487" y="2480"/>
                    </a:lnTo>
                    <a:lnTo>
                      <a:pt x="6444" y="2476"/>
                    </a:lnTo>
                    <a:lnTo>
                      <a:pt x="6391" y="2457"/>
                    </a:lnTo>
                    <a:lnTo>
                      <a:pt x="6500" y="2433"/>
                    </a:lnTo>
                    <a:lnTo>
                      <a:pt x="6516" y="2414"/>
                    </a:lnTo>
                    <a:lnTo>
                      <a:pt x="6524" y="2376"/>
                    </a:lnTo>
                    <a:lnTo>
                      <a:pt x="6557" y="2357"/>
                    </a:lnTo>
                    <a:lnTo>
                      <a:pt x="6571" y="2322"/>
                    </a:lnTo>
                    <a:lnTo>
                      <a:pt x="6557" y="2320"/>
                    </a:lnTo>
                    <a:lnTo>
                      <a:pt x="6594" y="2275"/>
                    </a:lnTo>
                    <a:lnTo>
                      <a:pt x="6590" y="2254"/>
                    </a:lnTo>
                    <a:lnTo>
                      <a:pt x="6616" y="2226"/>
                    </a:lnTo>
                    <a:lnTo>
                      <a:pt x="6610" y="2170"/>
                    </a:lnTo>
                    <a:lnTo>
                      <a:pt x="6616" y="2111"/>
                    </a:lnTo>
                    <a:close/>
                    <a:moveTo>
                      <a:pt x="266" y="1523"/>
                    </a:moveTo>
                    <a:lnTo>
                      <a:pt x="215" y="1488"/>
                    </a:lnTo>
                    <a:lnTo>
                      <a:pt x="238" y="1479"/>
                    </a:lnTo>
                    <a:lnTo>
                      <a:pt x="281" y="1438"/>
                    </a:lnTo>
                    <a:lnTo>
                      <a:pt x="316" y="1447"/>
                    </a:lnTo>
                    <a:lnTo>
                      <a:pt x="346" y="1473"/>
                    </a:lnTo>
                    <a:lnTo>
                      <a:pt x="418" y="1500"/>
                    </a:lnTo>
                    <a:lnTo>
                      <a:pt x="459" y="1547"/>
                    </a:lnTo>
                    <a:lnTo>
                      <a:pt x="450" y="1566"/>
                    </a:lnTo>
                    <a:lnTo>
                      <a:pt x="434" y="1560"/>
                    </a:lnTo>
                    <a:lnTo>
                      <a:pt x="444" y="1572"/>
                    </a:lnTo>
                    <a:lnTo>
                      <a:pt x="437" y="1594"/>
                    </a:lnTo>
                    <a:lnTo>
                      <a:pt x="412" y="1598"/>
                    </a:lnTo>
                    <a:lnTo>
                      <a:pt x="375" y="1588"/>
                    </a:lnTo>
                    <a:lnTo>
                      <a:pt x="363" y="1598"/>
                    </a:lnTo>
                    <a:lnTo>
                      <a:pt x="363" y="1619"/>
                    </a:lnTo>
                    <a:lnTo>
                      <a:pt x="325" y="1619"/>
                    </a:lnTo>
                    <a:lnTo>
                      <a:pt x="328" y="1598"/>
                    </a:lnTo>
                    <a:lnTo>
                      <a:pt x="303" y="1570"/>
                    </a:lnTo>
                    <a:lnTo>
                      <a:pt x="275" y="1551"/>
                    </a:lnTo>
                    <a:lnTo>
                      <a:pt x="266" y="1523"/>
                    </a:lnTo>
                    <a:close/>
                    <a:moveTo>
                      <a:pt x="641" y="1369"/>
                    </a:moveTo>
                    <a:lnTo>
                      <a:pt x="643" y="1385"/>
                    </a:lnTo>
                    <a:lnTo>
                      <a:pt x="637" y="1410"/>
                    </a:lnTo>
                    <a:lnTo>
                      <a:pt x="656" y="1420"/>
                    </a:lnTo>
                    <a:lnTo>
                      <a:pt x="672" y="1447"/>
                    </a:lnTo>
                    <a:lnTo>
                      <a:pt x="709" y="1476"/>
                    </a:lnTo>
                    <a:lnTo>
                      <a:pt x="712" y="1494"/>
                    </a:lnTo>
                    <a:lnTo>
                      <a:pt x="686" y="1504"/>
                    </a:lnTo>
                    <a:lnTo>
                      <a:pt x="674" y="1529"/>
                    </a:lnTo>
                    <a:lnTo>
                      <a:pt x="637" y="1509"/>
                    </a:lnTo>
                    <a:lnTo>
                      <a:pt x="659" y="1500"/>
                    </a:lnTo>
                    <a:lnTo>
                      <a:pt x="618" y="1467"/>
                    </a:lnTo>
                    <a:lnTo>
                      <a:pt x="575" y="1457"/>
                    </a:lnTo>
                    <a:lnTo>
                      <a:pt x="559" y="1438"/>
                    </a:lnTo>
                    <a:lnTo>
                      <a:pt x="549" y="1410"/>
                    </a:lnTo>
                    <a:lnTo>
                      <a:pt x="531" y="1388"/>
                    </a:lnTo>
                    <a:lnTo>
                      <a:pt x="600" y="1414"/>
                    </a:lnTo>
                    <a:lnTo>
                      <a:pt x="627" y="1391"/>
                    </a:lnTo>
                    <a:lnTo>
                      <a:pt x="600" y="1363"/>
                    </a:lnTo>
                    <a:lnTo>
                      <a:pt x="562" y="1357"/>
                    </a:lnTo>
                    <a:lnTo>
                      <a:pt x="534" y="1326"/>
                    </a:lnTo>
                    <a:lnTo>
                      <a:pt x="606" y="1351"/>
                    </a:lnTo>
                    <a:lnTo>
                      <a:pt x="641" y="1369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78" name="Freeform 13">
                <a:extLst>
                  <a:ext uri="{FF2B5EF4-FFF2-40B4-BE49-F238E27FC236}">
                    <a16:creationId xmlns:a16="http://schemas.microsoft.com/office/drawing/2014/main" id="{58865E42-13C4-4DD4-BDCB-2566A70C46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60" y="1013"/>
                <a:ext cx="1227" cy="892"/>
              </a:xfrm>
              <a:custGeom>
                <a:avLst/>
                <a:gdLst>
                  <a:gd name="T0" fmla="*/ 3492 w 4910"/>
                  <a:gd name="T1" fmla="*/ 12 h 3567"/>
                  <a:gd name="T2" fmla="*/ 3424 w 4910"/>
                  <a:gd name="T3" fmla="*/ 170 h 3567"/>
                  <a:gd name="T4" fmla="*/ 3353 w 4910"/>
                  <a:gd name="T5" fmla="*/ 422 h 3567"/>
                  <a:gd name="T6" fmla="*/ 3365 w 4910"/>
                  <a:gd name="T7" fmla="*/ 591 h 3567"/>
                  <a:gd name="T8" fmla="*/ 3649 w 4910"/>
                  <a:gd name="T9" fmla="*/ 725 h 3567"/>
                  <a:gd name="T10" fmla="*/ 3343 w 4910"/>
                  <a:gd name="T11" fmla="*/ 857 h 3567"/>
                  <a:gd name="T12" fmla="*/ 3156 w 4910"/>
                  <a:gd name="T13" fmla="*/ 1009 h 3567"/>
                  <a:gd name="T14" fmla="*/ 2628 w 4910"/>
                  <a:gd name="T15" fmla="*/ 1253 h 3567"/>
                  <a:gd name="T16" fmla="*/ 1750 w 4910"/>
                  <a:gd name="T17" fmla="*/ 1009 h 3567"/>
                  <a:gd name="T18" fmla="*/ 1357 w 4910"/>
                  <a:gd name="T19" fmla="*/ 888 h 3567"/>
                  <a:gd name="T20" fmla="*/ 1093 w 4910"/>
                  <a:gd name="T21" fmla="*/ 597 h 3567"/>
                  <a:gd name="T22" fmla="*/ 833 w 4910"/>
                  <a:gd name="T23" fmla="*/ 467 h 3567"/>
                  <a:gd name="T24" fmla="*/ 549 w 4910"/>
                  <a:gd name="T25" fmla="*/ 771 h 3567"/>
                  <a:gd name="T26" fmla="*/ 380 w 4910"/>
                  <a:gd name="T27" fmla="*/ 919 h 3567"/>
                  <a:gd name="T28" fmla="*/ 468 w 4910"/>
                  <a:gd name="T29" fmla="*/ 1216 h 3567"/>
                  <a:gd name="T30" fmla="*/ 212 w 4910"/>
                  <a:gd name="T31" fmla="*/ 1394 h 3567"/>
                  <a:gd name="T32" fmla="*/ 8 w 4910"/>
                  <a:gd name="T33" fmla="*/ 1453 h 3567"/>
                  <a:gd name="T34" fmla="*/ 133 w 4910"/>
                  <a:gd name="T35" fmla="*/ 1597 h 3567"/>
                  <a:gd name="T36" fmla="*/ 233 w 4910"/>
                  <a:gd name="T37" fmla="*/ 1785 h 3567"/>
                  <a:gd name="T38" fmla="*/ 499 w 4910"/>
                  <a:gd name="T39" fmla="*/ 1941 h 3567"/>
                  <a:gd name="T40" fmla="*/ 696 w 4910"/>
                  <a:gd name="T41" fmla="*/ 2212 h 3567"/>
                  <a:gd name="T42" fmla="*/ 671 w 4910"/>
                  <a:gd name="T43" fmla="*/ 2372 h 3567"/>
                  <a:gd name="T44" fmla="*/ 914 w 4910"/>
                  <a:gd name="T45" fmla="*/ 2509 h 3567"/>
                  <a:gd name="T46" fmla="*/ 1211 w 4910"/>
                  <a:gd name="T47" fmla="*/ 2616 h 3567"/>
                  <a:gd name="T48" fmla="*/ 1445 w 4910"/>
                  <a:gd name="T49" fmla="*/ 2716 h 3567"/>
                  <a:gd name="T50" fmla="*/ 1654 w 4910"/>
                  <a:gd name="T51" fmla="*/ 2778 h 3567"/>
                  <a:gd name="T52" fmla="*/ 1879 w 4910"/>
                  <a:gd name="T53" fmla="*/ 2719 h 3567"/>
                  <a:gd name="T54" fmla="*/ 2112 w 4910"/>
                  <a:gd name="T55" fmla="*/ 2634 h 3567"/>
                  <a:gd name="T56" fmla="*/ 2354 w 4910"/>
                  <a:gd name="T57" fmla="*/ 2644 h 3567"/>
                  <a:gd name="T58" fmla="*/ 2509 w 4910"/>
                  <a:gd name="T59" fmla="*/ 2732 h 3567"/>
                  <a:gd name="T60" fmla="*/ 2562 w 4910"/>
                  <a:gd name="T61" fmla="*/ 2985 h 3567"/>
                  <a:gd name="T62" fmla="*/ 2546 w 4910"/>
                  <a:gd name="T63" fmla="*/ 3175 h 3567"/>
                  <a:gd name="T64" fmla="*/ 2731 w 4910"/>
                  <a:gd name="T65" fmla="*/ 3263 h 3567"/>
                  <a:gd name="T66" fmla="*/ 2865 w 4910"/>
                  <a:gd name="T67" fmla="*/ 3432 h 3567"/>
                  <a:gd name="T68" fmla="*/ 2943 w 4910"/>
                  <a:gd name="T69" fmla="*/ 3325 h 3567"/>
                  <a:gd name="T70" fmla="*/ 3165 w 4910"/>
                  <a:gd name="T71" fmla="*/ 3292 h 3567"/>
                  <a:gd name="T72" fmla="*/ 3312 w 4910"/>
                  <a:gd name="T73" fmla="*/ 3263 h 3567"/>
                  <a:gd name="T74" fmla="*/ 3453 w 4910"/>
                  <a:gd name="T75" fmla="*/ 3397 h 3567"/>
                  <a:gd name="T76" fmla="*/ 3727 w 4910"/>
                  <a:gd name="T77" fmla="*/ 3522 h 3567"/>
                  <a:gd name="T78" fmla="*/ 3945 w 4910"/>
                  <a:gd name="T79" fmla="*/ 3409 h 3567"/>
                  <a:gd name="T80" fmla="*/ 4235 w 4910"/>
                  <a:gd name="T81" fmla="*/ 3298 h 3567"/>
                  <a:gd name="T82" fmla="*/ 4495 w 4910"/>
                  <a:gd name="T83" fmla="*/ 3081 h 3567"/>
                  <a:gd name="T84" fmla="*/ 4563 w 4910"/>
                  <a:gd name="T85" fmla="*/ 2907 h 3567"/>
                  <a:gd name="T86" fmla="*/ 4654 w 4910"/>
                  <a:gd name="T87" fmla="*/ 2628 h 3567"/>
                  <a:gd name="T88" fmla="*/ 4504 w 4910"/>
                  <a:gd name="T89" fmla="*/ 2472 h 3567"/>
                  <a:gd name="T90" fmla="*/ 4554 w 4910"/>
                  <a:gd name="T91" fmla="*/ 2294 h 3567"/>
                  <a:gd name="T92" fmla="*/ 4241 w 4910"/>
                  <a:gd name="T93" fmla="*/ 1997 h 3567"/>
                  <a:gd name="T94" fmla="*/ 4304 w 4910"/>
                  <a:gd name="T95" fmla="*/ 1822 h 3567"/>
                  <a:gd name="T96" fmla="*/ 4292 w 4910"/>
                  <a:gd name="T97" fmla="*/ 1691 h 3567"/>
                  <a:gd name="T98" fmla="*/ 4026 w 4910"/>
                  <a:gd name="T99" fmla="*/ 1632 h 3567"/>
                  <a:gd name="T100" fmla="*/ 4014 w 4910"/>
                  <a:gd name="T101" fmla="*/ 1478 h 3567"/>
                  <a:gd name="T102" fmla="*/ 4208 w 4910"/>
                  <a:gd name="T103" fmla="*/ 1472 h 3567"/>
                  <a:gd name="T104" fmla="*/ 4360 w 4910"/>
                  <a:gd name="T105" fmla="*/ 1469 h 3567"/>
                  <a:gd name="T106" fmla="*/ 4557 w 4910"/>
                  <a:gd name="T107" fmla="*/ 1287 h 3567"/>
                  <a:gd name="T108" fmla="*/ 4679 w 4910"/>
                  <a:gd name="T109" fmla="*/ 1212 h 3567"/>
                  <a:gd name="T110" fmla="*/ 4800 w 4910"/>
                  <a:gd name="T111" fmla="*/ 1122 h 3567"/>
                  <a:gd name="T112" fmla="*/ 4763 w 4910"/>
                  <a:gd name="T113" fmla="*/ 931 h 3567"/>
                  <a:gd name="T114" fmla="*/ 4907 w 4910"/>
                  <a:gd name="T115" fmla="*/ 831 h 3567"/>
                  <a:gd name="T116" fmla="*/ 4845 w 4910"/>
                  <a:gd name="T117" fmla="*/ 578 h 3567"/>
                  <a:gd name="T118" fmla="*/ 4616 w 4910"/>
                  <a:gd name="T119" fmla="*/ 615 h 3567"/>
                  <a:gd name="T120" fmla="*/ 4354 w 4910"/>
                  <a:gd name="T121" fmla="*/ 447 h 3567"/>
                  <a:gd name="T122" fmla="*/ 4110 w 4910"/>
                  <a:gd name="T123" fmla="*/ 348 h 3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4910" h="3567">
                    <a:moveTo>
                      <a:pt x="3893" y="147"/>
                    </a:moveTo>
                    <a:lnTo>
                      <a:pt x="3867" y="141"/>
                    </a:lnTo>
                    <a:lnTo>
                      <a:pt x="3811" y="100"/>
                    </a:lnTo>
                    <a:lnTo>
                      <a:pt x="3805" y="82"/>
                    </a:lnTo>
                    <a:lnTo>
                      <a:pt x="3760" y="59"/>
                    </a:lnTo>
                    <a:lnTo>
                      <a:pt x="3695" y="38"/>
                    </a:lnTo>
                    <a:lnTo>
                      <a:pt x="3683" y="47"/>
                    </a:lnTo>
                    <a:lnTo>
                      <a:pt x="3574" y="10"/>
                    </a:lnTo>
                    <a:lnTo>
                      <a:pt x="3539" y="6"/>
                    </a:lnTo>
                    <a:lnTo>
                      <a:pt x="3521" y="0"/>
                    </a:lnTo>
                    <a:lnTo>
                      <a:pt x="3492" y="12"/>
                    </a:lnTo>
                    <a:lnTo>
                      <a:pt x="3449" y="6"/>
                    </a:lnTo>
                    <a:lnTo>
                      <a:pt x="3374" y="28"/>
                    </a:lnTo>
                    <a:lnTo>
                      <a:pt x="3346" y="28"/>
                    </a:lnTo>
                    <a:lnTo>
                      <a:pt x="3328" y="72"/>
                    </a:lnTo>
                    <a:lnTo>
                      <a:pt x="3314" y="82"/>
                    </a:lnTo>
                    <a:lnTo>
                      <a:pt x="3330" y="100"/>
                    </a:lnTo>
                    <a:lnTo>
                      <a:pt x="3359" y="94"/>
                    </a:lnTo>
                    <a:lnTo>
                      <a:pt x="3386" y="106"/>
                    </a:lnTo>
                    <a:lnTo>
                      <a:pt x="3393" y="125"/>
                    </a:lnTo>
                    <a:lnTo>
                      <a:pt x="3418" y="144"/>
                    </a:lnTo>
                    <a:lnTo>
                      <a:pt x="3424" y="170"/>
                    </a:lnTo>
                    <a:lnTo>
                      <a:pt x="3396" y="197"/>
                    </a:lnTo>
                    <a:lnTo>
                      <a:pt x="3406" y="231"/>
                    </a:lnTo>
                    <a:lnTo>
                      <a:pt x="3406" y="256"/>
                    </a:lnTo>
                    <a:lnTo>
                      <a:pt x="3399" y="276"/>
                    </a:lnTo>
                    <a:lnTo>
                      <a:pt x="3408" y="291"/>
                    </a:lnTo>
                    <a:lnTo>
                      <a:pt x="3402" y="328"/>
                    </a:lnTo>
                    <a:lnTo>
                      <a:pt x="3424" y="338"/>
                    </a:lnTo>
                    <a:lnTo>
                      <a:pt x="3437" y="357"/>
                    </a:lnTo>
                    <a:lnTo>
                      <a:pt x="3433" y="369"/>
                    </a:lnTo>
                    <a:lnTo>
                      <a:pt x="3386" y="375"/>
                    </a:lnTo>
                    <a:lnTo>
                      <a:pt x="3353" y="422"/>
                    </a:lnTo>
                    <a:lnTo>
                      <a:pt x="3287" y="407"/>
                    </a:lnTo>
                    <a:lnTo>
                      <a:pt x="3236" y="387"/>
                    </a:lnTo>
                    <a:lnTo>
                      <a:pt x="3240" y="475"/>
                    </a:lnTo>
                    <a:lnTo>
                      <a:pt x="3246" y="494"/>
                    </a:lnTo>
                    <a:lnTo>
                      <a:pt x="3240" y="526"/>
                    </a:lnTo>
                    <a:lnTo>
                      <a:pt x="3255" y="553"/>
                    </a:lnTo>
                    <a:lnTo>
                      <a:pt x="3240" y="566"/>
                    </a:lnTo>
                    <a:lnTo>
                      <a:pt x="3255" y="588"/>
                    </a:lnTo>
                    <a:lnTo>
                      <a:pt x="3299" y="613"/>
                    </a:lnTo>
                    <a:lnTo>
                      <a:pt x="3314" y="594"/>
                    </a:lnTo>
                    <a:lnTo>
                      <a:pt x="3365" y="591"/>
                    </a:lnTo>
                    <a:lnTo>
                      <a:pt x="3420" y="615"/>
                    </a:lnTo>
                    <a:lnTo>
                      <a:pt x="3439" y="578"/>
                    </a:lnTo>
                    <a:lnTo>
                      <a:pt x="3498" y="581"/>
                    </a:lnTo>
                    <a:lnTo>
                      <a:pt x="3531" y="603"/>
                    </a:lnTo>
                    <a:lnTo>
                      <a:pt x="3568" y="615"/>
                    </a:lnTo>
                    <a:lnTo>
                      <a:pt x="3578" y="628"/>
                    </a:lnTo>
                    <a:lnTo>
                      <a:pt x="3649" y="666"/>
                    </a:lnTo>
                    <a:lnTo>
                      <a:pt x="3680" y="693"/>
                    </a:lnTo>
                    <a:lnTo>
                      <a:pt x="3689" y="719"/>
                    </a:lnTo>
                    <a:lnTo>
                      <a:pt x="3680" y="728"/>
                    </a:lnTo>
                    <a:lnTo>
                      <a:pt x="3649" y="725"/>
                    </a:lnTo>
                    <a:lnTo>
                      <a:pt x="3599" y="709"/>
                    </a:lnTo>
                    <a:lnTo>
                      <a:pt x="3552" y="713"/>
                    </a:lnTo>
                    <a:lnTo>
                      <a:pt x="3521" y="734"/>
                    </a:lnTo>
                    <a:lnTo>
                      <a:pt x="3490" y="728"/>
                    </a:lnTo>
                    <a:lnTo>
                      <a:pt x="3492" y="750"/>
                    </a:lnTo>
                    <a:lnTo>
                      <a:pt x="3449" y="750"/>
                    </a:lnTo>
                    <a:lnTo>
                      <a:pt x="3430" y="759"/>
                    </a:lnTo>
                    <a:lnTo>
                      <a:pt x="3424" y="803"/>
                    </a:lnTo>
                    <a:lnTo>
                      <a:pt x="3433" y="812"/>
                    </a:lnTo>
                    <a:lnTo>
                      <a:pt x="3402" y="847"/>
                    </a:lnTo>
                    <a:lnTo>
                      <a:pt x="3343" y="857"/>
                    </a:lnTo>
                    <a:lnTo>
                      <a:pt x="3312" y="853"/>
                    </a:lnTo>
                    <a:lnTo>
                      <a:pt x="3308" y="875"/>
                    </a:lnTo>
                    <a:lnTo>
                      <a:pt x="3293" y="904"/>
                    </a:lnTo>
                    <a:lnTo>
                      <a:pt x="3265" y="922"/>
                    </a:lnTo>
                    <a:lnTo>
                      <a:pt x="3168" y="906"/>
                    </a:lnTo>
                    <a:lnTo>
                      <a:pt x="3144" y="888"/>
                    </a:lnTo>
                    <a:lnTo>
                      <a:pt x="3105" y="888"/>
                    </a:lnTo>
                    <a:lnTo>
                      <a:pt x="3093" y="900"/>
                    </a:lnTo>
                    <a:lnTo>
                      <a:pt x="3093" y="963"/>
                    </a:lnTo>
                    <a:lnTo>
                      <a:pt x="3130" y="997"/>
                    </a:lnTo>
                    <a:lnTo>
                      <a:pt x="3156" y="1009"/>
                    </a:lnTo>
                    <a:lnTo>
                      <a:pt x="3174" y="1035"/>
                    </a:lnTo>
                    <a:lnTo>
                      <a:pt x="3111" y="1075"/>
                    </a:lnTo>
                    <a:lnTo>
                      <a:pt x="3087" y="1134"/>
                    </a:lnTo>
                    <a:lnTo>
                      <a:pt x="3043" y="1154"/>
                    </a:lnTo>
                    <a:lnTo>
                      <a:pt x="3025" y="1169"/>
                    </a:lnTo>
                    <a:lnTo>
                      <a:pt x="2968" y="1175"/>
                    </a:lnTo>
                    <a:lnTo>
                      <a:pt x="2915" y="1169"/>
                    </a:lnTo>
                    <a:lnTo>
                      <a:pt x="2794" y="1187"/>
                    </a:lnTo>
                    <a:lnTo>
                      <a:pt x="2687" y="1244"/>
                    </a:lnTo>
                    <a:lnTo>
                      <a:pt x="2671" y="1259"/>
                    </a:lnTo>
                    <a:lnTo>
                      <a:pt x="2628" y="1253"/>
                    </a:lnTo>
                    <a:lnTo>
                      <a:pt x="2618" y="1232"/>
                    </a:lnTo>
                    <a:lnTo>
                      <a:pt x="2556" y="1240"/>
                    </a:lnTo>
                    <a:lnTo>
                      <a:pt x="2384" y="1193"/>
                    </a:lnTo>
                    <a:lnTo>
                      <a:pt x="2344" y="1162"/>
                    </a:lnTo>
                    <a:lnTo>
                      <a:pt x="2194" y="1144"/>
                    </a:lnTo>
                    <a:lnTo>
                      <a:pt x="2151" y="1156"/>
                    </a:lnTo>
                    <a:lnTo>
                      <a:pt x="1941" y="1132"/>
                    </a:lnTo>
                    <a:lnTo>
                      <a:pt x="1873" y="1138"/>
                    </a:lnTo>
                    <a:lnTo>
                      <a:pt x="1860" y="1119"/>
                    </a:lnTo>
                    <a:lnTo>
                      <a:pt x="1807" y="1081"/>
                    </a:lnTo>
                    <a:lnTo>
                      <a:pt x="1750" y="1009"/>
                    </a:lnTo>
                    <a:lnTo>
                      <a:pt x="1729" y="1000"/>
                    </a:lnTo>
                    <a:lnTo>
                      <a:pt x="1723" y="972"/>
                    </a:lnTo>
                    <a:lnTo>
                      <a:pt x="1691" y="976"/>
                    </a:lnTo>
                    <a:lnTo>
                      <a:pt x="1643" y="956"/>
                    </a:lnTo>
                    <a:lnTo>
                      <a:pt x="1604" y="931"/>
                    </a:lnTo>
                    <a:lnTo>
                      <a:pt x="1582" y="931"/>
                    </a:lnTo>
                    <a:lnTo>
                      <a:pt x="1533" y="900"/>
                    </a:lnTo>
                    <a:lnTo>
                      <a:pt x="1473" y="894"/>
                    </a:lnTo>
                    <a:lnTo>
                      <a:pt x="1442" y="896"/>
                    </a:lnTo>
                    <a:lnTo>
                      <a:pt x="1402" y="888"/>
                    </a:lnTo>
                    <a:lnTo>
                      <a:pt x="1357" y="888"/>
                    </a:lnTo>
                    <a:lnTo>
                      <a:pt x="1298" y="875"/>
                    </a:lnTo>
                    <a:lnTo>
                      <a:pt x="1277" y="850"/>
                    </a:lnTo>
                    <a:lnTo>
                      <a:pt x="1261" y="818"/>
                    </a:lnTo>
                    <a:lnTo>
                      <a:pt x="1273" y="787"/>
                    </a:lnTo>
                    <a:lnTo>
                      <a:pt x="1254" y="759"/>
                    </a:lnTo>
                    <a:lnTo>
                      <a:pt x="1254" y="732"/>
                    </a:lnTo>
                    <a:lnTo>
                      <a:pt x="1226" y="691"/>
                    </a:lnTo>
                    <a:lnTo>
                      <a:pt x="1201" y="678"/>
                    </a:lnTo>
                    <a:lnTo>
                      <a:pt x="1148" y="615"/>
                    </a:lnTo>
                    <a:lnTo>
                      <a:pt x="1114" y="591"/>
                    </a:lnTo>
                    <a:lnTo>
                      <a:pt x="1093" y="597"/>
                    </a:lnTo>
                    <a:lnTo>
                      <a:pt x="1064" y="576"/>
                    </a:lnTo>
                    <a:lnTo>
                      <a:pt x="1027" y="581"/>
                    </a:lnTo>
                    <a:lnTo>
                      <a:pt x="980" y="557"/>
                    </a:lnTo>
                    <a:lnTo>
                      <a:pt x="961" y="539"/>
                    </a:lnTo>
                    <a:lnTo>
                      <a:pt x="908" y="519"/>
                    </a:lnTo>
                    <a:lnTo>
                      <a:pt x="911" y="506"/>
                    </a:lnTo>
                    <a:lnTo>
                      <a:pt x="877" y="488"/>
                    </a:lnTo>
                    <a:lnTo>
                      <a:pt x="884" y="475"/>
                    </a:lnTo>
                    <a:lnTo>
                      <a:pt x="870" y="457"/>
                    </a:lnTo>
                    <a:lnTo>
                      <a:pt x="843" y="467"/>
                    </a:lnTo>
                    <a:lnTo>
                      <a:pt x="833" y="467"/>
                    </a:lnTo>
                    <a:lnTo>
                      <a:pt x="786" y="479"/>
                    </a:lnTo>
                    <a:lnTo>
                      <a:pt x="796" y="522"/>
                    </a:lnTo>
                    <a:lnTo>
                      <a:pt x="730" y="539"/>
                    </a:lnTo>
                    <a:lnTo>
                      <a:pt x="730" y="584"/>
                    </a:lnTo>
                    <a:lnTo>
                      <a:pt x="774" y="662"/>
                    </a:lnTo>
                    <a:lnTo>
                      <a:pt x="727" y="699"/>
                    </a:lnTo>
                    <a:lnTo>
                      <a:pt x="699" y="685"/>
                    </a:lnTo>
                    <a:lnTo>
                      <a:pt x="634" y="687"/>
                    </a:lnTo>
                    <a:lnTo>
                      <a:pt x="549" y="662"/>
                    </a:lnTo>
                    <a:lnTo>
                      <a:pt x="558" y="687"/>
                    </a:lnTo>
                    <a:lnTo>
                      <a:pt x="549" y="771"/>
                    </a:lnTo>
                    <a:lnTo>
                      <a:pt x="555" y="800"/>
                    </a:lnTo>
                    <a:lnTo>
                      <a:pt x="552" y="841"/>
                    </a:lnTo>
                    <a:lnTo>
                      <a:pt x="583" y="850"/>
                    </a:lnTo>
                    <a:lnTo>
                      <a:pt x="589" y="884"/>
                    </a:lnTo>
                    <a:lnTo>
                      <a:pt x="561" y="872"/>
                    </a:lnTo>
                    <a:lnTo>
                      <a:pt x="534" y="881"/>
                    </a:lnTo>
                    <a:lnTo>
                      <a:pt x="505" y="859"/>
                    </a:lnTo>
                    <a:lnTo>
                      <a:pt x="458" y="878"/>
                    </a:lnTo>
                    <a:lnTo>
                      <a:pt x="384" y="894"/>
                    </a:lnTo>
                    <a:lnTo>
                      <a:pt x="368" y="906"/>
                    </a:lnTo>
                    <a:lnTo>
                      <a:pt x="380" y="919"/>
                    </a:lnTo>
                    <a:lnTo>
                      <a:pt x="427" y="925"/>
                    </a:lnTo>
                    <a:lnTo>
                      <a:pt x="417" y="935"/>
                    </a:lnTo>
                    <a:lnTo>
                      <a:pt x="436" y="990"/>
                    </a:lnTo>
                    <a:lnTo>
                      <a:pt x="509" y="1097"/>
                    </a:lnTo>
                    <a:lnTo>
                      <a:pt x="477" y="1107"/>
                    </a:lnTo>
                    <a:lnTo>
                      <a:pt x="499" y="1122"/>
                    </a:lnTo>
                    <a:lnTo>
                      <a:pt x="474" y="1128"/>
                    </a:lnTo>
                    <a:lnTo>
                      <a:pt x="471" y="1146"/>
                    </a:lnTo>
                    <a:lnTo>
                      <a:pt x="493" y="1197"/>
                    </a:lnTo>
                    <a:lnTo>
                      <a:pt x="499" y="1212"/>
                    </a:lnTo>
                    <a:lnTo>
                      <a:pt x="468" y="1216"/>
                    </a:lnTo>
                    <a:lnTo>
                      <a:pt x="464" y="1228"/>
                    </a:lnTo>
                    <a:lnTo>
                      <a:pt x="424" y="1240"/>
                    </a:lnTo>
                    <a:lnTo>
                      <a:pt x="358" y="1281"/>
                    </a:lnTo>
                    <a:lnTo>
                      <a:pt x="362" y="1294"/>
                    </a:lnTo>
                    <a:lnTo>
                      <a:pt x="343" y="1318"/>
                    </a:lnTo>
                    <a:lnTo>
                      <a:pt x="321" y="1316"/>
                    </a:lnTo>
                    <a:lnTo>
                      <a:pt x="293" y="1325"/>
                    </a:lnTo>
                    <a:lnTo>
                      <a:pt x="249" y="1318"/>
                    </a:lnTo>
                    <a:lnTo>
                      <a:pt x="231" y="1331"/>
                    </a:lnTo>
                    <a:lnTo>
                      <a:pt x="231" y="1365"/>
                    </a:lnTo>
                    <a:lnTo>
                      <a:pt x="212" y="1394"/>
                    </a:lnTo>
                    <a:lnTo>
                      <a:pt x="202" y="1384"/>
                    </a:lnTo>
                    <a:lnTo>
                      <a:pt x="186" y="1394"/>
                    </a:lnTo>
                    <a:lnTo>
                      <a:pt x="158" y="1400"/>
                    </a:lnTo>
                    <a:lnTo>
                      <a:pt x="137" y="1363"/>
                    </a:lnTo>
                    <a:lnTo>
                      <a:pt x="111" y="1384"/>
                    </a:lnTo>
                    <a:lnTo>
                      <a:pt x="96" y="1384"/>
                    </a:lnTo>
                    <a:lnTo>
                      <a:pt x="77" y="1375"/>
                    </a:lnTo>
                    <a:lnTo>
                      <a:pt x="73" y="1394"/>
                    </a:lnTo>
                    <a:lnTo>
                      <a:pt x="45" y="1422"/>
                    </a:lnTo>
                    <a:lnTo>
                      <a:pt x="14" y="1425"/>
                    </a:lnTo>
                    <a:lnTo>
                      <a:pt x="8" y="1453"/>
                    </a:lnTo>
                    <a:lnTo>
                      <a:pt x="21" y="1476"/>
                    </a:lnTo>
                    <a:lnTo>
                      <a:pt x="18" y="1488"/>
                    </a:lnTo>
                    <a:lnTo>
                      <a:pt x="0" y="1489"/>
                    </a:lnTo>
                    <a:lnTo>
                      <a:pt x="2" y="1515"/>
                    </a:lnTo>
                    <a:lnTo>
                      <a:pt x="31" y="1544"/>
                    </a:lnTo>
                    <a:lnTo>
                      <a:pt x="21" y="1554"/>
                    </a:lnTo>
                    <a:lnTo>
                      <a:pt x="39" y="1581"/>
                    </a:lnTo>
                    <a:lnTo>
                      <a:pt x="61" y="1587"/>
                    </a:lnTo>
                    <a:lnTo>
                      <a:pt x="65" y="1575"/>
                    </a:lnTo>
                    <a:lnTo>
                      <a:pt x="84" y="1575"/>
                    </a:lnTo>
                    <a:lnTo>
                      <a:pt x="133" y="1597"/>
                    </a:lnTo>
                    <a:lnTo>
                      <a:pt x="137" y="1625"/>
                    </a:lnTo>
                    <a:lnTo>
                      <a:pt x="152" y="1647"/>
                    </a:lnTo>
                    <a:lnTo>
                      <a:pt x="162" y="1685"/>
                    </a:lnTo>
                    <a:lnTo>
                      <a:pt x="190" y="1710"/>
                    </a:lnTo>
                    <a:lnTo>
                      <a:pt x="170" y="1728"/>
                    </a:lnTo>
                    <a:lnTo>
                      <a:pt x="127" y="1738"/>
                    </a:lnTo>
                    <a:lnTo>
                      <a:pt x="142" y="1755"/>
                    </a:lnTo>
                    <a:lnTo>
                      <a:pt x="155" y="1747"/>
                    </a:lnTo>
                    <a:lnTo>
                      <a:pt x="176" y="1763"/>
                    </a:lnTo>
                    <a:lnTo>
                      <a:pt x="221" y="1763"/>
                    </a:lnTo>
                    <a:lnTo>
                      <a:pt x="233" y="1785"/>
                    </a:lnTo>
                    <a:lnTo>
                      <a:pt x="253" y="1781"/>
                    </a:lnTo>
                    <a:lnTo>
                      <a:pt x="290" y="1812"/>
                    </a:lnTo>
                    <a:lnTo>
                      <a:pt x="299" y="1837"/>
                    </a:lnTo>
                    <a:lnTo>
                      <a:pt x="293" y="1853"/>
                    </a:lnTo>
                    <a:lnTo>
                      <a:pt x="321" y="1882"/>
                    </a:lnTo>
                    <a:lnTo>
                      <a:pt x="352" y="1872"/>
                    </a:lnTo>
                    <a:lnTo>
                      <a:pt x="358" y="1888"/>
                    </a:lnTo>
                    <a:lnTo>
                      <a:pt x="393" y="1906"/>
                    </a:lnTo>
                    <a:lnTo>
                      <a:pt x="464" y="1923"/>
                    </a:lnTo>
                    <a:lnTo>
                      <a:pt x="499" y="1919"/>
                    </a:lnTo>
                    <a:lnTo>
                      <a:pt x="499" y="1941"/>
                    </a:lnTo>
                    <a:lnTo>
                      <a:pt x="542" y="2013"/>
                    </a:lnTo>
                    <a:lnTo>
                      <a:pt x="574" y="2019"/>
                    </a:lnTo>
                    <a:lnTo>
                      <a:pt x="608" y="2041"/>
                    </a:lnTo>
                    <a:lnTo>
                      <a:pt x="614" y="2056"/>
                    </a:lnTo>
                    <a:lnTo>
                      <a:pt x="593" y="2072"/>
                    </a:lnTo>
                    <a:lnTo>
                      <a:pt x="608" y="2101"/>
                    </a:lnTo>
                    <a:lnTo>
                      <a:pt x="614" y="2128"/>
                    </a:lnTo>
                    <a:lnTo>
                      <a:pt x="649" y="2163"/>
                    </a:lnTo>
                    <a:lnTo>
                      <a:pt x="677" y="2169"/>
                    </a:lnTo>
                    <a:lnTo>
                      <a:pt x="677" y="2191"/>
                    </a:lnTo>
                    <a:lnTo>
                      <a:pt x="696" y="2212"/>
                    </a:lnTo>
                    <a:lnTo>
                      <a:pt x="683" y="2241"/>
                    </a:lnTo>
                    <a:lnTo>
                      <a:pt x="667" y="2253"/>
                    </a:lnTo>
                    <a:lnTo>
                      <a:pt x="636" y="2244"/>
                    </a:lnTo>
                    <a:lnTo>
                      <a:pt x="630" y="2226"/>
                    </a:lnTo>
                    <a:lnTo>
                      <a:pt x="602" y="2235"/>
                    </a:lnTo>
                    <a:lnTo>
                      <a:pt x="614" y="2269"/>
                    </a:lnTo>
                    <a:lnTo>
                      <a:pt x="646" y="2298"/>
                    </a:lnTo>
                    <a:lnTo>
                      <a:pt x="642" y="2319"/>
                    </a:lnTo>
                    <a:lnTo>
                      <a:pt x="661" y="2337"/>
                    </a:lnTo>
                    <a:lnTo>
                      <a:pt x="652" y="2351"/>
                    </a:lnTo>
                    <a:lnTo>
                      <a:pt x="671" y="2372"/>
                    </a:lnTo>
                    <a:lnTo>
                      <a:pt x="686" y="2357"/>
                    </a:lnTo>
                    <a:lnTo>
                      <a:pt x="712" y="2388"/>
                    </a:lnTo>
                    <a:lnTo>
                      <a:pt x="743" y="2410"/>
                    </a:lnTo>
                    <a:lnTo>
                      <a:pt x="759" y="2407"/>
                    </a:lnTo>
                    <a:lnTo>
                      <a:pt x="808" y="2431"/>
                    </a:lnTo>
                    <a:lnTo>
                      <a:pt x="808" y="2450"/>
                    </a:lnTo>
                    <a:lnTo>
                      <a:pt x="845" y="2460"/>
                    </a:lnTo>
                    <a:lnTo>
                      <a:pt x="882" y="2486"/>
                    </a:lnTo>
                    <a:lnTo>
                      <a:pt x="890" y="2491"/>
                    </a:lnTo>
                    <a:lnTo>
                      <a:pt x="902" y="2509"/>
                    </a:lnTo>
                    <a:lnTo>
                      <a:pt x="914" y="2509"/>
                    </a:lnTo>
                    <a:lnTo>
                      <a:pt x="943" y="2466"/>
                    </a:lnTo>
                    <a:lnTo>
                      <a:pt x="986" y="2476"/>
                    </a:lnTo>
                    <a:lnTo>
                      <a:pt x="999" y="2503"/>
                    </a:lnTo>
                    <a:lnTo>
                      <a:pt x="1036" y="2519"/>
                    </a:lnTo>
                    <a:lnTo>
                      <a:pt x="1070" y="2548"/>
                    </a:lnTo>
                    <a:lnTo>
                      <a:pt x="1101" y="2554"/>
                    </a:lnTo>
                    <a:lnTo>
                      <a:pt x="1142" y="2601"/>
                    </a:lnTo>
                    <a:lnTo>
                      <a:pt x="1154" y="2603"/>
                    </a:lnTo>
                    <a:lnTo>
                      <a:pt x="1179" y="2587"/>
                    </a:lnTo>
                    <a:lnTo>
                      <a:pt x="1193" y="2591"/>
                    </a:lnTo>
                    <a:lnTo>
                      <a:pt x="1211" y="2616"/>
                    </a:lnTo>
                    <a:lnTo>
                      <a:pt x="1211" y="2628"/>
                    </a:lnTo>
                    <a:lnTo>
                      <a:pt x="1277" y="2669"/>
                    </a:lnTo>
                    <a:lnTo>
                      <a:pt x="1304" y="2663"/>
                    </a:lnTo>
                    <a:lnTo>
                      <a:pt x="1304" y="2694"/>
                    </a:lnTo>
                    <a:lnTo>
                      <a:pt x="1351" y="2700"/>
                    </a:lnTo>
                    <a:lnTo>
                      <a:pt x="1379" y="2712"/>
                    </a:lnTo>
                    <a:lnTo>
                      <a:pt x="1395" y="2741"/>
                    </a:lnTo>
                    <a:lnTo>
                      <a:pt x="1408" y="2710"/>
                    </a:lnTo>
                    <a:lnTo>
                      <a:pt x="1414" y="2729"/>
                    </a:lnTo>
                    <a:lnTo>
                      <a:pt x="1435" y="2738"/>
                    </a:lnTo>
                    <a:lnTo>
                      <a:pt x="1445" y="2716"/>
                    </a:lnTo>
                    <a:lnTo>
                      <a:pt x="1488" y="2732"/>
                    </a:lnTo>
                    <a:lnTo>
                      <a:pt x="1508" y="2747"/>
                    </a:lnTo>
                    <a:lnTo>
                      <a:pt x="1554" y="2747"/>
                    </a:lnTo>
                    <a:lnTo>
                      <a:pt x="1566" y="2738"/>
                    </a:lnTo>
                    <a:lnTo>
                      <a:pt x="1592" y="2745"/>
                    </a:lnTo>
                    <a:lnTo>
                      <a:pt x="1588" y="2735"/>
                    </a:lnTo>
                    <a:lnTo>
                      <a:pt x="1613" y="2729"/>
                    </a:lnTo>
                    <a:lnTo>
                      <a:pt x="1633" y="2716"/>
                    </a:lnTo>
                    <a:lnTo>
                      <a:pt x="1651" y="2726"/>
                    </a:lnTo>
                    <a:lnTo>
                      <a:pt x="1660" y="2747"/>
                    </a:lnTo>
                    <a:lnTo>
                      <a:pt x="1654" y="2778"/>
                    </a:lnTo>
                    <a:lnTo>
                      <a:pt x="1672" y="2800"/>
                    </a:lnTo>
                    <a:lnTo>
                      <a:pt x="1676" y="2785"/>
                    </a:lnTo>
                    <a:lnTo>
                      <a:pt x="1688" y="2776"/>
                    </a:lnTo>
                    <a:lnTo>
                      <a:pt x="1713" y="2719"/>
                    </a:lnTo>
                    <a:lnTo>
                      <a:pt x="1738" y="2706"/>
                    </a:lnTo>
                    <a:lnTo>
                      <a:pt x="1754" y="2694"/>
                    </a:lnTo>
                    <a:lnTo>
                      <a:pt x="1791" y="2700"/>
                    </a:lnTo>
                    <a:lnTo>
                      <a:pt x="1795" y="2719"/>
                    </a:lnTo>
                    <a:lnTo>
                      <a:pt x="1823" y="2719"/>
                    </a:lnTo>
                    <a:lnTo>
                      <a:pt x="1860" y="2732"/>
                    </a:lnTo>
                    <a:lnTo>
                      <a:pt x="1879" y="2719"/>
                    </a:lnTo>
                    <a:lnTo>
                      <a:pt x="1895" y="2729"/>
                    </a:lnTo>
                    <a:lnTo>
                      <a:pt x="1916" y="2735"/>
                    </a:lnTo>
                    <a:lnTo>
                      <a:pt x="1916" y="2753"/>
                    </a:lnTo>
                    <a:lnTo>
                      <a:pt x="1951" y="2757"/>
                    </a:lnTo>
                    <a:lnTo>
                      <a:pt x="1991" y="2747"/>
                    </a:lnTo>
                    <a:lnTo>
                      <a:pt x="2010" y="2732"/>
                    </a:lnTo>
                    <a:lnTo>
                      <a:pt x="2004" y="2719"/>
                    </a:lnTo>
                    <a:lnTo>
                      <a:pt x="2041" y="2685"/>
                    </a:lnTo>
                    <a:lnTo>
                      <a:pt x="2044" y="2660"/>
                    </a:lnTo>
                    <a:lnTo>
                      <a:pt x="2091" y="2653"/>
                    </a:lnTo>
                    <a:lnTo>
                      <a:pt x="2112" y="2634"/>
                    </a:lnTo>
                    <a:lnTo>
                      <a:pt x="2129" y="2603"/>
                    </a:lnTo>
                    <a:lnTo>
                      <a:pt x="2159" y="2585"/>
                    </a:lnTo>
                    <a:lnTo>
                      <a:pt x="2176" y="2601"/>
                    </a:lnTo>
                    <a:lnTo>
                      <a:pt x="2235" y="2616"/>
                    </a:lnTo>
                    <a:lnTo>
                      <a:pt x="2247" y="2594"/>
                    </a:lnTo>
                    <a:lnTo>
                      <a:pt x="2284" y="2569"/>
                    </a:lnTo>
                    <a:lnTo>
                      <a:pt x="2319" y="2591"/>
                    </a:lnTo>
                    <a:lnTo>
                      <a:pt x="2300" y="2610"/>
                    </a:lnTo>
                    <a:lnTo>
                      <a:pt x="2309" y="2632"/>
                    </a:lnTo>
                    <a:lnTo>
                      <a:pt x="2335" y="2613"/>
                    </a:lnTo>
                    <a:lnTo>
                      <a:pt x="2354" y="2644"/>
                    </a:lnTo>
                    <a:lnTo>
                      <a:pt x="2331" y="2669"/>
                    </a:lnTo>
                    <a:lnTo>
                      <a:pt x="2329" y="2685"/>
                    </a:lnTo>
                    <a:lnTo>
                      <a:pt x="2344" y="2691"/>
                    </a:lnTo>
                    <a:lnTo>
                      <a:pt x="2362" y="2679"/>
                    </a:lnTo>
                    <a:lnTo>
                      <a:pt x="2397" y="2691"/>
                    </a:lnTo>
                    <a:lnTo>
                      <a:pt x="2409" y="2688"/>
                    </a:lnTo>
                    <a:lnTo>
                      <a:pt x="2431" y="2704"/>
                    </a:lnTo>
                    <a:lnTo>
                      <a:pt x="2444" y="2669"/>
                    </a:lnTo>
                    <a:lnTo>
                      <a:pt x="2472" y="2691"/>
                    </a:lnTo>
                    <a:lnTo>
                      <a:pt x="2509" y="2712"/>
                    </a:lnTo>
                    <a:lnTo>
                      <a:pt x="2509" y="2732"/>
                    </a:lnTo>
                    <a:lnTo>
                      <a:pt x="2538" y="2778"/>
                    </a:lnTo>
                    <a:lnTo>
                      <a:pt x="2544" y="2763"/>
                    </a:lnTo>
                    <a:lnTo>
                      <a:pt x="2569" y="2772"/>
                    </a:lnTo>
                    <a:lnTo>
                      <a:pt x="2581" y="2800"/>
                    </a:lnTo>
                    <a:lnTo>
                      <a:pt x="2579" y="2813"/>
                    </a:lnTo>
                    <a:lnTo>
                      <a:pt x="2597" y="2860"/>
                    </a:lnTo>
                    <a:lnTo>
                      <a:pt x="2591" y="2932"/>
                    </a:lnTo>
                    <a:lnTo>
                      <a:pt x="2609" y="2960"/>
                    </a:lnTo>
                    <a:lnTo>
                      <a:pt x="2593" y="2963"/>
                    </a:lnTo>
                    <a:lnTo>
                      <a:pt x="2579" y="2995"/>
                    </a:lnTo>
                    <a:lnTo>
                      <a:pt x="2562" y="2985"/>
                    </a:lnTo>
                    <a:lnTo>
                      <a:pt x="2565" y="3010"/>
                    </a:lnTo>
                    <a:lnTo>
                      <a:pt x="2546" y="3028"/>
                    </a:lnTo>
                    <a:lnTo>
                      <a:pt x="2538" y="3026"/>
                    </a:lnTo>
                    <a:lnTo>
                      <a:pt x="2532" y="3044"/>
                    </a:lnTo>
                    <a:lnTo>
                      <a:pt x="2544" y="3069"/>
                    </a:lnTo>
                    <a:lnTo>
                      <a:pt x="2522" y="3081"/>
                    </a:lnTo>
                    <a:lnTo>
                      <a:pt x="2525" y="3114"/>
                    </a:lnTo>
                    <a:lnTo>
                      <a:pt x="2540" y="3128"/>
                    </a:lnTo>
                    <a:lnTo>
                      <a:pt x="2550" y="3147"/>
                    </a:lnTo>
                    <a:lnTo>
                      <a:pt x="2534" y="3167"/>
                    </a:lnTo>
                    <a:lnTo>
                      <a:pt x="2546" y="3175"/>
                    </a:lnTo>
                    <a:lnTo>
                      <a:pt x="2581" y="3151"/>
                    </a:lnTo>
                    <a:lnTo>
                      <a:pt x="2616" y="3147"/>
                    </a:lnTo>
                    <a:lnTo>
                      <a:pt x="2630" y="3153"/>
                    </a:lnTo>
                    <a:lnTo>
                      <a:pt x="2656" y="3151"/>
                    </a:lnTo>
                    <a:lnTo>
                      <a:pt x="2640" y="3163"/>
                    </a:lnTo>
                    <a:lnTo>
                      <a:pt x="2644" y="3182"/>
                    </a:lnTo>
                    <a:lnTo>
                      <a:pt x="2665" y="3204"/>
                    </a:lnTo>
                    <a:lnTo>
                      <a:pt x="2659" y="3213"/>
                    </a:lnTo>
                    <a:lnTo>
                      <a:pt x="2671" y="3247"/>
                    </a:lnTo>
                    <a:lnTo>
                      <a:pt x="2706" y="3263"/>
                    </a:lnTo>
                    <a:lnTo>
                      <a:pt x="2731" y="3263"/>
                    </a:lnTo>
                    <a:lnTo>
                      <a:pt x="2722" y="3294"/>
                    </a:lnTo>
                    <a:lnTo>
                      <a:pt x="2728" y="3323"/>
                    </a:lnTo>
                    <a:lnTo>
                      <a:pt x="2718" y="3335"/>
                    </a:lnTo>
                    <a:lnTo>
                      <a:pt x="2716" y="3360"/>
                    </a:lnTo>
                    <a:lnTo>
                      <a:pt x="2790" y="3372"/>
                    </a:lnTo>
                    <a:lnTo>
                      <a:pt x="2790" y="3397"/>
                    </a:lnTo>
                    <a:lnTo>
                      <a:pt x="2815" y="3413"/>
                    </a:lnTo>
                    <a:lnTo>
                      <a:pt x="2809" y="3423"/>
                    </a:lnTo>
                    <a:lnTo>
                      <a:pt x="2821" y="3438"/>
                    </a:lnTo>
                    <a:lnTo>
                      <a:pt x="2834" y="3429"/>
                    </a:lnTo>
                    <a:lnTo>
                      <a:pt x="2865" y="3432"/>
                    </a:lnTo>
                    <a:lnTo>
                      <a:pt x="2900" y="3401"/>
                    </a:lnTo>
                    <a:lnTo>
                      <a:pt x="2910" y="3423"/>
                    </a:lnTo>
                    <a:lnTo>
                      <a:pt x="2927" y="3466"/>
                    </a:lnTo>
                    <a:lnTo>
                      <a:pt x="2953" y="3460"/>
                    </a:lnTo>
                    <a:lnTo>
                      <a:pt x="2974" y="3469"/>
                    </a:lnTo>
                    <a:lnTo>
                      <a:pt x="2966" y="3450"/>
                    </a:lnTo>
                    <a:lnTo>
                      <a:pt x="2972" y="3417"/>
                    </a:lnTo>
                    <a:lnTo>
                      <a:pt x="2962" y="3397"/>
                    </a:lnTo>
                    <a:lnTo>
                      <a:pt x="2946" y="3382"/>
                    </a:lnTo>
                    <a:lnTo>
                      <a:pt x="2933" y="3351"/>
                    </a:lnTo>
                    <a:lnTo>
                      <a:pt x="2943" y="3325"/>
                    </a:lnTo>
                    <a:lnTo>
                      <a:pt x="2962" y="3335"/>
                    </a:lnTo>
                    <a:lnTo>
                      <a:pt x="2987" y="3335"/>
                    </a:lnTo>
                    <a:lnTo>
                      <a:pt x="2999" y="3331"/>
                    </a:lnTo>
                    <a:lnTo>
                      <a:pt x="3013" y="3294"/>
                    </a:lnTo>
                    <a:lnTo>
                      <a:pt x="3052" y="3313"/>
                    </a:lnTo>
                    <a:lnTo>
                      <a:pt x="3071" y="3329"/>
                    </a:lnTo>
                    <a:lnTo>
                      <a:pt x="3093" y="3292"/>
                    </a:lnTo>
                    <a:lnTo>
                      <a:pt x="3115" y="3313"/>
                    </a:lnTo>
                    <a:lnTo>
                      <a:pt x="3121" y="3294"/>
                    </a:lnTo>
                    <a:lnTo>
                      <a:pt x="3156" y="3323"/>
                    </a:lnTo>
                    <a:lnTo>
                      <a:pt x="3165" y="3292"/>
                    </a:lnTo>
                    <a:lnTo>
                      <a:pt x="3181" y="3288"/>
                    </a:lnTo>
                    <a:lnTo>
                      <a:pt x="3189" y="3304"/>
                    </a:lnTo>
                    <a:lnTo>
                      <a:pt x="3209" y="3284"/>
                    </a:lnTo>
                    <a:lnTo>
                      <a:pt x="3221" y="3288"/>
                    </a:lnTo>
                    <a:lnTo>
                      <a:pt x="3234" y="3276"/>
                    </a:lnTo>
                    <a:lnTo>
                      <a:pt x="3228" y="3257"/>
                    </a:lnTo>
                    <a:lnTo>
                      <a:pt x="3262" y="3241"/>
                    </a:lnTo>
                    <a:lnTo>
                      <a:pt x="3268" y="3229"/>
                    </a:lnTo>
                    <a:lnTo>
                      <a:pt x="3293" y="3251"/>
                    </a:lnTo>
                    <a:lnTo>
                      <a:pt x="3296" y="3263"/>
                    </a:lnTo>
                    <a:lnTo>
                      <a:pt x="3312" y="3263"/>
                    </a:lnTo>
                    <a:lnTo>
                      <a:pt x="3328" y="3278"/>
                    </a:lnTo>
                    <a:lnTo>
                      <a:pt x="3349" y="3270"/>
                    </a:lnTo>
                    <a:lnTo>
                      <a:pt x="3365" y="3284"/>
                    </a:lnTo>
                    <a:lnTo>
                      <a:pt x="3386" y="3276"/>
                    </a:lnTo>
                    <a:lnTo>
                      <a:pt x="3418" y="3292"/>
                    </a:lnTo>
                    <a:lnTo>
                      <a:pt x="3412" y="3313"/>
                    </a:lnTo>
                    <a:lnTo>
                      <a:pt x="3399" y="3329"/>
                    </a:lnTo>
                    <a:lnTo>
                      <a:pt x="3412" y="3341"/>
                    </a:lnTo>
                    <a:lnTo>
                      <a:pt x="3418" y="3378"/>
                    </a:lnTo>
                    <a:lnTo>
                      <a:pt x="3453" y="3385"/>
                    </a:lnTo>
                    <a:lnTo>
                      <a:pt x="3453" y="3397"/>
                    </a:lnTo>
                    <a:lnTo>
                      <a:pt x="3502" y="3423"/>
                    </a:lnTo>
                    <a:lnTo>
                      <a:pt x="3527" y="3413"/>
                    </a:lnTo>
                    <a:lnTo>
                      <a:pt x="3549" y="3426"/>
                    </a:lnTo>
                    <a:lnTo>
                      <a:pt x="3615" y="3407"/>
                    </a:lnTo>
                    <a:lnTo>
                      <a:pt x="3646" y="3419"/>
                    </a:lnTo>
                    <a:lnTo>
                      <a:pt x="3658" y="3442"/>
                    </a:lnTo>
                    <a:lnTo>
                      <a:pt x="3692" y="3432"/>
                    </a:lnTo>
                    <a:lnTo>
                      <a:pt x="3733" y="3438"/>
                    </a:lnTo>
                    <a:lnTo>
                      <a:pt x="3717" y="3448"/>
                    </a:lnTo>
                    <a:lnTo>
                      <a:pt x="3717" y="3482"/>
                    </a:lnTo>
                    <a:lnTo>
                      <a:pt x="3727" y="3522"/>
                    </a:lnTo>
                    <a:lnTo>
                      <a:pt x="3748" y="3567"/>
                    </a:lnTo>
                    <a:lnTo>
                      <a:pt x="3786" y="3567"/>
                    </a:lnTo>
                    <a:lnTo>
                      <a:pt x="3801" y="3542"/>
                    </a:lnTo>
                    <a:lnTo>
                      <a:pt x="3777" y="3522"/>
                    </a:lnTo>
                    <a:lnTo>
                      <a:pt x="3780" y="3507"/>
                    </a:lnTo>
                    <a:lnTo>
                      <a:pt x="3760" y="3504"/>
                    </a:lnTo>
                    <a:lnTo>
                      <a:pt x="3758" y="3489"/>
                    </a:lnTo>
                    <a:lnTo>
                      <a:pt x="3795" y="3495"/>
                    </a:lnTo>
                    <a:lnTo>
                      <a:pt x="3793" y="3463"/>
                    </a:lnTo>
                    <a:lnTo>
                      <a:pt x="3811" y="3444"/>
                    </a:lnTo>
                    <a:lnTo>
                      <a:pt x="3945" y="3409"/>
                    </a:lnTo>
                    <a:lnTo>
                      <a:pt x="4057" y="3357"/>
                    </a:lnTo>
                    <a:lnTo>
                      <a:pt x="4057" y="3338"/>
                    </a:lnTo>
                    <a:lnTo>
                      <a:pt x="4030" y="3294"/>
                    </a:lnTo>
                    <a:lnTo>
                      <a:pt x="4039" y="3263"/>
                    </a:lnTo>
                    <a:lnTo>
                      <a:pt x="4086" y="3335"/>
                    </a:lnTo>
                    <a:lnTo>
                      <a:pt x="4123" y="3348"/>
                    </a:lnTo>
                    <a:lnTo>
                      <a:pt x="4139" y="3329"/>
                    </a:lnTo>
                    <a:lnTo>
                      <a:pt x="4157" y="3300"/>
                    </a:lnTo>
                    <a:lnTo>
                      <a:pt x="4173" y="3319"/>
                    </a:lnTo>
                    <a:lnTo>
                      <a:pt x="4201" y="3292"/>
                    </a:lnTo>
                    <a:lnTo>
                      <a:pt x="4235" y="3298"/>
                    </a:lnTo>
                    <a:lnTo>
                      <a:pt x="4241" y="3282"/>
                    </a:lnTo>
                    <a:lnTo>
                      <a:pt x="4257" y="3298"/>
                    </a:lnTo>
                    <a:lnTo>
                      <a:pt x="4317" y="3276"/>
                    </a:lnTo>
                    <a:lnTo>
                      <a:pt x="4345" y="3204"/>
                    </a:lnTo>
                    <a:lnTo>
                      <a:pt x="4360" y="3210"/>
                    </a:lnTo>
                    <a:lnTo>
                      <a:pt x="4417" y="3173"/>
                    </a:lnTo>
                    <a:lnTo>
                      <a:pt x="4442" y="3132"/>
                    </a:lnTo>
                    <a:lnTo>
                      <a:pt x="4429" y="3097"/>
                    </a:lnTo>
                    <a:lnTo>
                      <a:pt x="4450" y="3104"/>
                    </a:lnTo>
                    <a:lnTo>
                      <a:pt x="4479" y="3107"/>
                    </a:lnTo>
                    <a:lnTo>
                      <a:pt x="4495" y="3081"/>
                    </a:lnTo>
                    <a:lnTo>
                      <a:pt x="4485" y="3069"/>
                    </a:lnTo>
                    <a:lnTo>
                      <a:pt x="4510" y="3067"/>
                    </a:lnTo>
                    <a:lnTo>
                      <a:pt x="4501" y="3034"/>
                    </a:lnTo>
                    <a:lnTo>
                      <a:pt x="4529" y="3028"/>
                    </a:lnTo>
                    <a:lnTo>
                      <a:pt x="4510" y="3010"/>
                    </a:lnTo>
                    <a:lnTo>
                      <a:pt x="4523" y="2989"/>
                    </a:lnTo>
                    <a:lnTo>
                      <a:pt x="4554" y="3016"/>
                    </a:lnTo>
                    <a:lnTo>
                      <a:pt x="4550" y="2944"/>
                    </a:lnTo>
                    <a:lnTo>
                      <a:pt x="4532" y="2941"/>
                    </a:lnTo>
                    <a:lnTo>
                      <a:pt x="4538" y="2917"/>
                    </a:lnTo>
                    <a:lnTo>
                      <a:pt x="4563" y="2907"/>
                    </a:lnTo>
                    <a:lnTo>
                      <a:pt x="4523" y="2870"/>
                    </a:lnTo>
                    <a:lnTo>
                      <a:pt x="4560" y="2854"/>
                    </a:lnTo>
                    <a:lnTo>
                      <a:pt x="4589" y="2819"/>
                    </a:lnTo>
                    <a:lnTo>
                      <a:pt x="4601" y="2785"/>
                    </a:lnTo>
                    <a:lnTo>
                      <a:pt x="4589" y="2772"/>
                    </a:lnTo>
                    <a:lnTo>
                      <a:pt x="4622" y="2688"/>
                    </a:lnTo>
                    <a:lnTo>
                      <a:pt x="4644" y="2704"/>
                    </a:lnTo>
                    <a:lnTo>
                      <a:pt x="4661" y="2688"/>
                    </a:lnTo>
                    <a:lnTo>
                      <a:pt x="4628" y="2651"/>
                    </a:lnTo>
                    <a:lnTo>
                      <a:pt x="4654" y="2651"/>
                    </a:lnTo>
                    <a:lnTo>
                      <a:pt x="4654" y="2628"/>
                    </a:lnTo>
                    <a:lnTo>
                      <a:pt x="4626" y="2607"/>
                    </a:lnTo>
                    <a:lnTo>
                      <a:pt x="4663" y="2591"/>
                    </a:lnTo>
                    <a:lnTo>
                      <a:pt x="4651" y="2550"/>
                    </a:lnTo>
                    <a:lnTo>
                      <a:pt x="4614" y="2563"/>
                    </a:lnTo>
                    <a:lnTo>
                      <a:pt x="4663" y="2522"/>
                    </a:lnTo>
                    <a:lnTo>
                      <a:pt x="4620" y="2516"/>
                    </a:lnTo>
                    <a:lnTo>
                      <a:pt x="4595" y="2491"/>
                    </a:lnTo>
                    <a:lnTo>
                      <a:pt x="4560" y="2478"/>
                    </a:lnTo>
                    <a:lnTo>
                      <a:pt x="4538" y="2497"/>
                    </a:lnTo>
                    <a:lnTo>
                      <a:pt x="4520" y="2501"/>
                    </a:lnTo>
                    <a:lnTo>
                      <a:pt x="4504" y="2472"/>
                    </a:lnTo>
                    <a:lnTo>
                      <a:pt x="4536" y="2472"/>
                    </a:lnTo>
                    <a:lnTo>
                      <a:pt x="4538" y="2450"/>
                    </a:lnTo>
                    <a:lnTo>
                      <a:pt x="4573" y="2423"/>
                    </a:lnTo>
                    <a:lnTo>
                      <a:pt x="4607" y="2419"/>
                    </a:lnTo>
                    <a:lnTo>
                      <a:pt x="4604" y="2407"/>
                    </a:lnTo>
                    <a:lnTo>
                      <a:pt x="4573" y="2370"/>
                    </a:lnTo>
                    <a:lnTo>
                      <a:pt x="4536" y="2351"/>
                    </a:lnTo>
                    <a:lnTo>
                      <a:pt x="4491" y="2316"/>
                    </a:lnTo>
                    <a:lnTo>
                      <a:pt x="4520" y="2310"/>
                    </a:lnTo>
                    <a:lnTo>
                      <a:pt x="4579" y="2329"/>
                    </a:lnTo>
                    <a:lnTo>
                      <a:pt x="4554" y="2294"/>
                    </a:lnTo>
                    <a:lnTo>
                      <a:pt x="4517" y="2278"/>
                    </a:lnTo>
                    <a:lnTo>
                      <a:pt x="4510" y="2253"/>
                    </a:lnTo>
                    <a:lnTo>
                      <a:pt x="4448" y="2226"/>
                    </a:lnTo>
                    <a:lnTo>
                      <a:pt x="4442" y="2185"/>
                    </a:lnTo>
                    <a:lnTo>
                      <a:pt x="4432" y="2185"/>
                    </a:lnTo>
                    <a:lnTo>
                      <a:pt x="4419" y="2160"/>
                    </a:lnTo>
                    <a:lnTo>
                      <a:pt x="4382" y="2119"/>
                    </a:lnTo>
                    <a:lnTo>
                      <a:pt x="4379" y="2107"/>
                    </a:lnTo>
                    <a:lnTo>
                      <a:pt x="4333" y="2048"/>
                    </a:lnTo>
                    <a:lnTo>
                      <a:pt x="4270" y="2022"/>
                    </a:lnTo>
                    <a:lnTo>
                      <a:pt x="4241" y="1997"/>
                    </a:lnTo>
                    <a:lnTo>
                      <a:pt x="4223" y="1997"/>
                    </a:lnTo>
                    <a:lnTo>
                      <a:pt x="4211" y="1962"/>
                    </a:lnTo>
                    <a:lnTo>
                      <a:pt x="4223" y="1960"/>
                    </a:lnTo>
                    <a:lnTo>
                      <a:pt x="4229" y="1910"/>
                    </a:lnTo>
                    <a:lnTo>
                      <a:pt x="4260" y="1866"/>
                    </a:lnTo>
                    <a:lnTo>
                      <a:pt x="4241" y="1841"/>
                    </a:lnTo>
                    <a:lnTo>
                      <a:pt x="4260" y="1835"/>
                    </a:lnTo>
                    <a:lnTo>
                      <a:pt x="4274" y="1859"/>
                    </a:lnTo>
                    <a:lnTo>
                      <a:pt x="4298" y="1847"/>
                    </a:lnTo>
                    <a:lnTo>
                      <a:pt x="4288" y="1822"/>
                    </a:lnTo>
                    <a:lnTo>
                      <a:pt x="4304" y="1822"/>
                    </a:lnTo>
                    <a:lnTo>
                      <a:pt x="4292" y="1794"/>
                    </a:lnTo>
                    <a:lnTo>
                      <a:pt x="4335" y="1788"/>
                    </a:lnTo>
                    <a:lnTo>
                      <a:pt x="4339" y="1775"/>
                    </a:lnTo>
                    <a:lnTo>
                      <a:pt x="4392" y="1753"/>
                    </a:lnTo>
                    <a:lnTo>
                      <a:pt x="4405" y="1772"/>
                    </a:lnTo>
                    <a:lnTo>
                      <a:pt x="4426" y="1763"/>
                    </a:lnTo>
                    <a:lnTo>
                      <a:pt x="4426" y="1734"/>
                    </a:lnTo>
                    <a:lnTo>
                      <a:pt x="4413" y="1720"/>
                    </a:lnTo>
                    <a:lnTo>
                      <a:pt x="4358" y="1697"/>
                    </a:lnTo>
                    <a:lnTo>
                      <a:pt x="4319" y="1710"/>
                    </a:lnTo>
                    <a:lnTo>
                      <a:pt x="4292" y="1691"/>
                    </a:lnTo>
                    <a:lnTo>
                      <a:pt x="4229" y="1666"/>
                    </a:lnTo>
                    <a:lnTo>
                      <a:pt x="4201" y="1681"/>
                    </a:lnTo>
                    <a:lnTo>
                      <a:pt x="4201" y="1691"/>
                    </a:lnTo>
                    <a:lnTo>
                      <a:pt x="4173" y="1716"/>
                    </a:lnTo>
                    <a:lnTo>
                      <a:pt x="4173" y="1738"/>
                    </a:lnTo>
                    <a:lnTo>
                      <a:pt x="4123" y="1738"/>
                    </a:lnTo>
                    <a:lnTo>
                      <a:pt x="4089" y="1716"/>
                    </a:lnTo>
                    <a:lnTo>
                      <a:pt x="4079" y="1687"/>
                    </a:lnTo>
                    <a:lnTo>
                      <a:pt x="4083" y="1663"/>
                    </a:lnTo>
                    <a:lnTo>
                      <a:pt x="4055" y="1634"/>
                    </a:lnTo>
                    <a:lnTo>
                      <a:pt x="4026" y="1632"/>
                    </a:lnTo>
                    <a:lnTo>
                      <a:pt x="4026" y="1650"/>
                    </a:lnTo>
                    <a:lnTo>
                      <a:pt x="3977" y="1632"/>
                    </a:lnTo>
                    <a:lnTo>
                      <a:pt x="3930" y="1603"/>
                    </a:lnTo>
                    <a:lnTo>
                      <a:pt x="3908" y="1575"/>
                    </a:lnTo>
                    <a:lnTo>
                      <a:pt x="3905" y="1529"/>
                    </a:lnTo>
                    <a:lnTo>
                      <a:pt x="3926" y="1515"/>
                    </a:lnTo>
                    <a:lnTo>
                      <a:pt x="3961" y="1535"/>
                    </a:lnTo>
                    <a:lnTo>
                      <a:pt x="3979" y="1519"/>
                    </a:lnTo>
                    <a:lnTo>
                      <a:pt x="4010" y="1525"/>
                    </a:lnTo>
                    <a:lnTo>
                      <a:pt x="4026" y="1497"/>
                    </a:lnTo>
                    <a:lnTo>
                      <a:pt x="4014" y="1478"/>
                    </a:lnTo>
                    <a:lnTo>
                      <a:pt x="4018" y="1462"/>
                    </a:lnTo>
                    <a:lnTo>
                      <a:pt x="4026" y="1443"/>
                    </a:lnTo>
                    <a:lnTo>
                      <a:pt x="4092" y="1410"/>
                    </a:lnTo>
                    <a:lnTo>
                      <a:pt x="4102" y="1359"/>
                    </a:lnTo>
                    <a:lnTo>
                      <a:pt x="4120" y="1331"/>
                    </a:lnTo>
                    <a:lnTo>
                      <a:pt x="4173" y="1341"/>
                    </a:lnTo>
                    <a:lnTo>
                      <a:pt x="4176" y="1325"/>
                    </a:lnTo>
                    <a:lnTo>
                      <a:pt x="4239" y="1378"/>
                    </a:lnTo>
                    <a:lnTo>
                      <a:pt x="4223" y="1441"/>
                    </a:lnTo>
                    <a:lnTo>
                      <a:pt x="4201" y="1453"/>
                    </a:lnTo>
                    <a:lnTo>
                      <a:pt x="4208" y="1472"/>
                    </a:lnTo>
                    <a:lnTo>
                      <a:pt x="4192" y="1482"/>
                    </a:lnTo>
                    <a:lnTo>
                      <a:pt x="4227" y="1500"/>
                    </a:lnTo>
                    <a:lnTo>
                      <a:pt x="4248" y="1500"/>
                    </a:lnTo>
                    <a:lnTo>
                      <a:pt x="4211" y="1547"/>
                    </a:lnTo>
                    <a:lnTo>
                      <a:pt x="4223" y="1569"/>
                    </a:lnTo>
                    <a:lnTo>
                      <a:pt x="4267" y="1554"/>
                    </a:lnTo>
                    <a:lnTo>
                      <a:pt x="4257" y="1538"/>
                    </a:lnTo>
                    <a:lnTo>
                      <a:pt x="4288" y="1535"/>
                    </a:lnTo>
                    <a:lnTo>
                      <a:pt x="4295" y="1500"/>
                    </a:lnTo>
                    <a:lnTo>
                      <a:pt x="4342" y="1472"/>
                    </a:lnTo>
                    <a:lnTo>
                      <a:pt x="4360" y="1469"/>
                    </a:lnTo>
                    <a:lnTo>
                      <a:pt x="4358" y="1453"/>
                    </a:lnTo>
                    <a:lnTo>
                      <a:pt x="4379" y="1456"/>
                    </a:lnTo>
                    <a:lnTo>
                      <a:pt x="4385" y="1441"/>
                    </a:lnTo>
                    <a:lnTo>
                      <a:pt x="4432" y="1450"/>
                    </a:lnTo>
                    <a:lnTo>
                      <a:pt x="4444" y="1435"/>
                    </a:lnTo>
                    <a:lnTo>
                      <a:pt x="4442" y="1422"/>
                    </a:lnTo>
                    <a:lnTo>
                      <a:pt x="4476" y="1375"/>
                    </a:lnTo>
                    <a:lnTo>
                      <a:pt x="4504" y="1365"/>
                    </a:lnTo>
                    <a:lnTo>
                      <a:pt x="4510" y="1347"/>
                    </a:lnTo>
                    <a:lnTo>
                      <a:pt x="4542" y="1335"/>
                    </a:lnTo>
                    <a:lnTo>
                      <a:pt x="4557" y="1287"/>
                    </a:lnTo>
                    <a:lnTo>
                      <a:pt x="4554" y="1259"/>
                    </a:lnTo>
                    <a:lnTo>
                      <a:pt x="4560" y="1250"/>
                    </a:lnTo>
                    <a:lnTo>
                      <a:pt x="4575" y="1240"/>
                    </a:lnTo>
                    <a:lnTo>
                      <a:pt x="4607" y="1269"/>
                    </a:lnTo>
                    <a:lnTo>
                      <a:pt x="4657" y="1281"/>
                    </a:lnTo>
                    <a:lnTo>
                      <a:pt x="4688" y="1279"/>
                    </a:lnTo>
                    <a:lnTo>
                      <a:pt x="4704" y="1285"/>
                    </a:lnTo>
                    <a:lnTo>
                      <a:pt x="4708" y="1263"/>
                    </a:lnTo>
                    <a:lnTo>
                      <a:pt x="4675" y="1238"/>
                    </a:lnTo>
                    <a:lnTo>
                      <a:pt x="4661" y="1216"/>
                    </a:lnTo>
                    <a:lnTo>
                      <a:pt x="4679" y="1212"/>
                    </a:lnTo>
                    <a:lnTo>
                      <a:pt x="4716" y="1212"/>
                    </a:lnTo>
                    <a:lnTo>
                      <a:pt x="4735" y="1216"/>
                    </a:lnTo>
                    <a:lnTo>
                      <a:pt x="4747" y="1193"/>
                    </a:lnTo>
                    <a:lnTo>
                      <a:pt x="4741" y="1185"/>
                    </a:lnTo>
                    <a:lnTo>
                      <a:pt x="4747" y="1169"/>
                    </a:lnTo>
                    <a:lnTo>
                      <a:pt x="4769" y="1179"/>
                    </a:lnTo>
                    <a:lnTo>
                      <a:pt x="4779" y="1169"/>
                    </a:lnTo>
                    <a:lnTo>
                      <a:pt x="4766" y="1140"/>
                    </a:lnTo>
                    <a:lnTo>
                      <a:pt x="4763" y="1109"/>
                    </a:lnTo>
                    <a:lnTo>
                      <a:pt x="4782" y="1113"/>
                    </a:lnTo>
                    <a:lnTo>
                      <a:pt x="4800" y="1122"/>
                    </a:lnTo>
                    <a:lnTo>
                      <a:pt x="4810" y="1140"/>
                    </a:lnTo>
                    <a:lnTo>
                      <a:pt x="4835" y="1160"/>
                    </a:lnTo>
                    <a:lnTo>
                      <a:pt x="4847" y="1162"/>
                    </a:lnTo>
                    <a:lnTo>
                      <a:pt x="4847" y="1150"/>
                    </a:lnTo>
                    <a:lnTo>
                      <a:pt x="4822" y="1140"/>
                    </a:lnTo>
                    <a:lnTo>
                      <a:pt x="4839" y="1128"/>
                    </a:lnTo>
                    <a:lnTo>
                      <a:pt x="4872" y="1119"/>
                    </a:lnTo>
                    <a:lnTo>
                      <a:pt x="4860" y="1068"/>
                    </a:lnTo>
                    <a:lnTo>
                      <a:pt x="4841" y="1054"/>
                    </a:lnTo>
                    <a:lnTo>
                      <a:pt x="4816" y="994"/>
                    </a:lnTo>
                    <a:lnTo>
                      <a:pt x="4763" y="931"/>
                    </a:lnTo>
                    <a:lnTo>
                      <a:pt x="4741" y="916"/>
                    </a:lnTo>
                    <a:lnTo>
                      <a:pt x="4747" y="906"/>
                    </a:lnTo>
                    <a:lnTo>
                      <a:pt x="4776" y="900"/>
                    </a:lnTo>
                    <a:lnTo>
                      <a:pt x="4785" y="888"/>
                    </a:lnTo>
                    <a:lnTo>
                      <a:pt x="4779" y="875"/>
                    </a:lnTo>
                    <a:lnTo>
                      <a:pt x="4788" y="859"/>
                    </a:lnTo>
                    <a:lnTo>
                      <a:pt x="4806" y="872"/>
                    </a:lnTo>
                    <a:lnTo>
                      <a:pt x="4900" y="894"/>
                    </a:lnTo>
                    <a:lnTo>
                      <a:pt x="4910" y="884"/>
                    </a:lnTo>
                    <a:lnTo>
                      <a:pt x="4890" y="844"/>
                    </a:lnTo>
                    <a:lnTo>
                      <a:pt x="4907" y="831"/>
                    </a:lnTo>
                    <a:lnTo>
                      <a:pt x="4894" y="803"/>
                    </a:lnTo>
                    <a:lnTo>
                      <a:pt x="4894" y="775"/>
                    </a:lnTo>
                    <a:lnTo>
                      <a:pt x="4904" y="763"/>
                    </a:lnTo>
                    <a:lnTo>
                      <a:pt x="4884" y="740"/>
                    </a:lnTo>
                    <a:lnTo>
                      <a:pt x="4888" y="722"/>
                    </a:lnTo>
                    <a:lnTo>
                      <a:pt x="4869" y="687"/>
                    </a:lnTo>
                    <a:lnTo>
                      <a:pt x="4876" y="672"/>
                    </a:lnTo>
                    <a:lnTo>
                      <a:pt x="4857" y="654"/>
                    </a:lnTo>
                    <a:lnTo>
                      <a:pt x="4878" y="634"/>
                    </a:lnTo>
                    <a:lnTo>
                      <a:pt x="4882" y="609"/>
                    </a:lnTo>
                    <a:lnTo>
                      <a:pt x="4845" y="578"/>
                    </a:lnTo>
                    <a:lnTo>
                      <a:pt x="4841" y="551"/>
                    </a:lnTo>
                    <a:lnTo>
                      <a:pt x="4804" y="539"/>
                    </a:lnTo>
                    <a:lnTo>
                      <a:pt x="4779" y="545"/>
                    </a:lnTo>
                    <a:lnTo>
                      <a:pt x="4759" y="553"/>
                    </a:lnTo>
                    <a:lnTo>
                      <a:pt x="4751" y="572"/>
                    </a:lnTo>
                    <a:lnTo>
                      <a:pt x="4714" y="569"/>
                    </a:lnTo>
                    <a:lnTo>
                      <a:pt x="4700" y="584"/>
                    </a:lnTo>
                    <a:lnTo>
                      <a:pt x="4688" y="584"/>
                    </a:lnTo>
                    <a:lnTo>
                      <a:pt x="4694" y="609"/>
                    </a:lnTo>
                    <a:lnTo>
                      <a:pt x="4673" y="607"/>
                    </a:lnTo>
                    <a:lnTo>
                      <a:pt x="4616" y="615"/>
                    </a:lnTo>
                    <a:lnTo>
                      <a:pt x="4597" y="607"/>
                    </a:lnTo>
                    <a:lnTo>
                      <a:pt x="4563" y="613"/>
                    </a:lnTo>
                    <a:lnTo>
                      <a:pt x="4542" y="591"/>
                    </a:lnTo>
                    <a:lnTo>
                      <a:pt x="4510" y="569"/>
                    </a:lnTo>
                    <a:lnTo>
                      <a:pt x="4510" y="551"/>
                    </a:lnTo>
                    <a:lnTo>
                      <a:pt x="4495" y="529"/>
                    </a:lnTo>
                    <a:lnTo>
                      <a:pt x="4464" y="516"/>
                    </a:lnTo>
                    <a:lnTo>
                      <a:pt x="4460" y="488"/>
                    </a:lnTo>
                    <a:lnTo>
                      <a:pt x="4423" y="488"/>
                    </a:lnTo>
                    <a:lnTo>
                      <a:pt x="4385" y="473"/>
                    </a:lnTo>
                    <a:lnTo>
                      <a:pt x="4354" y="447"/>
                    </a:lnTo>
                    <a:lnTo>
                      <a:pt x="4339" y="444"/>
                    </a:lnTo>
                    <a:lnTo>
                      <a:pt x="4317" y="428"/>
                    </a:lnTo>
                    <a:lnTo>
                      <a:pt x="4295" y="438"/>
                    </a:lnTo>
                    <a:lnTo>
                      <a:pt x="4260" y="426"/>
                    </a:lnTo>
                    <a:lnTo>
                      <a:pt x="4257" y="416"/>
                    </a:lnTo>
                    <a:lnTo>
                      <a:pt x="4241" y="410"/>
                    </a:lnTo>
                    <a:lnTo>
                      <a:pt x="4220" y="420"/>
                    </a:lnTo>
                    <a:lnTo>
                      <a:pt x="4173" y="413"/>
                    </a:lnTo>
                    <a:lnTo>
                      <a:pt x="4151" y="394"/>
                    </a:lnTo>
                    <a:lnTo>
                      <a:pt x="4135" y="391"/>
                    </a:lnTo>
                    <a:lnTo>
                      <a:pt x="4110" y="348"/>
                    </a:lnTo>
                    <a:lnTo>
                      <a:pt x="4083" y="338"/>
                    </a:lnTo>
                    <a:lnTo>
                      <a:pt x="4067" y="309"/>
                    </a:lnTo>
                    <a:lnTo>
                      <a:pt x="4051" y="291"/>
                    </a:lnTo>
                    <a:lnTo>
                      <a:pt x="3985" y="248"/>
                    </a:lnTo>
                    <a:lnTo>
                      <a:pt x="3983" y="231"/>
                    </a:lnTo>
                    <a:lnTo>
                      <a:pt x="3893" y="163"/>
                    </a:lnTo>
                    <a:lnTo>
                      <a:pt x="3893" y="147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79" name="Freeform 14">
                <a:extLst>
                  <a:ext uri="{FF2B5EF4-FFF2-40B4-BE49-F238E27FC236}">
                    <a16:creationId xmlns:a16="http://schemas.microsoft.com/office/drawing/2014/main" id="{AC38524F-5D85-4924-A091-B0C3DBC46CD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70" y="1290"/>
                <a:ext cx="108" cy="143"/>
              </a:xfrm>
              <a:custGeom>
                <a:avLst/>
                <a:gdLst>
                  <a:gd name="T0" fmla="*/ 321 w 430"/>
                  <a:gd name="T1" fmla="*/ 0 h 570"/>
                  <a:gd name="T2" fmla="*/ 337 w 430"/>
                  <a:gd name="T3" fmla="*/ 60 h 570"/>
                  <a:gd name="T4" fmla="*/ 305 w 430"/>
                  <a:gd name="T5" fmla="*/ 60 h 570"/>
                  <a:gd name="T6" fmla="*/ 305 w 430"/>
                  <a:gd name="T7" fmla="*/ 84 h 570"/>
                  <a:gd name="T8" fmla="*/ 274 w 430"/>
                  <a:gd name="T9" fmla="*/ 103 h 570"/>
                  <a:gd name="T10" fmla="*/ 219 w 430"/>
                  <a:gd name="T11" fmla="*/ 107 h 570"/>
                  <a:gd name="T12" fmla="*/ 266 w 430"/>
                  <a:gd name="T13" fmla="*/ 154 h 570"/>
                  <a:gd name="T14" fmla="*/ 246 w 430"/>
                  <a:gd name="T15" fmla="*/ 170 h 570"/>
                  <a:gd name="T16" fmla="*/ 165 w 430"/>
                  <a:gd name="T17" fmla="*/ 160 h 570"/>
                  <a:gd name="T18" fmla="*/ 118 w 430"/>
                  <a:gd name="T19" fmla="*/ 141 h 570"/>
                  <a:gd name="T20" fmla="*/ 115 w 430"/>
                  <a:gd name="T21" fmla="*/ 178 h 570"/>
                  <a:gd name="T22" fmla="*/ 68 w 430"/>
                  <a:gd name="T23" fmla="*/ 238 h 570"/>
                  <a:gd name="T24" fmla="*/ 34 w 430"/>
                  <a:gd name="T25" fmla="*/ 266 h 570"/>
                  <a:gd name="T26" fmla="*/ 2 w 430"/>
                  <a:gd name="T27" fmla="*/ 326 h 570"/>
                  <a:gd name="T28" fmla="*/ 31 w 430"/>
                  <a:gd name="T29" fmla="*/ 344 h 570"/>
                  <a:gd name="T30" fmla="*/ 49 w 430"/>
                  <a:gd name="T31" fmla="*/ 347 h 570"/>
                  <a:gd name="T32" fmla="*/ 121 w 430"/>
                  <a:gd name="T33" fmla="*/ 369 h 570"/>
                  <a:gd name="T34" fmla="*/ 133 w 430"/>
                  <a:gd name="T35" fmla="*/ 406 h 570"/>
                  <a:gd name="T36" fmla="*/ 131 w 430"/>
                  <a:gd name="T37" fmla="*/ 453 h 570"/>
                  <a:gd name="T38" fmla="*/ 137 w 430"/>
                  <a:gd name="T39" fmla="*/ 478 h 570"/>
                  <a:gd name="T40" fmla="*/ 121 w 430"/>
                  <a:gd name="T41" fmla="*/ 525 h 570"/>
                  <a:gd name="T42" fmla="*/ 159 w 430"/>
                  <a:gd name="T43" fmla="*/ 545 h 570"/>
                  <a:gd name="T44" fmla="*/ 199 w 430"/>
                  <a:gd name="T45" fmla="*/ 547 h 570"/>
                  <a:gd name="T46" fmla="*/ 225 w 430"/>
                  <a:gd name="T47" fmla="*/ 564 h 570"/>
                  <a:gd name="T48" fmla="*/ 231 w 430"/>
                  <a:gd name="T49" fmla="*/ 541 h 570"/>
                  <a:gd name="T50" fmla="*/ 268 w 430"/>
                  <a:gd name="T51" fmla="*/ 557 h 570"/>
                  <a:gd name="T52" fmla="*/ 296 w 430"/>
                  <a:gd name="T53" fmla="*/ 560 h 570"/>
                  <a:gd name="T54" fmla="*/ 315 w 430"/>
                  <a:gd name="T55" fmla="*/ 557 h 570"/>
                  <a:gd name="T56" fmla="*/ 324 w 430"/>
                  <a:gd name="T57" fmla="*/ 513 h 570"/>
                  <a:gd name="T58" fmla="*/ 356 w 430"/>
                  <a:gd name="T59" fmla="*/ 504 h 570"/>
                  <a:gd name="T60" fmla="*/ 427 w 430"/>
                  <a:gd name="T61" fmla="*/ 492 h 570"/>
                  <a:gd name="T62" fmla="*/ 421 w 430"/>
                  <a:gd name="T63" fmla="*/ 463 h 570"/>
                  <a:gd name="T64" fmla="*/ 346 w 430"/>
                  <a:gd name="T65" fmla="*/ 416 h 570"/>
                  <a:gd name="T66" fmla="*/ 309 w 430"/>
                  <a:gd name="T67" fmla="*/ 367 h 570"/>
                  <a:gd name="T68" fmla="*/ 296 w 430"/>
                  <a:gd name="T69" fmla="*/ 344 h 570"/>
                  <a:gd name="T70" fmla="*/ 321 w 430"/>
                  <a:gd name="T71" fmla="*/ 320 h 570"/>
                  <a:gd name="T72" fmla="*/ 371 w 430"/>
                  <a:gd name="T73" fmla="*/ 304 h 570"/>
                  <a:gd name="T74" fmla="*/ 393 w 430"/>
                  <a:gd name="T75" fmla="*/ 273 h 570"/>
                  <a:gd name="T76" fmla="*/ 427 w 430"/>
                  <a:gd name="T77" fmla="*/ 232 h 570"/>
                  <a:gd name="T78" fmla="*/ 405 w 430"/>
                  <a:gd name="T79" fmla="*/ 176 h 570"/>
                  <a:gd name="T80" fmla="*/ 383 w 430"/>
                  <a:gd name="T81" fmla="*/ 135 h 570"/>
                  <a:gd name="T82" fmla="*/ 409 w 430"/>
                  <a:gd name="T83" fmla="*/ 82 h 570"/>
                  <a:gd name="T84" fmla="*/ 405 w 430"/>
                  <a:gd name="T85" fmla="*/ 53 h 570"/>
                  <a:gd name="T86" fmla="*/ 368 w 430"/>
                  <a:gd name="T87" fmla="*/ 31 h 570"/>
                  <a:gd name="T88" fmla="*/ 340 w 430"/>
                  <a:gd name="T89" fmla="*/ 4 h 5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430" h="570">
                    <a:moveTo>
                      <a:pt x="340" y="4"/>
                    </a:moveTo>
                    <a:lnTo>
                      <a:pt x="321" y="0"/>
                    </a:lnTo>
                    <a:lnTo>
                      <a:pt x="324" y="31"/>
                    </a:lnTo>
                    <a:lnTo>
                      <a:pt x="337" y="60"/>
                    </a:lnTo>
                    <a:lnTo>
                      <a:pt x="327" y="70"/>
                    </a:lnTo>
                    <a:lnTo>
                      <a:pt x="305" y="60"/>
                    </a:lnTo>
                    <a:lnTo>
                      <a:pt x="299" y="76"/>
                    </a:lnTo>
                    <a:lnTo>
                      <a:pt x="305" y="84"/>
                    </a:lnTo>
                    <a:lnTo>
                      <a:pt x="293" y="107"/>
                    </a:lnTo>
                    <a:lnTo>
                      <a:pt x="274" y="103"/>
                    </a:lnTo>
                    <a:lnTo>
                      <a:pt x="237" y="103"/>
                    </a:lnTo>
                    <a:lnTo>
                      <a:pt x="219" y="107"/>
                    </a:lnTo>
                    <a:lnTo>
                      <a:pt x="233" y="129"/>
                    </a:lnTo>
                    <a:lnTo>
                      <a:pt x="266" y="154"/>
                    </a:lnTo>
                    <a:lnTo>
                      <a:pt x="262" y="176"/>
                    </a:lnTo>
                    <a:lnTo>
                      <a:pt x="246" y="170"/>
                    </a:lnTo>
                    <a:lnTo>
                      <a:pt x="215" y="172"/>
                    </a:lnTo>
                    <a:lnTo>
                      <a:pt x="165" y="160"/>
                    </a:lnTo>
                    <a:lnTo>
                      <a:pt x="133" y="131"/>
                    </a:lnTo>
                    <a:lnTo>
                      <a:pt x="118" y="141"/>
                    </a:lnTo>
                    <a:lnTo>
                      <a:pt x="112" y="150"/>
                    </a:lnTo>
                    <a:lnTo>
                      <a:pt x="115" y="178"/>
                    </a:lnTo>
                    <a:lnTo>
                      <a:pt x="100" y="226"/>
                    </a:lnTo>
                    <a:lnTo>
                      <a:pt x="68" y="238"/>
                    </a:lnTo>
                    <a:lnTo>
                      <a:pt x="62" y="256"/>
                    </a:lnTo>
                    <a:lnTo>
                      <a:pt x="34" y="266"/>
                    </a:lnTo>
                    <a:lnTo>
                      <a:pt x="0" y="313"/>
                    </a:lnTo>
                    <a:lnTo>
                      <a:pt x="2" y="326"/>
                    </a:lnTo>
                    <a:lnTo>
                      <a:pt x="16" y="341"/>
                    </a:lnTo>
                    <a:lnTo>
                      <a:pt x="31" y="344"/>
                    </a:lnTo>
                    <a:lnTo>
                      <a:pt x="55" y="363"/>
                    </a:lnTo>
                    <a:lnTo>
                      <a:pt x="49" y="347"/>
                    </a:lnTo>
                    <a:lnTo>
                      <a:pt x="108" y="375"/>
                    </a:lnTo>
                    <a:lnTo>
                      <a:pt x="121" y="369"/>
                    </a:lnTo>
                    <a:lnTo>
                      <a:pt x="127" y="391"/>
                    </a:lnTo>
                    <a:lnTo>
                      <a:pt x="133" y="406"/>
                    </a:lnTo>
                    <a:lnTo>
                      <a:pt x="127" y="432"/>
                    </a:lnTo>
                    <a:lnTo>
                      <a:pt x="131" y="453"/>
                    </a:lnTo>
                    <a:lnTo>
                      <a:pt x="165" y="463"/>
                    </a:lnTo>
                    <a:lnTo>
                      <a:pt x="137" y="478"/>
                    </a:lnTo>
                    <a:lnTo>
                      <a:pt x="131" y="504"/>
                    </a:lnTo>
                    <a:lnTo>
                      <a:pt x="121" y="525"/>
                    </a:lnTo>
                    <a:lnTo>
                      <a:pt x="178" y="531"/>
                    </a:lnTo>
                    <a:lnTo>
                      <a:pt x="159" y="545"/>
                    </a:lnTo>
                    <a:lnTo>
                      <a:pt x="196" y="560"/>
                    </a:lnTo>
                    <a:lnTo>
                      <a:pt x="199" y="547"/>
                    </a:lnTo>
                    <a:lnTo>
                      <a:pt x="212" y="570"/>
                    </a:lnTo>
                    <a:lnTo>
                      <a:pt x="225" y="564"/>
                    </a:lnTo>
                    <a:lnTo>
                      <a:pt x="209" y="535"/>
                    </a:lnTo>
                    <a:lnTo>
                      <a:pt x="231" y="541"/>
                    </a:lnTo>
                    <a:lnTo>
                      <a:pt x="246" y="557"/>
                    </a:lnTo>
                    <a:lnTo>
                      <a:pt x="268" y="557"/>
                    </a:lnTo>
                    <a:lnTo>
                      <a:pt x="284" y="551"/>
                    </a:lnTo>
                    <a:lnTo>
                      <a:pt x="296" y="560"/>
                    </a:lnTo>
                    <a:lnTo>
                      <a:pt x="305" y="566"/>
                    </a:lnTo>
                    <a:lnTo>
                      <a:pt x="315" y="557"/>
                    </a:lnTo>
                    <a:lnTo>
                      <a:pt x="311" y="545"/>
                    </a:lnTo>
                    <a:lnTo>
                      <a:pt x="324" y="513"/>
                    </a:lnTo>
                    <a:lnTo>
                      <a:pt x="331" y="507"/>
                    </a:lnTo>
                    <a:lnTo>
                      <a:pt x="356" y="504"/>
                    </a:lnTo>
                    <a:lnTo>
                      <a:pt x="418" y="504"/>
                    </a:lnTo>
                    <a:lnTo>
                      <a:pt x="427" y="492"/>
                    </a:lnTo>
                    <a:lnTo>
                      <a:pt x="424" y="476"/>
                    </a:lnTo>
                    <a:lnTo>
                      <a:pt x="421" y="463"/>
                    </a:lnTo>
                    <a:lnTo>
                      <a:pt x="380" y="445"/>
                    </a:lnTo>
                    <a:lnTo>
                      <a:pt x="346" y="416"/>
                    </a:lnTo>
                    <a:lnTo>
                      <a:pt x="309" y="406"/>
                    </a:lnTo>
                    <a:lnTo>
                      <a:pt x="309" y="367"/>
                    </a:lnTo>
                    <a:lnTo>
                      <a:pt x="293" y="353"/>
                    </a:lnTo>
                    <a:lnTo>
                      <a:pt x="296" y="344"/>
                    </a:lnTo>
                    <a:lnTo>
                      <a:pt x="317" y="334"/>
                    </a:lnTo>
                    <a:lnTo>
                      <a:pt x="321" y="320"/>
                    </a:lnTo>
                    <a:lnTo>
                      <a:pt x="350" y="320"/>
                    </a:lnTo>
                    <a:lnTo>
                      <a:pt x="371" y="304"/>
                    </a:lnTo>
                    <a:lnTo>
                      <a:pt x="364" y="291"/>
                    </a:lnTo>
                    <a:lnTo>
                      <a:pt x="393" y="273"/>
                    </a:lnTo>
                    <a:lnTo>
                      <a:pt x="393" y="250"/>
                    </a:lnTo>
                    <a:lnTo>
                      <a:pt x="427" y="232"/>
                    </a:lnTo>
                    <a:lnTo>
                      <a:pt x="411" y="201"/>
                    </a:lnTo>
                    <a:lnTo>
                      <a:pt x="405" y="176"/>
                    </a:lnTo>
                    <a:lnTo>
                      <a:pt x="390" y="166"/>
                    </a:lnTo>
                    <a:lnTo>
                      <a:pt x="383" y="135"/>
                    </a:lnTo>
                    <a:lnTo>
                      <a:pt x="390" y="103"/>
                    </a:lnTo>
                    <a:lnTo>
                      <a:pt x="409" y="82"/>
                    </a:lnTo>
                    <a:lnTo>
                      <a:pt x="430" y="76"/>
                    </a:lnTo>
                    <a:lnTo>
                      <a:pt x="405" y="53"/>
                    </a:lnTo>
                    <a:lnTo>
                      <a:pt x="393" y="51"/>
                    </a:lnTo>
                    <a:lnTo>
                      <a:pt x="368" y="31"/>
                    </a:lnTo>
                    <a:lnTo>
                      <a:pt x="358" y="13"/>
                    </a:lnTo>
                    <a:lnTo>
                      <a:pt x="340" y="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0" name="Freeform 15">
                <a:extLst>
                  <a:ext uri="{FF2B5EF4-FFF2-40B4-BE49-F238E27FC236}">
                    <a16:creationId xmlns:a16="http://schemas.microsoft.com/office/drawing/2014/main" id="{B7757C1E-D85C-43AB-A0D4-9C00BA4A537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44" y="1409"/>
                <a:ext cx="92" cy="116"/>
              </a:xfrm>
              <a:custGeom>
                <a:avLst/>
                <a:gdLst>
                  <a:gd name="T0" fmla="*/ 15 w 369"/>
                  <a:gd name="T1" fmla="*/ 69 h 463"/>
                  <a:gd name="T2" fmla="*/ 9 w 369"/>
                  <a:gd name="T3" fmla="*/ 90 h 463"/>
                  <a:gd name="T4" fmla="*/ 3 w 369"/>
                  <a:gd name="T5" fmla="*/ 102 h 463"/>
                  <a:gd name="T6" fmla="*/ 47 w 369"/>
                  <a:gd name="T7" fmla="*/ 131 h 463"/>
                  <a:gd name="T8" fmla="*/ 91 w 369"/>
                  <a:gd name="T9" fmla="*/ 172 h 463"/>
                  <a:gd name="T10" fmla="*/ 60 w 369"/>
                  <a:gd name="T11" fmla="*/ 172 h 463"/>
                  <a:gd name="T12" fmla="*/ 19 w 369"/>
                  <a:gd name="T13" fmla="*/ 196 h 463"/>
                  <a:gd name="T14" fmla="*/ 54 w 369"/>
                  <a:gd name="T15" fmla="*/ 200 h 463"/>
                  <a:gd name="T16" fmla="*/ 87 w 369"/>
                  <a:gd name="T17" fmla="*/ 260 h 463"/>
                  <a:gd name="T18" fmla="*/ 101 w 369"/>
                  <a:gd name="T19" fmla="*/ 287 h 463"/>
                  <a:gd name="T20" fmla="*/ 109 w 369"/>
                  <a:gd name="T21" fmla="*/ 305 h 463"/>
                  <a:gd name="T22" fmla="*/ 119 w 369"/>
                  <a:gd name="T23" fmla="*/ 321 h 463"/>
                  <a:gd name="T24" fmla="*/ 103 w 369"/>
                  <a:gd name="T25" fmla="*/ 362 h 463"/>
                  <a:gd name="T26" fmla="*/ 140 w 369"/>
                  <a:gd name="T27" fmla="*/ 397 h 463"/>
                  <a:gd name="T28" fmla="*/ 119 w 369"/>
                  <a:gd name="T29" fmla="*/ 450 h 463"/>
                  <a:gd name="T30" fmla="*/ 152 w 369"/>
                  <a:gd name="T31" fmla="*/ 434 h 463"/>
                  <a:gd name="T32" fmla="*/ 175 w 369"/>
                  <a:gd name="T33" fmla="*/ 447 h 463"/>
                  <a:gd name="T34" fmla="*/ 193 w 369"/>
                  <a:gd name="T35" fmla="*/ 428 h 463"/>
                  <a:gd name="T36" fmla="*/ 228 w 369"/>
                  <a:gd name="T37" fmla="*/ 447 h 463"/>
                  <a:gd name="T38" fmla="*/ 216 w 369"/>
                  <a:gd name="T39" fmla="*/ 412 h 463"/>
                  <a:gd name="T40" fmla="*/ 250 w 369"/>
                  <a:gd name="T41" fmla="*/ 428 h 463"/>
                  <a:gd name="T42" fmla="*/ 232 w 369"/>
                  <a:gd name="T43" fmla="*/ 397 h 463"/>
                  <a:gd name="T44" fmla="*/ 312 w 369"/>
                  <a:gd name="T45" fmla="*/ 403 h 463"/>
                  <a:gd name="T46" fmla="*/ 324 w 369"/>
                  <a:gd name="T47" fmla="*/ 375 h 463"/>
                  <a:gd name="T48" fmla="*/ 369 w 369"/>
                  <a:gd name="T49" fmla="*/ 365 h 463"/>
                  <a:gd name="T50" fmla="*/ 365 w 369"/>
                  <a:gd name="T51" fmla="*/ 328 h 463"/>
                  <a:gd name="T52" fmla="*/ 350 w 369"/>
                  <a:gd name="T53" fmla="*/ 278 h 463"/>
                  <a:gd name="T54" fmla="*/ 318 w 369"/>
                  <a:gd name="T55" fmla="*/ 213 h 463"/>
                  <a:gd name="T56" fmla="*/ 300 w 369"/>
                  <a:gd name="T57" fmla="*/ 162 h 463"/>
                  <a:gd name="T58" fmla="*/ 131 w 369"/>
                  <a:gd name="T59" fmla="*/ 16 h 463"/>
                  <a:gd name="T60" fmla="*/ 60 w 369"/>
                  <a:gd name="T61" fmla="*/ 28 h 463"/>
                  <a:gd name="T62" fmla="*/ 28 w 369"/>
                  <a:gd name="T63" fmla="*/ 37 h 4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369" h="463">
                    <a:moveTo>
                      <a:pt x="28" y="37"/>
                    </a:moveTo>
                    <a:lnTo>
                      <a:pt x="15" y="69"/>
                    </a:lnTo>
                    <a:lnTo>
                      <a:pt x="19" y="81"/>
                    </a:lnTo>
                    <a:lnTo>
                      <a:pt x="9" y="90"/>
                    </a:lnTo>
                    <a:lnTo>
                      <a:pt x="0" y="84"/>
                    </a:lnTo>
                    <a:lnTo>
                      <a:pt x="3" y="102"/>
                    </a:lnTo>
                    <a:lnTo>
                      <a:pt x="28" y="109"/>
                    </a:lnTo>
                    <a:lnTo>
                      <a:pt x="47" y="131"/>
                    </a:lnTo>
                    <a:lnTo>
                      <a:pt x="50" y="147"/>
                    </a:lnTo>
                    <a:lnTo>
                      <a:pt x="91" y="172"/>
                    </a:lnTo>
                    <a:lnTo>
                      <a:pt x="81" y="184"/>
                    </a:lnTo>
                    <a:lnTo>
                      <a:pt x="60" y="172"/>
                    </a:lnTo>
                    <a:lnTo>
                      <a:pt x="38" y="172"/>
                    </a:lnTo>
                    <a:lnTo>
                      <a:pt x="19" y="196"/>
                    </a:lnTo>
                    <a:lnTo>
                      <a:pt x="41" y="200"/>
                    </a:lnTo>
                    <a:lnTo>
                      <a:pt x="54" y="200"/>
                    </a:lnTo>
                    <a:lnTo>
                      <a:pt x="68" y="234"/>
                    </a:lnTo>
                    <a:lnTo>
                      <a:pt x="87" y="260"/>
                    </a:lnTo>
                    <a:lnTo>
                      <a:pt x="115" y="272"/>
                    </a:lnTo>
                    <a:lnTo>
                      <a:pt x="101" y="287"/>
                    </a:lnTo>
                    <a:lnTo>
                      <a:pt x="122" y="303"/>
                    </a:lnTo>
                    <a:lnTo>
                      <a:pt x="109" y="305"/>
                    </a:lnTo>
                    <a:lnTo>
                      <a:pt x="101" y="318"/>
                    </a:lnTo>
                    <a:lnTo>
                      <a:pt x="119" y="321"/>
                    </a:lnTo>
                    <a:lnTo>
                      <a:pt x="109" y="331"/>
                    </a:lnTo>
                    <a:lnTo>
                      <a:pt x="103" y="362"/>
                    </a:lnTo>
                    <a:lnTo>
                      <a:pt x="115" y="391"/>
                    </a:lnTo>
                    <a:lnTo>
                      <a:pt x="140" y="397"/>
                    </a:lnTo>
                    <a:lnTo>
                      <a:pt x="122" y="422"/>
                    </a:lnTo>
                    <a:lnTo>
                      <a:pt x="119" y="450"/>
                    </a:lnTo>
                    <a:lnTo>
                      <a:pt x="134" y="453"/>
                    </a:lnTo>
                    <a:lnTo>
                      <a:pt x="152" y="434"/>
                    </a:lnTo>
                    <a:lnTo>
                      <a:pt x="162" y="463"/>
                    </a:lnTo>
                    <a:lnTo>
                      <a:pt x="175" y="447"/>
                    </a:lnTo>
                    <a:lnTo>
                      <a:pt x="191" y="450"/>
                    </a:lnTo>
                    <a:lnTo>
                      <a:pt x="193" y="428"/>
                    </a:lnTo>
                    <a:lnTo>
                      <a:pt x="209" y="430"/>
                    </a:lnTo>
                    <a:lnTo>
                      <a:pt x="228" y="447"/>
                    </a:lnTo>
                    <a:lnTo>
                      <a:pt x="234" y="437"/>
                    </a:lnTo>
                    <a:lnTo>
                      <a:pt x="216" y="412"/>
                    </a:lnTo>
                    <a:lnTo>
                      <a:pt x="225" y="403"/>
                    </a:lnTo>
                    <a:lnTo>
                      <a:pt x="250" y="428"/>
                    </a:lnTo>
                    <a:lnTo>
                      <a:pt x="253" y="403"/>
                    </a:lnTo>
                    <a:lnTo>
                      <a:pt x="232" y="397"/>
                    </a:lnTo>
                    <a:lnTo>
                      <a:pt x="240" y="387"/>
                    </a:lnTo>
                    <a:lnTo>
                      <a:pt x="312" y="403"/>
                    </a:lnTo>
                    <a:lnTo>
                      <a:pt x="306" y="381"/>
                    </a:lnTo>
                    <a:lnTo>
                      <a:pt x="324" y="375"/>
                    </a:lnTo>
                    <a:lnTo>
                      <a:pt x="353" y="381"/>
                    </a:lnTo>
                    <a:lnTo>
                      <a:pt x="369" y="365"/>
                    </a:lnTo>
                    <a:lnTo>
                      <a:pt x="369" y="352"/>
                    </a:lnTo>
                    <a:lnTo>
                      <a:pt x="365" y="328"/>
                    </a:lnTo>
                    <a:lnTo>
                      <a:pt x="363" y="278"/>
                    </a:lnTo>
                    <a:lnTo>
                      <a:pt x="350" y="278"/>
                    </a:lnTo>
                    <a:lnTo>
                      <a:pt x="331" y="234"/>
                    </a:lnTo>
                    <a:lnTo>
                      <a:pt x="318" y="213"/>
                    </a:lnTo>
                    <a:lnTo>
                      <a:pt x="322" y="200"/>
                    </a:lnTo>
                    <a:lnTo>
                      <a:pt x="300" y="162"/>
                    </a:lnTo>
                    <a:lnTo>
                      <a:pt x="128" y="0"/>
                    </a:lnTo>
                    <a:lnTo>
                      <a:pt x="131" y="16"/>
                    </a:lnTo>
                    <a:lnTo>
                      <a:pt x="122" y="28"/>
                    </a:lnTo>
                    <a:lnTo>
                      <a:pt x="60" y="28"/>
                    </a:lnTo>
                    <a:lnTo>
                      <a:pt x="35" y="31"/>
                    </a:lnTo>
                    <a:lnTo>
                      <a:pt x="28" y="3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1" name="Freeform 16">
                <a:extLst>
                  <a:ext uri="{FF2B5EF4-FFF2-40B4-BE49-F238E27FC236}">
                    <a16:creationId xmlns:a16="http://schemas.microsoft.com/office/drawing/2014/main" id="{4DE0F043-3AC2-4C1E-B28E-0A8A3F0646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77" y="1050"/>
                <a:ext cx="705" cy="278"/>
              </a:xfrm>
              <a:custGeom>
                <a:avLst/>
                <a:gdLst>
                  <a:gd name="T0" fmla="*/ 2708 w 2819"/>
                  <a:gd name="T1" fmla="*/ 481 h 1112"/>
                  <a:gd name="T2" fmla="*/ 2628 w 2819"/>
                  <a:gd name="T3" fmla="*/ 434 h 1112"/>
                  <a:gd name="T4" fmla="*/ 2495 w 2819"/>
                  <a:gd name="T5" fmla="*/ 444 h 1112"/>
                  <a:gd name="T6" fmla="*/ 2385 w 2819"/>
                  <a:gd name="T7" fmla="*/ 441 h 1112"/>
                  <a:gd name="T8" fmla="*/ 2370 w 2819"/>
                  <a:gd name="T9" fmla="*/ 379 h 1112"/>
                  <a:gd name="T10" fmla="*/ 2366 w 2819"/>
                  <a:gd name="T11" fmla="*/ 240 h 1112"/>
                  <a:gd name="T12" fmla="*/ 2282 w 2819"/>
                  <a:gd name="T13" fmla="*/ 234 h 1112"/>
                  <a:gd name="T14" fmla="*/ 2139 w 2819"/>
                  <a:gd name="T15" fmla="*/ 195 h 1112"/>
                  <a:gd name="T16" fmla="*/ 2079 w 2819"/>
                  <a:gd name="T17" fmla="*/ 266 h 1112"/>
                  <a:gd name="T18" fmla="*/ 1995 w 2819"/>
                  <a:gd name="T19" fmla="*/ 285 h 1112"/>
                  <a:gd name="T20" fmla="*/ 1877 w 2819"/>
                  <a:gd name="T21" fmla="*/ 300 h 1112"/>
                  <a:gd name="T22" fmla="*/ 1770 w 2819"/>
                  <a:gd name="T23" fmla="*/ 291 h 1112"/>
                  <a:gd name="T24" fmla="*/ 1636 w 2819"/>
                  <a:gd name="T25" fmla="*/ 228 h 1112"/>
                  <a:gd name="T26" fmla="*/ 1505 w 2819"/>
                  <a:gd name="T27" fmla="*/ 188 h 1112"/>
                  <a:gd name="T28" fmla="*/ 1390 w 2819"/>
                  <a:gd name="T29" fmla="*/ 172 h 1112"/>
                  <a:gd name="T30" fmla="*/ 1314 w 2819"/>
                  <a:gd name="T31" fmla="*/ 203 h 1112"/>
                  <a:gd name="T32" fmla="*/ 1236 w 2819"/>
                  <a:gd name="T33" fmla="*/ 203 h 1112"/>
                  <a:gd name="T34" fmla="*/ 1127 w 2819"/>
                  <a:gd name="T35" fmla="*/ 156 h 1112"/>
                  <a:gd name="T36" fmla="*/ 1081 w 2819"/>
                  <a:gd name="T37" fmla="*/ 84 h 1112"/>
                  <a:gd name="T38" fmla="*/ 925 w 2819"/>
                  <a:gd name="T39" fmla="*/ 41 h 1112"/>
                  <a:gd name="T40" fmla="*/ 812 w 2819"/>
                  <a:gd name="T41" fmla="*/ 19 h 1112"/>
                  <a:gd name="T42" fmla="*/ 743 w 2819"/>
                  <a:gd name="T43" fmla="*/ 44 h 1112"/>
                  <a:gd name="T44" fmla="*/ 741 w 2819"/>
                  <a:gd name="T45" fmla="*/ 119 h 1112"/>
                  <a:gd name="T46" fmla="*/ 806 w 2819"/>
                  <a:gd name="T47" fmla="*/ 169 h 1112"/>
                  <a:gd name="T48" fmla="*/ 790 w 2819"/>
                  <a:gd name="T49" fmla="*/ 226 h 1112"/>
                  <a:gd name="T50" fmla="*/ 728 w 2819"/>
                  <a:gd name="T51" fmla="*/ 234 h 1112"/>
                  <a:gd name="T52" fmla="*/ 624 w 2819"/>
                  <a:gd name="T53" fmla="*/ 219 h 1112"/>
                  <a:gd name="T54" fmla="*/ 525 w 2819"/>
                  <a:gd name="T55" fmla="*/ 219 h 1112"/>
                  <a:gd name="T56" fmla="*/ 366 w 2819"/>
                  <a:gd name="T57" fmla="*/ 160 h 1112"/>
                  <a:gd name="T58" fmla="*/ 297 w 2819"/>
                  <a:gd name="T59" fmla="*/ 132 h 1112"/>
                  <a:gd name="T60" fmla="*/ 241 w 2819"/>
                  <a:gd name="T61" fmla="*/ 172 h 1112"/>
                  <a:gd name="T62" fmla="*/ 145 w 2819"/>
                  <a:gd name="T63" fmla="*/ 213 h 1112"/>
                  <a:gd name="T64" fmla="*/ 135 w 2819"/>
                  <a:gd name="T65" fmla="*/ 250 h 1112"/>
                  <a:gd name="T66" fmla="*/ 75 w 2819"/>
                  <a:gd name="T67" fmla="*/ 281 h 1112"/>
                  <a:gd name="T68" fmla="*/ 22 w 2819"/>
                  <a:gd name="T69" fmla="*/ 297 h 1112"/>
                  <a:gd name="T70" fmla="*/ 14 w 2819"/>
                  <a:gd name="T71" fmla="*/ 328 h 1112"/>
                  <a:gd name="T72" fmla="*/ 38 w 2819"/>
                  <a:gd name="T73" fmla="*/ 372 h 1112"/>
                  <a:gd name="T74" fmla="*/ 157 w 2819"/>
                  <a:gd name="T75" fmla="*/ 434 h 1112"/>
                  <a:gd name="T76" fmla="*/ 244 w 2819"/>
                  <a:gd name="T77" fmla="*/ 444 h 1112"/>
                  <a:gd name="T78" fmla="*/ 356 w 2819"/>
                  <a:gd name="T79" fmla="*/ 544 h 1112"/>
                  <a:gd name="T80" fmla="*/ 403 w 2819"/>
                  <a:gd name="T81" fmla="*/ 640 h 1112"/>
                  <a:gd name="T82" fmla="*/ 428 w 2819"/>
                  <a:gd name="T83" fmla="*/ 728 h 1112"/>
                  <a:gd name="T84" fmla="*/ 572 w 2819"/>
                  <a:gd name="T85" fmla="*/ 749 h 1112"/>
                  <a:gd name="T86" fmla="*/ 712 w 2819"/>
                  <a:gd name="T87" fmla="*/ 784 h 1112"/>
                  <a:gd name="T88" fmla="*/ 821 w 2819"/>
                  <a:gd name="T89" fmla="*/ 829 h 1112"/>
                  <a:gd name="T90" fmla="*/ 880 w 2819"/>
                  <a:gd name="T91" fmla="*/ 862 h 1112"/>
                  <a:gd name="T92" fmla="*/ 1003 w 2819"/>
                  <a:gd name="T93" fmla="*/ 991 h 1112"/>
                  <a:gd name="T94" fmla="*/ 1324 w 2819"/>
                  <a:gd name="T95" fmla="*/ 997 h 1112"/>
                  <a:gd name="T96" fmla="*/ 1686 w 2819"/>
                  <a:gd name="T97" fmla="*/ 1093 h 1112"/>
                  <a:gd name="T98" fmla="*/ 1801 w 2819"/>
                  <a:gd name="T99" fmla="*/ 1112 h 1112"/>
                  <a:gd name="T100" fmla="*/ 2045 w 2819"/>
                  <a:gd name="T101" fmla="*/ 1022 h 1112"/>
                  <a:gd name="T102" fmla="*/ 2173 w 2819"/>
                  <a:gd name="T103" fmla="*/ 1007 h 1112"/>
                  <a:gd name="T104" fmla="*/ 2304 w 2819"/>
                  <a:gd name="T105" fmla="*/ 888 h 1112"/>
                  <a:gd name="T106" fmla="*/ 2223 w 2819"/>
                  <a:gd name="T107" fmla="*/ 816 h 1112"/>
                  <a:gd name="T108" fmla="*/ 2274 w 2819"/>
                  <a:gd name="T109" fmla="*/ 741 h 1112"/>
                  <a:gd name="T110" fmla="*/ 2423 w 2819"/>
                  <a:gd name="T111" fmla="*/ 757 h 1112"/>
                  <a:gd name="T112" fmla="*/ 2473 w 2819"/>
                  <a:gd name="T113" fmla="*/ 710 h 1112"/>
                  <a:gd name="T114" fmla="*/ 2554 w 2819"/>
                  <a:gd name="T115" fmla="*/ 656 h 1112"/>
                  <a:gd name="T116" fmla="*/ 2622 w 2819"/>
                  <a:gd name="T117" fmla="*/ 603 h 1112"/>
                  <a:gd name="T118" fmla="*/ 2682 w 2819"/>
                  <a:gd name="T119" fmla="*/ 566 h 1112"/>
                  <a:gd name="T120" fmla="*/ 2810 w 2819"/>
                  <a:gd name="T121" fmla="*/ 581 h 1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2819" h="1112">
                    <a:moveTo>
                      <a:pt x="2810" y="546"/>
                    </a:moveTo>
                    <a:lnTo>
                      <a:pt x="2779" y="519"/>
                    </a:lnTo>
                    <a:lnTo>
                      <a:pt x="2708" y="481"/>
                    </a:lnTo>
                    <a:lnTo>
                      <a:pt x="2698" y="468"/>
                    </a:lnTo>
                    <a:lnTo>
                      <a:pt x="2661" y="456"/>
                    </a:lnTo>
                    <a:lnTo>
                      <a:pt x="2628" y="434"/>
                    </a:lnTo>
                    <a:lnTo>
                      <a:pt x="2569" y="431"/>
                    </a:lnTo>
                    <a:lnTo>
                      <a:pt x="2550" y="468"/>
                    </a:lnTo>
                    <a:lnTo>
                      <a:pt x="2495" y="444"/>
                    </a:lnTo>
                    <a:lnTo>
                      <a:pt x="2444" y="447"/>
                    </a:lnTo>
                    <a:lnTo>
                      <a:pt x="2429" y="466"/>
                    </a:lnTo>
                    <a:lnTo>
                      <a:pt x="2385" y="441"/>
                    </a:lnTo>
                    <a:lnTo>
                      <a:pt x="2370" y="419"/>
                    </a:lnTo>
                    <a:lnTo>
                      <a:pt x="2385" y="406"/>
                    </a:lnTo>
                    <a:lnTo>
                      <a:pt x="2370" y="379"/>
                    </a:lnTo>
                    <a:lnTo>
                      <a:pt x="2376" y="347"/>
                    </a:lnTo>
                    <a:lnTo>
                      <a:pt x="2370" y="328"/>
                    </a:lnTo>
                    <a:lnTo>
                      <a:pt x="2366" y="240"/>
                    </a:lnTo>
                    <a:lnTo>
                      <a:pt x="2351" y="228"/>
                    </a:lnTo>
                    <a:lnTo>
                      <a:pt x="2313" y="219"/>
                    </a:lnTo>
                    <a:lnTo>
                      <a:pt x="2282" y="234"/>
                    </a:lnTo>
                    <a:lnTo>
                      <a:pt x="2254" y="232"/>
                    </a:lnTo>
                    <a:lnTo>
                      <a:pt x="2188" y="201"/>
                    </a:lnTo>
                    <a:lnTo>
                      <a:pt x="2139" y="195"/>
                    </a:lnTo>
                    <a:lnTo>
                      <a:pt x="2096" y="222"/>
                    </a:lnTo>
                    <a:lnTo>
                      <a:pt x="2076" y="240"/>
                    </a:lnTo>
                    <a:lnTo>
                      <a:pt x="2079" y="266"/>
                    </a:lnTo>
                    <a:lnTo>
                      <a:pt x="2057" y="275"/>
                    </a:lnTo>
                    <a:lnTo>
                      <a:pt x="2032" y="273"/>
                    </a:lnTo>
                    <a:lnTo>
                      <a:pt x="1995" y="285"/>
                    </a:lnTo>
                    <a:lnTo>
                      <a:pt x="1948" y="288"/>
                    </a:lnTo>
                    <a:lnTo>
                      <a:pt x="1911" y="314"/>
                    </a:lnTo>
                    <a:lnTo>
                      <a:pt x="1877" y="300"/>
                    </a:lnTo>
                    <a:lnTo>
                      <a:pt x="1867" y="310"/>
                    </a:lnTo>
                    <a:lnTo>
                      <a:pt x="1805" y="304"/>
                    </a:lnTo>
                    <a:lnTo>
                      <a:pt x="1770" y="291"/>
                    </a:lnTo>
                    <a:lnTo>
                      <a:pt x="1717" y="291"/>
                    </a:lnTo>
                    <a:lnTo>
                      <a:pt x="1649" y="257"/>
                    </a:lnTo>
                    <a:lnTo>
                      <a:pt x="1636" y="228"/>
                    </a:lnTo>
                    <a:lnTo>
                      <a:pt x="1570" y="222"/>
                    </a:lnTo>
                    <a:lnTo>
                      <a:pt x="1539" y="201"/>
                    </a:lnTo>
                    <a:lnTo>
                      <a:pt x="1505" y="188"/>
                    </a:lnTo>
                    <a:lnTo>
                      <a:pt x="1474" y="191"/>
                    </a:lnTo>
                    <a:lnTo>
                      <a:pt x="1445" y="179"/>
                    </a:lnTo>
                    <a:lnTo>
                      <a:pt x="1390" y="172"/>
                    </a:lnTo>
                    <a:lnTo>
                      <a:pt x="1374" y="181"/>
                    </a:lnTo>
                    <a:lnTo>
                      <a:pt x="1320" y="191"/>
                    </a:lnTo>
                    <a:lnTo>
                      <a:pt x="1314" y="203"/>
                    </a:lnTo>
                    <a:lnTo>
                      <a:pt x="1277" y="203"/>
                    </a:lnTo>
                    <a:lnTo>
                      <a:pt x="1268" y="210"/>
                    </a:lnTo>
                    <a:lnTo>
                      <a:pt x="1236" y="203"/>
                    </a:lnTo>
                    <a:lnTo>
                      <a:pt x="1224" y="191"/>
                    </a:lnTo>
                    <a:lnTo>
                      <a:pt x="1199" y="191"/>
                    </a:lnTo>
                    <a:lnTo>
                      <a:pt x="1127" y="156"/>
                    </a:lnTo>
                    <a:lnTo>
                      <a:pt x="1127" y="148"/>
                    </a:lnTo>
                    <a:lnTo>
                      <a:pt x="1111" y="138"/>
                    </a:lnTo>
                    <a:lnTo>
                      <a:pt x="1081" y="84"/>
                    </a:lnTo>
                    <a:lnTo>
                      <a:pt x="1025" y="70"/>
                    </a:lnTo>
                    <a:lnTo>
                      <a:pt x="1005" y="72"/>
                    </a:lnTo>
                    <a:lnTo>
                      <a:pt x="925" y="41"/>
                    </a:lnTo>
                    <a:lnTo>
                      <a:pt x="868" y="37"/>
                    </a:lnTo>
                    <a:lnTo>
                      <a:pt x="849" y="25"/>
                    </a:lnTo>
                    <a:lnTo>
                      <a:pt x="812" y="19"/>
                    </a:lnTo>
                    <a:lnTo>
                      <a:pt x="769" y="0"/>
                    </a:lnTo>
                    <a:lnTo>
                      <a:pt x="763" y="37"/>
                    </a:lnTo>
                    <a:lnTo>
                      <a:pt x="743" y="44"/>
                    </a:lnTo>
                    <a:lnTo>
                      <a:pt x="731" y="84"/>
                    </a:lnTo>
                    <a:lnTo>
                      <a:pt x="737" y="94"/>
                    </a:lnTo>
                    <a:lnTo>
                      <a:pt x="741" y="119"/>
                    </a:lnTo>
                    <a:lnTo>
                      <a:pt x="763" y="135"/>
                    </a:lnTo>
                    <a:lnTo>
                      <a:pt x="778" y="156"/>
                    </a:lnTo>
                    <a:lnTo>
                      <a:pt x="806" y="169"/>
                    </a:lnTo>
                    <a:lnTo>
                      <a:pt x="815" y="191"/>
                    </a:lnTo>
                    <a:lnTo>
                      <a:pt x="812" y="219"/>
                    </a:lnTo>
                    <a:lnTo>
                      <a:pt x="790" y="226"/>
                    </a:lnTo>
                    <a:lnTo>
                      <a:pt x="775" y="232"/>
                    </a:lnTo>
                    <a:lnTo>
                      <a:pt x="765" y="250"/>
                    </a:lnTo>
                    <a:lnTo>
                      <a:pt x="728" y="234"/>
                    </a:lnTo>
                    <a:lnTo>
                      <a:pt x="696" y="238"/>
                    </a:lnTo>
                    <a:lnTo>
                      <a:pt x="647" y="222"/>
                    </a:lnTo>
                    <a:lnTo>
                      <a:pt x="624" y="219"/>
                    </a:lnTo>
                    <a:lnTo>
                      <a:pt x="606" y="234"/>
                    </a:lnTo>
                    <a:lnTo>
                      <a:pt x="553" y="216"/>
                    </a:lnTo>
                    <a:lnTo>
                      <a:pt x="525" y="219"/>
                    </a:lnTo>
                    <a:lnTo>
                      <a:pt x="497" y="201"/>
                    </a:lnTo>
                    <a:lnTo>
                      <a:pt x="472" y="162"/>
                    </a:lnTo>
                    <a:lnTo>
                      <a:pt x="366" y="160"/>
                    </a:lnTo>
                    <a:lnTo>
                      <a:pt x="350" y="141"/>
                    </a:lnTo>
                    <a:lnTo>
                      <a:pt x="331" y="150"/>
                    </a:lnTo>
                    <a:lnTo>
                      <a:pt x="297" y="132"/>
                    </a:lnTo>
                    <a:lnTo>
                      <a:pt x="294" y="150"/>
                    </a:lnTo>
                    <a:lnTo>
                      <a:pt x="260" y="150"/>
                    </a:lnTo>
                    <a:lnTo>
                      <a:pt x="241" y="172"/>
                    </a:lnTo>
                    <a:lnTo>
                      <a:pt x="210" y="179"/>
                    </a:lnTo>
                    <a:lnTo>
                      <a:pt x="190" y="197"/>
                    </a:lnTo>
                    <a:lnTo>
                      <a:pt x="145" y="213"/>
                    </a:lnTo>
                    <a:lnTo>
                      <a:pt x="145" y="226"/>
                    </a:lnTo>
                    <a:lnTo>
                      <a:pt x="119" y="232"/>
                    </a:lnTo>
                    <a:lnTo>
                      <a:pt x="135" y="250"/>
                    </a:lnTo>
                    <a:lnTo>
                      <a:pt x="94" y="260"/>
                    </a:lnTo>
                    <a:lnTo>
                      <a:pt x="98" y="275"/>
                    </a:lnTo>
                    <a:lnTo>
                      <a:pt x="75" y="281"/>
                    </a:lnTo>
                    <a:lnTo>
                      <a:pt x="22" y="279"/>
                    </a:lnTo>
                    <a:lnTo>
                      <a:pt x="16" y="288"/>
                    </a:lnTo>
                    <a:lnTo>
                      <a:pt x="22" y="297"/>
                    </a:lnTo>
                    <a:lnTo>
                      <a:pt x="14" y="310"/>
                    </a:lnTo>
                    <a:lnTo>
                      <a:pt x="0" y="310"/>
                    </a:lnTo>
                    <a:lnTo>
                      <a:pt x="14" y="328"/>
                    </a:lnTo>
                    <a:lnTo>
                      <a:pt x="7" y="341"/>
                    </a:lnTo>
                    <a:lnTo>
                      <a:pt x="41" y="359"/>
                    </a:lnTo>
                    <a:lnTo>
                      <a:pt x="38" y="372"/>
                    </a:lnTo>
                    <a:lnTo>
                      <a:pt x="91" y="392"/>
                    </a:lnTo>
                    <a:lnTo>
                      <a:pt x="110" y="410"/>
                    </a:lnTo>
                    <a:lnTo>
                      <a:pt x="157" y="434"/>
                    </a:lnTo>
                    <a:lnTo>
                      <a:pt x="194" y="429"/>
                    </a:lnTo>
                    <a:lnTo>
                      <a:pt x="223" y="450"/>
                    </a:lnTo>
                    <a:lnTo>
                      <a:pt x="244" y="444"/>
                    </a:lnTo>
                    <a:lnTo>
                      <a:pt x="278" y="468"/>
                    </a:lnTo>
                    <a:lnTo>
                      <a:pt x="331" y="531"/>
                    </a:lnTo>
                    <a:lnTo>
                      <a:pt x="356" y="544"/>
                    </a:lnTo>
                    <a:lnTo>
                      <a:pt x="384" y="585"/>
                    </a:lnTo>
                    <a:lnTo>
                      <a:pt x="384" y="612"/>
                    </a:lnTo>
                    <a:lnTo>
                      <a:pt x="403" y="640"/>
                    </a:lnTo>
                    <a:lnTo>
                      <a:pt x="391" y="671"/>
                    </a:lnTo>
                    <a:lnTo>
                      <a:pt x="407" y="703"/>
                    </a:lnTo>
                    <a:lnTo>
                      <a:pt x="428" y="728"/>
                    </a:lnTo>
                    <a:lnTo>
                      <a:pt x="487" y="741"/>
                    </a:lnTo>
                    <a:lnTo>
                      <a:pt x="532" y="741"/>
                    </a:lnTo>
                    <a:lnTo>
                      <a:pt x="572" y="749"/>
                    </a:lnTo>
                    <a:lnTo>
                      <a:pt x="603" y="747"/>
                    </a:lnTo>
                    <a:lnTo>
                      <a:pt x="663" y="753"/>
                    </a:lnTo>
                    <a:lnTo>
                      <a:pt x="712" y="784"/>
                    </a:lnTo>
                    <a:lnTo>
                      <a:pt x="734" y="784"/>
                    </a:lnTo>
                    <a:lnTo>
                      <a:pt x="773" y="809"/>
                    </a:lnTo>
                    <a:lnTo>
                      <a:pt x="821" y="829"/>
                    </a:lnTo>
                    <a:lnTo>
                      <a:pt x="853" y="825"/>
                    </a:lnTo>
                    <a:lnTo>
                      <a:pt x="859" y="853"/>
                    </a:lnTo>
                    <a:lnTo>
                      <a:pt x="880" y="862"/>
                    </a:lnTo>
                    <a:lnTo>
                      <a:pt x="937" y="934"/>
                    </a:lnTo>
                    <a:lnTo>
                      <a:pt x="990" y="972"/>
                    </a:lnTo>
                    <a:lnTo>
                      <a:pt x="1003" y="991"/>
                    </a:lnTo>
                    <a:lnTo>
                      <a:pt x="1071" y="985"/>
                    </a:lnTo>
                    <a:lnTo>
                      <a:pt x="1281" y="1009"/>
                    </a:lnTo>
                    <a:lnTo>
                      <a:pt x="1324" y="997"/>
                    </a:lnTo>
                    <a:lnTo>
                      <a:pt x="1474" y="1015"/>
                    </a:lnTo>
                    <a:lnTo>
                      <a:pt x="1514" y="1046"/>
                    </a:lnTo>
                    <a:lnTo>
                      <a:pt x="1686" y="1093"/>
                    </a:lnTo>
                    <a:lnTo>
                      <a:pt x="1748" y="1085"/>
                    </a:lnTo>
                    <a:lnTo>
                      <a:pt x="1758" y="1106"/>
                    </a:lnTo>
                    <a:lnTo>
                      <a:pt x="1801" y="1112"/>
                    </a:lnTo>
                    <a:lnTo>
                      <a:pt x="1817" y="1097"/>
                    </a:lnTo>
                    <a:lnTo>
                      <a:pt x="1924" y="1040"/>
                    </a:lnTo>
                    <a:lnTo>
                      <a:pt x="2045" y="1022"/>
                    </a:lnTo>
                    <a:lnTo>
                      <a:pt x="2098" y="1028"/>
                    </a:lnTo>
                    <a:lnTo>
                      <a:pt x="2155" y="1022"/>
                    </a:lnTo>
                    <a:lnTo>
                      <a:pt x="2173" y="1007"/>
                    </a:lnTo>
                    <a:lnTo>
                      <a:pt x="2217" y="987"/>
                    </a:lnTo>
                    <a:lnTo>
                      <a:pt x="2241" y="928"/>
                    </a:lnTo>
                    <a:lnTo>
                      <a:pt x="2304" y="888"/>
                    </a:lnTo>
                    <a:lnTo>
                      <a:pt x="2286" y="862"/>
                    </a:lnTo>
                    <a:lnTo>
                      <a:pt x="2260" y="850"/>
                    </a:lnTo>
                    <a:lnTo>
                      <a:pt x="2223" y="816"/>
                    </a:lnTo>
                    <a:lnTo>
                      <a:pt x="2223" y="753"/>
                    </a:lnTo>
                    <a:lnTo>
                      <a:pt x="2235" y="741"/>
                    </a:lnTo>
                    <a:lnTo>
                      <a:pt x="2274" y="741"/>
                    </a:lnTo>
                    <a:lnTo>
                      <a:pt x="2298" y="759"/>
                    </a:lnTo>
                    <a:lnTo>
                      <a:pt x="2395" y="775"/>
                    </a:lnTo>
                    <a:lnTo>
                      <a:pt x="2423" y="757"/>
                    </a:lnTo>
                    <a:lnTo>
                      <a:pt x="2438" y="728"/>
                    </a:lnTo>
                    <a:lnTo>
                      <a:pt x="2442" y="706"/>
                    </a:lnTo>
                    <a:lnTo>
                      <a:pt x="2473" y="710"/>
                    </a:lnTo>
                    <a:lnTo>
                      <a:pt x="2532" y="700"/>
                    </a:lnTo>
                    <a:lnTo>
                      <a:pt x="2563" y="665"/>
                    </a:lnTo>
                    <a:lnTo>
                      <a:pt x="2554" y="656"/>
                    </a:lnTo>
                    <a:lnTo>
                      <a:pt x="2560" y="612"/>
                    </a:lnTo>
                    <a:lnTo>
                      <a:pt x="2579" y="603"/>
                    </a:lnTo>
                    <a:lnTo>
                      <a:pt x="2622" y="603"/>
                    </a:lnTo>
                    <a:lnTo>
                      <a:pt x="2620" y="581"/>
                    </a:lnTo>
                    <a:lnTo>
                      <a:pt x="2651" y="587"/>
                    </a:lnTo>
                    <a:lnTo>
                      <a:pt x="2682" y="566"/>
                    </a:lnTo>
                    <a:lnTo>
                      <a:pt x="2729" y="562"/>
                    </a:lnTo>
                    <a:lnTo>
                      <a:pt x="2779" y="578"/>
                    </a:lnTo>
                    <a:lnTo>
                      <a:pt x="2810" y="581"/>
                    </a:lnTo>
                    <a:lnTo>
                      <a:pt x="2819" y="572"/>
                    </a:lnTo>
                    <a:lnTo>
                      <a:pt x="2810" y="546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2" name="Freeform 17">
                <a:extLst>
                  <a:ext uri="{FF2B5EF4-FFF2-40B4-BE49-F238E27FC236}">
                    <a16:creationId xmlns:a16="http://schemas.microsoft.com/office/drawing/2014/main" id="{744181B0-D3A5-4320-B50C-F1657B1FBF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06" y="1820"/>
                <a:ext cx="206" cy="400"/>
              </a:xfrm>
              <a:custGeom>
                <a:avLst/>
                <a:gdLst>
                  <a:gd name="T0" fmla="*/ 624 w 820"/>
                  <a:gd name="T1" fmla="*/ 766 h 1600"/>
                  <a:gd name="T2" fmla="*/ 509 w 820"/>
                  <a:gd name="T3" fmla="*/ 653 h 1600"/>
                  <a:gd name="T4" fmla="*/ 468 w 820"/>
                  <a:gd name="T5" fmla="*/ 569 h 1600"/>
                  <a:gd name="T6" fmla="*/ 406 w 820"/>
                  <a:gd name="T7" fmla="*/ 522 h 1600"/>
                  <a:gd name="T8" fmla="*/ 387 w 820"/>
                  <a:gd name="T9" fmla="*/ 463 h 1600"/>
                  <a:gd name="T10" fmla="*/ 403 w 820"/>
                  <a:gd name="T11" fmla="*/ 365 h 1600"/>
                  <a:gd name="T12" fmla="*/ 440 w 820"/>
                  <a:gd name="T13" fmla="*/ 305 h 1600"/>
                  <a:gd name="T14" fmla="*/ 458 w 820"/>
                  <a:gd name="T15" fmla="*/ 253 h 1600"/>
                  <a:gd name="T16" fmla="*/ 540 w 820"/>
                  <a:gd name="T17" fmla="*/ 200 h 1600"/>
                  <a:gd name="T18" fmla="*/ 562 w 820"/>
                  <a:gd name="T19" fmla="*/ 197 h 1600"/>
                  <a:gd name="T20" fmla="*/ 466 w 820"/>
                  <a:gd name="T21" fmla="*/ 168 h 1600"/>
                  <a:gd name="T22" fmla="*/ 425 w 820"/>
                  <a:gd name="T23" fmla="*/ 112 h 1600"/>
                  <a:gd name="T24" fmla="*/ 431 w 820"/>
                  <a:gd name="T25" fmla="*/ 63 h 1600"/>
                  <a:gd name="T26" fmla="*/ 362 w 820"/>
                  <a:gd name="T27" fmla="*/ 41 h 1600"/>
                  <a:gd name="T28" fmla="*/ 309 w 820"/>
                  <a:gd name="T29" fmla="*/ 34 h 1600"/>
                  <a:gd name="T30" fmla="*/ 275 w 820"/>
                  <a:gd name="T31" fmla="*/ 12 h 1600"/>
                  <a:gd name="T32" fmla="*/ 234 w 820"/>
                  <a:gd name="T33" fmla="*/ 59 h 1600"/>
                  <a:gd name="T34" fmla="*/ 194 w 820"/>
                  <a:gd name="T35" fmla="*/ 59 h 1600"/>
                  <a:gd name="T36" fmla="*/ 134 w 820"/>
                  <a:gd name="T37" fmla="*/ 65 h 1600"/>
                  <a:gd name="T38" fmla="*/ 84 w 820"/>
                  <a:gd name="T39" fmla="*/ 100 h 1600"/>
                  <a:gd name="T40" fmla="*/ 12 w 820"/>
                  <a:gd name="T41" fmla="*/ 102 h 1600"/>
                  <a:gd name="T42" fmla="*/ 63 w 820"/>
                  <a:gd name="T43" fmla="*/ 184 h 1600"/>
                  <a:gd name="T44" fmla="*/ 122 w 820"/>
                  <a:gd name="T45" fmla="*/ 275 h 1600"/>
                  <a:gd name="T46" fmla="*/ 171 w 820"/>
                  <a:gd name="T47" fmla="*/ 293 h 1600"/>
                  <a:gd name="T48" fmla="*/ 262 w 820"/>
                  <a:gd name="T49" fmla="*/ 293 h 1600"/>
                  <a:gd name="T50" fmla="*/ 272 w 820"/>
                  <a:gd name="T51" fmla="*/ 340 h 1600"/>
                  <a:gd name="T52" fmla="*/ 278 w 820"/>
                  <a:gd name="T53" fmla="*/ 406 h 1600"/>
                  <a:gd name="T54" fmla="*/ 208 w 820"/>
                  <a:gd name="T55" fmla="*/ 440 h 1600"/>
                  <a:gd name="T56" fmla="*/ 337 w 820"/>
                  <a:gd name="T57" fmla="*/ 534 h 1600"/>
                  <a:gd name="T58" fmla="*/ 458 w 820"/>
                  <a:gd name="T59" fmla="*/ 662 h 1600"/>
                  <a:gd name="T60" fmla="*/ 497 w 820"/>
                  <a:gd name="T61" fmla="*/ 690 h 1600"/>
                  <a:gd name="T62" fmla="*/ 531 w 820"/>
                  <a:gd name="T63" fmla="*/ 740 h 1600"/>
                  <a:gd name="T64" fmla="*/ 581 w 820"/>
                  <a:gd name="T65" fmla="*/ 791 h 1600"/>
                  <a:gd name="T66" fmla="*/ 571 w 820"/>
                  <a:gd name="T67" fmla="*/ 813 h 1600"/>
                  <a:gd name="T68" fmla="*/ 628 w 820"/>
                  <a:gd name="T69" fmla="*/ 875 h 1600"/>
                  <a:gd name="T70" fmla="*/ 621 w 820"/>
                  <a:gd name="T71" fmla="*/ 916 h 1600"/>
                  <a:gd name="T72" fmla="*/ 618 w 820"/>
                  <a:gd name="T73" fmla="*/ 963 h 1600"/>
                  <a:gd name="T74" fmla="*/ 621 w 820"/>
                  <a:gd name="T75" fmla="*/ 1016 h 1600"/>
                  <a:gd name="T76" fmla="*/ 634 w 820"/>
                  <a:gd name="T77" fmla="*/ 1119 h 1600"/>
                  <a:gd name="T78" fmla="*/ 636 w 820"/>
                  <a:gd name="T79" fmla="*/ 1203 h 1600"/>
                  <a:gd name="T80" fmla="*/ 597 w 820"/>
                  <a:gd name="T81" fmla="*/ 1222 h 1600"/>
                  <a:gd name="T82" fmla="*/ 544 w 820"/>
                  <a:gd name="T83" fmla="*/ 1234 h 1600"/>
                  <a:gd name="T84" fmla="*/ 503 w 820"/>
                  <a:gd name="T85" fmla="*/ 1269 h 1600"/>
                  <a:gd name="T86" fmla="*/ 497 w 820"/>
                  <a:gd name="T87" fmla="*/ 1306 h 1600"/>
                  <a:gd name="T88" fmla="*/ 503 w 820"/>
                  <a:gd name="T89" fmla="*/ 1357 h 1600"/>
                  <a:gd name="T90" fmla="*/ 458 w 820"/>
                  <a:gd name="T91" fmla="*/ 1340 h 1600"/>
                  <a:gd name="T92" fmla="*/ 431 w 820"/>
                  <a:gd name="T93" fmla="*/ 1371 h 1600"/>
                  <a:gd name="T94" fmla="*/ 374 w 820"/>
                  <a:gd name="T95" fmla="*/ 1400 h 1600"/>
                  <a:gd name="T96" fmla="*/ 403 w 820"/>
                  <a:gd name="T97" fmla="*/ 1425 h 1600"/>
                  <a:gd name="T98" fmla="*/ 415 w 820"/>
                  <a:gd name="T99" fmla="*/ 1465 h 1600"/>
                  <a:gd name="T100" fmla="*/ 427 w 820"/>
                  <a:gd name="T101" fmla="*/ 1576 h 1600"/>
                  <a:gd name="T102" fmla="*/ 462 w 820"/>
                  <a:gd name="T103" fmla="*/ 1578 h 1600"/>
                  <a:gd name="T104" fmla="*/ 544 w 820"/>
                  <a:gd name="T105" fmla="*/ 1500 h 1600"/>
                  <a:gd name="T106" fmla="*/ 574 w 820"/>
                  <a:gd name="T107" fmla="*/ 1490 h 1600"/>
                  <a:gd name="T108" fmla="*/ 605 w 820"/>
                  <a:gd name="T109" fmla="*/ 1381 h 1600"/>
                  <a:gd name="T110" fmla="*/ 687 w 820"/>
                  <a:gd name="T111" fmla="*/ 1371 h 1600"/>
                  <a:gd name="T112" fmla="*/ 730 w 820"/>
                  <a:gd name="T113" fmla="*/ 1347 h 1600"/>
                  <a:gd name="T114" fmla="*/ 793 w 820"/>
                  <a:gd name="T115" fmla="*/ 1272 h 1600"/>
                  <a:gd name="T116" fmla="*/ 802 w 820"/>
                  <a:gd name="T117" fmla="*/ 1201 h 1600"/>
                  <a:gd name="T118" fmla="*/ 820 w 820"/>
                  <a:gd name="T119" fmla="*/ 1131 h 1600"/>
                  <a:gd name="T120" fmla="*/ 765 w 820"/>
                  <a:gd name="T121" fmla="*/ 953 h 1600"/>
                  <a:gd name="T122" fmla="*/ 746 w 820"/>
                  <a:gd name="T123" fmla="*/ 879 h 1600"/>
                  <a:gd name="T124" fmla="*/ 665 w 820"/>
                  <a:gd name="T125" fmla="*/ 797 h 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820" h="1600">
                    <a:moveTo>
                      <a:pt x="668" y="781"/>
                    </a:moveTo>
                    <a:lnTo>
                      <a:pt x="642" y="760"/>
                    </a:lnTo>
                    <a:lnTo>
                      <a:pt x="624" y="766"/>
                    </a:lnTo>
                    <a:lnTo>
                      <a:pt x="556" y="700"/>
                    </a:lnTo>
                    <a:lnTo>
                      <a:pt x="546" y="681"/>
                    </a:lnTo>
                    <a:lnTo>
                      <a:pt x="509" y="653"/>
                    </a:lnTo>
                    <a:lnTo>
                      <a:pt x="480" y="612"/>
                    </a:lnTo>
                    <a:lnTo>
                      <a:pt x="478" y="588"/>
                    </a:lnTo>
                    <a:lnTo>
                      <a:pt x="468" y="569"/>
                    </a:lnTo>
                    <a:lnTo>
                      <a:pt x="450" y="559"/>
                    </a:lnTo>
                    <a:lnTo>
                      <a:pt x="433" y="553"/>
                    </a:lnTo>
                    <a:lnTo>
                      <a:pt x="406" y="522"/>
                    </a:lnTo>
                    <a:lnTo>
                      <a:pt x="396" y="500"/>
                    </a:lnTo>
                    <a:lnTo>
                      <a:pt x="378" y="475"/>
                    </a:lnTo>
                    <a:lnTo>
                      <a:pt x="387" y="463"/>
                    </a:lnTo>
                    <a:lnTo>
                      <a:pt x="384" y="409"/>
                    </a:lnTo>
                    <a:lnTo>
                      <a:pt x="396" y="391"/>
                    </a:lnTo>
                    <a:lnTo>
                      <a:pt x="403" y="365"/>
                    </a:lnTo>
                    <a:lnTo>
                      <a:pt x="415" y="365"/>
                    </a:lnTo>
                    <a:lnTo>
                      <a:pt x="446" y="334"/>
                    </a:lnTo>
                    <a:lnTo>
                      <a:pt x="440" y="305"/>
                    </a:lnTo>
                    <a:lnTo>
                      <a:pt x="462" y="291"/>
                    </a:lnTo>
                    <a:lnTo>
                      <a:pt x="450" y="272"/>
                    </a:lnTo>
                    <a:lnTo>
                      <a:pt x="458" y="253"/>
                    </a:lnTo>
                    <a:lnTo>
                      <a:pt x="484" y="262"/>
                    </a:lnTo>
                    <a:lnTo>
                      <a:pt x="511" y="253"/>
                    </a:lnTo>
                    <a:lnTo>
                      <a:pt x="540" y="200"/>
                    </a:lnTo>
                    <a:lnTo>
                      <a:pt x="556" y="209"/>
                    </a:lnTo>
                    <a:lnTo>
                      <a:pt x="571" y="203"/>
                    </a:lnTo>
                    <a:lnTo>
                      <a:pt x="562" y="197"/>
                    </a:lnTo>
                    <a:lnTo>
                      <a:pt x="540" y="184"/>
                    </a:lnTo>
                    <a:lnTo>
                      <a:pt x="515" y="194"/>
                    </a:lnTo>
                    <a:lnTo>
                      <a:pt x="466" y="168"/>
                    </a:lnTo>
                    <a:lnTo>
                      <a:pt x="466" y="156"/>
                    </a:lnTo>
                    <a:lnTo>
                      <a:pt x="431" y="149"/>
                    </a:lnTo>
                    <a:lnTo>
                      <a:pt x="425" y="112"/>
                    </a:lnTo>
                    <a:lnTo>
                      <a:pt x="412" y="100"/>
                    </a:lnTo>
                    <a:lnTo>
                      <a:pt x="425" y="84"/>
                    </a:lnTo>
                    <a:lnTo>
                      <a:pt x="431" y="63"/>
                    </a:lnTo>
                    <a:lnTo>
                      <a:pt x="399" y="47"/>
                    </a:lnTo>
                    <a:lnTo>
                      <a:pt x="378" y="55"/>
                    </a:lnTo>
                    <a:lnTo>
                      <a:pt x="362" y="41"/>
                    </a:lnTo>
                    <a:lnTo>
                      <a:pt x="341" y="49"/>
                    </a:lnTo>
                    <a:lnTo>
                      <a:pt x="325" y="34"/>
                    </a:lnTo>
                    <a:lnTo>
                      <a:pt x="309" y="34"/>
                    </a:lnTo>
                    <a:lnTo>
                      <a:pt x="306" y="22"/>
                    </a:lnTo>
                    <a:lnTo>
                      <a:pt x="281" y="0"/>
                    </a:lnTo>
                    <a:lnTo>
                      <a:pt x="275" y="12"/>
                    </a:lnTo>
                    <a:lnTo>
                      <a:pt x="241" y="28"/>
                    </a:lnTo>
                    <a:lnTo>
                      <a:pt x="247" y="47"/>
                    </a:lnTo>
                    <a:lnTo>
                      <a:pt x="234" y="59"/>
                    </a:lnTo>
                    <a:lnTo>
                      <a:pt x="222" y="55"/>
                    </a:lnTo>
                    <a:lnTo>
                      <a:pt x="202" y="75"/>
                    </a:lnTo>
                    <a:lnTo>
                      <a:pt x="194" y="59"/>
                    </a:lnTo>
                    <a:lnTo>
                      <a:pt x="178" y="63"/>
                    </a:lnTo>
                    <a:lnTo>
                      <a:pt x="169" y="94"/>
                    </a:lnTo>
                    <a:lnTo>
                      <a:pt x="134" y="65"/>
                    </a:lnTo>
                    <a:lnTo>
                      <a:pt x="128" y="84"/>
                    </a:lnTo>
                    <a:lnTo>
                      <a:pt x="106" y="63"/>
                    </a:lnTo>
                    <a:lnTo>
                      <a:pt x="84" y="100"/>
                    </a:lnTo>
                    <a:lnTo>
                      <a:pt x="65" y="84"/>
                    </a:lnTo>
                    <a:lnTo>
                      <a:pt x="26" y="65"/>
                    </a:lnTo>
                    <a:lnTo>
                      <a:pt x="12" y="102"/>
                    </a:lnTo>
                    <a:lnTo>
                      <a:pt x="0" y="106"/>
                    </a:lnTo>
                    <a:lnTo>
                      <a:pt x="53" y="156"/>
                    </a:lnTo>
                    <a:lnTo>
                      <a:pt x="63" y="184"/>
                    </a:lnTo>
                    <a:lnTo>
                      <a:pt x="91" y="178"/>
                    </a:lnTo>
                    <a:lnTo>
                      <a:pt x="91" y="231"/>
                    </a:lnTo>
                    <a:lnTo>
                      <a:pt x="122" y="275"/>
                    </a:lnTo>
                    <a:lnTo>
                      <a:pt x="143" y="281"/>
                    </a:lnTo>
                    <a:lnTo>
                      <a:pt x="150" y="275"/>
                    </a:lnTo>
                    <a:lnTo>
                      <a:pt x="171" y="293"/>
                    </a:lnTo>
                    <a:lnTo>
                      <a:pt x="181" y="275"/>
                    </a:lnTo>
                    <a:lnTo>
                      <a:pt x="206" y="260"/>
                    </a:lnTo>
                    <a:lnTo>
                      <a:pt x="262" y="293"/>
                    </a:lnTo>
                    <a:lnTo>
                      <a:pt x="241" y="315"/>
                    </a:lnTo>
                    <a:lnTo>
                      <a:pt x="272" y="328"/>
                    </a:lnTo>
                    <a:lnTo>
                      <a:pt x="272" y="340"/>
                    </a:lnTo>
                    <a:lnTo>
                      <a:pt x="296" y="344"/>
                    </a:lnTo>
                    <a:lnTo>
                      <a:pt x="302" y="365"/>
                    </a:lnTo>
                    <a:lnTo>
                      <a:pt x="278" y="406"/>
                    </a:lnTo>
                    <a:lnTo>
                      <a:pt x="218" y="397"/>
                    </a:lnTo>
                    <a:lnTo>
                      <a:pt x="231" y="418"/>
                    </a:lnTo>
                    <a:lnTo>
                      <a:pt x="208" y="440"/>
                    </a:lnTo>
                    <a:lnTo>
                      <a:pt x="300" y="494"/>
                    </a:lnTo>
                    <a:lnTo>
                      <a:pt x="337" y="506"/>
                    </a:lnTo>
                    <a:lnTo>
                      <a:pt x="337" y="534"/>
                    </a:lnTo>
                    <a:lnTo>
                      <a:pt x="378" y="559"/>
                    </a:lnTo>
                    <a:lnTo>
                      <a:pt x="409" y="615"/>
                    </a:lnTo>
                    <a:lnTo>
                      <a:pt x="458" y="662"/>
                    </a:lnTo>
                    <a:lnTo>
                      <a:pt x="468" y="660"/>
                    </a:lnTo>
                    <a:lnTo>
                      <a:pt x="484" y="690"/>
                    </a:lnTo>
                    <a:lnTo>
                      <a:pt x="497" y="690"/>
                    </a:lnTo>
                    <a:lnTo>
                      <a:pt x="499" y="725"/>
                    </a:lnTo>
                    <a:lnTo>
                      <a:pt x="515" y="746"/>
                    </a:lnTo>
                    <a:lnTo>
                      <a:pt x="531" y="740"/>
                    </a:lnTo>
                    <a:lnTo>
                      <a:pt x="534" y="754"/>
                    </a:lnTo>
                    <a:lnTo>
                      <a:pt x="556" y="766"/>
                    </a:lnTo>
                    <a:lnTo>
                      <a:pt x="581" y="791"/>
                    </a:lnTo>
                    <a:lnTo>
                      <a:pt x="593" y="787"/>
                    </a:lnTo>
                    <a:lnTo>
                      <a:pt x="591" y="806"/>
                    </a:lnTo>
                    <a:lnTo>
                      <a:pt x="571" y="813"/>
                    </a:lnTo>
                    <a:lnTo>
                      <a:pt x="597" y="850"/>
                    </a:lnTo>
                    <a:lnTo>
                      <a:pt x="615" y="859"/>
                    </a:lnTo>
                    <a:lnTo>
                      <a:pt x="628" y="875"/>
                    </a:lnTo>
                    <a:lnTo>
                      <a:pt x="621" y="897"/>
                    </a:lnTo>
                    <a:lnTo>
                      <a:pt x="609" y="903"/>
                    </a:lnTo>
                    <a:lnTo>
                      <a:pt x="621" y="916"/>
                    </a:lnTo>
                    <a:lnTo>
                      <a:pt x="615" y="924"/>
                    </a:lnTo>
                    <a:lnTo>
                      <a:pt x="621" y="937"/>
                    </a:lnTo>
                    <a:lnTo>
                      <a:pt x="618" y="963"/>
                    </a:lnTo>
                    <a:lnTo>
                      <a:pt x="609" y="975"/>
                    </a:lnTo>
                    <a:lnTo>
                      <a:pt x="612" y="1012"/>
                    </a:lnTo>
                    <a:lnTo>
                      <a:pt x="621" y="1016"/>
                    </a:lnTo>
                    <a:lnTo>
                      <a:pt x="624" y="1037"/>
                    </a:lnTo>
                    <a:lnTo>
                      <a:pt x="642" y="1082"/>
                    </a:lnTo>
                    <a:lnTo>
                      <a:pt x="634" y="1119"/>
                    </a:lnTo>
                    <a:lnTo>
                      <a:pt x="646" y="1166"/>
                    </a:lnTo>
                    <a:lnTo>
                      <a:pt x="646" y="1191"/>
                    </a:lnTo>
                    <a:lnTo>
                      <a:pt x="636" y="1203"/>
                    </a:lnTo>
                    <a:lnTo>
                      <a:pt x="628" y="1194"/>
                    </a:lnTo>
                    <a:lnTo>
                      <a:pt x="612" y="1201"/>
                    </a:lnTo>
                    <a:lnTo>
                      <a:pt x="597" y="1222"/>
                    </a:lnTo>
                    <a:lnTo>
                      <a:pt x="577" y="1222"/>
                    </a:lnTo>
                    <a:lnTo>
                      <a:pt x="571" y="1234"/>
                    </a:lnTo>
                    <a:lnTo>
                      <a:pt x="544" y="1234"/>
                    </a:lnTo>
                    <a:lnTo>
                      <a:pt x="550" y="1266"/>
                    </a:lnTo>
                    <a:lnTo>
                      <a:pt x="509" y="1254"/>
                    </a:lnTo>
                    <a:lnTo>
                      <a:pt x="503" y="1269"/>
                    </a:lnTo>
                    <a:lnTo>
                      <a:pt x="493" y="1266"/>
                    </a:lnTo>
                    <a:lnTo>
                      <a:pt x="499" y="1291"/>
                    </a:lnTo>
                    <a:lnTo>
                      <a:pt x="497" y="1306"/>
                    </a:lnTo>
                    <a:lnTo>
                      <a:pt x="527" y="1332"/>
                    </a:lnTo>
                    <a:lnTo>
                      <a:pt x="534" y="1363"/>
                    </a:lnTo>
                    <a:lnTo>
                      <a:pt x="503" y="1357"/>
                    </a:lnTo>
                    <a:lnTo>
                      <a:pt x="490" y="1338"/>
                    </a:lnTo>
                    <a:lnTo>
                      <a:pt x="468" y="1344"/>
                    </a:lnTo>
                    <a:lnTo>
                      <a:pt x="458" y="1340"/>
                    </a:lnTo>
                    <a:lnTo>
                      <a:pt x="452" y="1357"/>
                    </a:lnTo>
                    <a:lnTo>
                      <a:pt x="421" y="1350"/>
                    </a:lnTo>
                    <a:lnTo>
                      <a:pt x="431" y="1371"/>
                    </a:lnTo>
                    <a:lnTo>
                      <a:pt x="409" y="1387"/>
                    </a:lnTo>
                    <a:lnTo>
                      <a:pt x="384" y="1387"/>
                    </a:lnTo>
                    <a:lnTo>
                      <a:pt x="374" y="1400"/>
                    </a:lnTo>
                    <a:lnTo>
                      <a:pt x="377" y="1406"/>
                    </a:lnTo>
                    <a:lnTo>
                      <a:pt x="387" y="1431"/>
                    </a:lnTo>
                    <a:lnTo>
                      <a:pt x="403" y="1425"/>
                    </a:lnTo>
                    <a:lnTo>
                      <a:pt x="425" y="1437"/>
                    </a:lnTo>
                    <a:lnTo>
                      <a:pt x="433" y="1453"/>
                    </a:lnTo>
                    <a:lnTo>
                      <a:pt x="415" y="1465"/>
                    </a:lnTo>
                    <a:lnTo>
                      <a:pt x="412" y="1494"/>
                    </a:lnTo>
                    <a:lnTo>
                      <a:pt x="415" y="1578"/>
                    </a:lnTo>
                    <a:lnTo>
                      <a:pt x="427" y="1576"/>
                    </a:lnTo>
                    <a:lnTo>
                      <a:pt x="409" y="1597"/>
                    </a:lnTo>
                    <a:lnTo>
                      <a:pt x="437" y="1600"/>
                    </a:lnTo>
                    <a:lnTo>
                      <a:pt x="462" y="1578"/>
                    </a:lnTo>
                    <a:lnTo>
                      <a:pt x="480" y="1541"/>
                    </a:lnTo>
                    <a:lnTo>
                      <a:pt x="540" y="1510"/>
                    </a:lnTo>
                    <a:lnTo>
                      <a:pt x="544" y="1500"/>
                    </a:lnTo>
                    <a:lnTo>
                      <a:pt x="521" y="1469"/>
                    </a:lnTo>
                    <a:lnTo>
                      <a:pt x="562" y="1496"/>
                    </a:lnTo>
                    <a:lnTo>
                      <a:pt x="574" y="1490"/>
                    </a:lnTo>
                    <a:lnTo>
                      <a:pt x="582" y="1458"/>
                    </a:lnTo>
                    <a:lnTo>
                      <a:pt x="593" y="1441"/>
                    </a:lnTo>
                    <a:lnTo>
                      <a:pt x="605" y="1381"/>
                    </a:lnTo>
                    <a:lnTo>
                      <a:pt x="618" y="1406"/>
                    </a:lnTo>
                    <a:lnTo>
                      <a:pt x="640" y="1406"/>
                    </a:lnTo>
                    <a:lnTo>
                      <a:pt x="687" y="1371"/>
                    </a:lnTo>
                    <a:lnTo>
                      <a:pt x="702" y="1371"/>
                    </a:lnTo>
                    <a:lnTo>
                      <a:pt x="712" y="1347"/>
                    </a:lnTo>
                    <a:lnTo>
                      <a:pt x="730" y="1347"/>
                    </a:lnTo>
                    <a:lnTo>
                      <a:pt x="773" y="1303"/>
                    </a:lnTo>
                    <a:lnTo>
                      <a:pt x="796" y="1300"/>
                    </a:lnTo>
                    <a:lnTo>
                      <a:pt x="793" y="1272"/>
                    </a:lnTo>
                    <a:lnTo>
                      <a:pt x="806" y="1279"/>
                    </a:lnTo>
                    <a:lnTo>
                      <a:pt x="814" y="1244"/>
                    </a:lnTo>
                    <a:lnTo>
                      <a:pt x="802" y="1201"/>
                    </a:lnTo>
                    <a:lnTo>
                      <a:pt x="814" y="1187"/>
                    </a:lnTo>
                    <a:lnTo>
                      <a:pt x="799" y="1162"/>
                    </a:lnTo>
                    <a:lnTo>
                      <a:pt x="820" y="1131"/>
                    </a:lnTo>
                    <a:lnTo>
                      <a:pt x="802" y="1097"/>
                    </a:lnTo>
                    <a:lnTo>
                      <a:pt x="806" y="1072"/>
                    </a:lnTo>
                    <a:lnTo>
                      <a:pt x="765" y="953"/>
                    </a:lnTo>
                    <a:lnTo>
                      <a:pt x="765" y="937"/>
                    </a:lnTo>
                    <a:lnTo>
                      <a:pt x="740" y="891"/>
                    </a:lnTo>
                    <a:lnTo>
                      <a:pt x="746" y="879"/>
                    </a:lnTo>
                    <a:lnTo>
                      <a:pt x="730" y="859"/>
                    </a:lnTo>
                    <a:lnTo>
                      <a:pt x="728" y="871"/>
                    </a:lnTo>
                    <a:lnTo>
                      <a:pt x="665" y="797"/>
                    </a:lnTo>
                    <a:lnTo>
                      <a:pt x="668" y="78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3" name="Freeform 18">
                <a:extLst>
                  <a:ext uri="{FF2B5EF4-FFF2-40B4-BE49-F238E27FC236}">
                    <a16:creationId xmlns:a16="http://schemas.microsoft.com/office/drawing/2014/main" id="{6D21E405-F7AC-410F-8DB2-08F81DDD7E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42" y="2054"/>
                <a:ext cx="126" cy="118"/>
              </a:xfrm>
              <a:custGeom>
                <a:avLst/>
                <a:gdLst>
                  <a:gd name="T0" fmla="*/ 496 w 506"/>
                  <a:gd name="T1" fmla="*/ 266 h 469"/>
                  <a:gd name="T2" fmla="*/ 506 w 506"/>
                  <a:gd name="T3" fmla="*/ 229 h 469"/>
                  <a:gd name="T4" fmla="*/ 502 w 506"/>
                  <a:gd name="T5" fmla="*/ 145 h 469"/>
                  <a:gd name="T6" fmla="*/ 481 w 506"/>
                  <a:gd name="T7" fmla="*/ 79 h 469"/>
                  <a:gd name="T8" fmla="*/ 469 w 506"/>
                  <a:gd name="T9" fmla="*/ 38 h 469"/>
                  <a:gd name="T10" fmla="*/ 481 w 506"/>
                  <a:gd name="T11" fmla="*/ 0 h 469"/>
                  <a:gd name="T12" fmla="*/ 457 w 506"/>
                  <a:gd name="T13" fmla="*/ 13 h 469"/>
                  <a:gd name="T14" fmla="*/ 437 w 506"/>
                  <a:gd name="T15" fmla="*/ 28 h 469"/>
                  <a:gd name="T16" fmla="*/ 391 w 506"/>
                  <a:gd name="T17" fmla="*/ 22 h 469"/>
                  <a:gd name="T18" fmla="*/ 375 w 506"/>
                  <a:gd name="T19" fmla="*/ 28 h 469"/>
                  <a:gd name="T20" fmla="*/ 359 w 506"/>
                  <a:gd name="T21" fmla="*/ 35 h 469"/>
                  <a:gd name="T22" fmla="*/ 357 w 506"/>
                  <a:gd name="T23" fmla="*/ 69 h 469"/>
                  <a:gd name="T24" fmla="*/ 334 w 506"/>
                  <a:gd name="T25" fmla="*/ 85 h 469"/>
                  <a:gd name="T26" fmla="*/ 281 w 506"/>
                  <a:gd name="T27" fmla="*/ 67 h 469"/>
                  <a:gd name="T28" fmla="*/ 253 w 506"/>
                  <a:gd name="T29" fmla="*/ 53 h 469"/>
                  <a:gd name="T30" fmla="*/ 226 w 506"/>
                  <a:gd name="T31" fmla="*/ 28 h 469"/>
                  <a:gd name="T32" fmla="*/ 169 w 506"/>
                  <a:gd name="T33" fmla="*/ 32 h 469"/>
                  <a:gd name="T34" fmla="*/ 115 w 506"/>
                  <a:gd name="T35" fmla="*/ 28 h 469"/>
                  <a:gd name="T36" fmla="*/ 50 w 506"/>
                  <a:gd name="T37" fmla="*/ 57 h 469"/>
                  <a:gd name="T38" fmla="*/ 25 w 506"/>
                  <a:gd name="T39" fmla="*/ 119 h 469"/>
                  <a:gd name="T40" fmla="*/ 3 w 506"/>
                  <a:gd name="T41" fmla="*/ 153 h 469"/>
                  <a:gd name="T42" fmla="*/ 25 w 506"/>
                  <a:gd name="T43" fmla="*/ 219 h 469"/>
                  <a:gd name="T44" fmla="*/ 50 w 506"/>
                  <a:gd name="T45" fmla="*/ 276 h 469"/>
                  <a:gd name="T46" fmla="*/ 94 w 506"/>
                  <a:gd name="T47" fmla="*/ 350 h 469"/>
                  <a:gd name="T48" fmla="*/ 97 w 506"/>
                  <a:gd name="T49" fmla="*/ 385 h 469"/>
                  <a:gd name="T50" fmla="*/ 128 w 506"/>
                  <a:gd name="T51" fmla="*/ 413 h 469"/>
                  <a:gd name="T52" fmla="*/ 150 w 506"/>
                  <a:gd name="T53" fmla="*/ 395 h 469"/>
                  <a:gd name="T54" fmla="*/ 141 w 506"/>
                  <a:gd name="T55" fmla="*/ 432 h 469"/>
                  <a:gd name="T56" fmla="*/ 160 w 506"/>
                  <a:gd name="T57" fmla="*/ 457 h 469"/>
                  <a:gd name="T58" fmla="*/ 179 w 506"/>
                  <a:gd name="T59" fmla="*/ 448 h 469"/>
                  <a:gd name="T60" fmla="*/ 237 w 506"/>
                  <a:gd name="T61" fmla="*/ 469 h 469"/>
                  <a:gd name="T62" fmla="*/ 244 w 506"/>
                  <a:gd name="T63" fmla="*/ 450 h 469"/>
                  <a:gd name="T64" fmla="*/ 291 w 506"/>
                  <a:gd name="T65" fmla="*/ 434 h 469"/>
                  <a:gd name="T66" fmla="*/ 312 w 506"/>
                  <a:gd name="T67" fmla="*/ 420 h 469"/>
                  <a:gd name="T68" fmla="*/ 328 w 506"/>
                  <a:gd name="T69" fmla="*/ 407 h 469"/>
                  <a:gd name="T70" fmla="*/ 363 w 506"/>
                  <a:gd name="T71" fmla="*/ 420 h 469"/>
                  <a:gd name="T72" fmla="*/ 387 w 506"/>
                  <a:gd name="T73" fmla="*/ 395 h 469"/>
                  <a:gd name="T74" fmla="*/ 359 w 506"/>
                  <a:gd name="T75" fmla="*/ 354 h 469"/>
                  <a:gd name="T76" fmla="*/ 363 w 506"/>
                  <a:gd name="T77" fmla="*/ 332 h 469"/>
                  <a:gd name="T78" fmla="*/ 410 w 506"/>
                  <a:gd name="T79" fmla="*/ 329 h 469"/>
                  <a:gd name="T80" fmla="*/ 431 w 506"/>
                  <a:gd name="T81" fmla="*/ 297 h 469"/>
                  <a:gd name="T82" fmla="*/ 457 w 506"/>
                  <a:gd name="T83" fmla="*/ 285 h 469"/>
                  <a:gd name="T84" fmla="*/ 488 w 506"/>
                  <a:gd name="T85" fmla="*/ 257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506" h="469">
                    <a:moveTo>
                      <a:pt x="488" y="257"/>
                    </a:moveTo>
                    <a:lnTo>
                      <a:pt x="496" y="266"/>
                    </a:lnTo>
                    <a:lnTo>
                      <a:pt x="506" y="254"/>
                    </a:lnTo>
                    <a:lnTo>
                      <a:pt x="506" y="229"/>
                    </a:lnTo>
                    <a:lnTo>
                      <a:pt x="494" y="182"/>
                    </a:lnTo>
                    <a:lnTo>
                      <a:pt x="502" y="145"/>
                    </a:lnTo>
                    <a:lnTo>
                      <a:pt x="484" y="100"/>
                    </a:lnTo>
                    <a:lnTo>
                      <a:pt x="481" y="79"/>
                    </a:lnTo>
                    <a:lnTo>
                      <a:pt x="472" y="75"/>
                    </a:lnTo>
                    <a:lnTo>
                      <a:pt x="469" y="38"/>
                    </a:lnTo>
                    <a:lnTo>
                      <a:pt x="478" y="26"/>
                    </a:lnTo>
                    <a:lnTo>
                      <a:pt x="481" y="0"/>
                    </a:lnTo>
                    <a:lnTo>
                      <a:pt x="472" y="16"/>
                    </a:lnTo>
                    <a:lnTo>
                      <a:pt x="457" y="13"/>
                    </a:lnTo>
                    <a:lnTo>
                      <a:pt x="443" y="35"/>
                    </a:lnTo>
                    <a:lnTo>
                      <a:pt x="437" y="28"/>
                    </a:lnTo>
                    <a:lnTo>
                      <a:pt x="418" y="44"/>
                    </a:lnTo>
                    <a:lnTo>
                      <a:pt x="391" y="22"/>
                    </a:lnTo>
                    <a:lnTo>
                      <a:pt x="387" y="13"/>
                    </a:lnTo>
                    <a:lnTo>
                      <a:pt x="375" y="28"/>
                    </a:lnTo>
                    <a:lnTo>
                      <a:pt x="359" y="22"/>
                    </a:lnTo>
                    <a:lnTo>
                      <a:pt x="359" y="35"/>
                    </a:lnTo>
                    <a:lnTo>
                      <a:pt x="338" y="38"/>
                    </a:lnTo>
                    <a:lnTo>
                      <a:pt x="357" y="69"/>
                    </a:lnTo>
                    <a:lnTo>
                      <a:pt x="353" y="85"/>
                    </a:lnTo>
                    <a:lnTo>
                      <a:pt x="334" y="85"/>
                    </a:lnTo>
                    <a:lnTo>
                      <a:pt x="300" y="59"/>
                    </a:lnTo>
                    <a:lnTo>
                      <a:pt x="281" y="67"/>
                    </a:lnTo>
                    <a:lnTo>
                      <a:pt x="263" y="38"/>
                    </a:lnTo>
                    <a:lnTo>
                      <a:pt x="253" y="53"/>
                    </a:lnTo>
                    <a:lnTo>
                      <a:pt x="244" y="35"/>
                    </a:lnTo>
                    <a:lnTo>
                      <a:pt x="226" y="28"/>
                    </a:lnTo>
                    <a:lnTo>
                      <a:pt x="203" y="38"/>
                    </a:lnTo>
                    <a:lnTo>
                      <a:pt x="169" y="32"/>
                    </a:lnTo>
                    <a:lnTo>
                      <a:pt x="141" y="41"/>
                    </a:lnTo>
                    <a:lnTo>
                      <a:pt x="115" y="28"/>
                    </a:lnTo>
                    <a:lnTo>
                      <a:pt x="72" y="41"/>
                    </a:lnTo>
                    <a:lnTo>
                      <a:pt x="50" y="57"/>
                    </a:lnTo>
                    <a:lnTo>
                      <a:pt x="35" y="100"/>
                    </a:lnTo>
                    <a:lnTo>
                      <a:pt x="25" y="119"/>
                    </a:lnTo>
                    <a:lnTo>
                      <a:pt x="0" y="125"/>
                    </a:lnTo>
                    <a:lnTo>
                      <a:pt x="3" y="153"/>
                    </a:lnTo>
                    <a:lnTo>
                      <a:pt x="23" y="184"/>
                    </a:lnTo>
                    <a:lnTo>
                      <a:pt x="25" y="219"/>
                    </a:lnTo>
                    <a:lnTo>
                      <a:pt x="54" y="244"/>
                    </a:lnTo>
                    <a:lnTo>
                      <a:pt x="50" y="276"/>
                    </a:lnTo>
                    <a:lnTo>
                      <a:pt x="72" y="332"/>
                    </a:lnTo>
                    <a:lnTo>
                      <a:pt x="94" y="350"/>
                    </a:lnTo>
                    <a:lnTo>
                      <a:pt x="88" y="375"/>
                    </a:lnTo>
                    <a:lnTo>
                      <a:pt x="97" y="385"/>
                    </a:lnTo>
                    <a:lnTo>
                      <a:pt x="101" y="416"/>
                    </a:lnTo>
                    <a:lnTo>
                      <a:pt x="128" y="413"/>
                    </a:lnTo>
                    <a:lnTo>
                      <a:pt x="132" y="385"/>
                    </a:lnTo>
                    <a:lnTo>
                      <a:pt x="150" y="395"/>
                    </a:lnTo>
                    <a:lnTo>
                      <a:pt x="156" y="416"/>
                    </a:lnTo>
                    <a:lnTo>
                      <a:pt x="141" y="432"/>
                    </a:lnTo>
                    <a:lnTo>
                      <a:pt x="138" y="444"/>
                    </a:lnTo>
                    <a:lnTo>
                      <a:pt x="160" y="457"/>
                    </a:lnTo>
                    <a:lnTo>
                      <a:pt x="172" y="434"/>
                    </a:lnTo>
                    <a:lnTo>
                      <a:pt x="179" y="448"/>
                    </a:lnTo>
                    <a:lnTo>
                      <a:pt x="209" y="448"/>
                    </a:lnTo>
                    <a:lnTo>
                      <a:pt x="237" y="469"/>
                    </a:lnTo>
                    <a:lnTo>
                      <a:pt x="234" y="463"/>
                    </a:lnTo>
                    <a:lnTo>
                      <a:pt x="244" y="450"/>
                    </a:lnTo>
                    <a:lnTo>
                      <a:pt x="269" y="450"/>
                    </a:lnTo>
                    <a:lnTo>
                      <a:pt x="291" y="434"/>
                    </a:lnTo>
                    <a:lnTo>
                      <a:pt x="281" y="413"/>
                    </a:lnTo>
                    <a:lnTo>
                      <a:pt x="312" y="420"/>
                    </a:lnTo>
                    <a:lnTo>
                      <a:pt x="318" y="403"/>
                    </a:lnTo>
                    <a:lnTo>
                      <a:pt x="328" y="407"/>
                    </a:lnTo>
                    <a:lnTo>
                      <a:pt x="350" y="401"/>
                    </a:lnTo>
                    <a:lnTo>
                      <a:pt x="363" y="420"/>
                    </a:lnTo>
                    <a:lnTo>
                      <a:pt x="394" y="426"/>
                    </a:lnTo>
                    <a:lnTo>
                      <a:pt x="387" y="395"/>
                    </a:lnTo>
                    <a:lnTo>
                      <a:pt x="357" y="369"/>
                    </a:lnTo>
                    <a:lnTo>
                      <a:pt x="359" y="354"/>
                    </a:lnTo>
                    <a:lnTo>
                      <a:pt x="353" y="329"/>
                    </a:lnTo>
                    <a:lnTo>
                      <a:pt x="363" y="332"/>
                    </a:lnTo>
                    <a:lnTo>
                      <a:pt x="369" y="317"/>
                    </a:lnTo>
                    <a:lnTo>
                      <a:pt x="410" y="329"/>
                    </a:lnTo>
                    <a:lnTo>
                      <a:pt x="404" y="297"/>
                    </a:lnTo>
                    <a:lnTo>
                      <a:pt x="431" y="297"/>
                    </a:lnTo>
                    <a:lnTo>
                      <a:pt x="437" y="285"/>
                    </a:lnTo>
                    <a:lnTo>
                      <a:pt x="457" y="285"/>
                    </a:lnTo>
                    <a:lnTo>
                      <a:pt x="472" y="264"/>
                    </a:lnTo>
                    <a:lnTo>
                      <a:pt x="488" y="257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4" name="Freeform 19">
                <a:extLst>
                  <a:ext uri="{FF2B5EF4-FFF2-40B4-BE49-F238E27FC236}">
                    <a16:creationId xmlns:a16="http://schemas.microsoft.com/office/drawing/2014/main" id="{233E30E7-31FD-45F2-BF4A-6FE0CFD5B63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220" y="965"/>
                <a:ext cx="848" cy="390"/>
              </a:xfrm>
              <a:custGeom>
                <a:avLst/>
                <a:gdLst>
                  <a:gd name="T0" fmla="*/ 2299 w 3390"/>
                  <a:gd name="T1" fmla="*/ 100 h 1562"/>
                  <a:gd name="T2" fmla="*/ 2037 w 3390"/>
                  <a:gd name="T3" fmla="*/ 184 h 1562"/>
                  <a:gd name="T4" fmla="*/ 1851 w 3390"/>
                  <a:gd name="T5" fmla="*/ 134 h 1562"/>
                  <a:gd name="T6" fmla="*/ 1685 w 3390"/>
                  <a:gd name="T7" fmla="*/ 9 h 1562"/>
                  <a:gd name="T8" fmla="*/ 1367 w 3390"/>
                  <a:gd name="T9" fmla="*/ 115 h 1562"/>
                  <a:gd name="T10" fmla="*/ 1048 w 3390"/>
                  <a:gd name="T11" fmla="*/ 187 h 1562"/>
                  <a:gd name="T12" fmla="*/ 1110 w 3390"/>
                  <a:gd name="T13" fmla="*/ 246 h 1562"/>
                  <a:gd name="T14" fmla="*/ 1061 w 3390"/>
                  <a:gd name="T15" fmla="*/ 337 h 1562"/>
                  <a:gd name="T16" fmla="*/ 1177 w 3390"/>
                  <a:gd name="T17" fmla="*/ 481 h 1562"/>
                  <a:gd name="T18" fmla="*/ 961 w 3390"/>
                  <a:gd name="T19" fmla="*/ 481 h 1562"/>
                  <a:gd name="T20" fmla="*/ 821 w 3390"/>
                  <a:gd name="T21" fmla="*/ 447 h 1562"/>
                  <a:gd name="T22" fmla="*/ 630 w 3390"/>
                  <a:gd name="T23" fmla="*/ 500 h 1562"/>
                  <a:gd name="T24" fmla="*/ 405 w 3390"/>
                  <a:gd name="T25" fmla="*/ 377 h 1562"/>
                  <a:gd name="T26" fmla="*/ 256 w 3390"/>
                  <a:gd name="T27" fmla="*/ 424 h 1562"/>
                  <a:gd name="T28" fmla="*/ 164 w 3390"/>
                  <a:gd name="T29" fmla="*/ 559 h 1562"/>
                  <a:gd name="T30" fmla="*/ 27 w 3390"/>
                  <a:gd name="T31" fmla="*/ 535 h 1562"/>
                  <a:gd name="T32" fmla="*/ 12 w 3390"/>
                  <a:gd name="T33" fmla="*/ 675 h 1562"/>
                  <a:gd name="T34" fmla="*/ 90 w 3390"/>
                  <a:gd name="T35" fmla="*/ 790 h 1562"/>
                  <a:gd name="T36" fmla="*/ 224 w 3390"/>
                  <a:gd name="T37" fmla="*/ 925 h 1562"/>
                  <a:gd name="T38" fmla="*/ 512 w 3390"/>
                  <a:gd name="T39" fmla="*/ 899 h 1562"/>
                  <a:gd name="T40" fmla="*/ 608 w 3390"/>
                  <a:gd name="T41" fmla="*/ 1024 h 1562"/>
                  <a:gd name="T42" fmla="*/ 737 w 3390"/>
                  <a:gd name="T43" fmla="*/ 1089 h 1562"/>
                  <a:gd name="T44" fmla="*/ 477 w 3390"/>
                  <a:gd name="T45" fmla="*/ 1050 h 1562"/>
                  <a:gd name="T46" fmla="*/ 399 w 3390"/>
                  <a:gd name="T47" fmla="*/ 1128 h 1562"/>
                  <a:gd name="T48" fmla="*/ 512 w 3390"/>
                  <a:gd name="T49" fmla="*/ 1287 h 1562"/>
                  <a:gd name="T50" fmla="*/ 643 w 3390"/>
                  <a:gd name="T51" fmla="*/ 1437 h 1562"/>
                  <a:gd name="T52" fmla="*/ 914 w 3390"/>
                  <a:gd name="T53" fmla="*/ 1487 h 1562"/>
                  <a:gd name="T54" fmla="*/ 1339 w 3390"/>
                  <a:gd name="T55" fmla="*/ 1175 h 1562"/>
                  <a:gd name="T56" fmla="*/ 1738 w 3390"/>
                  <a:gd name="T57" fmla="*/ 1271 h 1562"/>
                  <a:gd name="T58" fmla="*/ 1900 w 3390"/>
                  <a:gd name="T59" fmla="*/ 1497 h 1562"/>
                  <a:gd name="T60" fmla="*/ 2070 w 3390"/>
                  <a:gd name="T61" fmla="*/ 1562 h 1562"/>
                  <a:gd name="T62" fmla="*/ 2197 w 3390"/>
                  <a:gd name="T63" fmla="*/ 1403 h 1562"/>
                  <a:gd name="T64" fmla="*/ 2254 w 3390"/>
                  <a:gd name="T65" fmla="*/ 1331 h 1562"/>
                  <a:gd name="T66" fmla="*/ 2400 w 3390"/>
                  <a:gd name="T67" fmla="*/ 1349 h 1562"/>
                  <a:gd name="T68" fmla="*/ 2497 w 3390"/>
                  <a:gd name="T69" fmla="*/ 1281 h 1562"/>
                  <a:gd name="T70" fmla="*/ 2737 w 3390"/>
                  <a:gd name="T71" fmla="*/ 1302 h 1562"/>
                  <a:gd name="T72" fmla="*/ 2968 w 3390"/>
                  <a:gd name="T73" fmla="*/ 1359 h 1562"/>
                  <a:gd name="T74" fmla="*/ 3056 w 3390"/>
                  <a:gd name="T75" fmla="*/ 1315 h 1562"/>
                  <a:gd name="T76" fmla="*/ 2984 w 3390"/>
                  <a:gd name="T77" fmla="*/ 1118 h 1562"/>
                  <a:gd name="T78" fmla="*/ 3062 w 3390"/>
                  <a:gd name="T79" fmla="*/ 1052 h 1562"/>
                  <a:gd name="T80" fmla="*/ 3109 w 3390"/>
                  <a:gd name="T81" fmla="*/ 1034 h 1562"/>
                  <a:gd name="T82" fmla="*/ 3191 w 3390"/>
                  <a:gd name="T83" fmla="*/ 880 h 1562"/>
                  <a:gd name="T84" fmla="*/ 3287 w 3390"/>
                  <a:gd name="T85" fmla="*/ 732 h 1562"/>
                  <a:gd name="T86" fmla="*/ 3331 w 3390"/>
                  <a:gd name="T87" fmla="*/ 613 h 1562"/>
                  <a:gd name="T88" fmla="*/ 3073 w 3390"/>
                  <a:gd name="T89" fmla="*/ 517 h 1562"/>
                  <a:gd name="T90" fmla="*/ 2819 w 3390"/>
                  <a:gd name="T91" fmla="*/ 462 h 1562"/>
                  <a:gd name="T92" fmla="*/ 2741 w 3390"/>
                  <a:gd name="T93" fmla="*/ 462 h 1562"/>
                  <a:gd name="T94" fmla="*/ 2753 w 3390"/>
                  <a:gd name="T95" fmla="*/ 952 h 1562"/>
                  <a:gd name="T96" fmla="*/ 2447 w 3390"/>
                  <a:gd name="T97" fmla="*/ 974 h 1562"/>
                  <a:gd name="T98" fmla="*/ 2422 w 3390"/>
                  <a:gd name="T99" fmla="*/ 1087 h 1562"/>
                  <a:gd name="T100" fmla="*/ 2409 w 3390"/>
                  <a:gd name="T101" fmla="*/ 921 h 1562"/>
                  <a:gd name="T102" fmla="*/ 2656 w 3390"/>
                  <a:gd name="T103" fmla="*/ 915 h 1562"/>
                  <a:gd name="T104" fmla="*/ 2810 w 3390"/>
                  <a:gd name="T105" fmla="*/ 918 h 15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3390" h="1562">
                    <a:moveTo>
                      <a:pt x="2432" y="221"/>
                    </a:moveTo>
                    <a:lnTo>
                      <a:pt x="2287" y="150"/>
                    </a:lnTo>
                    <a:lnTo>
                      <a:pt x="2272" y="131"/>
                    </a:lnTo>
                    <a:lnTo>
                      <a:pt x="2297" y="131"/>
                    </a:lnTo>
                    <a:lnTo>
                      <a:pt x="2299" y="100"/>
                    </a:lnTo>
                    <a:lnTo>
                      <a:pt x="2160" y="166"/>
                    </a:lnTo>
                    <a:lnTo>
                      <a:pt x="2141" y="199"/>
                    </a:lnTo>
                    <a:lnTo>
                      <a:pt x="2094" y="184"/>
                    </a:lnTo>
                    <a:lnTo>
                      <a:pt x="2063" y="205"/>
                    </a:lnTo>
                    <a:lnTo>
                      <a:pt x="2037" y="184"/>
                    </a:lnTo>
                    <a:lnTo>
                      <a:pt x="2066" y="160"/>
                    </a:lnTo>
                    <a:lnTo>
                      <a:pt x="1998" y="134"/>
                    </a:lnTo>
                    <a:lnTo>
                      <a:pt x="1966" y="156"/>
                    </a:lnTo>
                    <a:lnTo>
                      <a:pt x="1922" y="115"/>
                    </a:lnTo>
                    <a:lnTo>
                      <a:pt x="1851" y="134"/>
                    </a:lnTo>
                    <a:lnTo>
                      <a:pt x="1841" y="80"/>
                    </a:lnTo>
                    <a:lnTo>
                      <a:pt x="1781" y="21"/>
                    </a:lnTo>
                    <a:lnTo>
                      <a:pt x="1751" y="15"/>
                    </a:lnTo>
                    <a:lnTo>
                      <a:pt x="1738" y="31"/>
                    </a:lnTo>
                    <a:lnTo>
                      <a:pt x="1685" y="9"/>
                    </a:lnTo>
                    <a:lnTo>
                      <a:pt x="1623" y="0"/>
                    </a:lnTo>
                    <a:lnTo>
                      <a:pt x="1576" y="28"/>
                    </a:lnTo>
                    <a:lnTo>
                      <a:pt x="1582" y="49"/>
                    </a:lnTo>
                    <a:lnTo>
                      <a:pt x="1360" y="94"/>
                    </a:lnTo>
                    <a:lnTo>
                      <a:pt x="1367" y="115"/>
                    </a:lnTo>
                    <a:lnTo>
                      <a:pt x="1317" y="109"/>
                    </a:lnTo>
                    <a:lnTo>
                      <a:pt x="1208" y="127"/>
                    </a:lnTo>
                    <a:lnTo>
                      <a:pt x="1169" y="160"/>
                    </a:lnTo>
                    <a:lnTo>
                      <a:pt x="1067" y="140"/>
                    </a:lnTo>
                    <a:lnTo>
                      <a:pt x="1048" y="187"/>
                    </a:lnTo>
                    <a:lnTo>
                      <a:pt x="1104" y="197"/>
                    </a:lnTo>
                    <a:lnTo>
                      <a:pt x="1073" y="212"/>
                    </a:lnTo>
                    <a:lnTo>
                      <a:pt x="1161" y="238"/>
                    </a:lnTo>
                    <a:lnTo>
                      <a:pt x="1163" y="252"/>
                    </a:lnTo>
                    <a:lnTo>
                      <a:pt x="1110" y="246"/>
                    </a:lnTo>
                    <a:lnTo>
                      <a:pt x="1083" y="259"/>
                    </a:lnTo>
                    <a:lnTo>
                      <a:pt x="1061" y="278"/>
                    </a:lnTo>
                    <a:lnTo>
                      <a:pt x="1098" y="318"/>
                    </a:lnTo>
                    <a:lnTo>
                      <a:pt x="1079" y="337"/>
                    </a:lnTo>
                    <a:lnTo>
                      <a:pt x="1061" y="337"/>
                    </a:lnTo>
                    <a:lnTo>
                      <a:pt x="1026" y="359"/>
                    </a:lnTo>
                    <a:lnTo>
                      <a:pt x="1067" y="387"/>
                    </a:lnTo>
                    <a:lnTo>
                      <a:pt x="1114" y="394"/>
                    </a:lnTo>
                    <a:lnTo>
                      <a:pt x="1172" y="422"/>
                    </a:lnTo>
                    <a:lnTo>
                      <a:pt x="1177" y="481"/>
                    </a:lnTo>
                    <a:lnTo>
                      <a:pt x="1092" y="490"/>
                    </a:lnTo>
                    <a:lnTo>
                      <a:pt x="1061" y="475"/>
                    </a:lnTo>
                    <a:lnTo>
                      <a:pt x="1054" y="506"/>
                    </a:lnTo>
                    <a:lnTo>
                      <a:pt x="1036" y="512"/>
                    </a:lnTo>
                    <a:lnTo>
                      <a:pt x="961" y="481"/>
                    </a:lnTo>
                    <a:lnTo>
                      <a:pt x="940" y="453"/>
                    </a:lnTo>
                    <a:lnTo>
                      <a:pt x="870" y="447"/>
                    </a:lnTo>
                    <a:lnTo>
                      <a:pt x="870" y="469"/>
                    </a:lnTo>
                    <a:lnTo>
                      <a:pt x="839" y="469"/>
                    </a:lnTo>
                    <a:lnTo>
                      <a:pt x="821" y="447"/>
                    </a:lnTo>
                    <a:lnTo>
                      <a:pt x="764" y="449"/>
                    </a:lnTo>
                    <a:lnTo>
                      <a:pt x="714" y="506"/>
                    </a:lnTo>
                    <a:lnTo>
                      <a:pt x="651" y="469"/>
                    </a:lnTo>
                    <a:lnTo>
                      <a:pt x="614" y="455"/>
                    </a:lnTo>
                    <a:lnTo>
                      <a:pt x="630" y="500"/>
                    </a:lnTo>
                    <a:lnTo>
                      <a:pt x="604" y="496"/>
                    </a:lnTo>
                    <a:lnTo>
                      <a:pt x="571" y="449"/>
                    </a:lnTo>
                    <a:lnTo>
                      <a:pt x="502" y="410"/>
                    </a:lnTo>
                    <a:lnTo>
                      <a:pt x="436" y="412"/>
                    </a:lnTo>
                    <a:lnTo>
                      <a:pt x="405" y="377"/>
                    </a:lnTo>
                    <a:lnTo>
                      <a:pt x="371" y="387"/>
                    </a:lnTo>
                    <a:lnTo>
                      <a:pt x="362" y="412"/>
                    </a:lnTo>
                    <a:lnTo>
                      <a:pt x="330" y="394"/>
                    </a:lnTo>
                    <a:lnTo>
                      <a:pt x="277" y="377"/>
                    </a:lnTo>
                    <a:lnTo>
                      <a:pt x="256" y="424"/>
                    </a:lnTo>
                    <a:lnTo>
                      <a:pt x="215" y="447"/>
                    </a:lnTo>
                    <a:lnTo>
                      <a:pt x="187" y="447"/>
                    </a:lnTo>
                    <a:lnTo>
                      <a:pt x="190" y="472"/>
                    </a:lnTo>
                    <a:lnTo>
                      <a:pt x="133" y="500"/>
                    </a:lnTo>
                    <a:lnTo>
                      <a:pt x="164" y="559"/>
                    </a:lnTo>
                    <a:lnTo>
                      <a:pt x="133" y="580"/>
                    </a:lnTo>
                    <a:lnTo>
                      <a:pt x="115" y="578"/>
                    </a:lnTo>
                    <a:lnTo>
                      <a:pt x="80" y="537"/>
                    </a:lnTo>
                    <a:lnTo>
                      <a:pt x="43" y="519"/>
                    </a:lnTo>
                    <a:lnTo>
                      <a:pt x="27" y="535"/>
                    </a:lnTo>
                    <a:lnTo>
                      <a:pt x="33" y="559"/>
                    </a:lnTo>
                    <a:lnTo>
                      <a:pt x="6" y="578"/>
                    </a:lnTo>
                    <a:lnTo>
                      <a:pt x="6" y="631"/>
                    </a:lnTo>
                    <a:lnTo>
                      <a:pt x="27" y="644"/>
                    </a:lnTo>
                    <a:lnTo>
                      <a:pt x="12" y="675"/>
                    </a:lnTo>
                    <a:lnTo>
                      <a:pt x="0" y="728"/>
                    </a:lnTo>
                    <a:lnTo>
                      <a:pt x="53" y="744"/>
                    </a:lnTo>
                    <a:lnTo>
                      <a:pt x="65" y="793"/>
                    </a:lnTo>
                    <a:lnTo>
                      <a:pt x="90" y="806"/>
                    </a:lnTo>
                    <a:lnTo>
                      <a:pt x="90" y="790"/>
                    </a:lnTo>
                    <a:lnTo>
                      <a:pt x="112" y="796"/>
                    </a:lnTo>
                    <a:lnTo>
                      <a:pt x="146" y="796"/>
                    </a:lnTo>
                    <a:lnTo>
                      <a:pt x="243" y="902"/>
                    </a:lnTo>
                    <a:lnTo>
                      <a:pt x="203" y="906"/>
                    </a:lnTo>
                    <a:lnTo>
                      <a:pt x="224" y="925"/>
                    </a:lnTo>
                    <a:lnTo>
                      <a:pt x="271" y="946"/>
                    </a:lnTo>
                    <a:lnTo>
                      <a:pt x="274" y="921"/>
                    </a:lnTo>
                    <a:lnTo>
                      <a:pt x="309" y="926"/>
                    </a:lnTo>
                    <a:lnTo>
                      <a:pt x="420" y="865"/>
                    </a:lnTo>
                    <a:lnTo>
                      <a:pt x="512" y="899"/>
                    </a:lnTo>
                    <a:lnTo>
                      <a:pt x="530" y="878"/>
                    </a:lnTo>
                    <a:lnTo>
                      <a:pt x="586" y="896"/>
                    </a:lnTo>
                    <a:lnTo>
                      <a:pt x="618" y="952"/>
                    </a:lnTo>
                    <a:lnTo>
                      <a:pt x="621" y="978"/>
                    </a:lnTo>
                    <a:lnTo>
                      <a:pt x="608" y="1024"/>
                    </a:lnTo>
                    <a:lnTo>
                      <a:pt x="624" y="1046"/>
                    </a:lnTo>
                    <a:lnTo>
                      <a:pt x="655" y="1056"/>
                    </a:lnTo>
                    <a:lnTo>
                      <a:pt x="696" y="1037"/>
                    </a:lnTo>
                    <a:lnTo>
                      <a:pt x="714" y="1043"/>
                    </a:lnTo>
                    <a:lnTo>
                      <a:pt x="737" y="1089"/>
                    </a:lnTo>
                    <a:lnTo>
                      <a:pt x="702" y="1065"/>
                    </a:lnTo>
                    <a:lnTo>
                      <a:pt x="670" y="1071"/>
                    </a:lnTo>
                    <a:lnTo>
                      <a:pt x="520" y="1052"/>
                    </a:lnTo>
                    <a:lnTo>
                      <a:pt x="506" y="1043"/>
                    </a:lnTo>
                    <a:lnTo>
                      <a:pt x="477" y="1050"/>
                    </a:lnTo>
                    <a:lnTo>
                      <a:pt x="446" y="1093"/>
                    </a:lnTo>
                    <a:lnTo>
                      <a:pt x="489" y="1136"/>
                    </a:lnTo>
                    <a:lnTo>
                      <a:pt x="473" y="1146"/>
                    </a:lnTo>
                    <a:lnTo>
                      <a:pt x="446" y="1130"/>
                    </a:lnTo>
                    <a:lnTo>
                      <a:pt x="399" y="1128"/>
                    </a:lnTo>
                    <a:lnTo>
                      <a:pt x="396" y="1136"/>
                    </a:lnTo>
                    <a:lnTo>
                      <a:pt x="402" y="1162"/>
                    </a:lnTo>
                    <a:lnTo>
                      <a:pt x="452" y="1175"/>
                    </a:lnTo>
                    <a:lnTo>
                      <a:pt x="508" y="1255"/>
                    </a:lnTo>
                    <a:lnTo>
                      <a:pt x="512" y="1287"/>
                    </a:lnTo>
                    <a:lnTo>
                      <a:pt x="545" y="1284"/>
                    </a:lnTo>
                    <a:lnTo>
                      <a:pt x="574" y="1321"/>
                    </a:lnTo>
                    <a:lnTo>
                      <a:pt x="645" y="1333"/>
                    </a:lnTo>
                    <a:lnTo>
                      <a:pt x="633" y="1399"/>
                    </a:lnTo>
                    <a:lnTo>
                      <a:pt x="643" y="1437"/>
                    </a:lnTo>
                    <a:lnTo>
                      <a:pt x="684" y="1396"/>
                    </a:lnTo>
                    <a:lnTo>
                      <a:pt x="721" y="1380"/>
                    </a:lnTo>
                    <a:lnTo>
                      <a:pt x="780" y="1374"/>
                    </a:lnTo>
                    <a:lnTo>
                      <a:pt x="858" y="1419"/>
                    </a:lnTo>
                    <a:lnTo>
                      <a:pt x="914" y="1487"/>
                    </a:lnTo>
                    <a:lnTo>
                      <a:pt x="961" y="1484"/>
                    </a:lnTo>
                    <a:lnTo>
                      <a:pt x="876" y="1089"/>
                    </a:lnTo>
                    <a:lnTo>
                      <a:pt x="1079" y="1031"/>
                    </a:lnTo>
                    <a:lnTo>
                      <a:pt x="1326" y="1156"/>
                    </a:lnTo>
                    <a:lnTo>
                      <a:pt x="1339" y="1175"/>
                    </a:lnTo>
                    <a:lnTo>
                      <a:pt x="1433" y="1253"/>
                    </a:lnTo>
                    <a:lnTo>
                      <a:pt x="1532" y="1237"/>
                    </a:lnTo>
                    <a:lnTo>
                      <a:pt x="1638" y="1243"/>
                    </a:lnTo>
                    <a:lnTo>
                      <a:pt x="1679" y="1224"/>
                    </a:lnTo>
                    <a:lnTo>
                      <a:pt x="1738" y="1271"/>
                    </a:lnTo>
                    <a:lnTo>
                      <a:pt x="1779" y="1315"/>
                    </a:lnTo>
                    <a:lnTo>
                      <a:pt x="1800" y="1306"/>
                    </a:lnTo>
                    <a:lnTo>
                      <a:pt x="1820" y="1409"/>
                    </a:lnTo>
                    <a:lnTo>
                      <a:pt x="1863" y="1409"/>
                    </a:lnTo>
                    <a:lnTo>
                      <a:pt x="1900" y="1497"/>
                    </a:lnTo>
                    <a:lnTo>
                      <a:pt x="1935" y="1503"/>
                    </a:lnTo>
                    <a:lnTo>
                      <a:pt x="2006" y="1497"/>
                    </a:lnTo>
                    <a:lnTo>
                      <a:pt x="2031" y="1515"/>
                    </a:lnTo>
                    <a:lnTo>
                      <a:pt x="2025" y="1537"/>
                    </a:lnTo>
                    <a:lnTo>
                      <a:pt x="2070" y="1562"/>
                    </a:lnTo>
                    <a:lnTo>
                      <a:pt x="2072" y="1528"/>
                    </a:lnTo>
                    <a:lnTo>
                      <a:pt x="2100" y="1478"/>
                    </a:lnTo>
                    <a:lnTo>
                      <a:pt x="2144" y="1446"/>
                    </a:lnTo>
                    <a:lnTo>
                      <a:pt x="2168" y="1440"/>
                    </a:lnTo>
                    <a:lnTo>
                      <a:pt x="2197" y="1403"/>
                    </a:lnTo>
                    <a:lnTo>
                      <a:pt x="2219" y="1409"/>
                    </a:lnTo>
                    <a:lnTo>
                      <a:pt x="2225" y="1390"/>
                    </a:lnTo>
                    <a:lnTo>
                      <a:pt x="2239" y="1383"/>
                    </a:lnTo>
                    <a:lnTo>
                      <a:pt x="2231" y="1378"/>
                    </a:lnTo>
                    <a:lnTo>
                      <a:pt x="2254" y="1331"/>
                    </a:lnTo>
                    <a:lnTo>
                      <a:pt x="2266" y="1325"/>
                    </a:lnTo>
                    <a:lnTo>
                      <a:pt x="2281" y="1327"/>
                    </a:lnTo>
                    <a:lnTo>
                      <a:pt x="2303" y="1321"/>
                    </a:lnTo>
                    <a:lnTo>
                      <a:pt x="2385" y="1339"/>
                    </a:lnTo>
                    <a:lnTo>
                      <a:pt x="2400" y="1349"/>
                    </a:lnTo>
                    <a:lnTo>
                      <a:pt x="2422" y="1349"/>
                    </a:lnTo>
                    <a:lnTo>
                      <a:pt x="2459" y="1368"/>
                    </a:lnTo>
                    <a:lnTo>
                      <a:pt x="2444" y="1343"/>
                    </a:lnTo>
                    <a:lnTo>
                      <a:pt x="2444" y="1300"/>
                    </a:lnTo>
                    <a:lnTo>
                      <a:pt x="2497" y="1281"/>
                    </a:lnTo>
                    <a:lnTo>
                      <a:pt x="2590" y="1318"/>
                    </a:lnTo>
                    <a:lnTo>
                      <a:pt x="2631" y="1325"/>
                    </a:lnTo>
                    <a:lnTo>
                      <a:pt x="2641" y="1308"/>
                    </a:lnTo>
                    <a:lnTo>
                      <a:pt x="2696" y="1315"/>
                    </a:lnTo>
                    <a:lnTo>
                      <a:pt x="2737" y="1302"/>
                    </a:lnTo>
                    <a:lnTo>
                      <a:pt x="2775" y="1315"/>
                    </a:lnTo>
                    <a:lnTo>
                      <a:pt x="2842" y="1318"/>
                    </a:lnTo>
                    <a:lnTo>
                      <a:pt x="2876" y="1315"/>
                    </a:lnTo>
                    <a:lnTo>
                      <a:pt x="2937" y="1325"/>
                    </a:lnTo>
                    <a:lnTo>
                      <a:pt x="2968" y="1359"/>
                    </a:lnTo>
                    <a:lnTo>
                      <a:pt x="3015" y="1365"/>
                    </a:lnTo>
                    <a:lnTo>
                      <a:pt x="3050" y="1390"/>
                    </a:lnTo>
                    <a:lnTo>
                      <a:pt x="3028" y="1339"/>
                    </a:lnTo>
                    <a:lnTo>
                      <a:pt x="3031" y="1321"/>
                    </a:lnTo>
                    <a:lnTo>
                      <a:pt x="3056" y="1315"/>
                    </a:lnTo>
                    <a:lnTo>
                      <a:pt x="3034" y="1300"/>
                    </a:lnTo>
                    <a:lnTo>
                      <a:pt x="3066" y="1290"/>
                    </a:lnTo>
                    <a:lnTo>
                      <a:pt x="2993" y="1183"/>
                    </a:lnTo>
                    <a:lnTo>
                      <a:pt x="2974" y="1128"/>
                    </a:lnTo>
                    <a:lnTo>
                      <a:pt x="2984" y="1118"/>
                    </a:lnTo>
                    <a:lnTo>
                      <a:pt x="2937" y="1112"/>
                    </a:lnTo>
                    <a:lnTo>
                      <a:pt x="2925" y="1099"/>
                    </a:lnTo>
                    <a:lnTo>
                      <a:pt x="2941" y="1087"/>
                    </a:lnTo>
                    <a:lnTo>
                      <a:pt x="3015" y="1071"/>
                    </a:lnTo>
                    <a:lnTo>
                      <a:pt x="3062" y="1052"/>
                    </a:lnTo>
                    <a:lnTo>
                      <a:pt x="3091" y="1074"/>
                    </a:lnTo>
                    <a:lnTo>
                      <a:pt x="3118" y="1065"/>
                    </a:lnTo>
                    <a:lnTo>
                      <a:pt x="3146" y="1077"/>
                    </a:lnTo>
                    <a:lnTo>
                      <a:pt x="3140" y="1043"/>
                    </a:lnTo>
                    <a:lnTo>
                      <a:pt x="3109" y="1034"/>
                    </a:lnTo>
                    <a:lnTo>
                      <a:pt x="3112" y="993"/>
                    </a:lnTo>
                    <a:lnTo>
                      <a:pt x="3106" y="964"/>
                    </a:lnTo>
                    <a:lnTo>
                      <a:pt x="3115" y="880"/>
                    </a:lnTo>
                    <a:lnTo>
                      <a:pt x="3106" y="855"/>
                    </a:lnTo>
                    <a:lnTo>
                      <a:pt x="3191" y="880"/>
                    </a:lnTo>
                    <a:lnTo>
                      <a:pt x="3256" y="878"/>
                    </a:lnTo>
                    <a:lnTo>
                      <a:pt x="3284" y="892"/>
                    </a:lnTo>
                    <a:lnTo>
                      <a:pt x="3331" y="855"/>
                    </a:lnTo>
                    <a:lnTo>
                      <a:pt x="3287" y="777"/>
                    </a:lnTo>
                    <a:lnTo>
                      <a:pt x="3287" y="732"/>
                    </a:lnTo>
                    <a:lnTo>
                      <a:pt x="3353" y="715"/>
                    </a:lnTo>
                    <a:lnTo>
                      <a:pt x="3343" y="672"/>
                    </a:lnTo>
                    <a:lnTo>
                      <a:pt x="3390" y="660"/>
                    </a:lnTo>
                    <a:lnTo>
                      <a:pt x="3359" y="640"/>
                    </a:lnTo>
                    <a:lnTo>
                      <a:pt x="3331" y="613"/>
                    </a:lnTo>
                    <a:lnTo>
                      <a:pt x="3312" y="584"/>
                    </a:lnTo>
                    <a:lnTo>
                      <a:pt x="3277" y="619"/>
                    </a:lnTo>
                    <a:lnTo>
                      <a:pt x="3197" y="606"/>
                    </a:lnTo>
                    <a:lnTo>
                      <a:pt x="3153" y="556"/>
                    </a:lnTo>
                    <a:lnTo>
                      <a:pt x="3073" y="517"/>
                    </a:lnTo>
                    <a:lnTo>
                      <a:pt x="3040" y="488"/>
                    </a:lnTo>
                    <a:lnTo>
                      <a:pt x="2960" y="459"/>
                    </a:lnTo>
                    <a:lnTo>
                      <a:pt x="2919" y="488"/>
                    </a:lnTo>
                    <a:lnTo>
                      <a:pt x="2835" y="484"/>
                    </a:lnTo>
                    <a:lnTo>
                      <a:pt x="2819" y="462"/>
                    </a:lnTo>
                    <a:lnTo>
                      <a:pt x="2790" y="462"/>
                    </a:lnTo>
                    <a:lnTo>
                      <a:pt x="2788" y="437"/>
                    </a:lnTo>
                    <a:lnTo>
                      <a:pt x="2745" y="424"/>
                    </a:lnTo>
                    <a:lnTo>
                      <a:pt x="2727" y="437"/>
                    </a:lnTo>
                    <a:lnTo>
                      <a:pt x="2741" y="462"/>
                    </a:lnTo>
                    <a:lnTo>
                      <a:pt x="2715" y="484"/>
                    </a:lnTo>
                    <a:lnTo>
                      <a:pt x="2432" y="221"/>
                    </a:lnTo>
                    <a:close/>
                    <a:moveTo>
                      <a:pt x="2810" y="918"/>
                    </a:moveTo>
                    <a:lnTo>
                      <a:pt x="2790" y="943"/>
                    </a:lnTo>
                    <a:lnTo>
                      <a:pt x="2753" y="952"/>
                    </a:lnTo>
                    <a:lnTo>
                      <a:pt x="2615" y="937"/>
                    </a:lnTo>
                    <a:lnTo>
                      <a:pt x="2559" y="925"/>
                    </a:lnTo>
                    <a:lnTo>
                      <a:pt x="2484" y="937"/>
                    </a:lnTo>
                    <a:lnTo>
                      <a:pt x="2447" y="939"/>
                    </a:lnTo>
                    <a:lnTo>
                      <a:pt x="2447" y="974"/>
                    </a:lnTo>
                    <a:lnTo>
                      <a:pt x="2406" y="987"/>
                    </a:lnTo>
                    <a:lnTo>
                      <a:pt x="2418" y="1005"/>
                    </a:lnTo>
                    <a:lnTo>
                      <a:pt x="2406" y="1037"/>
                    </a:lnTo>
                    <a:lnTo>
                      <a:pt x="2422" y="1056"/>
                    </a:lnTo>
                    <a:lnTo>
                      <a:pt x="2422" y="1087"/>
                    </a:lnTo>
                    <a:lnTo>
                      <a:pt x="2350" y="1027"/>
                    </a:lnTo>
                    <a:lnTo>
                      <a:pt x="2350" y="974"/>
                    </a:lnTo>
                    <a:lnTo>
                      <a:pt x="2379" y="964"/>
                    </a:lnTo>
                    <a:lnTo>
                      <a:pt x="2372" y="946"/>
                    </a:lnTo>
                    <a:lnTo>
                      <a:pt x="2409" y="921"/>
                    </a:lnTo>
                    <a:lnTo>
                      <a:pt x="2412" y="902"/>
                    </a:lnTo>
                    <a:lnTo>
                      <a:pt x="2447" y="896"/>
                    </a:lnTo>
                    <a:lnTo>
                      <a:pt x="2481" y="906"/>
                    </a:lnTo>
                    <a:lnTo>
                      <a:pt x="2518" y="896"/>
                    </a:lnTo>
                    <a:lnTo>
                      <a:pt x="2656" y="915"/>
                    </a:lnTo>
                    <a:lnTo>
                      <a:pt x="2694" y="915"/>
                    </a:lnTo>
                    <a:lnTo>
                      <a:pt x="2733" y="937"/>
                    </a:lnTo>
                    <a:lnTo>
                      <a:pt x="2753" y="906"/>
                    </a:lnTo>
                    <a:lnTo>
                      <a:pt x="2784" y="896"/>
                    </a:lnTo>
                    <a:lnTo>
                      <a:pt x="2810" y="91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5" name="Freeform 20">
                <a:extLst>
                  <a:ext uri="{FF2B5EF4-FFF2-40B4-BE49-F238E27FC236}">
                    <a16:creationId xmlns:a16="http://schemas.microsoft.com/office/drawing/2014/main" id="{E4040116-EB53-466E-846F-D2D9E41B1B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63" y="587"/>
                <a:ext cx="454" cy="312"/>
              </a:xfrm>
              <a:custGeom>
                <a:avLst/>
                <a:gdLst>
                  <a:gd name="T0" fmla="*/ 1564 w 1816"/>
                  <a:gd name="T1" fmla="*/ 7 h 1248"/>
                  <a:gd name="T2" fmla="*/ 1501 w 1816"/>
                  <a:gd name="T3" fmla="*/ 17 h 1248"/>
                  <a:gd name="T4" fmla="*/ 1406 w 1816"/>
                  <a:gd name="T5" fmla="*/ 60 h 1248"/>
                  <a:gd name="T6" fmla="*/ 1411 w 1816"/>
                  <a:gd name="T7" fmla="*/ 33 h 1248"/>
                  <a:gd name="T8" fmla="*/ 1296 w 1816"/>
                  <a:gd name="T9" fmla="*/ 49 h 1248"/>
                  <a:gd name="T10" fmla="*/ 1204 w 1816"/>
                  <a:gd name="T11" fmla="*/ 126 h 1248"/>
                  <a:gd name="T12" fmla="*/ 1065 w 1816"/>
                  <a:gd name="T13" fmla="*/ 117 h 1248"/>
                  <a:gd name="T14" fmla="*/ 974 w 1816"/>
                  <a:gd name="T15" fmla="*/ 121 h 1248"/>
                  <a:gd name="T16" fmla="*/ 849 w 1816"/>
                  <a:gd name="T17" fmla="*/ 182 h 1248"/>
                  <a:gd name="T18" fmla="*/ 840 w 1816"/>
                  <a:gd name="T19" fmla="*/ 223 h 1248"/>
                  <a:gd name="T20" fmla="*/ 793 w 1816"/>
                  <a:gd name="T21" fmla="*/ 166 h 1248"/>
                  <a:gd name="T22" fmla="*/ 692 w 1816"/>
                  <a:gd name="T23" fmla="*/ 217 h 1248"/>
                  <a:gd name="T24" fmla="*/ 812 w 1816"/>
                  <a:gd name="T25" fmla="*/ 260 h 1248"/>
                  <a:gd name="T26" fmla="*/ 727 w 1816"/>
                  <a:gd name="T27" fmla="*/ 332 h 1248"/>
                  <a:gd name="T28" fmla="*/ 627 w 1816"/>
                  <a:gd name="T29" fmla="*/ 398 h 1248"/>
                  <a:gd name="T30" fmla="*/ 522 w 1816"/>
                  <a:gd name="T31" fmla="*/ 553 h 1248"/>
                  <a:gd name="T32" fmla="*/ 461 w 1816"/>
                  <a:gd name="T33" fmla="*/ 619 h 1248"/>
                  <a:gd name="T34" fmla="*/ 338 w 1816"/>
                  <a:gd name="T35" fmla="*/ 704 h 1248"/>
                  <a:gd name="T36" fmla="*/ 268 w 1816"/>
                  <a:gd name="T37" fmla="*/ 730 h 1248"/>
                  <a:gd name="T38" fmla="*/ 150 w 1816"/>
                  <a:gd name="T39" fmla="*/ 767 h 1248"/>
                  <a:gd name="T40" fmla="*/ 68 w 1816"/>
                  <a:gd name="T41" fmla="*/ 816 h 1248"/>
                  <a:gd name="T42" fmla="*/ 0 w 1816"/>
                  <a:gd name="T43" fmla="*/ 914 h 1248"/>
                  <a:gd name="T44" fmla="*/ 3 w 1816"/>
                  <a:gd name="T45" fmla="*/ 957 h 1248"/>
                  <a:gd name="T46" fmla="*/ 53 w 1816"/>
                  <a:gd name="T47" fmla="*/ 1007 h 1248"/>
                  <a:gd name="T48" fmla="*/ 53 w 1816"/>
                  <a:gd name="T49" fmla="*/ 1029 h 1248"/>
                  <a:gd name="T50" fmla="*/ 21 w 1816"/>
                  <a:gd name="T51" fmla="*/ 1120 h 1248"/>
                  <a:gd name="T52" fmla="*/ 37 w 1816"/>
                  <a:gd name="T53" fmla="*/ 1154 h 1248"/>
                  <a:gd name="T54" fmla="*/ 66 w 1816"/>
                  <a:gd name="T55" fmla="*/ 1204 h 1248"/>
                  <a:gd name="T56" fmla="*/ 256 w 1816"/>
                  <a:gd name="T57" fmla="*/ 1224 h 1248"/>
                  <a:gd name="T58" fmla="*/ 362 w 1816"/>
                  <a:gd name="T59" fmla="*/ 1144 h 1248"/>
                  <a:gd name="T60" fmla="*/ 424 w 1816"/>
                  <a:gd name="T61" fmla="*/ 1095 h 1248"/>
                  <a:gd name="T62" fmla="*/ 471 w 1816"/>
                  <a:gd name="T63" fmla="*/ 1142 h 1248"/>
                  <a:gd name="T64" fmla="*/ 514 w 1816"/>
                  <a:gd name="T65" fmla="*/ 1126 h 1248"/>
                  <a:gd name="T66" fmla="*/ 540 w 1816"/>
                  <a:gd name="T67" fmla="*/ 1064 h 1248"/>
                  <a:gd name="T68" fmla="*/ 580 w 1816"/>
                  <a:gd name="T69" fmla="*/ 948 h 1248"/>
                  <a:gd name="T70" fmla="*/ 543 w 1816"/>
                  <a:gd name="T71" fmla="*/ 879 h 1248"/>
                  <a:gd name="T72" fmla="*/ 524 w 1816"/>
                  <a:gd name="T73" fmla="*/ 730 h 1248"/>
                  <a:gd name="T74" fmla="*/ 659 w 1816"/>
                  <a:gd name="T75" fmla="*/ 660 h 1248"/>
                  <a:gd name="T76" fmla="*/ 645 w 1816"/>
                  <a:gd name="T77" fmla="*/ 605 h 1248"/>
                  <a:gd name="T78" fmla="*/ 768 w 1816"/>
                  <a:gd name="T79" fmla="*/ 445 h 1248"/>
                  <a:gd name="T80" fmla="*/ 811 w 1816"/>
                  <a:gd name="T81" fmla="*/ 338 h 1248"/>
                  <a:gd name="T82" fmla="*/ 934 w 1816"/>
                  <a:gd name="T83" fmla="*/ 285 h 1248"/>
                  <a:gd name="T84" fmla="*/ 1077 w 1816"/>
                  <a:gd name="T85" fmla="*/ 251 h 1248"/>
                  <a:gd name="T86" fmla="*/ 1142 w 1816"/>
                  <a:gd name="T87" fmla="*/ 187 h 1248"/>
                  <a:gd name="T88" fmla="*/ 1245 w 1816"/>
                  <a:gd name="T89" fmla="*/ 217 h 1248"/>
                  <a:gd name="T90" fmla="*/ 1429 w 1816"/>
                  <a:gd name="T91" fmla="*/ 213 h 1248"/>
                  <a:gd name="T92" fmla="*/ 1479 w 1816"/>
                  <a:gd name="T93" fmla="*/ 140 h 1248"/>
                  <a:gd name="T94" fmla="*/ 1695 w 1816"/>
                  <a:gd name="T95" fmla="*/ 135 h 1248"/>
                  <a:gd name="T96" fmla="*/ 1714 w 1816"/>
                  <a:gd name="T97" fmla="*/ 166 h 1248"/>
                  <a:gd name="T98" fmla="*/ 1808 w 1816"/>
                  <a:gd name="T99" fmla="*/ 123 h 1248"/>
                  <a:gd name="T100" fmla="*/ 1659 w 1816"/>
                  <a:gd name="T101" fmla="*/ 88 h 1248"/>
                  <a:gd name="T102" fmla="*/ 1808 w 1816"/>
                  <a:gd name="T103" fmla="*/ 64 h 1248"/>
                  <a:gd name="T104" fmla="*/ 1661 w 1816"/>
                  <a:gd name="T105" fmla="*/ 23 h 1248"/>
                  <a:gd name="T106" fmla="*/ 1588 w 1816"/>
                  <a:gd name="T107" fmla="*/ 35 h 1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816" h="1248">
                    <a:moveTo>
                      <a:pt x="1636" y="17"/>
                    </a:moveTo>
                    <a:lnTo>
                      <a:pt x="1611" y="7"/>
                    </a:lnTo>
                    <a:lnTo>
                      <a:pt x="1579" y="10"/>
                    </a:lnTo>
                    <a:lnTo>
                      <a:pt x="1564" y="7"/>
                    </a:lnTo>
                    <a:lnTo>
                      <a:pt x="1542" y="60"/>
                    </a:lnTo>
                    <a:lnTo>
                      <a:pt x="1505" y="70"/>
                    </a:lnTo>
                    <a:lnTo>
                      <a:pt x="1508" y="29"/>
                    </a:lnTo>
                    <a:lnTo>
                      <a:pt x="1501" y="17"/>
                    </a:lnTo>
                    <a:lnTo>
                      <a:pt x="1470" y="39"/>
                    </a:lnTo>
                    <a:lnTo>
                      <a:pt x="1435" y="76"/>
                    </a:lnTo>
                    <a:lnTo>
                      <a:pt x="1398" y="88"/>
                    </a:lnTo>
                    <a:lnTo>
                      <a:pt x="1406" y="60"/>
                    </a:lnTo>
                    <a:lnTo>
                      <a:pt x="1439" y="35"/>
                    </a:lnTo>
                    <a:lnTo>
                      <a:pt x="1464" y="4"/>
                    </a:lnTo>
                    <a:lnTo>
                      <a:pt x="1429" y="0"/>
                    </a:lnTo>
                    <a:lnTo>
                      <a:pt x="1411" y="33"/>
                    </a:lnTo>
                    <a:lnTo>
                      <a:pt x="1364" y="10"/>
                    </a:lnTo>
                    <a:lnTo>
                      <a:pt x="1351" y="41"/>
                    </a:lnTo>
                    <a:lnTo>
                      <a:pt x="1314" y="35"/>
                    </a:lnTo>
                    <a:lnTo>
                      <a:pt x="1296" y="49"/>
                    </a:lnTo>
                    <a:lnTo>
                      <a:pt x="1230" y="72"/>
                    </a:lnTo>
                    <a:lnTo>
                      <a:pt x="1219" y="78"/>
                    </a:lnTo>
                    <a:lnTo>
                      <a:pt x="1161" y="76"/>
                    </a:lnTo>
                    <a:lnTo>
                      <a:pt x="1204" y="126"/>
                    </a:lnTo>
                    <a:lnTo>
                      <a:pt x="1151" y="101"/>
                    </a:lnTo>
                    <a:lnTo>
                      <a:pt x="1096" y="126"/>
                    </a:lnTo>
                    <a:lnTo>
                      <a:pt x="1083" y="104"/>
                    </a:lnTo>
                    <a:lnTo>
                      <a:pt x="1065" y="117"/>
                    </a:lnTo>
                    <a:lnTo>
                      <a:pt x="1020" y="119"/>
                    </a:lnTo>
                    <a:lnTo>
                      <a:pt x="1026" y="98"/>
                    </a:lnTo>
                    <a:lnTo>
                      <a:pt x="987" y="101"/>
                    </a:lnTo>
                    <a:lnTo>
                      <a:pt x="974" y="121"/>
                    </a:lnTo>
                    <a:lnTo>
                      <a:pt x="952" y="123"/>
                    </a:lnTo>
                    <a:lnTo>
                      <a:pt x="921" y="142"/>
                    </a:lnTo>
                    <a:lnTo>
                      <a:pt x="870" y="158"/>
                    </a:lnTo>
                    <a:lnTo>
                      <a:pt x="849" y="182"/>
                    </a:lnTo>
                    <a:lnTo>
                      <a:pt x="864" y="191"/>
                    </a:lnTo>
                    <a:lnTo>
                      <a:pt x="901" y="197"/>
                    </a:lnTo>
                    <a:lnTo>
                      <a:pt x="883" y="217"/>
                    </a:lnTo>
                    <a:lnTo>
                      <a:pt x="840" y="223"/>
                    </a:lnTo>
                    <a:lnTo>
                      <a:pt x="836" y="207"/>
                    </a:lnTo>
                    <a:lnTo>
                      <a:pt x="811" y="201"/>
                    </a:lnTo>
                    <a:lnTo>
                      <a:pt x="780" y="217"/>
                    </a:lnTo>
                    <a:lnTo>
                      <a:pt x="793" y="166"/>
                    </a:lnTo>
                    <a:lnTo>
                      <a:pt x="756" y="195"/>
                    </a:lnTo>
                    <a:lnTo>
                      <a:pt x="725" y="195"/>
                    </a:lnTo>
                    <a:lnTo>
                      <a:pt x="727" y="211"/>
                    </a:lnTo>
                    <a:lnTo>
                      <a:pt x="692" y="217"/>
                    </a:lnTo>
                    <a:lnTo>
                      <a:pt x="674" y="269"/>
                    </a:lnTo>
                    <a:lnTo>
                      <a:pt x="827" y="236"/>
                    </a:lnTo>
                    <a:lnTo>
                      <a:pt x="880" y="251"/>
                    </a:lnTo>
                    <a:lnTo>
                      <a:pt x="812" y="260"/>
                    </a:lnTo>
                    <a:lnTo>
                      <a:pt x="817" y="286"/>
                    </a:lnTo>
                    <a:lnTo>
                      <a:pt x="793" y="269"/>
                    </a:lnTo>
                    <a:lnTo>
                      <a:pt x="715" y="301"/>
                    </a:lnTo>
                    <a:lnTo>
                      <a:pt x="727" y="332"/>
                    </a:lnTo>
                    <a:lnTo>
                      <a:pt x="684" y="355"/>
                    </a:lnTo>
                    <a:lnTo>
                      <a:pt x="680" y="379"/>
                    </a:lnTo>
                    <a:lnTo>
                      <a:pt x="627" y="382"/>
                    </a:lnTo>
                    <a:lnTo>
                      <a:pt x="627" y="398"/>
                    </a:lnTo>
                    <a:lnTo>
                      <a:pt x="590" y="423"/>
                    </a:lnTo>
                    <a:lnTo>
                      <a:pt x="571" y="480"/>
                    </a:lnTo>
                    <a:lnTo>
                      <a:pt x="540" y="513"/>
                    </a:lnTo>
                    <a:lnTo>
                      <a:pt x="522" y="553"/>
                    </a:lnTo>
                    <a:lnTo>
                      <a:pt x="502" y="570"/>
                    </a:lnTo>
                    <a:lnTo>
                      <a:pt x="471" y="579"/>
                    </a:lnTo>
                    <a:lnTo>
                      <a:pt x="485" y="618"/>
                    </a:lnTo>
                    <a:lnTo>
                      <a:pt x="461" y="619"/>
                    </a:lnTo>
                    <a:lnTo>
                      <a:pt x="446" y="605"/>
                    </a:lnTo>
                    <a:lnTo>
                      <a:pt x="375" y="670"/>
                    </a:lnTo>
                    <a:lnTo>
                      <a:pt x="352" y="679"/>
                    </a:lnTo>
                    <a:lnTo>
                      <a:pt x="338" y="704"/>
                    </a:lnTo>
                    <a:lnTo>
                      <a:pt x="335" y="704"/>
                    </a:lnTo>
                    <a:lnTo>
                      <a:pt x="303" y="701"/>
                    </a:lnTo>
                    <a:lnTo>
                      <a:pt x="262" y="707"/>
                    </a:lnTo>
                    <a:lnTo>
                      <a:pt x="268" y="730"/>
                    </a:lnTo>
                    <a:lnTo>
                      <a:pt x="240" y="738"/>
                    </a:lnTo>
                    <a:lnTo>
                      <a:pt x="231" y="761"/>
                    </a:lnTo>
                    <a:lnTo>
                      <a:pt x="178" y="757"/>
                    </a:lnTo>
                    <a:lnTo>
                      <a:pt x="150" y="767"/>
                    </a:lnTo>
                    <a:lnTo>
                      <a:pt x="156" y="792"/>
                    </a:lnTo>
                    <a:lnTo>
                      <a:pt x="100" y="798"/>
                    </a:lnTo>
                    <a:lnTo>
                      <a:pt x="106" y="820"/>
                    </a:lnTo>
                    <a:lnTo>
                      <a:pt x="68" y="816"/>
                    </a:lnTo>
                    <a:lnTo>
                      <a:pt x="19" y="857"/>
                    </a:lnTo>
                    <a:lnTo>
                      <a:pt x="3" y="892"/>
                    </a:lnTo>
                    <a:lnTo>
                      <a:pt x="31" y="901"/>
                    </a:lnTo>
                    <a:lnTo>
                      <a:pt x="0" y="914"/>
                    </a:lnTo>
                    <a:lnTo>
                      <a:pt x="0" y="927"/>
                    </a:lnTo>
                    <a:lnTo>
                      <a:pt x="41" y="948"/>
                    </a:lnTo>
                    <a:lnTo>
                      <a:pt x="3" y="948"/>
                    </a:lnTo>
                    <a:lnTo>
                      <a:pt x="3" y="957"/>
                    </a:lnTo>
                    <a:lnTo>
                      <a:pt x="6" y="988"/>
                    </a:lnTo>
                    <a:lnTo>
                      <a:pt x="29" y="986"/>
                    </a:lnTo>
                    <a:lnTo>
                      <a:pt x="53" y="976"/>
                    </a:lnTo>
                    <a:lnTo>
                      <a:pt x="53" y="1007"/>
                    </a:lnTo>
                    <a:lnTo>
                      <a:pt x="52" y="1007"/>
                    </a:lnTo>
                    <a:lnTo>
                      <a:pt x="19" y="1013"/>
                    </a:lnTo>
                    <a:lnTo>
                      <a:pt x="21" y="1031"/>
                    </a:lnTo>
                    <a:lnTo>
                      <a:pt x="53" y="1029"/>
                    </a:lnTo>
                    <a:lnTo>
                      <a:pt x="53" y="1045"/>
                    </a:lnTo>
                    <a:lnTo>
                      <a:pt x="25" y="1053"/>
                    </a:lnTo>
                    <a:lnTo>
                      <a:pt x="12" y="1099"/>
                    </a:lnTo>
                    <a:lnTo>
                      <a:pt x="21" y="1120"/>
                    </a:lnTo>
                    <a:lnTo>
                      <a:pt x="66" y="1107"/>
                    </a:lnTo>
                    <a:lnTo>
                      <a:pt x="78" y="1123"/>
                    </a:lnTo>
                    <a:lnTo>
                      <a:pt x="62" y="1157"/>
                    </a:lnTo>
                    <a:lnTo>
                      <a:pt x="37" y="1154"/>
                    </a:lnTo>
                    <a:lnTo>
                      <a:pt x="36" y="1154"/>
                    </a:lnTo>
                    <a:lnTo>
                      <a:pt x="29" y="1177"/>
                    </a:lnTo>
                    <a:lnTo>
                      <a:pt x="41" y="1198"/>
                    </a:lnTo>
                    <a:lnTo>
                      <a:pt x="66" y="1204"/>
                    </a:lnTo>
                    <a:lnTo>
                      <a:pt x="119" y="1224"/>
                    </a:lnTo>
                    <a:lnTo>
                      <a:pt x="109" y="1238"/>
                    </a:lnTo>
                    <a:lnTo>
                      <a:pt x="203" y="1248"/>
                    </a:lnTo>
                    <a:lnTo>
                      <a:pt x="256" y="1224"/>
                    </a:lnTo>
                    <a:lnTo>
                      <a:pt x="318" y="1185"/>
                    </a:lnTo>
                    <a:lnTo>
                      <a:pt x="323" y="1170"/>
                    </a:lnTo>
                    <a:lnTo>
                      <a:pt x="352" y="1154"/>
                    </a:lnTo>
                    <a:lnTo>
                      <a:pt x="362" y="1144"/>
                    </a:lnTo>
                    <a:lnTo>
                      <a:pt x="381" y="1154"/>
                    </a:lnTo>
                    <a:lnTo>
                      <a:pt x="418" y="1120"/>
                    </a:lnTo>
                    <a:lnTo>
                      <a:pt x="406" y="1099"/>
                    </a:lnTo>
                    <a:lnTo>
                      <a:pt x="424" y="1095"/>
                    </a:lnTo>
                    <a:lnTo>
                      <a:pt x="437" y="1126"/>
                    </a:lnTo>
                    <a:lnTo>
                      <a:pt x="449" y="1132"/>
                    </a:lnTo>
                    <a:lnTo>
                      <a:pt x="469" y="1132"/>
                    </a:lnTo>
                    <a:lnTo>
                      <a:pt x="471" y="1142"/>
                    </a:lnTo>
                    <a:lnTo>
                      <a:pt x="490" y="1154"/>
                    </a:lnTo>
                    <a:lnTo>
                      <a:pt x="490" y="1164"/>
                    </a:lnTo>
                    <a:lnTo>
                      <a:pt x="506" y="1160"/>
                    </a:lnTo>
                    <a:lnTo>
                      <a:pt x="514" y="1126"/>
                    </a:lnTo>
                    <a:lnTo>
                      <a:pt x="502" y="1091"/>
                    </a:lnTo>
                    <a:lnTo>
                      <a:pt x="521" y="1083"/>
                    </a:lnTo>
                    <a:lnTo>
                      <a:pt x="518" y="1064"/>
                    </a:lnTo>
                    <a:lnTo>
                      <a:pt x="540" y="1064"/>
                    </a:lnTo>
                    <a:lnTo>
                      <a:pt x="568" y="1035"/>
                    </a:lnTo>
                    <a:lnTo>
                      <a:pt x="574" y="1011"/>
                    </a:lnTo>
                    <a:lnTo>
                      <a:pt x="547" y="954"/>
                    </a:lnTo>
                    <a:lnTo>
                      <a:pt x="580" y="948"/>
                    </a:lnTo>
                    <a:lnTo>
                      <a:pt x="590" y="929"/>
                    </a:lnTo>
                    <a:lnTo>
                      <a:pt x="580" y="908"/>
                    </a:lnTo>
                    <a:lnTo>
                      <a:pt x="549" y="892"/>
                    </a:lnTo>
                    <a:lnTo>
                      <a:pt x="543" y="879"/>
                    </a:lnTo>
                    <a:lnTo>
                      <a:pt x="549" y="829"/>
                    </a:lnTo>
                    <a:lnTo>
                      <a:pt x="534" y="798"/>
                    </a:lnTo>
                    <a:lnTo>
                      <a:pt x="540" y="757"/>
                    </a:lnTo>
                    <a:lnTo>
                      <a:pt x="524" y="730"/>
                    </a:lnTo>
                    <a:lnTo>
                      <a:pt x="537" y="701"/>
                    </a:lnTo>
                    <a:lnTo>
                      <a:pt x="574" y="664"/>
                    </a:lnTo>
                    <a:lnTo>
                      <a:pt x="615" y="654"/>
                    </a:lnTo>
                    <a:lnTo>
                      <a:pt x="659" y="660"/>
                    </a:lnTo>
                    <a:lnTo>
                      <a:pt x="674" y="654"/>
                    </a:lnTo>
                    <a:lnTo>
                      <a:pt x="678" y="642"/>
                    </a:lnTo>
                    <a:lnTo>
                      <a:pt x="674" y="619"/>
                    </a:lnTo>
                    <a:lnTo>
                      <a:pt x="645" y="605"/>
                    </a:lnTo>
                    <a:lnTo>
                      <a:pt x="699" y="539"/>
                    </a:lnTo>
                    <a:lnTo>
                      <a:pt x="709" y="486"/>
                    </a:lnTo>
                    <a:lnTo>
                      <a:pt x="702" y="464"/>
                    </a:lnTo>
                    <a:lnTo>
                      <a:pt x="768" y="445"/>
                    </a:lnTo>
                    <a:lnTo>
                      <a:pt x="762" y="426"/>
                    </a:lnTo>
                    <a:lnTo>
                      <a:pt x="830" y="373"/>
                    </a:lnTo>
                    <a:lnTo>
                      <a:pt x="830" y="361"/>
                    </a:lnTo>
                    <a:lnTo>
                      <a:pt x="811" y="338"/>
                    </a:lnTo>
                    <a:lnTo>
                      <a:pt x="830" y="329"/>
                    </a:lnTo>
                    <a:lnTo>
                      <a:pt x="856" y="298"/>
                    </a:lnTo>
                    <a:lnTo>
                      <a:pt x="889" y="275"/>
                    </a:lnTo>
                    <a:lnTo>
                      <a:pt x="934" y="285"/>
                    </a:lnTo>
                    <a:lnTo>
                      <a:pt x="946" y="267"/>
                    </a:lnTo>
                    <a:lnTo>
                      <a:pt x="946" y="236"/>
                    </a:lnTo>
                    <a:lnTo>
                      <a:pt x="964" y="232"/>
                    </a:lnTo>
                    <a:lnTo>
                      <a:pt x="1077" y="251"/>
                    </a:lnTo>
                    <a:lnTo>
                      <a:pt x="1093" y="210"/>
                    </a:lnTo>
                    <a:lnTo>
                      <a:pt x="1079" y="191"/>
                    </a:lnTo>
                    <a:lnTo>
                      <a:pt x="1141" y="189"/>
                    </a:lnTo>
                    <a:lnTo>
                      <a:pt x="1142" y="187"/>
                    </a:lnTo>
                    <a:lnTo>
                      <a:pt x="1142" y="173"/>
                    </a:lnTo>
                    <a:lnTo>
                      <a:pt x="1161" y="166"/>
                    </a:lnTo>
                    <a:lnTo>
                      <a:pt x="1183" y="173"/>
                    </a:lnTo>
                    <a:lnTo>
                      <a:pt x="1245" y="217"/>
                    </a:lnTo>
                    <a:lnTo>
                      <a:pt x="1296" y="226"/>
                    </a:lnTo>
                    <a:lnTo>
                      <a:pt x="1342" y="210"/>
                    </a:lnTo>
                    <a:lnTo>
                      <a:pt x="1414" y="232"/>
                    </a:lnTo>
                    <a:lnTo>
                      <a:pt x="1429" y="213"/>
                    </a:lnTo>
                    <a:lnTo>
                      <a:pt x="1460" y="204"/>
                    </a:lnTo>
                    <a:lnTo>
                      <a:pt x="1474" y="191"/>
                    </a:lnTo>
                    <a:lnTo>
                      <a:pt x="1464" y="173"/>
                    </a:lnTo>
                    <a:lnTo>
                      <a:pt x="1479" y="140"/>
                    </a:lnTo>
                    <a:lnTo>
                      <a:pt x="1507" y="111"/>
                    </a:lnTo>
                    <a:lnTo>
                      <a:pt x="1552" y="111"/>
                    </a:lnTo>
                    <a:lnTo>
                      <a:pt x="1601" y="98"/>
                    </a:lnTo>
                    <a:lnTo>
                      <a:pt x="1695" y="135"/>
                    </a:lnTo>
                    <a:lnTo>
                      <a:pt x="1707" y="148"/>
                    </a:lnTo>
                    <a:lnTo>
                      <a:pt x="1683" y="185"/>
                    </a:lnTo>
                    <a:lnTo>
                      <a:pt x="1710" y="185"/>
                    </a:lnTo>
                    <a:lnTo>
                      <a:pt x="1714" y="166"/>
                    </a:lnTo>
                    <a:lnTo>
                      <a:pt x="1754" y="160"/>
                    </a:lnTo>
                    <a:lnTo>
                      <a:pt x="1769" y="142"/>
                    </a:lnTo>
                    <a:lnTo>
                      <a:pt x="1816" y="144"/>
                    </a:lnTo>
                    <a:lnTo>
                      <a:pt x="1808" y="123"/>
                    </a:lnTo>
                    <a:lnTo>
                      <a:pt x="1763" y="113"/>
                    </a:lnTo>
                    <a:lnTo>
                      <a:pt x="1716" y="129"/>
                    </a:lnTo>
                    <a:lnTo>
                      <a:pt x="1736" y="113"/>
                    </a:lnTo>
                    <a:lnTo>
                      <a:pt x="1659" y="88"/>
                    </a:lnTo>
                    <a:lnTo>
                      <a:pt x="1757" y="95"/>
                    </a:lnTo>
                    <a:lnTo>
                      <a:pt x="1783" y="82"/>
                    </a:lnTo>
                    <a:lnTo>
                      <a:pt x="1816" y="76"/>
                    </a:lnTo>
                    <a:lnTo>
                      <a:pt x="1808" y="64"/>
                    </a:lnTo>
                    <a:lnTo>
                      <a:pt x="1761" y="51"/>
                    </a:lnTo>
                    <a:lnTo>
                      <a:pt x="1745" y="39"/>
                    </a:lnTo>
                    <a:lnTo>
                      <a:pt x="1698" y="39"/>
                    </a:lnTo>
                    <a:lnTo>
                      <a:pt x="1661" y="23"/>
                    </a:lnTo>
                    <a:lnTo>
                      <a:pt x="1638" y="41"/>
                    </a:lnTo>
                    <a:lnTo>
                      <a:pt x="1620" y="76"/>
                    </a:lnTo>
                    <a:lnTo>
                      <a:pt x="1617" y="48"/>
                    </a:lnTo>
                    <a:lnTo>
                      <a:pt x="1588" y="35"/>
                    </a:lnTo>
                    <a:lnTo>
                      <a:pt x="1636" y="1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6" name="Freeform 21">
                <a:extLst>
                  <a:ext uri="{FF2B5EF4-FFF2-40B4-BE49-F238E27FC236}">
                    <a16:creationId xmlns:a16="http://schemas.microsoft.com/office/drawing/2014/main" id="{AC00D6EE-11DB-4B53-BDC1-9D4022B389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6" y="612"/>
                <a:ext cx="210" cy="243"/>
              </a:xfrm>
              <a:custGeom>
                <a:avLst/>
                <a:gdLst>
                  <a:gd name="T0" fmla="*/ 577 w 840"/>
                  <a:gd name="T1" fmla="*/ 87 h 972"/>
                  <a:gd name="T2" fmla="*/ 574 w 840"/>
                  <a:gd name="T3" fmla="*/ 50 h 972"/>
                  <a:gd name="T4" fmla="*/ 468 w 840"/>
                  <a:gd name="T5" fmla="*/ 0 h 972"/>
                  <a:gd name="T6" fmla="*/ 374 w 840"/>
                  <a:gd name="T7" fmla="*/ 13 h 972"/>
                  <a:gd name="T8" fmla="*/ 331 w 840"/>
                  <a:gd name="T9" fmla="*/ 75 h 972"/>
                  <a:gd name="T10" fmla="*/ 327 w 840"/>
                  <a:gd name="T11" fmla="*/ 106 h 972"/>
                  <a:gd name="T12" fmla="*/ 281 w 840"/>
                  <a:gd name="T13" fmla="*/ 134 h 972"/>
                  <a:gd name="T14" fmla="*/ 163 w 840"/>
                  <a:gd name="T15" fmla="*/ 128 h 972"/>
                  <a:gd name="T16" fmla="*/ 50 w 840"/>
                  <a:gd name="T17" fmla="*/ 75 h 972"/>
                  <a:gd name="T18" fmla="*/ 9 w 840"/>
                  <a:gd name="T19" fmla="*/ 75 h 972"/>
                  <a:gd name="T20" fmla="*/ 9 w 840"/>
                  <a:gd name="T21" fmla="*/ 91 h 972"/>
                  <a:gd name="T22" fmla="*/ 0 w 840"/>
                  <a:gd name="T23" fmla="*/ 106 h 972"/>
                  <a:gd name="T24" fmla="*/ 141 w 840"/>
                  <a:gd name="T25" fmla="*/ 153 h 972"/>
                  <a:gd name="T26" fmla="*/ 190 w 840"/>
                  <a:gd name="T27" fmla="*/ 200 h 972"/>
                  <a:gd name="T28" fmla="*/ 216 w 840"/>
                  <a:gd name="T29" fmla="*/ 240 h 972"/>
                  <a:gd name="T30" fmla="*/ 237 w 840"/>
                  <a:gd name="T31" fmla="*/ 300 h 972"/>
                  <a:gd name="T32" fmla="*/ 241 w 840"/>
                  <a:gd name="T33" fmla="*/ 362 h 972"/>
                  <a:gd name="T34" fmla="*/ 290 w 840"/>
                  <a:gd name="T35" fmla="*/ 394 h 972"/>
                  <a:gd name="T36" fmla="*/ 315 w 840"/>
                  <a:gd name="T37" fmla="*/ 406 h 972"/>
                  <a:gd name="T38" fmla="*/ 343 w 840"/>
                  <a:gd name="T39" fmla="*/ 456 h 972"/>
                  <a:gd name="T40" fmla="*/ 356 w 840"/>
                  <a:gd name="T41" fmla="*/ 487 h 972"/>
                  <a:gd name="T42" fmla="*/ 302 w 840"/>
                  <a:gd name="T43" fmla="*/ 487 h 972"/>
                  <a:gd name="T44" fmla="*/ 222 w 840"/>
                  <a:gd name="T45" fmla="*/ 560 h 972"/>
                  <a:gd name="T46" fmla="*/ 171 w 840"/>
                  <a:gd name="T47" fmla="*/ 593 h 972"/>
                  <a:gd name="T48" fmla="*/ 157 w 840"/>
                  <a:gd name="T49" fmla="*/ 634 h 972"/>
                  <a:gd name="T50" fmla="*/ 69 w 840"/>
                  <a:gd name="T51" fmla="*/ 700 h 972"/>
                  <a:gd name="T52" fmla="*/ 87 w 840"/>
                  <a:gd name="T53" fmla="*/ 759 h 972"/>
                  <a:gd name="T54" fmla="*/ 97 w 840"/>
                  <a:gd name="T55" fmla="*/ 850 h 972"/>
                  <a:gd name="T56" fmla="*/ 163 w 840"/>
                  <a:gd name="T57" fmla="*/ 915 h 972"/>
                  <a:gd name="T58" fmla="*/ 188 w 840"/>
                  <a:gd name="T59" fmla="*/ 956 h 972"/>
                  <a:gd name="T60" fmla="*/ 225 w 840"/>
                  <a:gd name="T61" fmla="*/ 941 h 972"/>
                  <a:gd name="T62" fmla="*/ 333 w 840"/>
                  <a:gd name="T63" fmla="*/ 947 h 972"/>
                  <a:gd name="T64" fmla="*/ 372 w 840"/>
                  <a:gd name="T65" fmla="*/ 935 h 972"/>
                  <a:gd name="T66" fmla="*/ 544 w 840"/>
                  <a:gd name="T67" fmla="*/ 903 h 972"/>
                  <a:gd name="T68" fmla="*/ 589 w 840"/>
                  <a:gd name="T69" fmla="*/ 898 h 972"/>
                  <a:gd name="T70" fmla="*/ 783 w 840"/>
                  <a:gd name="T71" fmla="*/ 741 h 972"/>
                  <a:gd name="T72" fmla="*/ 840 w 840"/>
                  <a:gd name="T73" fmla="*/ 669 h 972"/>
                  <a:gd name="T74" fmla="*/ 753 w 840"/>
                  <a:gd name="T75" fmla="*/ 616 h 972"/>
                  <a:gd name="T76" fmla="*/ 749 w 840"/>
                  <a:gd name="T77" fmla="*/ 560 h 972"/>
                  <a:gd name="T78" fmla="*/ 703 w 840"/>
                  <a:gd name="T79" fmla="*/ 521 h 972"/>
                  <a:gd name="T80" fmla="*/ 706 w 840"/>
                  <a:gd name="T81" fmla="*/ 491 h 972"/>
                  <a:gd name="T82" fmla="*/ 677 w 840"/>
                  <a:gd name="T83" fmla="*/ 450 h 972"/>
                  <a:gd name="T84" fmla="*/ 662 w 840"/>
                  <a:gd name="T85" fmla="*/ 409 h 972"/>
                  <a:gd name="T86" fmla="*/ 668 w 840"/>
                  <a:gd name="T87" fmla="*/ 362 h 972"/>
                  <a:gd name="T88" fmla="*/ 599 w 840"/>
                  <a:gd name="T89" fmla="*/ 278 h 972"/>
                  <a:gd name="T90" fmla="*/ 650 w 840"/>
                  <a:gd name="T91" fmla="*/ 218 h 972"/>
                  <a:gd name="T92" fmla="*/ 546 w 840"/>
                  <a:gd name="T93" fmla="*/ 165 h 972"/>
                  <a:gd name="T94" fmla="*/ 550 w 840"/>
                  <a:gd name="T95" fmla="*/ 109 h 9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840" h="972">
                    <a:moveTo>
                      <a:pt x="521" y="106"/>
                    </a:moveTo>
                    <a:lnTo>
                      <a:pt x="577" y="87"/>
                    </a:lnTo>
                    <a:lnTo>
                      <a:pt x="550" y="87"/>
                    </a:lnTo>
                    <a:lnTo>
                      <a:pt x="574" y="50"/>
                    </a:lnTo>
                    <a:lnTo>
                      <a:pt x="562" y="37"/>
                    </a:lnTo>
                    <a:lnTo>
                      <a:pt x="468" y="0"/>
                    </a:lnTo>
                    <a:lnTo>
                      <a:pt x="419" y="13"/>
                    </a:lnTo>
                    <a:lnTo>
                      <a:pt x="374" y="13"/>
                    </a:lnTo>
                    <a:lnTo>
                      <a:pt x="346" y="42"/>
                    </a:lnTo>
                    <a:lnTo>
                      <a:pt x="331" y="75"/>
                    </a:lnTo>
                    <a:lnTo>
                      <a:pt x="341" y="93"/>
                    </a:lnTo>
                    <a:lnTo>
                      <a:pt x="327" y="106"/>
                    </a:lnTo>
                    <a:lnTo>
                      <a:pt x="296" y="115"/>
                    </a:lnTo>
                    <a:lnTo>
                      <a:pt x="281" y="134"/>
                    </a:lnTo>
                    <a:lnTo>
                      <a:pt x="209" y="112"/>
                    </a:lnTo>
                    <a:lnTo>
                      <a:pt x="163" y="128"/>
                    </a:lnTo>
                    <a:lnTo>
                      <a:pt x="112" y="119"/>
                    </a:lnTo>
                    <a:lnTo>
                      <a:pt x="50" y="75"/>
                    </a:lnTo>
                    <a:lnTo>
                      <a:pt x="28" y="68"/>
                    </a:lnTo>
                    <a:lnTo>
                      <a:pt x="9" y="75"/>
                    </a:lnTo>
                    <a:lnTo>
                      <a:pt x="9" y="89"/>
                    </a:lnTo>
                    <a:lnTo>
                      <a:pt x="9" y="91"/>
                    </a:lnTo>
                    <a:lnTo>
                      <a:pt x="8" y="91"/>
                    </a:lnTo>
                    <a:lnTo>
                      <a:pt x="0" y="106"/>
                    </a:lnTo>
                    <a:lnTo>
                      <a:pt x="85" y="144"/>
                    </a:lnTo>
                    <a:lnTo>
                      <a:pt x="141" y="153"/>
                    </a:lnTo>
                    <a:lnTo>
                      <a:pt x="200" y="191"/>
                    </a:lnTo>
                    <a:lnTo>
                      <a:pt x="190" y="200"/>
                    </a:lnTo>
                    <a:lnTo>
                      <a:pt x="190" y="234"/>
                    </a:lnTo>
                    <a:lnTo>
                      <a:pt x="216" y="240"/>
                    </a:lnTo>
                    <a:lnTo>
                      <a:pt x="202" y="265"/>
                    </a:lnTo>
                    <a:lnTo>
                      <a:pt x="237" y="300"/>
                    </a:lnTo>
                    <a:lnTo>
                      <a:pt x="218" y="343"/>
                    </a:lnTo>
                    <a:lnTo>
                      <a:pt x="241" y="362"/>
                    </a:lnTo>
                    <a:lnTo>
                      <a:pt x="262" y="390"/>
                    </a:lnTo>
                    <a:lnTo>
                      <a:pt x="290" y="394"/>
                    </a:lnTo>
                    <a:lnTo>
                      <a:pt x="300" y="409"/>
                    </a:lnTo>
                    <a:lnTo>
                      <a:pt x="315" y="406"/>
                    </a:lnTo>
                    <a:lnTo>
                      <a:pt x="349" y="425"/>
                    </a:lnTo>
                    <a:lnTo>
                      <a:pt x="343" y="456"/>
                    </a:lnTo>
                    <a:lnTo>
                      <a:pt x="356" y="462"/>
                    </a:lnTo>
                    <a:lnTo>
                      <a:pt x="356" y="487"/>
                    </a:lnTo>
                    <a:lnTo>
                      <a:pt x="337" y="478"/>
                    </a:lnTo>
                    <a:lnTo>
                      <a:pt x="302" y="487"/>
                    </a:lnTo>
                    <a:lnTo>
                      <a:pt x="259" y="536"/>
                    </a:lnTo>
                    <a:lnTo>
                      <a:pt x="222" y="560"/>
                    </a:lnTo>
                    <a:lnTo>
                      <a:pt x="225" y="572"/>
                    </a:lnTo>
                    <a:lnTo>
                      <a:pt x="171" y="593"/>
                    </a:lnTo>
                    <a:lnTo>
                      <a:pt x="150" y="609"/>
                    </a:lnTo>
                    <a:lnTo>
                      <a:pt x="157" y="634"/>
                    </a:lnTo>
                    <a:lnTo>
                      <a:pt x="97" y="634"/>
                    </a:lnTo>
                    <a:lnTo>
                      <a:pt x="69" y="700"/>
                    </a:lnTo>
                    <a:lnTo>
                      <a:pt x="87" y="743"/>
                    </a:lnTo>
                    <a:lnTo>
                      <a:pt x="87" y="759"/>
                    </a:lnTo>
                    <a:lnTo>
                      <a:pt x="122" y="803"/>
                    </a:lnTo>
                    <a:lnTo>
                      <a:pt x="97" y="850"/>
                    </a:lnTo>
                    <a:lnTo>
                      <a:pt x="112" y="897"/>
                    </a:lnTo>
                    <a:lnTo>
                      <a:pt x="163" y="915"/>
                    </a:lnTo>
                    <a:lnTo>
                      <a:pt x="202" y="915"/>
                    </a:lnTo>
                    <a:lnTo>
                      <a:pt x="188" y="956"/>
                    </a:lnTo>
                    <a:lnTo>
                      <a:pt x="216" y="954"/>
                    </a:lnTo>
                    <a:lnTo>
                      <a:pt x="225" y="941"/>
                    </a:lnTo>
                    <a:lnTo>
                      <a:pt x="253" y="972"/>
                    </a:lnTo>
                    <a:lnTo>
                      <a:pt x="333" y="947"/>
                    </a:lnTo>
                    <a:lnTo>
                      <a:pt x="345" y="955"/>
                    </a:lnTo>
                    <a:lnTo>
                      <a:pt x="372" y="935"/>
                    </a:lnTo>
                    <a:lnTo>
                      <a:pt x="421" y="931"/>
                    </a:lnTo>
                    <a:lnTo>
                      <a:pt x="544" y="903"/>
                    </a:lnTo>
                    <a:lnTo>
                      <a:pt x="581" y="903"/>
                    </a:lnTo>
                    <a:lnTo>
                      <a:pt x="589" y="898"/>
                    </a:lnTo>
                    <a:lnTo>
                      <a:pt x="687" y="831"/>
                    </a:lnTo>
                    <a:lnTo>
                      <a:pt x="783" y="741"/>
                    </a:lnTo>
                    <a:lnTo>
                      <a:pt x="824" y="710"/>
                    </a:lnTo>
                    <a:lnTo>
                      <a:pt x="840" y="669"/>
                    </a:lnTo>
                    <a:lnTo>
                      <a:pt x="808" y="640"/>
                    </a:lnTo>
                    <a:lnTo>
                      <a:pt x="753" y="616"/>
                    </a:lnTo>
                    <a:lnTo>
                      <a:pt x="712" y="591"/>
                    </a:lnTo>
                    <a:lnTo>
                      <a:pt x="749" y="560"/>
                    </a:lnTo>
                    <a:lnTo>
                      <a:pt x="746" y="544"/>
                    </a:lnTo>
                    <a:lnTo>
                      <a:pt x="703" y="521"/>
                    </a:lnTo>
                    <a:lnTo>
                      <a:pt x="696" y="509"/>
                    </a:lnTo>
                    <a:lnTo>
                      <a:pt x="706" y="491"/>
                    </a:lnTo>
                    <a:lnTo>
                      <a:pt x="668" y="478"/>
                    </a:lnTo>
                    <a:lnTo>
                      <a:pt x="677" y="450"/>
                    </a:lnTo>
                    <a:lnTo>
                      <a:pt x="659" y="447"/>
                    </a:lnTo>
                    <a:lnTo>
                      <a:pt x="662" y="409"/>
                    </a:lnTo>
                    <a:lnTo>
                      <a:pt x="689" y="400"/>
                    </a:lnTo>
                    <a:lnTo>
                      <a:pt x="668" y="362"/>
                    </a:lnTo>
                    <a:lnTo>
                      <a:pt x="597" y="290"/>
                    </a:lnTo>
                    <a:lnTo>
                      <a:pt x="599" y="278"/>
                    </a:lnTo>
                    <a:lnTo>
                      <a:pt x="650" y="231"/>
                    </a:lnTo>
                    <a:lnTo>
                      <a:pt x="650" y="218"/>
                    </a:lnTo>
                    <a:lnTo>
                      <a:pt x="599" y="181"/>
                    </a:lnTo>
                    <a:lnTo>
                      <a:pt x="546" y="165"/>
                    </a:lnTo>
                    <a:lnTo>
                      <a:pt x="531" y="138"/>
                    </a:lnTo>
                    <a:lnTo>
                      <a:pt x="550" y="109"/>
                    </a:lnTo>
                    <a:lnTo>
                      <a:pt x="521" y="106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7" name="Freeform 22">
                <a:extLst>
                  <a:ext uri="{FF2B5EF4-FFF2-40B4-BE49-F238E27FC236}">
                    <a16:creationId xmlns:a16="http://schemas.microsoft.com/office/drawing/2014/main" id="{75FCF8A8-14F0-41B2-B458-C72875F4C3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15" y="859"/>
                <a:ext cx="90" cy="53"/>
              </a:xfrm>
              <a:custGeom>
                <a:avLst/>
                <a:gdLst>
                  <a:gd name="T0" fmla="*/ 340 w 361"/>
                  <a:gd name="T1" fmla="*/ 37 h 216"/>
                  <a:gd name="T2" fmla="*/ 361 w 361"/>
                  <a:gd name="T3" fmla="*/ 31 h 216"/>
                  <a:gd name="T4" fmla="*/ 346 w 361"/>
                  <a:gd name="T5" fmla="*/ 19 h 216"/>
                  <a:gd name="T6" fmla="*/ 269 w 361"/>
                  <a:gd name="T7" fmla="*/ 21 h 216"/>
                  <a:gd name="T8" fmla="*/ 191 w 361"/>
                  <a:gd name="T9" fmla="*/ 3 h 216"/>
                  <a:gd name="T10" fmla="*/ 163 w 361"/>
                  <a:gd name="T11" fmla="*/ 0 h 216"/>
                  <a:gd name="T12" fmla="*/ 144 w 361"/>
                  <a:gd name="T13" fmla="*/ 19 h 216"/>
                  <a:gd name="T14" fmla="*/ 109 w 361"/>
                  <a:gd name="T15" fmla="*/ 15 h 216"/>
                  <a:gd name="T16" fmla="*/ 99 w 361"/>
                  <a:gd name="T17" fmla="*/ 21 h 216"/>
                  <a:gd name="T18" fmla="*/ 66 w 361"/>
                  <a:gd name="T19" fmla="*/ 19 h 216"/>
                  <a:gd name="T20" fmla="*/ 46 w 361"/>
                  <a:gd name="T21" fmla="*/ 40 h 216"/>
                  <a:gd name="T22" fmla="*/ 0 w 361"/>
                  <a:gd name="T23" fmla="*/ 46 h 216"/>
                  <a:gd name="T24" fmla="*/ 9 w 361"/>
                  <a:gd name="T25" fmla="*/ 112 h 216"/>
                  <a:gd name="T26" fmla="*/ 31 w 361"/>
                  <a:gd name="T27" fmla="*/ 130 h 216"/>
                  <a:gd name="T28" fmla="*/ 58 w 361"/>
                  <a:gd name="T29" fmla="*/ 144 h 216"/>
                  <a:gd name="T30" fmla="*/ 78 w 361"/>
                  <a:gd name="T31" fmla="*/ 128 h 216"/>
                  <a:gd name="T32" fmla="*/ 93 w 361"/>
                  <a:gd name="T33" fmla="*/ 134 h 216"/>
                  <a:gd name="T34" fmla="*/ 78 w 361"/>
                  <a:gd name="T35" fmla="*/ 181 h 216"/>
                  <a:gd name="T36" fmla="*/ 152 w 361"/>
                  <a:gd name="T37" fmla="*/ 159 h 216"/>
                  <a:gd name="T38" fmla="*/ 212 w 361"/>
                  <a:gd name="T39" fmla="*/ 181 h 216"/>
                  <a:gd name="T40" fmla="*/ 256 w 361"/>
                  <a:gd name="T41" fmla="*/ 216 h 216"/>
                  <a:gd name="T42" fmla="*/ 281 w 361"/>
                  <a:gd name="T43" fmla="*/ 203 h 216"/>
                  <a:gd name="T44" fmla="*/ 322 w 361"/>
                  <a:gd name="T45" fmla="*/ 213 h 216"/>
                  <a:gd name="T46" fmla="*/ 340 w 361"/>
                  <a:gd name="T47" fmla="*/ 175 h 216"/>
                  <a:gd name="T48" fmla="*/ 322 w 361"/>
                  <a:gd name="T49" fmla="*/ 146 h 216"/>
                  <a:gd name="T50" fmla="*/ 324 w 361"/>
                  <a:gd name="T51" fmla="*/ 124 h 216"/>
                  <a:gd name="T52" fmla="*/ 308 w 361"/>
                  <a:gd name="T53" fmla="*/ 84 h 216"/>
                  <a:gd name="T54" fmla="*/ 330 w 361"/>
                  <a:gd name="T55" fmla="*/ 68 h 216"/>
                  <a:gd name="T56" fmla="*/ 340 w 361"/>
                  <a:gd name="T57" fmla="*/ 37 h 2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361" h="216">
                    <a:moveTo>
                      <a:pt x="340" y="37"/>
                    </a:moveTo>
                    <a:lnTo>
                      <a:pt x="361" y="31"/>
                    </a:lnTo>
                    <a:lnTo>
                      <a:pt x="346" y="19"/>
                    </a:lnTo>
                    <a:lnTo>
                      <a:pt x="269" y="21"/>
                    </a:lnTo>
                    <a:lnTo>
                      <a:pt x="191" y="3"/>
                    </a:lnTo>
                    <a:lnTo>
                      <a:pt x="163" y="0"/>
                    </a:lnTo>
                    <a:lnTo>
                      <a:pt x="144" y="19"/>
                    </a:lnTo>
                    <a:lnTo>
                      <a:pt x="109" y="15"/>
                    </a:lnTo>
                    <a:lnTo>
                      <a:pt x="99" y="21"/>
                    </a:lnTo>
                    <a:lnTo>
                      <a:pt x="66" y="19"/>
                    </a:lnTo>
                    <a:lnTo>
                      <a:pt x="46" y="40"/>
                    </a:lnTo>
                    <a:lnTo>
                      <a:pt x="0" y="46"/>
                    </a:lnTo>
                    <a:lnTo>
                      <a:pt x="9" y="112"/>
                    </a:lnTo>
                    <a:lnTo>
                      <a:pt x="31" y="130"/>
                    </a:lnTo>
                    <a:lnTo>
                      <a:pt x="58" y="144"/>
                    </a:lnTo>
                    <a:lnTo>
                      <a:pt x="78" y="128"/>
                    </a:lnTo>
                    <a:lnTo>
                      <a:pt x="93" y="134"/>
                    </a:lnTo>
                    <a:lnTo>
                      <a:pt x="78" y="181"/>
                    </a:lnTo>
                    <a:lnTo>
                      <a:pt x="152" y="159"/>
                    </a:lnTo>
                    <a:lnTo>
                      <a:pt x="212" y="181"/>
                    </a:lnTo>
                    <a:lnTo>
                      <a:pt x="256" y="216"/>
                    </a:lnTo>
                    <a:lnTo>
                      <a:pt x="281" y="203"/>
                    </a:lnTo>
                    <a:lnTo>
                      <a:pt x="322" y="213"/>
                    </a:lnTo>
                    <a:lnTo>
                      <a:pt x="340" y="175"/>
                    </a:lnTo>
                    <a:lnTo>
                      <a:pt x="322" y="146"/>
                    </a:lnTo>
                    <a:lnTo>
                      <a:pt x="324" y="124"/>
                    </a:lnTo>
                    <a:lnTo>
                      <a:pt x="308" y="84"/>
                    </a:lnTo>
                    <a:lnTo>
                      <a:pt x="330" y="68"/>
                    </a:lnTo>
                    <a:lnTo>
                      <a:pt x="340" y="37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8" name="Freeform 23">
                <a:extLst>
                  <a:ext uri="{FF2B5EF4-FFF2-40B4-BE49-F238E27FC236}">
                    <a16:creationId xmlns:a16="http://schemas.microsoft.com/office/drawing/2014/main" id="{23973E49-32BF-4A9F-9127-454C2B5E66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72" y="898"/>
                <a:ext cx="144" cy="61"/>
              </a:xfrm>
              <a:custGeom>
                <a:avLst/>
                <a:gdLst>
                  <a:gd name="T0" fmla="*/ 503 w 575"/>
                  <a:gd name="T1" fmla="*/ 57 h 244"/>
                  <a:gd name="T2" fmla="*/ 491 w 575"/>
                  <a:gd name="T3" fmla="*/ 54 h 244"/>
                  <a:gd name="T4" fmla="*/ 450 w 575"/>
                  <a:gd name="T5" fmla="*/ 44 h 244"/>
                  <a:gd name="T6" fmla="*/ 425 w 575"/>
                  <a:gd name="T7" fmla="*/ 57 h 244"/>
                  <a:gd name="T8" fmla="*/ 381 w 575"/>
                  <a:gd name="T9" fmla="*/ 22 h 244"/>
                  <a:gd name="T10" fmla="*/ 321 w 575"/>
                  <a:gd name="T11" fmla="*/ 0 h 244"/>
                  <a:gd name="T12" fmla="*/ 247 w 575"/>
                  <a:gd name="T13" fmla="*/ 22 h 244"/>
                  <a:gd name="T14" fmla="*/ 262 w 575"/>
                  <a:gd name="T15" fmla="*/ 81 h 244"/>
                  <a:gd name="T16" fmla="*/ 215 w 575"/>
                  <a:gd name="T17" fmla="*/ 112 h 244"/>
                  <a:gd name="T18" fmla="*/ 172 w 575"/>
                  <a:gd name="T19" fmla="*/ 96 h 244"/>
                  <a:gd name="T20" fmla="*/ 162 w 575"/>
                  <a:gd name="T21" fmla="*/ 71 h 244"/>
                  <a:gd name="T22" fmla="*/ 119 w 575"/>
                  <a:gd name="T23" fmla="*/ 47 h 244"/>
                  <a:gd name="T24" fmla="*/ 116 w 575"/>
                  <a:gd name="T25" fmla="*/ 31 h 244"/>
                  <a:gd name="T26" fmla="*/ 51 w 575"/>
                  <a:gd name="T27" fmla="*/ 50 h 244"/>
                  <a:gd name="T28" fmla="*/ 28 w 575"/>
                  <a:gd name="T29" fmla="*/ 78 h 244"/>
                  <a:gd name="T30" fmla="*/ 28 w 575"/>
                  <a:gd name="T31" fmla="*/ 106 h 244"/>
                  <a:gd name="T32" fmla="*/ 4 w 575"/>
                  <a:gd name="T33" fmla="*/ 125 h 244"/>
                  <a:gd name="T34" fmla="*/ 0 w 575"/>
                  <a:gd name="T35" fmla="*/ 159 h 244"/>
                  <a:gd name="T36" fmla="*/ 10 w 575"/>
                  <a:gd name="T37" fmla="*/ 203 h 244"/>
                  <a:gd name="T38" fmla="*/ 31 w 575"/>
                  <a:gd name="T39" fmla="*/ 188 h 244"/>
                  <a:gd name="T40" fmla="*/ 88 w 575"/>
                  <a:gd name="T41" fmla="*/ 166 h 244"/>
                  <a:gd name="T42" fmla="*/ 135 w 575"/>
                  <a:gd name="T43" fmla="*/ 172 h 244"/>
                  <a:gd name="T44" fmla="*/ 156 w 575"/>
                  <a:gd name="T45" fmla="*/ 166 h 244"/>
                  <a:gd name="T46" fmla="*/ 169 w 575"/>
                  <a:gd name="T47" fmla="*/ 178 h 244"/>
                  <a:gd name="T48" fmla="*/ 215 w 575"/>
                  <a:gd name="T49" fmla="*/ 172 h 244"/>
                  <a:gd name="T50" fmla="*/ 250 w 575"/>
                  <a:gd name="T51" fmla="*/ 184 h 244"/>
                  <a:gd name="T52" fmla="*/ 307 w 575"/>
                  <a:gd name="T53" fmla="*/ 162 h 244"/>
                  <a:gd name="T54" fmla="*/ 325 w 575"/>
                  <a:gd name="T55" fmla="*/ 188 h 244"/>
                  <a:gd name="T56" fmla="*/ 372 w 575"/>
                  <a:gd name="T57" fmla="*/ 194 h 244"/>
                  <a:gd name="T58" fmla="*/ 428 w 575"/>
                  <a:gd name="T59" fmla="*/ 237 h 244"/>
                  <a:gd name="T60" fmla="*/ 452 w 575"/>
                  <a:gd name="T61" fmla="*/ 244 h 244"/>
                  <a:gd name="T62" fmla="*/ 481 w 575"/>
                  <a:gd name="T63" fmla="*/ 225 h 244"/>
                  <a:gd name="T64" fmla="*/ 528 w 575"/>
                  <a:gd name="T65" fmla="*/ 231 h 244"/>
                  <a:gd name="T66" fmla="*/ 550 w 575"/>
                  <a:gd name="T67" fmla="*/ 197 h 244"/>
                  <a:gd name="T68" fmla="*/ 569 w 575"/>
                  <a:gd name="T69" fmla="*/ 194 h 244"/>
                  <a:gd name="T70" fmla="*/ 575 w 575"/>
                  <a:gd name="T71" fmla="*/ 182 h 244"/>
                  <a:gd name="T72" fmla="*/ 544 w 575"/>
                  <a:gd name="T73" fmla="*/ 125 h 244"/>
                  <a:gd name="T74" fmla="*/ 518 w 575"/>
                  <a:gd name="T75" fmla="*/ 125 h 244"/>
                  <a:gd name="T76" fmla="*/ 530 w 575"/>
                  <a:gd name="T77" fmla="*/ 78 h 244"/>
                  <a:gd name="T78" fmla="*/ 503 w 575"/>
                  <a:gd name="T79" fmla="*/ 57 h 2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575" h="244">
                    <a:moveTo>
                      <a:pt x="503" y="57"/>
                    </a:moveTo>
                    <a:lnTo>
                      <a:pt x="491" y="54"/>
                    </a:lnTo>
                    <a:lnTo>
                      <a:pt x="450" y="44"/>
                    </a:lnTo>
                    <a:lnTo>
                      <a:pt x="425" y="57"/>
                    </a:lnTo>
                    <a:lnTo>
                      <a:pt x="381" y="22"/>
                    </a:lnTo>
                    <a:lnTo>
                      <a:pt x="321" y="0"/>
                    </a:lnTo>
                    <a:lnTo>
                      <a:pt x="247" y="22"/>
                    </a:lnTo>
                    <a:lnTo>
                      <a:pt x="262" y="81"/>
                    </a:lnTo>
                    <a:lnTo>
                      <a:pt x="215" y="112"/>
                    </a:lnTo>
                    <a:lnTo>
                      <a:pt x="172" y="96"/>
                    </a:lnTo>
                    <a:lnTo>
                      <a:pt x="162" y="71"/>
                    </a:lnTo>
                    <a:lnTo>
                      <a:pt x="119" y="47"/>
                    </a:lnTo>
                    <a:lnTo>
                      <a:pt x="116" y="31"/>
                    </a:lnTo>
                    <a:lnTo>
                      <a:pt x="51" y="50"/>
                    </a:lnTo>
                    <a:lnTo>
                      <a:pt x="28" y="78"/>
                    </a:lnTo>
                    <a:lnTo>
                      <a:pt x="28" y="106"/>
                    </a:lnTo>
                    <a:lnTo>
                      <a:pt x="4" y="125"/>
                    </a:lnTo>
                    <a:lnTo>
                      <a:pt x="0" y="159"/>
                    </a:lnTo>
                    <a:lnTo>
                      <a:pt x="10" y="203"/>
                    </a:lnTo>
                    <a:lnTo>
                      <a:pt x="31" y="188"/>
                    </a:lnTo>
                    <a:lnTo>
                      <a:pt x="88" y="166"/>
                    </a:lnTo>
                    <a:lnTo>
                      <a:pt x="135" y="172"/>
                    </a:lnTo>
                    <a:lnTo>
                      <a:pt x="156" y="166"/>
                    </a:lnTo>
                    <a:lnTo>
                      <a:pt x="169" y="178"/>
                    </a:lnTo>
                    <a:lnTo>
                      <a:pt x="215" y="172"/>
                    </a:lnTo>
                    <a:lnTo>
                      <a:pt x="250" y="184"/>
                    </a:lnTo>
                    <a:lnTo>
                      <a:pt x="307" y="162"/>
                    </a:lnTo>
                    <a:lnTo>
                      <a:pt x="325" y="188"/>
                    </a:lnTo>
                    <a:lnTo>
                      <a:pt x="372" y="194"/>
                    </a:lnTo>
                    <a:lnTo>
                      <a:pt x="428" y="237"/>
                    </a:lnTo>
                    <a:lnTo>
                      <a:pt x="452" y="244"/>
                    </a:lnTo>
                    <a:lnTo>
                      <a:pt x="481" y="225"/>
                    </a:lnTo>
                    <a:lnTo>
                      <a:pt x="528" y="231"/>
                    </a:lnTo>
                    <a:lnTo>
                      <a:pt x="550" y="197"/>
                    </a:lnTo>
                    <a:lnTo>
                      <a:pt x="569" y="194"/>
                    </a:lnTo>
                    <a:lnTo>
                      <a:pt x="575" y="182"/>
                    </a:lnTo>
                    <a:lnTo>
                      <a:pt x="544" y="125"/>
                    </a:lnTo>
                    <a:lnTo>
                      <a:pt x="518" y="125"/>
                    </a:lnTo>
                    <a:lnTo>
                      <a:pt x="530" y="78"/>
                    </a:lnTo>
                    <a:lnTo>
                      <a:pt x="503" y="57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9" name="Freeform 24">
                <a:extLst>
                  <a:ext uri="{FF2B5EF4-FFF2-40B4-BE49-F238E27FC236}">
                    <a16:creationId xmlns:a16="http://schemas.microsoft.com/office/drawing/2014/main" id="{8ADB18D2-FF96-4767-9940-BAAA0A9902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25" y="947"/>
                <a:ext cx="190" cy="125"/>
              </a:xfrm>
              <a:custGeom>
                <a:avLst/>
                <a:gdLst>
                  <a:gd name="T0" fmla="*/ 341 w 761"/>
                  <a:gd name="T1" fmla="*/ 3 h 503"/>
                  <a:gd name="T2" fmla="*/ 272 w 761"/>
                  <a:gd name="T3" fmla="*/ 31 h 503"/>
                  <a:gd name="T4" fmla="*/ 235 w 761"/>
                  <a:gd name="T5" fmla="*/ 84 h 503"/>
                  <a:gd name="T6" fmla="*/ 250 w 761"/>
                  <a:gd name="T7" fmla="*/ 107 h 503"/>
                  <a:gd name="T8" fmla="*/ 194 w 761"/>
                  <a:gd name="T9" fmla="*/ 125 h 503"/>
                  <a:gd name="T10" fmla="*/ 188 w 761"/>
                  <a:gd name="T11" fmla="*/ 162 h 503"/>
                  <a:gd name="T12" fmla="*/ 119 w 761"/>
                  <a:gd name="T13" fmla="*/ 206 h 503"/>
                  <a:gd name="T14" fmla="*/ 81 w 761"/>
                  <a:gd name="T15" fmla="*/ 232 h 503"/>
                  <a:gd name="T16" fmla="*/ 16 w 761"/>
                  <a:gd name="T17" fmla="*/ 225 h 503"/>
                  <a:gd name="T18" fmla="*/ 51 w 761"/>
                  <a:gd name="T19" fmla="*/ 306 h 503"/>
                  <a:gd name="T20" fmla="*/ 16 w 761"/>
                  <a:gd name="T21" fmla="*/ 371 h 503"/>
                  <a:gd name="T22" fmla="*/ 38 w 761"/>
                  <a:gd name="T23" fmla="*/ 418 h 503"/>
                  <a:gd name="T24" fmla="*/ 75 w 761"/>
                  <a:gd name="T25" fmla="*/ 466 h 503"/>
                  <a:gd name="T26" fmla="*/ 143 w 761"/>
                  <a:gd name="T27" fmla="*/ 437 h 503"/>
                  <a:gd name="T28" fmla="*/ 216 w 761"/>
                  <a:gd name="T29" fmla="*/ 435 h 503"/>
                  <a:gd name="T30" fmla="*/ 374 w 761"/>
                  <a:gd name="T31" fmla="*/ 478 h 503"/>
                  <a:gd name="T32" fmla="*/ 456 w 761"/>
                  <a:gd name="T33" fmla="*/ 484 h 503"/>
                  <a:gd name="T34" fmla="*/ 512 w 761"/>
                  <a:gd name="T35" fmla="*/ 490 h 503"/>
                  <a:gd name="T36" fmla="*/ 581 w 761"/>
                  <a:gd name="T37" fmla="*/ 478 h 503"/>
                  <a:gd name="T38" fmla="*/ 618 w 761"/>
                  <a:gd name="T39" fmla="*/ 494 h 503"/>
                  <a:gd name="T40" fmla="*/ 616 w 761"/>
                  <a:gd name="T41" fmla="*/ 443 h 503"/>
                  <a:gd name="T42" fmla="*/ 702 w 761"/>
                  <a:gd name="T43" fmla="*/ 416 h 503"/>
                  <a:gd name="T44" fmla="*/ 684 w 761"/>
                  <a:gd name="T45" fmla="*/ 394 h 503"/>
                  <a:gd name="T46" fmla="*/ 650 w 761"/>
                  <a:gd name="T47" fmla="*/ 322 h 503"/>
                  <a:gd name="T48" fmla="*/ 724 w 761"/>
                  <a:gd name="T49" fmla="*/ 312 h 503"/>
                  <a:gd name="T50" fmla="*/ 761 w 761"/>
                  <a:gd name="T51" fmla="*/ 275 h 503"/>
                  <a:gd name="T52" fmla="*/ 706 w 761"/>
                  <a:gd name="T53" fmla="*/ 238 h 503"/>
                  <a:gd name="T54" fmla="*/ 681 w 761"/>
                  <a:gd name="T55" fmla="*/ 212 h 503"/>
                  <a:gd name="T56" fmla="*/ 587 w 761"/>
                  <a:gd name="T57" fmla="*/ 137 h 503"/>
                  <a:gd name="T58" fmla="*/ 581 w 761"/>
                  <a:gd name="T59" fmla="*/ 87 h 503"/>
                  <a:gd name="T60" fmla="*/ 525 w 761"/>
                  <a:gd name="T61" fmla="*/ 27 h 503"/>
                  <a:gd name="T62" fmla="*/ 459 w 761"/>
                  <a:gd name="T63" fmla="*/ 19 h 503"/>
                  <a:gd name="T64" fmla="*/ 409 w 761"/>
                  <a:gd name="T65" fmla="*/ 21 h 503"/>
                  <a:gd name="T66" fmla="*/ 360 w 761"/>
                  <a:gd name="T67" fmla="*/ 0 h 5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761" h="503">
                    <a:moveTo>
                      <a:pt x="360" y="0"/>
                    </a:moveTo>
                    <a:lnTo>
                      <a:pt x="341" y="3"/>
                    </a:lnTo>
                    <a:lnTo>
                      <a:pt x="319" y="37"/>
                    </a:lnTo>
                    <a:lnTo>
                      <a:pt x="272" y="31"/>
                    </a:lnTo>
                    <a:lnTo>
                      <a:pt x="243" y="50"/>
                    </a:lnTo>
                    <a:lnTo>
                      <a:pt x="235" y="84"/>
                    </a:lnTo>
                    <a:lnTo>
                      <a:pt x="262" y="90"/>
                    </a:lnTo>
                    <a:lnTo>
                      <a:pt x="250" y="107"/>
                    </a:lnTo>
                    <a:lnTo>
                      <a:pt x="222" y="103"/>
                    </a:lnTo>
                    <a:lnTo>
                      <a:pt x="194" y="125"/>
                    </a:lnTo>
                    <a:lnTo>
                      <a:pt x="182" y="140"/>
                    </a:lnTo>
                    <a:lnTo>
                      <a:pt x="188" y="162"/>
                    </a:lnTo>
                    <a:lnTo>
                      <a:pt x="172" y="185"/>
                    </a:lnTo>
                    <a:lnTo>
                      <a:pt x="119" y="206"/>
                    </a:lnTo>
                    <a:lnTo>
                      <a:pt x="119" y="222"/>
                    </a:lnTo>
                    <a:lnTo>
                      <a:pt x="81" y="232"/>
                    </a:lnTo>
                    <a:lnTo>
                      <a:pt x="69" y="225"/>
                    </a:lnTo>
                    <a:lnTo>
                      <a:pt x="16" y="225"/>
                    </a:lnTo>
                    <a:lnTo>
                      <a:pt x="28" y="271"/>
                    </a:lnTo>
                    <a:lnTo>
                      <a:pt x="51" y="306"/>
                    </a:lnTo>
                    <a:lnTo>
                      <a:pt x="57" y="350"/>
                    </a:lnTo>
                    <a:lnTo>
                      <a:pt x="16" y="371"/>
                    </a:lnTo>
                    <a:lnTo>
                      <a:pt x="0" y="396"/>
                    </a:lnTo>
                    <a:lnTo>
                      <a:pt x="38" y="418"/>
                    </a:lnTo>
                    <a:lnTo>
                      <a:pt x="34" y="462"/>
                    </a:lnTo>
                    <a:lnTo>
                      <a:pt x="75" y="466"/>
                    </a:lnTo>
                    <a:lnTo>
                      <a:pt x="104" y="437"/>
                    </a:lnTo>
                    <a:lnTo>
                      <a:pt x="143" y="437"/>
                    </a:lnTo>
                    <a:lnTo>
                      <a:pt x="166" y="431"/>
                    </a:lnTo>
                    <a:lnTo>
                      <a:pt x="216" y="435"/>
                    </a:lnTo>
                    <a:lnTo>
                      <a:pt x="335" y="459"/>
                    </a:lnTo>
                    <a:lnTo>
                      <a:pt x="374" y="478"/>
                    </a:lnTo>
                    <a:lnTo>
                      <a:pt x="419" y="462"/>
                    </a:lnTo>
                    <a:lnTo>
                      <a:pt x="456" y="484"/>
                    </a:lnTo>
                    <a:lnTo>
                      <a:pt x="491" y="466"/>
                    </a:lnTo>
                    <a:lnTo>
                      <a:pt x="512" y="490"/>
                    </a:lnTo>
                    <a:lnTo>
                      <a:pt x="538" y="478"/>
                    </a:lnTo>
                    <a:lnTo>
                      <a:pt x="581" y="478"/>
                    </a:lnTo>
                    <a:lnTo>
                      <a:pt x="612" y="503"/>
                    </a:lnTo>
                    <a:lnTo>
                      <a:pt x="618" y="494"/>
                    </a:lnTo>
                    <a:lnTo>
                      <a:pt x="606" y="468"/>
                    </a:lnTo>
                    <a:lnTo>
                      <a:pt x="616" y="443"/>
                    </a:lnTo>
                    <a:lnTo>
                      <a:pt x="634" y="422"/>
                    </a:lnTo>
                    <a:lnTo>
                      <a:pt x="702" y="416"/>
                    </a:lnTo>
                    <a:lnTo>
                      <a:pt x="696" y="400"/>
                    </a:lnTo>
                    <a:lnTo>
                      <a:pt x="684" y="394"/>
                    </a:lnTo>
                    <a:lnTo>
                      <a:pt x="677" y="343"/>
                    </a:lnTo>
                    <a:lnTo>
                      <a:pt x="650" y="322"/>
                    </a:lnTo>
                    <a:lnTo>
                      <a:pt x="659" y="300"/>
                    </a:lnTo>
                    <a:lnTo>
                      <a:pt x="724" y="312"/>
                    </a:lnTo>
                    <a:lnTo>
                      <a:pt x="743" y="291"/>
                    </a:lnTo>
                    <a:lnTo>
                      <a:pt x="761" y="275"/>
                    </a:lnTo>
                    <a:lnTo>
                      <a:pt x="740" y="253"/>
                    </a:lnTo>
                    <a:lnTo>
                      <a:pt x="706" y="238"/>
                    </a:lnTo>
                    <a:lnTo>
                      <a:pt x="677" y="240"/>
                    </a:lnTo>
                    <a:lnTo>
                      <a:pt x="681" y="212"/>
                    </a:lnTo>
                    <a:lnTo>
                      <a:pt x="637" y="193"/>
                    </a:lnTo>
                    <a:lnTo>
                      <a:pt x="587" y="137"/>
                    </a:lnTo>
                    <a:lnTo>
                      <a:pt x="599" y="103"/>
                    </a:lnTo>
                    <a:lnTo>
                      <a:pt x="581" y="87"/>
                    </a:lnTo>
                    <a:lnTo>
                      <a:pt x="587" y="56"/>
                    </a:lnTo>
                    <a:lnTo>
                      <a:pt x="525" y="27"/>
                    </a:lnTo>
                    <a:lnTo>
                      <a:pt x="468" y="47"/>
                    </a:lnTo>
                    <a:lnTo>
                      <a:pt x="459" y="19"/>
                    </a:lnTo>
                    <a:lnTo>
                      <a:pt x="431" y="12"/>
                    </a:lnTo>
                    <a:lnTo>
                      <a:pt x="409" y="21"/>
                    </a:lnTo>
                    <a:lnTo>
                      <a:pt x="397" y="6"/>
                    </a:lnTo>
                    <a:lnTo>
                      <a:pt x="360" y="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0" name="Freeform 25">
                <a:extLst>
                  <a:ext uri="{FF2B5EF4-FFF2-40B4-BE49-F238E27FC236}">
                    <a16:creationId xmlns:a16="http://schemas.microsoft.com/office/drawing/2014/main" id="{FF9369CC-927E-4A0A-9B3A-8F8160E7D5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75" y="939"/>
                <a:ext cx="115" cy="66"/>
              </a:xfrm>
              <a:custGeom>
                <a:avLst/>
                <a:gdLst>
                  <a:gd name="T0" fmla="*/ 442 w 461"/>
                  <a:gd name="T1" fmla="*/ 82 h 264"/>
                  <a:gd name="T2" fmla="*/ 418 w 461"/>
                  <a:gd name="T3" fmla="*/ 75 h 264"/>
                  <a:gd name="T4" fmla="*/ 362 w 461"/>
                  <a:gd name="T5" fmla="*/ 32 h 264"/>
                  <a:gd name="T6" fmla="*/ 315 w 461"/>
                  <a:gd name="T7" fmla="*/ 26 h 264"/>
                  <a:gd name="T8" fmla="*/ 297 w 461"/>
                  <a:gd name="T9" fmla="*/ 0 h 264"/>
                  <a:gd name="T10" fmla="*/ 240 w 461"/>
                  <a:gd name="T11" fmla="*/ 22 h 264"/>
                  <a:gd name="T12" fmla="*/ 205 w 461"/>
                  <a:gd name="T13" fmla="*/ 10 h 264"/>
                  <a:gd name="T14" fmla="*/ 159 w 461"/>
                  <a:gd name="T15" fmla="*/ 16 h 264"/>
                  <a:gd name="T16" fmla="*/ 146 w 461"/>
                  <a:gd name="T17" fmla="*/ 4 h 264"/>
                  <a:gd name="T18" fmla="*/ 125 w 461"/>
                  <a:gd name="T19" fmla="*/ 10 h 264"/>
                  <a:gd name="T20" fmla="*/ 78 w 461"/>
                  <a:gd name="T21" fmla="*/ 4 h 264"/>
                  <a:gd name="T22" fmla="*/ 21 w 461"/>
                  <a:gd name="T23" fmla="*/ 26 h 264"/>
                  <a:gd name="T24" fmla="*/ 0 w 461"/>
                  <a:gd name="T25" fmla="*/ 41 h 264"/>
                  <a:gd name="T26" fmla="*/ 0 w 461"/>
                  <a:gd name="T27" fmla="*/ 69 h 264"/>
                  <a:gd name="T28" fmla="*/ 18 w 461"/>
                  <a:gd name="T29" fmla="*/ 104 h 264"/>
                  <a:gd name="T30" fmla="*/ 21 w 461"/>
                  <a:gd name="T31" fmla="*/ 119 h 264"/>
                  <a:gd name="T32" fmla="*/ 31 w 461"/>
                  <a:gd name="T33" fmla="*/ 119 h 264"/>
                  <a:gd name="T34" fmla="*/ 86 w 461"/>
                  <a:gd name="T35" fmla="*/ 147 h 264"/>
                  <a:gd name="T36" fmla="*/ 127 w 461"/>
                  <a:gd name="T37" fmla="*/ 141 h 264"/>
                  <a:gd name="T38" fmla="*/ 133 w 461"/>
                  <a:gd name="T39" fmla="*/ 153 h 264"/>
                  <a:gd name="T40" fmla="*/ 152 w 461"/>
                  <a:gd name="T41" fmla="*/ 166 h 264"/>
                  <a:gd name="T42" fmla="*/ 140 w 461"/>
                  <a:gd name="T43" fmla="*/ 192 h 264"/>
                  <a:gd name="T44" fmla="*/ 149 w 461"/>
                  <a:gd name="T45" fmla="*/ 218 h 264"/>
                  <a:gd name="T46" fmla="*/ 172 w 461"/>
                  <a:gd name="T47" fmla="*/ 219 h 264"/>
                  <a:gd name="T48" fmla="*/ 209 w 461"/>
                  <a:gd name="T49" fmla="*/ 238 h 264"/>
                  <a:gd name="T50" fmla="*/ 215 w 461"/>
                  <a:gd name="T51" fmla="*/ 257 h 264"/>
                  <a:gd name="T52" fmla="*/ 268 w 461"/>
                  <a:gd name="T53" fmla="*/ 257 h 264"/>
                  <a:gd name="T54" fmla="*/ 280 w 461"/>
                  <a:gd name="T55" fmla="*/ 264 h 264"/>
                  <a:gd name="T56" fmla="*/ 318 w 461"/>
                  <a:gd name="T57" fmla="*/ 254 h 264"/>
                  <a:gd name="T58" fmla="*/ 318 w 461"/>
                  <a:gd name="T59" fmla="*/ 238 h 264"/>
                  <a:gd name="T60" fmla="*/ 371 w 461"/>
                  <a:gd name="T61" fmla="*/ 217 h 264"/>
                  <a:gd name="T62" fmla="*/ 387 w 461"/>
                  <a:gd name="T63" fmla="*/ 194 h 264"/>
                  <a:gd name="T64" fmla="*/ 381 w 461"/>
                  <a:gd name="T65" fmla="*/ 172 h 264"/>
                  <a:gd name="T66" fmla="*/ 393 w 461"/>
                  <a:gd name="T67" fmla="*/ 157 h 264"/>
                  <a:gd name="T68" fmla="*/ 421 w 461"/>
                  <a:gd name="T69" fmla="*/ 135 h 264"/>
                  <a:gd name="T70" fmla="*/ 449 w 461"/>
                  <a:gd name="T71" fmla="*/ 139 h 264"/>
                  <a:gd name="T72" fmla="*/ 461 w 461"/>
                  <a:gd name="T73" fmla="*/ 122 h 264"/>
                  <a:gd name="T74" fmla="*/ 434 w 461"/>
                  <a:gd name="T75" fmla="*/ 116 h 264"/>
                  <a:gd name="T76" fmla="*/ 442 w 461"/>
                  <a:gd name="T77" fmla="*/ 82 h 2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461" h="264">
                    <a:moveTo>
                      <a:pt x="442" y="82"/>
                    </a:moveTo>
                    <a:lnTo>
                      <a:pt x="418" y="75"/>
                    </a:lnTo>
                    <a:lnTo>
                      <a:pt x="362" y="32"/>
                    </a:lnTo>
                    <a:lnTo>
                      <a:pt x="315" y="26"/>
                    </a:lnTo>
                    <a:lnTo>
                      <a:pt x="297" y="0"/>
                    </a:lnTo>
                    <a:lnTo>
                      <a:pt x="240" y="22"/>
                    </a:lnTo>
                    <a:lnTo>
                      <a:pt x="205" y="10"/>
                    </a:lnTo>
                    <a:lnTo>
                      <a:pt x="159" y="16"/>
                    </a:lnTo>
                    <a:lnTo>
                      <a:pt x="146" y="4"/>
                    </a:lnTo>
                    <a:lnTo>
                      <a:pt x="125" y="10"/>
                    </a:lnTo>
                    <a:lnTo>
                      <a:pt x="78" y="4"/>
                    </a:lnTo>
                    <a:lnTo>
                      <a:pt x="21" y="26"/>
                    </a:lnTo>
                    <a:lnTo>
                      <a:pt x="0" y="41"/>
                    </a:lnTo>
                    <a:lnTo>
                      <a:pt x="0" y="69"/>
                    </a:lnTo>
                    <a:lnTo>
                      <a:pt x="18" y="104"/>
                    </a:lnTo>
                    <a:lnTo>
                      <a:pt x="21" y="119"/>
                    </a:lnTo>
                    <a:lnTo>
                      <a:pt x="31" y="119"/>
                    </a:lnTo>
                    <a:lnTo>
                      <a:pt x="86" y="147"/>
                    </a:lnTo>
                    <a:lnTo>
                      <a:pt x="127" y="141"/>
                    </a:lnTo>
                    <a:lnTo>
                      <a:pt x="133" y="153"/>
                    </a:lnTo>
                    <a:lnTo>
                      <a:pt x="152" y="166"/>
                    </a:lnTo>
                    <a:lnTo>
                      <a:pt x="140" y="192"/>
                    </a:lnTo>
                    <a:lnTo>
                      <a:pt x="149" y="218"/>
                    </a:lnTo>
                    <a:lnTo>
                      <a:pt x="172" y="219"/>
                    </a:lnTo>
                    <a:lnTo>
                      <a:pt x="209" y="238"/>
                    </a:lnTo>
                    <a:lnTo>
                      <a:pt x="215" y="257"/>
                    </a:lnTo>
                    <a:lnTo>
                      <a:pt x="268" y="257"/>
                    </a:lnTo>
                    <a:lnTo>
                      <a:pt x="280" y="264"/>
                    </a:lnTo>
                    <a:lnTo>
                      <a:pt x="318" y="254"/>
                    </a:lnTo>
                    <a:lnTo>
                      <a:pt x="318" y="238"/>
                    </a:lnTo>
                    <a:lnTo>
                      <a:pt x="371" y="217"/>
                    </a:lnTo>
                    <a:lnTo>
                      <a:pt x="387" y="194"/>
                    </a:lnTo>
                    <a:lnTo>
                      <a:pt x="381" y="172"/>
                    </a:lnTo>
                    <a:lnTo>
                      <a:pt x="393" y="157"/>
                    </a:lnTo>
                    <a:lnTo>
                      <a:pt x="421" y="135"/>
                    </a:lnTo>
                    <a:lnTo>
                      <a:pt x="449" y="139"/>
                    </a:lnTo>
                    <a:lnTo>
                      <a:pt x="461" y="122"/>
                    </a:lnTo>
                    <a:lnTo>
                      <a:pt x="434" y="116"/>
                    </a:lnTo>
                    <a:lnTo>
                      <a:pt x="442" y="82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1" name="Freeform 26">
                <a:extLst>
                  <a:ext uri="{FF2B5EF4-FFF2-40B4-BE49-F238E27FC236}">
                    <a16:creationId xmlns:a16="http://schemas.microsoft.com/office/drawing/2014/main" id="{34EEC750-140F-4CA6-8622-0F1EFCFE70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11" y="1044"/>
                <a:ext cx="374" cy="210"/>
              </a:xfrm>
              <a:custGeom>
                <a:avLst/>
                <a:gdLst>
                  <a:gd name="T0" fmla="*/ 662 w 1499"/>
                  <a:gd name="T1" fmla="*/ 80 h 840"/>
                  <a:gd name="T2" fmla="*/ 637 w 1499"/>
                  <a:gd name="T3" fmla="*/ 90 h 840"/>
                  <a:gd name="T4" fmla="*/ 547 w 1499"/>
                  <a:gd name="T5" fmla="*/ 78 h 840"/>
                  <a:gd name="T6" fmla="*/ 430 w 1499"/>
                  <a:gd name="T7" fmla="*/ 90 h 840"/>
                  <a:gd name="T8" fmla="*/ 222 w 1499"/>
                  <a:gd name="T9" fmla="*/ 43 h 840"/>
                  <a:gd name="T10" fmla="*/ 131 w 1499"/>
                  <a:gd name="T11" fmla="*/ 78 h 840"/>
                  <a:gd name="T12" fmla="*/ 115 w 1499"/>
                  <a:gd name="T13" fmla="*/ 209 h 840"/>
                  <a:gd name="T14" fmla="*/ 56 w 1499"/>
                  <a:gd name="T15" fmla="*/ 344 h 840"/>
                  <a:gd name="T16" fmla="*/ 68 w 1499"/>
                  <a:gd name="T17" fmla="*/ 455 h 840"/>
                  <a:gd name="T18" fmla="*/ 178 w 1499"/>
                  <a:gd name="T19" fmla="*/ 468 h 840"/>
                  <a:gd name="T20" fmla="*/ 272 w 1499"/>
                  <a:gd name="T21" fmla="*/ 465 h 840"/>
                  <a:gd name="T22" fmla="*/ 393 w 1499"/>
                  <a:gd name="T23" fmla="*/ 430 h 840"/>
                  <a:gd name="T24" fmla="*/ 471 w 1499"/>
                  <a:gd name="T25" fmla="*/ 409 h 840"/>
                  <a:gd name="T26" fmla="*/ 562 w 1499"/>
                  <a:gd name="T27" fmla="*/ 443 h 840"/>
                  <a:gd name="T28" fmla="*/ 621 w 1499"/>
                  <a:gd name="T29" fmla="*/ 531 h 840"/>
                  <a:gd name="T30" fmla="*/ 668 w 1499"/>
                  <a:gd name="T31" fmla="*/ 580 h 840"/>
                  <a:gd name="T32" fmla="*/ 618 w 1499"/>
                  <a:gd name="T33" fmla="*/ 623 h 840"/>
                  <a:gd name="T34" fmla="*/ 600 w 1499"/>
                  <a:gd name="T35" fmla="*/ 646 h 840"/>
                  <a:gd name="T36" fmla="*/ 559 w 1499"/>
                  <a:gd name="T37" fmla="*/ 699 h 840"/>
                  <a:gd name="T38" fmla="*/ 549 w 1499"/>
                  <a:gd name="T39" fmla="*/ 740 h 840"/>
                  <a:gd name="T40" fmla="*/ 639 w 1499"/>
                  <a:gd name="T41" fmla="*/ 727 h 840"/>
                  <a:gd name="T42" fmla="*/ 668 w 1499"/>
                  <a:gd name="T43" fmla="*/ 695 h 840"/>
                  <a:gd name="T44" fmla="*/ 743 w 1499"/>
                  <a:gd name="T45" fmla="*/ 609 h 840"/>
                  <a:gd name="T46" fmla="*/ 897 w 1499"/>
                  <a:gd name="T47" fmla="*/ 662 h 840"/>
                  <a:gd name="T48" fmla="*/ 962 w 1499"/>
                  <a:gd name="T49" fmla="*/ 695 h 840"/>
                  <a:gd name="T50" fmla="*/ 940 w 1499"/>
                  <a:gd name="T51" fmla="*/ 736 h 840"/>
                  <a:gd name="T52" fmla="*/ 1005 w 1499"/>
                  <a:gd name="T53" fmla="*/ 783 h 840"/>
                  <a:gd name="T54" fmla="*/ 1040 w 1499"/>
                  <a:gd name="T55" fmla="*/ 840 h 840"/>
                  <a:gd name="T56" fmla="*/ 1118 w 1499"/>
                  <a:gd name="T57" fmla="*/ 793 h 840"/>
                  <a:gd name="T58" fmla="*/ 1196 w 1499"/>
                  <a:gd name="T59" fmla="*/ 777 h 840"/>
                  <a:gd name="T60" fmla="*/ 1224 w 1499"/>
                  <a:gd name="T61" fmla="*/ 724 h 840"/>
                  <a:gd name="T62" fmla="*/ 1161 w 1499"/>
                  <a:gd name="T63" fmla="*/ 742 h 840"/>
                  <a:gd name="T64" fmla="*/ 1059 w 1499"/>
                  <a:gd name="T65" fmla="*/ 677 h 840"/>
                  <a:gd name="T66" fmla="*/ 1073 w 1499"/>
                  <a:gd name="T67" fmla="*/ 647 h 840"/>
                  <a:gd name="T68" fmla="*/ 1118 w 1499"/>
                  <a:gd name="T69" fmla="*/ 615 h 840"/>
                  <a:gd name="T70" fmla="*/ 1198 w 1499"/>
                  <a:gd name="T71" fmla="*/ 596 h 840"/>
                  <a:gd name="T72" fmla="*/ 1292 w 1499"/>
                  <a:gd name="T73" fmla="*/ 574 h 840"/>
                  <a:gd name="T74" fmla="*/ 1368 w 1499"/>
                  <a:gd name="T75" fmla="*/ 543 h 840"/>
                  <a:gd name="T76" fmla="*/ 1408 w 1499"/>
                  <a:gd name="T77" fmla="*/ 471 h 840"/>
                  <a:gd name="T78" fmla="*/ 1480 w 1499"/>
                  <a:gd name="T79" fmla="*/ 399 h 840"/>
                  <a:gd name="T80" fmla="*/ 1492 w 1499"/>
                  <a:gd name="T81" fmla="*/ 365 h 840"/>
                  <a:gd name="T82" fmla="*/ 1480 w 1499"/>
                  <a:gd name="T83" fmla="*/ 303 h 840"/>
                  <a:gd name="T84" fmla="*/ 1436 w 1499"/>
                  <a:gd name="T85" fmla="*/ 274 h 840"/>
                  <a:gd name="T86" fmla="*/ 1327 w 1499"/>
                  <a:gd name="T87" fmla="*/ 240 h 840"/>
                  <a:gd name="T88" fmla="*/ 1267 w 1499"/>
                  <a:gd name="T89" fmla="*/ 215 h 840"/>
                  <a:gd name="T90" fmla="*/ 1139 w 1499"/>
                  <a:gd name="T91" fmla="*/ 203 h 840"/>
                  <a:gd name="T92" fmla="*/ 1077 w 1499"/>
                  <a:gd name="T93" fmla="*/ 180 h 840"/>
                  <a:gd name="T94" fmla="*/ 971 w 1499"/>
                  <a:gd name="T95" fmla="*/ 115 h 840"/>
                  <a:gd name="T96" fmla="*/ 952 w 1499"/>
                  <a:gd name="T97" fmla="*/ 43 h 840"/>
                  <a:gd name="T98" fmla="*/ 871 w 1499"/>
                  <a:gd name="T99" fmla="*/ 0 h 840"/>
                  <a:gd name="T100" fmla="*/ 796 w 1499"/>
                  <a:gd name="T101" fmla="*/ 30 h 8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499" h="840">
                    <a:moveTo>
                      <a:pt x="690" y="34"/>
                    </a:moveTo>
                    <a:lnTo>
                      <a:pt x="672" y="55"/>
                    </a:lnTo>
                    <a:lnTo>
                      <a:pt x="662" y="80"/>
                    </a:lnTo>
                    <a:lnTo>
                      <a:pt x="674" y="106"/>
                    </a:lnTo>
                    <a:lnTo>
                      <a:pt x="668" y="115"/>
                    </a:lnTo>
                    <a:lnTo>
                      <a:pt x="637" y="90"/>
                    </a:lnTo>
                    <a:lnTo>
                      <a:pt x="594" y="90"/>
                    </a:lnTo>
                    <a:lnTo>
                      <a:pt x="568" y="102"/>
                    </a:lnTo>
                    <a:lnTo>
                      <a:pt x="547" y="78"/>
                    </a:lnTo>
                    <a:lnTo>
                      <a:pt x="512" y="96"/>
                    </a:lnTo>
                    <a:lnTo>
                      <a:pt x="475" y="74"/>
                    </a:lnTo>
                    <a:lnTo>
                      <a:pt x="430" y="90"/>
                    </a:lnTo>
                    <a:lnTo>
                      <a:pt x="391" y="71"/>
                    </a:lnTo>
                    <a:lnTo>
                      <a:pt x="272" y="47"/>
                    </a:lnTo>
                    <a:lnTo>
                      <a:pt x="222" y="43"/>
                    </a:lnTo>
                    <a:lnTo>
                      <a:pt x="199" y="49"/>
                    </a:lnTo>
                    <a:lnTo>
                      <a:pt x="160" y="49"/>
                    </a:lnTo>
                    <a:lnTo>
                      <a:pt x="131" y="78"/>
                    </a:lnTo>
                    <a:lnTo>
                      <a:pt x="90" y="74"/>
                    </a:lnTo>
                    <a:lnTo>
                      <a:pt x="150" y="190"/>
                    </a:lnTo>
                    <a:lnTo>
                      <a:pt x="115" y="209"/>
                    </a:lnTo>
                    <a:lnTo>
                      <a:pt x="43" y="281"/>
                    </a:lnTo>
                    <a:lnTo>
                      <a:pt x="35" y="297"/>
                    </a:lnTo>
                    <a:lnTo>
                      <a:pt x="56" y="344"/>
                    </a:lnTo>
                    <a:lnTo>
                      <a:pt x="29" y="344"/>
                    </a:lnTo>
                    <a:lnTo>
                      <a:pt x="0" y="416"/>
                    </a:lnTo>
                    <a:lnTo>
                      <a:pt x="68" y="455"/>
                    </a:lnTo>
                    <a:lnTo>
                      <a:pt x="88" y="446"/>
                    </a:lnTo>
                    <a:lnTo>
                      <a:pt x="147" y="465"/>
                    </a:lnTo>
                    <a:lnTo>
                      <a:pt x="178" y="468"/>
                    </a:lnTo>
                    <a:lnTo>
                      <a:pt x="207" y="461"/>
                    </a:lnTo>
                    <a:lnTo>
                      <a:pt x="238" y="486"/>
                    </a:lnTo>
                    <a:lnTo>
                      <a:pt x="272" y="465"/>
                    </a:lnTo>
                    <a:lnTo>
                      <a:pt x="340" y="458"/>
                    </a:lnTo>
                    <a:lnTo>
                      <a:pt x="350" y="437"/>
                    </a:lnTo>
                    <a:lnTo>
                      <a:pt x="393" y="430"/>
                    </a:lnTo>
                    <a:lnTo>
                      <a:pt x="393" y="416"/>
                    </a:lnTo>
                    <a:lnTo>
                      <a:pt x="434" y="409"/>
                    </a:lnTo>
                    <a:lnTo>
                      <a:pt x="471" y="409"/>
                    </a:lnTo>
                    <a:lnTo>
                      <a:pt x="518" y="443"/>
                    </a:lnTo>
                    <a:lnTo>
                      <a:pt x="540" y="440"/>
                    </a:lnTo>
                    <a:lnTo>
                      <a:pt x="562" y="443"/>
                    </a:lnTo>
                    <a:lnTo>
                      <a:pt x="600" y="471"/>
                    </a:lnTo>
                    <a:lnTo>
                      <a:pt x="594" y="505"/>
                    </a:lnTo>
                    <a:lnTo>
                      <a:pt x="621" y="531"/>
                    </a:lnTo>
                    <a:lnTo>
                      <a:pt x="628" y="529"/>
                    </a:lnTo>
                    <a:lnTo>
                      <a:pt x="637" y="568"/>
                    </a:lnTo>
                    <a:lnTo>
                      <a:pt x="668" y="580"/>
                    </a:lnTo>
                    <a:lnTo>
                      <a:pt x="690" y="623"/>
                    </a:lnTo>
                    <a:lnTo>
                      <a:pt x="665" y="630"/>
                    </a:lnTo>
                    <a:lnTo>
                      <a:pt x="618" y="623"/>
                    </a:lnTo>
                    <a:lnTo>
                      <a:pt x="608" y="611"/>
                    </a:lnTo>
                    <a:lnTo>
                      <a:pt x="587" y="623"/>
                    </a:lnTo>
                    <a:lnTo>
                      <a:pt x="600" y="646"/>
                    </a:lnTo>
                    <a:lnTo>
                      <a:pt x="596" y="668"/>
                    </a:lnTo>
                    <a:lnTo>
                      <a:pt x="578" y="671"/>
                    </a:lnTo>
                    <a:lnTo>
                      <a:pt x="559" y="699"/>
                    </a:lnTo>
                    <a:lnTo>
                      <a:pt x="562" y="718"/>
                    </a:lnTo>
                    <a:lnTo>
                      <a:pt x="538" y="727"/>
                    </a:lnTo>
                    <a:lnTo>
                      <a:pt x="549" y="740"/>
                    </a:lnTo>
                    <a:lnTo>
                      <a:pt x="581" y="752"/>
                    </a:lnTo>
                    <a:lnTo>
                      <a:pt x="621" y="730"/>
                    </a:lnTo>
                    <a:lnTo>
                      <a:pt x="639" y="727"/>
                    </a:lnTo>
                    <a:lnTo>
                      <a:pt x="659" y="736"/>
                    </a:lnTo>
                    <a:lnTo>
                      <a:pt x="663" y="750"/>
                    </a:lnTo>
                    <a:lnTo>
                      <a:pt x="668" y="695"/>
                    </a:lnTo>
                    <a:lnTo>
                      <a:pt x="698" y="684"/>
                    </a:lnTo>
                    <a:lnTo>
                      <a:pt x="737" y="640"/>
                    </a:lnTo>
                    <a:lnTo>
                      <a:pt x="743" y="609"/>
                    </a:lnTo>
                    <a:lnTo>
                      <a:pt x="803" y="593"/>
                    </a:lnTo>
                    <a:lnTo>
                      <a:pt x="833" y="631"/>
                    </a:lnTo>
                    <a:lnTo>
                      <a:pt x="897" y="662"/>
                    </a:lnTo>
                    <a:lnTo>
                      <a:pt x="956" y="656"/>
                    </a:lnTo>
                    <a:lnTo>
                      <a:pt x="999" y="683"/>
                    </a:lnTo>
                    <a:lnTo>
                      <a:pt x="962" y="695"/>
                    </a:lnTo>
                    <a:lnTo>
                      <a:pt x="905" y="724"/>
                    </a:lnTo>
                    <a:lnTo>
                      <a:pt x="913" y="736"/>
                    </a:lnTo>
                    <a:lnTo>
                      <a:pt x="940" y="736"/>
                    </a:lnTo>
                    <a:lnTo>
                      <a:pt x="981" y="760"/>
                    </a:lnTo>
                    <a:lnTo>
                      <a:pt x="993" y="761"/>
                    </a:lnTo>
                    <a:lnTo>
                      <a:pt x="1005" y="783"/>
                    </a:lnTo>
                    <a:lnTo>
                      <a:pt x="987" y="818"/>
                    </a:lnTo>
                    <a:lnTo>
                      <a:pt x="1018" y="840"/>
                    </a:lnTo>
                    <a:lnTo>
                      <a:pt x="1040" y="840"/>
                    </a:lnTo>
                    <a:lnTo>
                      <a:pt x="1067" y="824"/>
                    </a:lnTo>
                    <a:lnTo>
                      <a:pt x="1083" y="802"/>
                    </a:lnTo>
                    <a:lnTo>
                      <a:pt x="1118" y="793"/>
                    </a:lnTo>
                    <a:lnTo>
                      <a:pt x="1130" y="796"/>
                    </a:lnTo>
                    <a:lnTo>
                      <a:pt x="1161" y="761"/>
                    </a:lnTo>
                    <a:lnTo>
                      <a:pt x="1196" y="777"/>
                    </a:lnTo>
                    <a:lnTo>
                      <a:pt x="1239" y="771"/>
                    </a:lnTo>
                    <a:lnTo>
                      <a:pt x="1255" y="736"/>
                    </a:lnTo>
                    <a:lnTo>
                      <a:pt x="1224" y="724"/>
                    </a:lnTo>
                    <a:lnTo>
                      <a:pt x="1202" y="736"/>
                    </a:lnTo>
                    <a:lnTo>
                      <a:pt x="1186" y="724"/>
                    </a:lnTo>
                    <a:lnTo>
                      <a:pt x="1161" y="742"/>
                    </a:lnTo>
                    <a:lnTo>
                      <a:pt x="1118" y="730"/>
                    </a:lnTo>
                    <a:lnTo>
                      <a:pt x="1118" y="711"/>
                    </a:lnTo>
                    <a:lnTo>
                      <a:pt x="1059" y="677"/>
                    </a:lnTo>
                    <a:lnTo>
                      <a:pt x="1036" y="674"/>
                    </a:lnTo>
                    <a:lnTo>
                      <a:pt x="993" y="646"/>
                    </a:lnTo>
                    <a:lnTo>
                      <a:pt x="1073" y="647"/>
                    </a:lnTo>
                    <a:lnTo>
                      <a:pt x="1098" y="645"/>
                    </a:lnTo>
                    <a:lnTo>
                      <a:pt x="1114" y="636"/>
                    </a:lnTo>
                    <a:lnTo>
                      <a:pt x="1118" y="615"/>
                    </a:lnTo>
                    <a:lnTo>
                      <a:pt x="1133" y="633"/>
                    </a:lnTo>
                    <a:lnTo>
                      <a:pt x="1173" y="599"/>
                    </a:lnTo>
                    <a:lnTo>
                      <a:pt x="1198" y="596"/>
                    </a:lnTo>
                    <a:lnTo>
                      <a:pt x="1208" y="605"/>
                    </a:lnTo>
                    <a:lnTo>
                      <a:pt x="1218" y="593"/>
                    </a:lnTo>
                    <a:lnTo>
                      <a:pt x="1292" y="574"/>
                    </a:lnTo>
                    <a:lnTo>
                      <a:pt x="1311" y="552"/>
                    </a:lnTo>
                    <a:lnTo>
                      <a:pt x="1368" y="549"/>
                    </a:lnTo>
                    <a:lnTo>
                      <a:pt x="1368" y="543"/>
                    </a:lnTo>
                    <a:lnTo>
                      <a:pt x="1370" y="501"/>
                    </a:lnTo>
                    <a:lnTo>
                      <a:pt x="1402" y="490"/>
                    </a:lnTo>
                    <a:lnTo>
                      <a:pt x="1408" y="471"/>
                    </a:lnTo>
                    <a:lnTo>
                      <a:pt x="1480" y="477"/>
                    </a:lnTo>
                    <a:lnTo>
                      <a:pt x="1499" y="428"/>
                    </a:lnTo>
                    <a:lnTo>
                      <a:pt x="1480" y="399"/>
                    </a:lnTo>
                    <a:lnTo>
                      <a:pt x="1462" y="393"/>
                    </a:lnTo>
                    <a:lnTo>
                      <a:pt x="1470" y="371"/>
                    </a:lnTo>
                    <a:lnTo>
                      <a:pt x="1492" y="365"/>
                    </a:lnTo>
                    <a:lnTo>
                      <a:pt x="1458" y="350"/>
                    </a:lnTo>
                    <a:lnTo>
                      <a:pt x="1492" y="315"/>
                    </a:lnTo>
                    <a:lnTo>
                      <a:pt x="1480" y="303"/>
                    </a:lnTo>
                    <a:lnTo>
                      <a:pt x="1486" y="290"/>
                    </a:lnTo>
                    <a:lnTo>
                      <a:pt x="1458" y="293"/>
                    </a:lnTo>
                    <a:lnTo>
                      <a:pt x="1436" y="274"/>
                    </a:lnTo>
                    <a:lnTo>
                      <a:pt x="1402" y="258"/>
                    </a:lnTo>
                    <a:lnTo>
                      <a:pt x="1382" y="268"/>
                    </a:lnTo>
                    <a:lnTo>
                      <a:pt x="1327" y="240"/>
                    </a:lnTo>
                    <a:lnTo>
                      <a:pt x="1305" y="256"/>
                    </a:lnTo>
                    <a:lnTo>
                      <a:pt x="1264" y="225"/>
                    </a:lnTo>
                    <a:lnTo>
                      <a:pt x="1267" y="215"/>
                    </a:lnTo>
                    <a:lnTo>
                      <a:pt x="1249" y="199"/>
                    </a:lnTo>
                    <a:lnTo>
                      <a:pt x="1186" y="225"/>
                    </a:lnTo>
                    <a:lnTo>
                      <a:pt x="1139" y="203"/>
                    </a:lnTo>
                    <a:lnTo>
                      <a:pt x="1099" y="209"/>
                    </a:lnTo>
                    <a:lnTo>
                      <a:pt x="1081" y="193"/>
                    </a:lnTo>
                    <a:lnTo>
                      <a:pt x="1077" y="180"/>
                    </a:lnTo>
                    <a:lnTo>
                      <a:pt x="1081" y="168"/>
                    </a:lnTo>
                    <a:lnTo>
                      <a:pt x="1046" y="121"/>
                    </a:lnTo>
                    <a:lnTo>
                      <a:pt x="971" y="115"/>
                    </a:lnTo>
                    <a:lnTo>
                      <a:pt x="956" y="74"/>
                    </a:lnTo>
                    <a:lnTo>
                      <a:pt x="974" y="55"/>
                    </a:lnTo>
                    <a:lnTo>
                      <a:pt x="952" y="43"/>
                    </a:lnTo>
                    <a:lnTo>
                      <a:pt x="942" y="18"/>
                    </a:lnTo>
                    <a:lnTo>
                      <a:pt x="921" y="2"/>
                    </a:lnTo>
                    <a:lnTo>
                      <a:pt x="871" y="0"/>
                    </a:lnTo>
                    <a:lnTo>
                      <a:pt x="837" y="12"/>
                    </a:lnTo>
                    <a:lnTo>
                      <a:pt x="805" y="2"/>
                    </a:lnTo>
                    <a:lnTo>
                      <a:pt x="796" y="30"/>
                    </a:lnTo>
                    <a:lnTo>
                      <a:pt x="758" y="28"/>
                    </a:lnTo>
                    <a:lnTo>
                      <a:pt x="690" y="34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2" name="Freeform 27">
                <a:extLst>
                  <a:ext uri="{FF2B5EF4-FFF2-40B4-BE49-F238E27FC236}">
                    <a16:creationId xmlns:a16="http://schemas.microsoft.com/office/drawing/2014/main" id="{D970700B-AD26-4CB2-8570-A704046C27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40" y="1223"/>
                <a:ext cx="399" cy="224"/>
              </a:xfrm>
              <a:custGeom>
                <a:avLst/>
                <a:gdLst>
                  <a:gd name="T0" fmla="*/ 803 w 1599"/>
                  <a:gd name="T1" fmla="*/ 193 h 896"/>
                  <a:gd name="T2" fmla="*/ 656 w 1599"/>
                  <a:gd name="T3" fmla="*/ 206 h 896"/>
                  <a:gd name="T4" fmla="*/ 463 w 1599"/>
                  <a:gd name="T5" fmla="*/ 144 h 896"/>
                  <a:gd name="T6" fmla="*/ 203 w 1599"/>
                  <a:gd name="T7" fmla="*/ 0 h 896"/>
                  <a:gd name="T8" fmla="*/ 85 w 1599"/>
                  <a:gd name="T9" fmla="*/ 453 h 896"/>
                  <a:gd name="T10" fmla="*/ 188 w 1599"/>
                  <a:gd name="T11" fmla="*/ 447 h 896"/>
                  <a:gd name="T12" fmla="*/ 160 w 1599"/>
                  <a:gd name="T13" fmla="*/ 390 h 896"/>
                  <a:gd name="T14" fmla="*/ 228 w 1599"/>
                  <a:gd name="T15" fmla="*/ 359 h 896"/>
                  <a:gd name="T16" fmla="*/ 272 w 1599"/>
                  <a:gd name="T17" fmla="*/ 347 h 896"/>
                  <a:gd name="T18" fmla="*/ 279 w 1599"/>
                  <a:gd name="T19" fmla="*/ 294 h 896"/>
                  <a:gd name="T20" fmla="*/ 400 w 1599"/>
                  <a:gd name="T21" fmla="*/ 347 h 896"/>
                  <a:gd name="T22" fmla="*/ 438 w 1599"/>
                  <a:gd name="T23" fmla="*/ 400 h 896"/>
                  <a:gd name="T24" fmla="*/ 478 w 1599"/>
                  <a:gd name="T25" fmla="*/ 462 h 896"/>
                  <a:gd name="T26" fmla="*/ 551 w 1599"/>
                  <a:gd name="T27" fmla="*/ 468 h 896"/>
                  <a:gd name="T28" fmla="*/ 603 w 1599"/>
                  <a:gd name="T29" fmla="*/ 474 h 896"/>
                  <a:gd name="T30" fmla="*/ 662 w 1599"/>
                  <a:gd name="T31" fmla="*/ 546 h 896"/>
                  <a:gd name="T32" fmla="*/ 790 w 1599"/>
                  <a:gd name="T33" fmla="*/ 659 h 896"/>
                  <a:gd name="T34" fmla="*/ 856 w 1599"/>
                  <a:gd name="T35" fmla="*/ 706 h 896"/>
                  <a:gd name="T36" fmla="*/ 905 w 1599"/>
                  <a:gd name="T37" fmla="*/ 731 h 896"/>
                  <a:gd name="T38" fmla="*/ 999 w 1599"/>
                  <a:gd name="T39" fmla="*/ 781 h 896"/>
                  <a:gd name="T40" fmla="*/ 1102 w 1599"/>
                  <a:gd name="T41" fmla="*/ 816 h 896"/>
                  <a:gd name="T42" fmla="*/ 1102 w 1599"/>
                  <a:gd name="T43" fmla="*/ 878 h 896"/>
                  <a:gd name="T44" fmla="*/ 1171 w 1599"/>
                  <a:gd name="T45" fmla="*/ 896 h 896"/>
                  <a:gd name="T46" fmla="*/ 1218 w 1599"/>
                  <a:gd name="T47" fmla="*/ 896 h 896"/>
                  <a:gd name="T48" fmla="*/ 1233 w 1599"/>
                  <a:gd name="T49" fmla="*/ 818 h 896"/>
                  <a:gd name="T50" fmla="*/ 1247 w 1599"/>
                  <a:gd name="T51" fmla="*/ 787 h 896"/>
                  <a:gd name="T52" fmla="*/ 1206 w 1599"/>
                  <a:gd name="T53" fmla="*/ 724 h 896"/>
                  <a:gd name="T54" fmla="*/ 1206 w 1599"/>
                  <a:gd name="T55" fmla="*/ 703 h 896"/>
                  <a:gd name="T56" fmla="*/ 1161 w 1599"/>
                  <a:gd name="T57" fmla="*/ 687 h 896"/>
                  <a:gd name="T58" fmla="*/ 1137 w 1599"/>
                  <a:gd name="T59" fmla="*/ 646 h 896"/>
                  <a:gd name="T60" fmla="*/ 1227 w 1599"/>
                  <a:gd name="T61" fmla="*/ 644 h 896"/>
                  <a:gd name="T62" fmla="*/ 1243 w 1599"/>
                  <a:gd name="T63" fmla="*/ 607 h 896"/>
                  <a:gd name="T64" fmla="*/ 1218 w 1599"/>
                  <a:gd name="T65" fmla="*/ 575 h 896"/>
                  <a:gd name="T66" fmla="*/ 1261 w 1599"/>
                  <a:gd name="T67" fmla="*/ 534 h 896"/>
                  <a:gd name="T68" fmla="*/ 1302 w 1599"/>
                  <a:gd name="T69" fmla="*/ 525 h 896"/>
                  <a:gd name="T70" fmla="*/ 1355 w 1599"/>
                  <a:gd name="T71" fmla="*/ 480 h 896"/>
                  <a:gd name="T72" fmla="*/ 1362 w 1599"/>
                  <a:gd name="T73" fmla="*/ 544 h 896"/>
                  <a:gd name="T74" fmla="*/ 1396 w 1599"/>
                  <a:gd name="T75" fmla="*/ 572 h 896"/>
                  <a:gd name="T76" fmla="*/ 1493 w 1599"/>
                  <a:gd name="T77" fmla="*/ 578 h 896"/>
                  <a:gd name="T78" fmla="*/ 1546 w 1599"/>
                  <a:gd name="T79" fmla="*/ 552 h 896"/>
                  <a:gd name="T80" fmla="*/ 1568 w 1599"/>
                  <a:gd name="T81" fmla="*/ 535 h 896"/>
                  <a:gd name="T82" fmla="*/ 1574 w 1599"/>
                  <a:gd name="T83" fmla="*/ 499 h 896"/>
                  <a:gd name="T84" fmla="*/ 1521 w 1599"/>
                  <a:gd name="T85" fmla="*/ 478 h 896"/>
                  <a:gd name="T86" fmla="*/ 1503 w 1599"/>
                  <a:gd name="T87" fmla="*/ 466 h 896"/>
                  <a:gd name="T88" fmla="*/ 1427 w 1599"/>
                  <a:gd name="T89" fmla="*/ 474 h 896"/>
                  <a:gd name="T90" fmla="*/ 1364 w 1599"/>
                  <a:gd name="T91" fmla="*/ 433 h 896"/>
                  <a:gd name="T92" fmla="*/ 1318 w 1599"/>
                  <a:gd name="T93" fmla="*/ 425 h 896"/>
                  <a:gd name="T94" fmla="*/ 1372 w 1599"/>
                  <a:gd name="T95" fmla="*/ 347 h 896"/>
                  <a:gd name="T96" fmla="*/ 1349 w 1599"/>
                  <a:gd name="T97" fmla="*/ 359 h 896"/>
                  <a:gd name="T98" fmla="*/ 1321 w 1599"/>
                  <a:gd name="T99" fmla="*/ 372 h 896"/>
                  <a:gd name="T100" fmla="*/ 1268 w 1599"/>
                  <a:gd name="T101" fmla="*/ 415 h 896"/>
                  <a:gd name="T102" fmla="*/ 1196 w 1599"/>
                  <a:gd name="T103" fmla="*/ 497 h 896"/>
                  <a:gd name="T104" fmla="*/ 1149 w 1599"/>
                  <a:gd name="T105" fmla="*/ 506 h 896"/>
                  <a:gd name="T106" fmla="*/ 1130 w 1599"/>
                  <a:gd name="T107" fmla="*/ 466 h 896"/>
                  <a:gd name="T108" fmla="*/ 1024 w 1599"/>
                  <a:gd name="T109" fmla="*/ 466 h 896"/>
                  <a:gd name="T110" fmla="*/ 944 w 1599"/>
                  <a:gd name="T111" fmla="*/ 378 h 896"/>
                  <a:gd name="T112" fmla="*/ 903 w 1599"/>
                  <a:gd name="T113" fmla="*/ 284 h 8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1599" h="896">
                    <a:moveTo>
                      <a:pt x="862" y="240"/>
                    </a:moveTo>
                    <a:lnTo>
                      <a:pt x="803" y="193"/>
                    </a:lnTo>
                    <a:lnTo>
                      <a:pt x="762" y="212"/>
                    </a:lnTo>
                    <a:lnTo>
                      <a:pt x="656" y="206"/>
                    </a:lnTo>
                    <a:lnTo>
                      <a:pt x="557" y="222"/>
                    </a:lnTo>
                    <a:lnTo>
                      <a:pt x="463" y="144"/>
                    </a:lnTo>
                    <a:lnTo>
                      <a:pt x="450" y="125"/>
                    </a:lnTo>
                    <a:lnTo>
                      <a:pt x="203" y="0"/>
                    </a:lnTo>
                    <a:lnTo>
                      <a:pt x="0" y="58"/>
                    </a:lnTo>
                    <a:lnTo>
                      <a:pt x="85" y="453"/>
                    </a:lnTo>
                    <a:lnTo>
                      <a:pt x="178" y="459"/>
                    </a:lnTo>
                    <a:lnTo>
                      <a:pt x="188" y="447"/>
                    </a:lnTo>
                    <a:lnTo>
                      <a:pt x="176" y="441"/>
                    </a:lnTo>
                    <a:lnTo>
                      <a:pt x="160" y="390"/>
                    </a:lnTo>
                    <a:lnTo>
                      <a:pt x="188" y="365"/>
                    </a:lnTo>
                    <a:lnTo>
                      <a:pt x="228" y="359"/>
                    </a:lnTo>
                    <a:lnTo>
                      <a:pt x="228" y="331"/>
                    </a:lnTo>
                    <a:lnTo>
                      <a:pt x="272" y="347"/>
                    </a:lnTo>
                    <a:lnTo>
                      <a:pt x="254" y="306"/>
                    </a:lnTo>
                    <a:lnTo>
                      <a:pt x="279" y="294"/>
                    </a:lnTo>
                    <a:lnTo>
                      <a:pt x="350" y="343"/>
                    </a:lnTo>
                    <a:lnTo>
                      <a:pt x="400" y="347"/>
                    </a:lnTo>
                    <a:lnTo>
                      <a:pt x="418" y="378"/>
                    </a:lnTo>
                    <a:lnTo>
                      <a:pt x="438" y="400"/>
                    </a:lnTo>
                    <a:lnTo>
                      <a:pt x="441" y="441"/>
                    </a:lnTo>
                    <a:lnTo>
                      <a:pt x="478" y="462"/>
                    </a:lnTo>
                    <a:lnTo>
                      <a:pt x="518" y="459"/>
                    </a:lnTo>
                    <a:lnTo>
                      <a:pt x="551" y="468"/>
                    </a:lnTo>
                    <a:lnTo>
                      <a:pt x="559" y="453"/>
                    </a:lnTo>
                    <a:lnTo>
                      <a:pt x="603" y="474"/>
                    </a:lnTo>
                    <a:lnTo>
                      <a:pt x="647" y="540"/>
                    </a:lnTo>
                    <a:lnTo>
                      <a:pt x="662" y="546"/>
                    </a:lnTo>
                    <a:lnTo>
                      <a:pt x="682" y="591"/>
                    </a:lnTo>
                    <a:lnTo>
                      <a:pt x="790" y="659"/>
                    </a:lnTo>
                    <a:lnTo>
                      <a:pt x="809" y="681"/>
                    </a:lnTo>
                    <a:lnTo>
                      <a:pt x="856" y="706"/>
                    </a:lnTo>
                    <a:lnTo>
                      <a:pt x="872" y="703"/>
                    </a:lnTo>
                    <a:lnTo>
                      <a:pt x="905" y="731"/>
                    </a:lnTo>
                    <a:lnTo>
                      <a:pt x="938" y="740"/>
                    </a:lnTo>
                    <a:lnTo>
                      <a:pt x="999" y="781"/>
                    </a:lnTo>
                    <a:lnTo>
                      <a:pt x="1024" y="778"/>
                    </a:lnTo>
                    <a:lnTo>
                      <a:pt x="1102" y="816"/>
                    </a:lnTo>
                    <a:lnTo>
                      <a:pt x="1093" y="835"/>
                    </a:lnTo>
                    <a:lnTo>
                      <a:pt x="1102" y="878"/>
                    </a:lnTo>
                    <a:lnTo>
                      <a:pt x="1147" y="874"/>
                    </a:lnTo>
                    <a:lnTo>
                      <a:pt x="1171" y="896"/>
                    </a:lnTo>
                    <a:lnTo>
                      <a:pt x="1190" y="888"/>
                    </a:lnTo>
                    <a:lnTo>
                      <a:pt x="1218" y="896"/>
                    </a:lnTo>
                    <a:lnTo>
                      <a:pt x="1215" y="862"/>
                    </a:lnTo>
                    <a:lnTo>
                      <a:pt x="1233" y="818"/>
                    </a:lnTo>
                    <a:lnTo>
                      <a:pt x="1243" y="816"/>
                    </a:lnTo>
                    <a:lnTo>
                      <a:pt x="1247" y="787"/>
                    </a:lnTo>
                    <a:lnTo>
                      <a:pt x="1212" y="749"/>
                    </a:lnTo>
                    <a:lnTo>
                      <a:pt x="1206" y="724"/>
                    </a:lnTo>
                    <a:lnTo>
                      <a:pt x="1215" y="718"/>
                    </a:lnTo>
                    <a:lnTo>
                      <a:pt x="1206" y="703"/>
                    </a:lnTo>
                    <a:lnTo>
                      <a:pt x="1171" y="703"/>
                    </a:lnTo>
                    <a:lnTo>
                      <a:pt x="1161" y="687"/>
                    </a:lnTo>
                    <a:lnTo>
                      <a:pt x="1134" y="677"/>
                    </a:lnTo>
                    <a:lnTo>
                      <a:pt x="1137" y="646"/>
                    </a:lnTo>
                    <a:lnTo>
                      <a:pt x="1153" y="634"/>
                    </a:lnTo>
                    <a:lnTo>
                      <a:pt x="1227" y="644"/>
                    </a:lnTo>
                    <a:lnTo>
                      <a:pt x="1227" y="609"/>
                    </a:lnTo>
                    <a:lnTo>
                      <a:pt x="1243" y="607"/>
                    </a:lnTo>
                    <a:lnTo>
                      <a:pt x="1243" y="591"/>
                    </a:lnTo>
                    <a:lnTo>
                      <a:pt x="1218" y="575"/>
                    </a:lnTo>
                    <a:lnTo>
                      <a:pt x="1278" y="562"/>
                    </a:lnTo>
                    <a:lnTo>
                      <a:pt x="1261" y="534"/>
                    </a:lnTo>
                    <a:lnTo>
                      <a:pt x="1273" y="510"/>
                    </a:lnTo>
                    <a:lnTo>
                      <a:pt x="1302" y="525"/>
                    </a:lnTo>
                    <a:lnTo>
                      <a:pt x="1349" y="497"/>
                    </a:lnTo>
                    <a:lnTo>
                      <a:pt x="1355" y="480"/>
                    </a:lnTo>
                    <a:lnTo>
                      <a:pt x="1396" y="515"/>
                    </a:lnTo>
                    <a:lnTo>
                      <a:pt x="1362" y="544"/>
                    </a:lnTo>
                    <a:lnTo>
                      <a:pt x="1384" y="556"/>
                    </a:lnTo>
                    <a:lnTo>
                      <a:pt x="1396" y="572"/>
                    </a:lnTo>
                    <a:lnTo>
                      <a:pt x="1446" y="558"/>
                    </a:lnTo>
                    <a:lnTo>
                      <a:pt x="1493" y="578"/>
                    </a:lnTo>
                    <a:lnTo>
                      <a:pt x="1524" y="544"/>
                    </a:lnTo>
                    <a:lnTo>
                      <a:pt x="1546" y="552"/>
                    </a:lnTo>
                    <a:lnTo>
                      <a:pt x="1536" y="527"/>
                    </a:lnTo>
                    <a:lnTo>
                      <a:pt x="1568" y="535"/>
                    </a:lnTo>
                    <a:lnTo>
                      <a:pt x="1599" y="506"/>
                    </a:lnTo>
                    <a:lnTo>
                      <a:pt x="1574" y="499"/>
                    </a:lnTo>
                    <a:lnTo>
                      <a:pt x="1548" y="499"/>
                    </a:lnTo>
                    <a:lnTo>
                      <a:pt x="1521" y="478"/>
                    </a:lnTo>
                    <a:lnTo>
                      <a:pt x="1509" y="487"/>
                    </a:lnTo>
                    <a:lnTo>
                      <a:pt x="1503" y="466"/>
                    </a:lnTo>
                    <a:lnTo>
                      <a:pt x="1452" y="441"/>
                    </a:lnTo>
                    <a:lnTo>
                      <a:pt x="1427" y="474"/>
                    </a:lnTo>
                    <a:lnTo>
                      <a:pt x="1380" y="459"/>
                    </a:lnTo>
                    <a:lnTo>
                      <a:pt x="1364" y="433"/>
                    </a:lnTo>
                    <a:lnTo>
                      <a:pt x="1346" y="443"/>
                    </a:lnTo>
                    <a:lnTo>
                      <a:pt x="1318" y="425"/>
                    </a:lnTo>
                    <a:lnTo>
                      <a:pt x="1393" y="359"/>
                    </a:lnTo>
                    <a:lnTo>
                      <a:pt x="1372" y="347"/>
                    </a:lnTo>
                    <a:lnTo>
                      <a:pt x="1363" y="352"/>
                    </a:lnTo>
                    <a:lnTo>
                      <a:pt x="1349" y="359"/>
                    </a:lnTo>
                    <a:lnTo>
                      <a:pt x="1343" y="378"/>
                    </a:lnTo>
                    <a:lnTo>
                      <a:pt x="1321" y="372"/>
                    </a:lnTo>
                    <a:lnTo>
                      <a:pt x="1292" y="409"/>
                    </a:lnTo>
                    <a:lnTo>
                      <a:pt x="1268" y="415"/>
                    </a:lnTo>
                    <a:lnTo>
                      <a:pt x="1224" y="447"/>
                    </a:lnTo>
                    <a:lnTo>
                      <a:pt x="1196" y="497"/>
                    </a:lnTo>
                    <a:lnTo>
                      <a:pt x="1194" y="531"/>
                    </a:lnTo>
                    <a:lnTo>
                      <a:pt x="1149" y="506"/>
                    </a:lnTo>
                    <a:lnTo>
                      <a:pt x="1155" y="484"/>
                    </a:lnTo>
                    <a:lnTo>
                      <a:pt x="1130" y="466"/>
                    </a:lnTo>
                    <a:lnTo>
                      <a:pt x="1059" y="472"/>
                    </a:lnTo>
                    <a:lnTo>
                      <a:pt x="1024" y="466"/>
                    </a:lnTo>
                    <a:lnTo>
                      <a:pt x="987" y="378"/>
                    </a:lnTo>
                    <a:lnTo>
                      <a:pt x="944" y="378"/>
                    </a:lnTo>
                    <a:lnTo>
                      <a:pt x="924" y="275"/>
                    </a:lnTo>
                    <a:lnTo>
                      <a:pt x="903" y="284"/>
                    </a:lnTo>
                    <a:lnTo>
                      <a:pt x="862" y="24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3" name="Freeform 28">
                <a:extLst>
                  <a:ext uri="{FF2B5EF4-FFF2-40B4-BE49-F238E27FC236}">
                    <a16:creationId xmlns:a16="http://schemas.microsoft.com/office/drawing/2014/main" id="{F6F5279C-98B7-4B63-97F2-5EA046AAE4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81" y="1296"/>
                <a:ext cx="334" cy="206"/>
              </a:xfrm>
              <a:custGeom>
                <a:avLst/>
                <a:gdLst>
                  <a:gd name="T0" fmla="*/ 895 w 1335"/>
                  <a:gd name="T1" fmla="*/ 252 h 824"/>
                  <a:gd name="T2" fmla="*/ 836 w 1335"/>
                  <a:gd name="T3" fmla="*/ 180 h 824"/>
                  <a:gd name="T4" fmla="*/ 784 w 1335"/>
                  <a:gd name="T5" fmla="*/ 174 h 824"/>
                  <a:gd name="T6" fmla="*/ 711 w 1335"/>
                  <a:gd name="T7" fmla="*/ 168 h 824"/>
                  <a:gd name="T8" fmla="*/ 671 w 1335"/>
                  <a:gd name="T9" fmla="*/ 106 h 824"/>
                  <a:gd name="T10" fmla="*/ 633 w 1335"/>
                  <a:gd name="T11" fmla="*/ 53 h 824"/>
                  <a:gd name="T12" fmla="*/ 512 w 1335"/>
                  <a:gd name="T13" fmla="*/ 0 h 824"/>
                  <a:gd name="T14" fmla="*/ 505 w 1335"/>
                  <a:gd name="T15" fmla="*/ 53 h 824"/>
                  <a:gd name="T16" fmla="*/ 461 w 1335"/>
                  <a:gd name="T17" fmla="*/ 65 h 824"/>
                  <a:gd name="T18" fmla="*/ 393 w 1335"/>
                  <a:gd name="T19" fmla="*/ 96 h 824"/>
                  <a:gd name="T20" fmla="*/ 421 w 1335"/>
                  <a:gd name="T21" fmla="*/ 153 h 824"/>
                  <a:gd name="T22" fmla="*/ 318 w 1335"/>
                  <a:gd name="T23" fmla="*/ 159 h 824"/>
                  <a:gd name="T24" fmla="*/ 215 w 1335"/>
                  <a:gd name="T25" fmla="*/ 94 h 824"/>
                  <a:gd name="T26" fmla="*/ 78 w 1335"/>
                  <a:gd name="T27" fmla="*/ 55 h 824"/>
                  <a:gd name="T28" fmla="*/ 0 w 1335"/>
                  <a:gd name="T29" fmla="*/ 112 h 824"/>
                  <a:gd name="T30" fmla="*/ 38 w 1335"/>
                  <a:gd name="T31" fmla="*/ 152 h 824"/>
                  <a:gd name="T32" fmla="*/ 65 w 1335"/>
                  <a:gd name="T33" fmla="*/ 78 h 824"/>
                  <a:gd name="T34" fmla="*/ 121 w 1335"/>
                  <a:gd name="T35" fmla="*/ 96 h 824"/>
                  <a:gd name="T36" fmla="*/ 146 w 1335"/>
                  <a:gd name="T37" fmla="*/ 139 h 824"/>
                  <a:gd name="T38" fmla="*/ 209 w 1335"/>
                  <a:gd name="T39" fmla="*/ 212 h 824"/>
                  <a:gd name="T40" fmla="*/ 164 w 1335"/>
                  <a:gd name="T41" fmla="*/ 227 h 824"/>
                  <a:gd name="T42" fmla="*/ 118 w 1335"/>
                  <a:gd name="T43" fmla="*/ 205 h 824"/>
                  <a:gd name="T44" fmla="*/ 55 w 1335"/>
                  <a:gd name="T45" fmla="*/ 184 h 824"/>
                  <a:gd name="T46" fmla="*/ 62 w 1335"/>
                  <a:gd name="T47" fmla="*/ 299 h 824"/>
                  <a:gd name="T48" fmla="*/ 102 w 1335"/>
                  <a:gd name="T49" fmla="*/ 359 h 824"/>
                  <a:gd name="T50" fmla="*/ 131 w 1335"/>
                  <a:gd name="T51" fmla="*/ 368 h 824"/>
                  <a:gd name="T52" fmla="*/ 184 w 1335"/>
                  <a:gd name="T53" fmla="*/ 459 h 824"/>
                  <a:gd name="T54" fmla="*/ 193 w 1335"/>
                  <a:gd name="T55" fmla="*/ 528 h 824"/>
                  <a:gd name="T56" fmla="*/ 240 w 1335"/>
                  <a:gd name="T57" fmla="*/ 588 h 824"/>
                  <a:gd name="T58" fmla="*/ 287 w 1335"/>
                  <a:gd name="T59" fmla="*/ 543 h 824"/>
                  <a:gd name="T60" fmla="*/ 362 w 1335"/>
                  <a:gd name="T61" fmla="*/ 502 h 824"/>
                  <a:gd name="T62" fmla="*/ 421 w 1335"/>
                  <a:gd name="T63" fmla="*/ 487 h 824"/>
                  <a:gd name="T64" fmla="*/ 475 w 1335"/>
                  <a:gd name="T65" fmla="*/ 493 h 824"/>
                  <a:gd name="T66" fmla="*/ 514 w 1335"/>
                  <a:gd name="T67" fmla="*/ 522 h 824"/>
                  <a:gd name="T68" fmla="*/ 606 w 1335"/>
                  <a:gd name="T69" fmla="*/ 555 h 824"/>
                  <a:gd name="T70" fmla="*/ 692 w 1335"/>
                  <a:gd name="T71" fmla="*/ 565 h 824"/>
                  <a:gd name="T72" fmla="*/ 724 w 1335"/>
                  <a:gd name="T73" fmla="*/ 609 h 824"/>
                  <a:gd name="T74" fmla="*/ 764 w 1335"/>
                  <a:gd name="T75" fmla="*/ 621 h 824"/>
                  <a:gd name="T76" fmla="*/ 870 w 1335"/>
                  <a:gd name="T77" fmla="*/ 662 h 824"/>
                  <a:gd name="T78" fmla="*/ 886 w 1335"/>
                  <a:gd name="T79" fmla="*/ 715 h 824"/>
                  <a:gd name="T80" fmla="*/ 892 w 1335"/>
                  <a:gd name="T81" fmla="*/ 744 h 824"/>
                  <a:gd name="T82" fmla="*/ 911 w 1335"/>
                  <a:gd name="T83" fmla="*/ 771 h 824"/>
                  <a:gd name="T84" fmla="*/ 974 w 1335"/>
                  <a:gd name="T85" fmla="*/ 791 h 824"/>
                  <a:gd name="T86" fmla="*/ 1014 w 1335"/>
                  <a:gd name="T87" fmla="*/ 809 h 824"/>
                  <a:gd name="T88" fmla="*/ 1070 w 1335"/>
                  <a:gd name="T89" fmla="*/ 791 h 824"/>
                  <a:gd name="T90" fmla="*/ 1083 w 1335"/>
                  <a:gd name="T91" fmla="*/ 746 h 824"/>
                  <a:gd name="T92" fmla="*/ 1164 w 1335"/>
                  <a:gd name="T93" fmla="*/ 705 h 824"/>
                  <a:gd name="T94" fmla="*/ 1185 w 1335"/>
                  <a:gd name="T95" fmla="*/ 684 h 824"/>
                  <a:gd name="T96" fmla="*/ 1189 w 1335"/>
                  <a:gd name="T97" fmla="*/ 631 h 824"/>
                  <a:gd name="T98" fmla="*/ 1208 w 1335"/>
                  <a:gd name="T99" fmla="*/ 596 h 824"/>
                  <a:gd name="T100" fmla="*/ 1263 w 1335"/>
                  <a:gd name="T101" fmla="*/ 562 h 824"/>
                  <a:gd name="T102" fmla="*/ 1335 w 1335"/>
                  <a:gd name="T103" fmla="*/ 584 h 824"/>
                  <a:gd name="T104" fmla="*/ 1335 w 1335"/>
                  <a:gd name="T105" fmla="*/ 522 h 824"/>
                  <a:gd name="T106" fmla="*/ 1232 w 1335"/>
                  <a:gd name="T107" fmla="*/ 487 h 824"/>
                  <a:gd name="T108" fmla="*/ 1138 w 1335"/>
                  <a:gd name="T109" fmla="*/ 437 h 824"/>
                  <a:gd name="T110" fmla="*/ 1089 w 1335"/>
                  <a:gd name="T111" fmla="*/ 412 h 824"/>
                  <a:gd name="T112" fmla="*/ 1023 w 1335"/>
                  <a:gd name="T113" fmla="*/ 365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1335" h="824">
                    <a:moveTo>
                      <a:pt x="915" y="297"/>
                    </a:moveTo>
                    <a:lnTo>
                      <a:pt x="895" y="252"/>
                    </a:lnTo>
                    <a:lnTo>
                      <a:pt x="880" y="246"/>
                    </a:lnTo>
                    <a:lnTo>
                      <a:pt x="836" y="180"/>
                    </a:lnTo>
                    <a:lnTo>
                      <a:pt x="792" y="159"/>
                    </a:lnTo>
                    <a:lnTo>
                      <a:pt x="784" y="174"/>
                    </a:lnTo>
                    <a:lnTo>
                      <a:pt x="751" y="165"/>
                    </a:lnTo>
                    <a:lnTo>
                      <a:pt x="711" y="168"/>
                    </a:lnTo>
                    <a:lnTo>
                      <a:pt x="674" y="147"/>
                    </a:lnTo>
                    <a:lnTo>
                      <a:pt x="671" y="106"/>
                    </a:lnTo>
                    <a:lnTo>
                      <a:pt x="651" y="84"/>
                    </a:lnTo>
                    <a:lnTo>
                      <a:pt x="633" y="53"/>
                    </a:lnTo>
                    <a:lnTo>
                      <a:pt x="583" y="49"/>
                    </a:lnTo>
                    <a:lnTo>
                      <a:pt x="512" y="0"/>
                    </a:lnTo>
                    <a:lnTo>
                      <a:pt x="487" y="12"/>
                    </a:lnTo>
                    <a:lnTo>
                      <a:pt x="505" y="53"/>
                    </a:lnTo>
                    <a:lnTo>
                      <a:pt x="461" y="37"/>
                    </a:lnTo>
                    <a:lnTo>
                      <a:pt x="461" y="65"/>
                    </a:lnTo>
                    <a:lnTo>
                      <a:pt x="421" y="71"/>
                    </a:lnTo>
                    <a:lnTo>
                      <a:pt x="393" y="96"/>
                    </a:lnTo>
                    <a:lnTo>
                      <a:pt x="409" y="147"/>
                    </a:lnTo>
                    <a:lnTo>
                      <a:pt x="421" y="153"/>
                    </a:lnTo>
                    <a:lnTo>
                      <a:pt x="411" y="165"/>
                    </a:lnTo>
                    <a:lnTo>
                      <a:pt x="318" y="159"/>
                    </a:lnTo>
                    <a:lnTo>
                      <a:pt x="271" y="162"/>
                    </a:lnTo>
                    <a:lnTo>
                      <a:pt x="215" y="94"/>
                    </a:lnTo>
                    <a:lnTo>
                      <a:pt x="137" y="49"/>
                    </a:lnTo>
                    <a:lnTo>
                      <a:pt x="78" y="55"/>
                    </a:lnTo>
                    <a:lnTo>
                      <a:pt x="41" y="71"/>
                    </a:lnTo>
                    <a:lnTo>
                      <a:pt x="0" y="112"/>
                    </a:lnTo>
                    <a:lnTo>
                      <a:pt x="15" y="137"/>
                    </a:lnTo>
                    <a:lnTo>
                      <a:pt x="38" y="152"/>
                    </a:lnTo>
                    <a:lnTo>
                      <a:pt x="37" y="118"/>
                    </a:lnTo>
                    <a:lnTo>
                      <a:pt x="65" y="78"/>
                    </a:lnTo>
                    <a:lnTo>
                      <a:pt x="112" y="71"/>
                    </a:lnTo>
                    <a:lnTo>
                      <a:pt x="121" y="96"/>
                    </a:lnTo>
                    <a:lnTo>
                      <a:pt x="133" y="108"/>
                    </a:lnTo>
                    <a:lnTo>
                      <a:pt x="146" y="139"/>
                    </a:lnTo>
                    <a:lnTo>
                      <a:pt x="215" y="186"/>
                    </a:lnTo>
                    <a:lnTo>
                      <a:pt x="209" y="212"/>
                    </a:lnTo>
                    <a:lnTo>
                      <a:pt x="180" y="199"/>
                    </a:lnTo>
                    <a:lnTo>
                      <a:pt x="164" y="227"/>
                    </a:lnTo>
                    <a:lnTo>
                      <a:pt x="137" y="233"/>
                    </a:lnTo>
                    <a:lnTo>
                      <a:pt x="118" y="205"/>
                    </a:lnTo>
                    <a:lnTo>
                      <a:pt x="78" y="219"/>
                    </a:lnTo>
                    <a:lnTo>
                      <a:pt x="55" y="184"/>
                    </a:lnTo>
                    <a:lnTo>
                      <a:pt x="49" y="252"/>
                    </a:lnTo>
                    <a:lnTo>
                      <a:pt x="62" y="299"/>
                    </a:lnTo>
                    <a:lnTo>
                      <a:pt x="127" y="309"/>
                    </a:lnTo>
                    <a:lnTo>
                      <a:pt x="102" y="359"/>
                    </a:lnTo>
                    <a:lnTo>
                      <a:pt x="112" y="383"/>
                    </a:lnTo>
                    <a:lnTo>
                      <a:pt x="131" y="368"/>
                    </a:lnTo>
                    <a:lnTo>
                      <a:pt x="190" y="415"/>
                    </a:lnTo>
                    <a:lnTo>
                      <a:pt x="184" y="459"/>
                    </a:lnTo>
                    <a:lnTo>
                      <a:pt x="190" y="477"/>
                    </a:lnTo>
                    <a:lnTo>
                      <a:pt x="193" y="528"/>
                    </a:lnTo>
                    <a:lnTo>
                      <a:pt x="211" y="584"/>
                    </a:lnTo>
                    <a:lnTo>
                      <a:pt x="240" y="588"/>
                    </a:lnTo>
                    <a:lnTo>
                      <a:pt x="287" y="565"/>
                    </a:lnTo>
                    <a:lnTo>
                      <a:pt x="287" y="543"/>
                    </a:lnTo>
                    <a:lnTo>
                      <a:pt x="334" y="506"/>
                    </a:lnTo>
                    <a:lnTo>
                      <a:pt x="362" y="502"/>
                    </a:lnTo>
                    <a:lnTo>
                      <a:pt x="415" y="506"/>
                    </a:lnTo>
                    <a:lnTo>
                      <a:pt x="421" y="487"/>
                    </a:lnTo>
                    <a:lnTo>
                      <a:pt x="446" y="484"/>
                    </a:lnTo>
                    <a:lnTo>
                      <a:pt x="475" y="493"/>
                    </a:lnTo>
                    <a:lnTo>
                      <a:pt x="487" y="484"/>
                    </a:lnTo>
                    <a:lnTo>
                      <a:pt x="514" y="522"/>
                    </a:lnTo>
                    <a:lnTo>
                      <a:pt x="583" y="537"/>
                    </a:lnTo>
                    <a:lnTo>
                      <a:pt x="606" y="555"/>
                    </a:lnTo>
                    <a:lnTo>
                      <a:pt x="643" y="547"/>
                    </a:lnTo>
                    <a:lnTo>
                      <a:pt x="692" y="565"/>
                    </a:lnTo>
                    <a:lnTo>
                      <a:pt x="698" y="588"/>
                    </a:lnTo>
                    <a:lnTo>
                      <a:pt x="724" y="609"/>
                    </a:lnTo>
                    <a:lnTo>
                      <a:pt x="743" y="609"/>
                    </a:lnTo>
                    <a:lnTo>
                      <a:pt x="764" y="621"/>
                    </a:lnTo>
                    <a:lnTo>
                      <a:pt x="798" y="659"/>
                    </a:lnTo>
                    <a:lnTo>
                      <a:pt x="870" y="662"/>
                    </a:lnTo>
                    <a:lnTo>
                      <a:pt x="876" y="697"/>
                    </a:lnTo>
                    <a:lnTo>
                      <a:pt x="886" y="715"/>
                    </a:lnTo>
                    <a:lnTo>
                      <a:pt x="883" y="734"/>
                    </a:lnTo>
                    <a:lnTo>
                      <a:pt x="892" y="744"/>
                    </a:lnTo>
                    <a:lnTo>
                      <a:pt x="901" y="774"/>
                    </a:lnTo>
                    <a:lnTo>
                      <a:pt x="911" y="771"/>
                    </a:lnTo>
                    <a:lnTo>
                      <a:pt x="936" y="791"/>
                    </a:lnTo>
                    <a:lnTo>
                      <a:pt x="974" y="791"/>
                    </a:lnTo>
                    <a:lnTo>
                      <a:pt x="1005" y="824"/>
                    </a:lnTo>
                    <a:lnTo>
                      <a:pt x="1014" y="809"/>
                    </a:lnTo>
                    <a:lnTo>
                      <a:pt x="1040" y="812"/>
                    </a:lnTo>
                    <a:lnTo>
                      <a:pt x="1070" y="791"/>
                    </a:lnTo>
                    <a:lnTo>
                      <a:pt x="1064" y="746"/>
                    </a:lnTo>
                    <a:lnTo>
                      <a:pt x="1083" y="746"/>
                    </a:lnTo>
                    <a:lnTo>
                      <a:pt x="1145" y="731"/>
                    </a:lnTo>
                    <a:lnTo>
                      <a:pt x="1164" y="705"/>
                    </a:lnTo>
                    <a:lnTo>
                      <a:pt x="1179" y="699"/>
                    </a:lnTo>
                    <a:lnTo>
                      <a:pt x="1185" y="684"/>
                    </a:lnTo>
                    <a:lnTo>
                      <a:pt x="1179" y="662"/>
                    </a:lnTo>
                    <a:lnTo>
                      <a:pt x="1189" y="631"/>
                    </a:lnTo>
                    <a:lnTo>
                      <a:pt x="1185" y="609"/>
                    </a:lnTo>
                    <a:lnTo>
                      <a:pt x="1208" y="596"/>
                    </a:lnTo>
                    <a:lnTo>
                      <a:pt x="1251" y="596"/>
                    </a:lnTo>
                    <a:lnTo>
                      <a:pt x="1263" y="562"/>
                    </a:lnTo>
                    <a:lnTo>
                      <a:pt x="1314" y="588"/>
                    </a:lnTo>
                    <a:lnTo>
                      <a:pt x="1335" y="584"/>
                    </a:lnTo>
                    <a:lnTo>
                      <a:pt x="1326" y="541"/>
                    </a:lnTo>
                    <a:lnTo>
                      <a:pt x="1335" y="522"/>
                    </a:lnTo>
                    <a:lnTo>
                      <a:pt x="1257" y="484"/>
                    </a:lnTo>
                    <a:lnTo>
                      <a:pt x="1232" y="487"/>
                    </a:lnTo>
                    <a:lnTo>
                      <a:pt x="1171" y="446"/>
                    </a:lnTo>
                    <a:lnTo>
                      <a:pt x="1138" y="437"/>
                    </a:lnTo>
                    <a:lnTo>
                      <a:pt x="1105" y="409"/>
                    </a:lnTo>
                    <a:lnTo>
                      <a:pt x="1089" y="412"/>
                    </a:lnTo>
                    <a:lnTo>
                      <a:pt x="1042" y="387"/>
                    </a:lnTo>
                    <a:lnTo>
                      <a:pt x="1023" y="365"/>
                    </a:lnTo>
                    <a:lnTo>
                      <a:pt x="915" y="29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4" name="Freeform 29">
                <a:extLst>
                  <a:ext uri="{FF2B5EF4-FFF2-40B4-BE49-F238E27FC236}">
                    <a16:creationId xmlns:a16="http://schemas.microsoft.com/office/drawing/2014/main" id="{8BF641BE-6E32-425D-91A9-CADB68DCE5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07" y="1376"/>
                <a:ext cx="481" cy="397"/>
              </a:xfrm>
              <a:custGeom>
                <a:avLst/>
                <a:gdLst>
                  <a:gd name="T0" fmla="*/ 1210 w 1922"/>
                  <a:gd name="T1" fmla="*/ 201 h 1589"/>
                  <a:gd name="T2" fmla="*/ 1142 w 1922"/>
                  <a:gd name="T3" fmla="*/ 163 h 1589"/>
                  <a:gd name="T4" fmla="*/ 1058 w 1922"/>
                  <a:gd name="T5" fmla="*/ 181 h 1589"/>
                  <a:gd name="T6" fmla="*/ 983 w 1922"/>
                  <a:gd name="T7" fmla="*/ 244 h 1589"/>
                  <a:gd name="T8" fmla="*/ 927 w 1922"/>
                  <a:gd name="T9" fmla="*/ 306 h 1589"/>
                  <a:gd name="T10" fmla="*/ 749 w 1922"/>
                  <a:gd name="T11" fmla="*/ 347 h 1589"/>
                  <a:gd name="T12" fmla="*/ 577 w 1922"/>
                  <a:gd name="T13" fmla="*/ 259 h 1589"/>
                  <a:gd name="T14" fmla="*/ 477 w 1922"/>
                  <a:gd name="T15" fmla="*/ 234 h 1589"/>
                  <a:gd name="T16" fmla="*/ 421 w 1922"/>
                  <a:gd name="T17" fmla="*/ 150 h 1589"/>
                  <a:gd name="T18" fmla="*/ 362 w 1922"/>
                  <a:gd name="T19" fmla="*/ 56 h 1589"/>
                  <a:gd name="T20" fmla="*/ 270 w 1922"/>
                  <a:gd name="T21" fmla="*/ 54 h 1589"/>
                  <a:gd name="T22" fmla="*/ 127 w 1922"/>
                  <a:gd name="T23" fmla="*/ 88 h 1589"/>
                  <a:gd name="T24" fmla="*/ 67 w 1922"/>
                  <a:gd name="T25" fmla="*/ 19 h 1589"/>
                  <a:gd name="T26" fmla="*/ 33 w 1922"/>
                  <a:gd name="T27" fmla="*/ 41 h 1589"/>
                  <a:gd name="T28" fmla="*/ 15 w 1922"/>
                  <a:gd name="T29" fmla="*/ 88 h 1589"/>
                  <a:gd name="T30" fmla="*/ 48 w 1922"/>
                  <a:gd name="T31" fmla="*/ 156 h 1589"/>
                  <a:gd name="T32" fmla="*/ 78 w 1922"/>
                  <a:gd name="T33" fmla="*/ 253 h 1589"/>
                  <a:gd name="T34" fmla="*/ 109 w 1922"/>
                  <a:gd name="T35" fmla="*/ 300 h 1589"/>
                  <a:gd name="T36" fmla="*/ 137 w 1922"/>
                  <a:gd name="T37" fmla="*/ 366 h 1589"/>
                  <a:gd name="T38" fmla="*/ 184 w 1922"/>
                  <a:gd name="T39" fmla="*/ 410 h 1589"/>
                  <a:gd name="T40" fmla="*/ 227 w 1922"/>
                  <a:gd name="T41" fmla="*/ 463 h 1589"/>
                  <a:gd name="T42" fmla="*/ 227 w 1922"/>
                  <a:gd name="T43" fmla="*/ 507 h 1589"/>
                  <a:gd name="T44" fmla="*/ 193 w 1922"/>
                  <a:gd name="T45" fmla="*/ 579 h 1589"/>
                  <a:gd name="T46" fmla="*/ 196 w 1922"/>
                  <a:gd name="T47" fmla="*/ 626 h 1589"/>
                  <a:gd name="T48" fmla="*/ 268 w 1922"/>
                  <a:gd name="T49" fmla="*/ 735 h 1589"/>
                  <a:gd name="T50" fmla="*/ 383 w 1922"/>
                  <a:gd name="T51" fmla="*/ 788 h 1589"/>
                  <a:gd name="T52" fmla="*/ 440 w 1922"/>
                  <a:gd name="T53" fmla="*/ 950 h 1589"/>
                  <a:gd name="T54" fmla="*/ 508 w 1922"/>
                  <a:gd name="T55" fmla="*/ 1032 h 1589"/>
                  <a:gd name="T56" fmla="*/ 552 w 1922"/>
                  <a:gd name="T57" fmla="*/ 1025 h 1589"/>
                  <a:gd name="T58" fmla="*/ 583 w 1922"/>
                  <a:gd name="T59" fmla="*/ 1035 h 1589"/>
                  <a:gd name="T60" fmla="*/ 665 w 1922"/>
                  <a:gd name="T61" fmla="*/ 1038 h 1589"/>
                  <a:gd name="T62" fmla="*/ 730 w 1922"/>
                  <a:gd name="T63" fmla="*/ 1150 h 1589"/>
                  <a:gd name="T64" fmla="*/ 774 w 1922"/>
                  <a:gd name="T65" fmla="*/ 1194 h 1589"/>
                  <a:gd name="T66" fmla="*/ 833 w 1922"/>
                  <a:gd name="T67" fmla="*/ 1292 h 1589"/>
                  <a:gd name="T68" fmla="*/ 936 w 1922"/>
                  <a:gd name="T69" fmla="*/ 1335 h 1589"/>
                  <a:gd name="T70" fmla="*/ 1011 w 1922"/>
                  <a:gd name="T71" fmla="*/ 1384 h 1589"/>
                  <a:gd name="T72" fmla="*/ 1126 w 1922"/>
                  <a:gd name="T73" fmla="*/ 1438 h 1589"/>
                  <a:gd name="T74" fmla="*/ 1210 w 1922"/>
                  <a:gd name="T75" fmla="*/ 1407 h 1589"/>
                  <a:gd name="T76" fmla="*/ 1257 w 1922"/>
                  <a:gd name="T77" fmla="*/ 1366 h 1589"/>
                  <a:gd name="T78" fmla="*/ 1345 w 1922"/>
                  <a:gd name="T79" fmla="*/ 1401 h 1589"/>
                  <a:gd name="T80" fmla="*/ 1423 w 1922"/>
                  <a:gd name="T81" fmla="*/ 1519 h 1589"/>
                  <a:gd name="T82" fmla="*/ 1523 w 1922"/>
                  <a:gd name="T83" fmla="*/ 1538 h 1589"/>
                  <a:gd name="T84" fmla="*/ 1626 w 1922"/>
                  <a:gd name="T85" fmla="*/ 1563 h 1589"/>
                  <a:gd name="T86" fmla="*/ 1750 w 1922"/>
                  <a:gd name="T87" fmla="*/ 1589 h 1589"/>
                  <a:gd name="T88" fmla="*/ 1787 w 1922"/>
                  <a:gd name="T89" fmla="*/ 1516 h 1589"/>
                  <a:gd name="T90" fmla="*/ 1838 w 1922"/>
                  <a:gd name="T91" fmla="*/ 1435 h 1589"/>
                  <a:gd name="T92" fmla="*/ 1922 w 1922"/>
                  <a:gd name="T93" fmla="*/ 1398 h 1589"/>
                  <a:gd name="T94" fmla="*/ 1885 w 1922"/>
                  <a:gd name="T95" fmla="*/ 1360 h 1589"/>
                  <a:gd name="T96" fmla="*/ 1857 w 1922"/>
                  <a:gd name="T97" fmla="*/ 1247 h 1589"/>
                  <a:gd name="T98" fmla="*/ 1773 w 1922"/>
                  <a:gd name="T99" fmla="*/ 1216 h 1589"/>
                  <a:gd name="T100" fmla="*/ 1728 w 1922"/>
                  <a:gd name="T101" fmla="*/ 970 h 1589"/>
                  <a:gd name="T102" fmla="*/ 1632 w 1922"/>
                  <a:gd name="T103" fmla="*/ 898 h 1589"/>
                  <a:gd name="T104" fmla="*/ 1582 w 1922"/>
                  <a:gd name="T105" fmla="*/ 716 h 1589"/>
                  <a:gd name="T106" fmla="*/ 1566 w 1922"/>
                  <a:gd name="T107" fmla="*/ 666 h 1589"/>
                  <a:gd name="T108" fmla="*/ 1588 w 1922"/>
                  <a:gd name="T109" fmla="*/ 591 h 1589"/>
                  <a:gd name="T110" fmla="*/ 1595 w 1922"/>
                  <a:gd name="T111" fmla="*/ 507 h 1589"/>
                  <a:gd name="T112" fmla="*/ 1588 w 1922"/>
                  <a:gd name="T113" fmla="*/ 423 h 1589"/>
                  <a:gd name="T114" fmla="*/ 1572 w 1922"/>
                  <a:gd name="T115" fmla="*/ 376 h 1589"/>
                  <a:gd name="T116" fmla="*/ 1460 w 1922"/>
                  <a:gd name="T117" fmla="*/ 300 h 1589"/>
                  <a:gd name="T118" fmla="*/ 1394 w 1922"/>
                  <a:gd name="T119" fmla="*/ 267 h 1589"/>
                  <a:gd name="T120" fmla="*/ 1302 w 1922"/>
                  <a:gd name="T121" fmla="*/ 234 h 15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922" h="1589">
                    <a:moveTo>
                      <a:pt x="1302" y="234"/>
                    </a:moveTo>
                    <a:lnTo>
                      <a:pt x="1279" y="216"/>
                    </a:lnTo>
                    <a:lnTo>
                      <a:pt x="1210" y="201"/>
                    </a:lnTo>
                    <a:lnTo>
                      <a:pt x="1183" y="163"/>
                    </a:lnTo>
                    <a:lnTo>
                      <a:pt x="1171" y="172"/>
                    </a:lnTo>
                    <a:lnTo>
                      <a:pt x="1142" y="163"/>
                    </a:lnTo>
                    <a:lnTo>
                      <a:pt x="1117" y="166"/>
                    </a:lnTo>
                    <a:lnTo>
                      <a:pt x="1111" y="185"/>
                    </a:lnTo>
                    <a:lnTo>
                      <a:pt x="1058" y="181"/>
                    </a:lnTo>
                    <a:lnTo>
                      <a:pt x="1030" y="185"/>
                    </a:lnTo>
                    <a:lnTo>
                      <a:pt x="983" y="222"/>
                    </a:lnTo>
                    <a:lnTo>
                      <a:pt x="983" y="244"/>
                    </a:lnTo>
                    <a:lnTo>
                      <a:pt x="936" y="267"/>
                    </a:lnTo>
                    <a:lnTo>
                      <a:pt x="907" y="263"/>
                    </a:lnTo>
                    <a:lnTo>
                      <a:pt x="927" y="306"/>
                    </a:lnTo>
                    <a:lnTo>
                      <a:pt x="927" y="322"/>
                    </a:lnTo>
                    <a:lnTo>
                      <a:pt x="889" y="316"/>
                    </a:lnTo>
                    <a:lnTo>
                      <a:pt x="749" y="347"/>
                    </a:lnTo>
                    <a:lnTo>
                      <a:pt x="667" y="332"/>
                    </a:lnTo>
                    <a:lnTo>
                      <a:pt x="592" y="288"/>
                    </a:lnTo>
                    <a:lnTo>
                      <a:pt x="577" y="259"/>
                    </a:lnTo>
                    <a:lnTo>
                      <a:pt x="552" y="250"/>
                    </a:lnTo>
                    <a:lnTo>
                      <a:pt x="505" y="247"/>
                    </a:lnTo>
                    <a:lnTo>
                      <a:pt x="477" y="234"/>
                    </a:lnTo>
                    <a:lnTo>
                      <a:pt x="455" y="203"/>
                    </a:lnTo>
                    <a:lnTo>
                      <a:pt x="442" y="148"/>
                    </a:lnTo>
                    <a:lnTo>
                      <a:pt x="421" y="150"/>
                    </a:lnTo>
                    <a:lnTo>
                      <a:pt x="358" y="97"/>
                    </a:lnTo>
                    <a:lnTo>
                      <a:pt x="381" y="76"/>
                    </a:lnTo>
                    <a:lnTo>
                      <a:pt x="362" y="56"/>
                    </a:lnTo>
                    <a:lnTo>
                      <a:pt x="381" y="44"/>
                    </a:lnTo>
                    <a:lnTo>
                      <a:pt x="342" y="9"/>
                    </a:lnTo>
                    <a:lnTo>
                      <a:pt x="270" y="54"/>
                    </a:lnTo>
                    <a:lnTo>
                      <a:pt x="227" y="101"/>
                    </a:lnTo>
                    <a:lnTo>
                      <a:pt x="196" y="103"/>
                    </a:lnTo>
                    <a:lnTo>
                      <a:pt x="127" y="88"/>
                    </a:lnTo>
                    <a:lnTo>
                      <a:pt x="118" y="68"/>
                    </a:lnTo>
                    <a:lnTo>
                      <a:pt x="100" y="62"/>
                    </a:lnTo>
                    <a:lnTo>
                      <a:pt x="67" y="19"/>
                    </a:lnTo>
                    <a:lnTo>
                      <a:pt x="45" y="0"/>
                    </a:lnTo>
                    <a:lnTo>
                      <a:pt x="33" y="13"/>
                    </a:lnTo>
                    <a:lnTo>
                      <a:pt x="33" y="41"/>
                    </a:lnTo>
                    <a:lnTo>
                      <a:pt x="0" y="47"/>
                    </a:lnTo>
                    <a:lnTo>
                      <a:pt x="18" y="68"/>
                    </a:lnTo>
                    <a:lnTo>
                      <a:pt x="15" y="88"/>
                    </a:lnTo>
                    <a:lnTo>
                      <a:pt x="31" y="107"/>
                    </a:lnTo>
                    <a:lnTo>
                      <a:pt x="37" y="154"/>
                    </a:lnTo>
                    <a:lnTo>
                      <a:pt x="48" y="156"/>
                    </a:lnTo>
                    <a:lnTo>
                      <a:pt x="37" y="203"/>
                    </a:lnTo>
                    <a:lnTo>
                      <a:pt x="74" y="222"/>
                    </a:lnTo>
                    <a:lnTo>
                      <a:pt x="78" y="253"/>
                    </a:lnTo>
                    <a:lnTo>
                      <a:pt x="96" y="269"/>
                    </a:lnTo>
                    <a:lnTo>
                      <a:pt x="96" y="291"/>
                    </a:lnTo>
                    <a:lnTo>
                      <a:pt x="109" y="300"/>
                    </a:lnTo>
                    <a:lnTo>
                      <a:pt x="109" y="322"/>
                    </a:lnTo>
                    <a:lnTo>
                      <a:pt x="127" y="335"/>
                    </a:lnTo>
                    <a:lnTo>
                      <a:pt x="137" y="366"/>
                    </a:lnTo>
                    <a:lnTo>
                      <a:pt x="149" y="363"/>
                    </a:lnTo>
                    <a:lnTo>
                      <a:pt x="165" y="410"/>
                    </a:lnTo>
                    <a:lnTo>
                      <a:pt x="184" y="410"/>
                    </a:lnTo>
                    <a:lnTo>
                      <a:pt x="203" y="431"/>
                    </a:lnTo>
                    <a:lnTo>
                      <a:pt x="256" y="429"/>
                    </a:lnTo>
                    <a:lnTo>
                      <a:pt x="227" y="463"/>
                    </a:lnTo>
                    <a:lnTo>
                      <a:pt x="249" y="494"/>
                    </a:lnTo>
                    <a:lnTo>
                      <a:pt x="249" y="507"/>
                    </a:lnTo>
                    <a:lnTo>
                      <a:pt x="227" y="507"/>
                    </a:lnTo>
                    <a:lnTo>
                      <a:pt x="209" y="538"/>
                    </a:lnTo>
                    <a:lnTo>
                      <a:pt x="215" y="566"/>
                    </a:lnTo>
                    <a:lnTo>
                      <a:pt x="193" y="579"/>
                    </a:lnTo>
                    <a:lnTo>
                      <a:pt x="205" y="595"/>
                    </a:lnTo>
                    <a:lnTo>
                      <a:pt x="209" y="609"/>
                    </a:lnTo>
                    <a:lnTo>
                      <a:pt x="196" y="626"/>
                    </a:lnTo>
                    <a:lnTo>
                      <a:pt x="249" y="673"/>
                    </a:lnTo>
                    <a:lnTo>
                      <a:pt x="274" y="707"/>
                    </a:lnTo>
                    <a:lnTo>
                      <a:pt x="268" y="735"/>
                    </a:lnTo>
                    <a:lnTo>
                      <a:pt x="299" y="741"/>
                    </a:lnTo>
                    <a:lnTo>
                      <a:pt x="371" y="794"/>
                    </a:lnTo>
                    <a:lnTo>
                      <a:pt x="383" y="788"/>
                    </a:lnTo>
                    <a:lnTo>
                      <a:pt x="446" y="863"/>
                    </a:lnTo>
                    <a:lnTo>
                      <a:pt x="434" y="904"/>
                    </a:lnTo>
                    <a:lnTo>
                      <a:pt x="440" y="950"/>
                    </a:lnTo>
                    <a:lnTo>
                      <a:pt x="471" y="950"/>
                    </a:lnTo>
                    <a:lnTo>
                      <a:pt x="473" y="1007"/>
                    </a:lnTo>
                    <a:lnTo>
                      <a:pt x="508" y="1032"/>
                    </a:lnTo>
                    <a:lnTo>
                      <a:pt x="526" y="1063"/>
                    </a:lnTo>
                    <a:lnTo>
                      <a:pt x="561" y="1054"/>
                    </a:lnTo>
                    <a:lnTo>
                      <a:pt x="552" y="1025"/>
                    </a:lnTo>
                    <a:lnTo>
                      <a:pt x="561" y="1003"/>
                    </a:lnTo>
                    <a:lnTo>
                      <a:pt x="583" y="1003"/>
                    </a:lnTo>
                    <a:lnTo>
                      <a:pt x="583" y="1035"/>
                    </a:lnTo>
                    <a:lnTo>
                      <a:pt x="620" y="1056"/>
                    </a:lnTo>
                    <a:lnTo>
                      <a:pt x="649" y="1038"/>
                    </a:lnTo>
                    <a:lnTo>
                      <a:pt x="665" y="1038"/>
                    </a:lnTo>
                    <a:lnTo>
                      <a:pt x="674" y="1066"/>
                    </a:lnTo>
                    <a:lnTo>
                      <a:pt x="727" y="1116"/>
                    </a:lnTo>
                    <a:lnTo>
                      <a:pt x="730" y="1150"/>
                    </a:lnTo>
                    <a:lnTo>
                      <a:pt x="758" y="1160"/>
                    </a:lnTo>
                    <a:lnTo>
                      <a:pt x="749" y="1169"/>
                    </a:lnTo>
                    <a:lnTo>
                      <a:pt x="774" y="1194"/>
                    </a:lnTo>
                    <a:lnTo>
                      <a:pt x="776" y="1222"/>
                    </a:lnTo>
                    <a:lnTo>
                      <a:pt x="805" y="1269"/>
                    </a:lnTo>
                    <a:lnTo>
                      <a:pt x="833" y="1292"/>
                    </a:lnTo>
                    <a:lnTo>
                      <a:pt x="870" y="1294"/>
                    </a:lnTo>
                    <a:lnTo>
                      <a:pt x="892" y="1310"/>
                    </a:lnTo>
                    <a:lnTo>
                      <a:pt x="936" y="1335"/>
                    </a:lnTo>
                    <a:lnTo>
                      <a:pt x="931" y="1344"/>
                    </a:lnTo>
                    <a:lnTo>
                      <a:pt x="970" y="1372"/>
                    </a:lnTo>
                    <a:lnTo>
                      <a:pt x="1011" y="1384"/>
                    </a:lnTo>
                    <a:lnTo>
                      <a:pt x="1038" y="1417"/>
                    </a:lnTo>
                    <a:lnTo>
                      <a:pt x="1091" y="1413"/>
                    </a:lnTo>
                    <a:lnTo>
                      <a:pt x="1126" y="1438"/>
                    </a:lnTo>
                    <a:lnTo>
                      <a:pt x="1142" y="1438"/>
                    </a:lnTo>
                    <a:lnTo>
                      <a:pt x="1179" y="1407"/>
                    </a:lnTo>
                    <a:lnTo>
                      <a:pt x="1210" y="1407"/>
                    </a:lnTo>
                    <a:lnTo>
                      <a:pt x="1214" y="1384"/>
                    </a:lnTo>
                    <a:lnTo>
                      <a:pt x="1242" y="1382"/>
                    </a:lnTo>
                    <a:lnTo>
                      <a:pt x="1257" y="1366"/>
                    </a:lnTo>
                    <a:lnTo>
                      <a:pt x="1276" y="1363"/>
                    </a:lnTo>
                    <a:lnTo>
                      <a:pt x="1320" y="1370"/>
                    </a:lnTo>
                    <a:lnTo>
                      <a:pt x="1345" y="1401"/>
                    </a:lnTo>
                    <a:lnTo>
                      <a:pt x="1355" y="1444"/>
                    </a:lnTo>
                    <a:lnTo>
                      <a:pt x="1382" y="1516"/>
                    </a:lnTo>
                    <a:lnTo>
                      <a:pt x="1423" y="1519"/>
                    </a:lnTo>
                    <a:lnTo>
                      <a:pt x="1460" y="1542"/>
                    </a:lnTo>
                    <a:lnTo>
                      <a:pt x="1486" y="1536"/>
                    </a:lnTo>
                    <a:lnTo>
                      <a:pt x="1523" y="1538"/>
                    </a:lnTo>
                    <a:lnTo>
                      <a:pt x="1548" y="1557"/>
                    </a:lnTo>
                    <a:lnTo>
                      <a:pt x="1585" y="1548"/>
                    </a:lnTo>
                    <a:lnTo>
                      <a:pt x="1626" y="1563"/>
                    </a:lnTo>
                    <a:lnTo>
                      <a:pt x="1691" y="1557"/>
                    </a:lnTo>
                    <a:lnTo>
                      <a:pt x="1695" y="1569"/>
                    </a:lnTo>
                    <a:lnTo>
                      <a:pt x="1750" y="1589"/>
                    </a:lnTo>
                    <a:lnTo>
                      <a:pt x="1775" y="1589"/>
                    </a:lnTo>
                    <a:lnTo>
                      <a:pt x="1787" y="1579"/>
                    </a:lnTo>
                    <a:lnTo>
                      <a:pt x="1787" y="1516"/>
                    </a:lnTo>
                    <a:lnTo>
                      <a:pt x="1797" y="1466"/>
                    </a:lnTo>
                    <a:lnTo>
                      <a:pt x="1834" y="1454"/>
                    </a:lnTo>
                    <a:lnTo>
                      <a:pt x="1838" y="1435"/>
                    </a:lnTo>
                    <a:lnTo>
                      <a:pt x="1879" y="1423"/>
                    </a:lnTo>
                    <a:lnTo>
                      <a:pt x="1916" y="1423"/>
                    </a:lnTo>
                    <a:lnTo>
                      <a:pt x="1922" y="1398"/>
                    </a:lnTo>
                    <a:lnTo>
                      <a:pt x="1922" y="1370"/>
                    </a:lnTo>
                    <a:lnTo>
                      <a:pt x="1910" y="1354"/>
                    </a:lnTo>
                    <a:lnTo>
                      <a:pt x="1885" y="1360"/>
                    </a:lnTo>
                    <a:lnTo>
                      <a:pt x="1869" y="1354"/>
                    </a:lnTo>
                    <a:lnTo>
                      <a:pt x="1873" y="1335"/>
                    </a:lnTo>
                    <a:lnTo>
                      <a:pt x="1857" y="1247"/>
                    </a:lnTo>
                    <a:lnTo>
                      <a:pt x="1841" y="1251"/>
                    </a:lnTo>
                    <a:lnTo>
                      <a:pt x="1820" y="1228"/>
                    </a:lnTo>
                    <a:lnTo>
                      <a:pt x="1773" y="1216"/>
                    </a:lnTo>
                    <a:lnTo>
                      <a:pt x="1742" y="1181"/>
                    </a:lnTo>
                    <a:lnTo>
                      <a:pt x="1660" y="1072"/>
                    </a:lnTo>
                    <a:lnTo>
                      <a:pt x="1728" y="970"/>
                    </a:lnTo>
                    <a:lnTo>
                      <a:pt x="1732" y="947"/>
                    </a:lnTo>
                    <a:lnTo>
                      <a:pt x="1713" y="910"/>
                    </a:lnTo>
                    <a:lnTo>
                      <a:pt x="1632" y="898"/>
                    </a:lnTo>
                    <a:lnTo>
                      <a:pt x="1619" y="839"/>
                    </a:lnTo>
                    <a:lnTo>
                      <a:pt x="1619" y="816"/>
                    </a:lnTo>
                    <a:lnTo>
                      <a:pt x="1582" y="716"/>
                    </a:lnTo>
                    <a:lnTo>
                      <a:pt x="1601" y="691"/>
                    </a:lnTo>
                    <a:lnTo>
                      <a:pt x="1597" y="681"/>
                    </a:lnTo>
                    <a:lnTo>
                      <a:pt x="1566" y="666"/>
                    </a:lnTo>
                    <a:lnTo>
                      <a:pt x="1558" y="613"/>
                    </a:lnTo>
                    <a:lnTo>
                      <a:pt x="1570" y="591"/>
                    </a:lnTo>
                    <a:lnTo>
                      <a:pt x="1588" y="591"/>
                    </a:lnTo>
                    <a:lnTo>
                      <a:pt x="1570" y="569"/>
                    </a:lnTo>
                    <a:lnTo>
                      <a:pt x="1595" y="538"/>
                    </a:lnTo>
                    <a:lnTo>
                      <a:pt x="1595" y="507"/>
                    </a:lnTo>
                    <a:lnTo>
                      <a:pt x="1588" y="488"/>
                    </a:lnTo>
                    <a:lnTo>
                      <a:pt x="1597" y="453"/>
                    </a:lnTo>
                    <a:lnTo>
                      <a:pt x="1588" y="423"/>
                    </a:lnTo>
                    <a:lnTo>
                      <a:pt x="1579" y="413"/>
                    </a:lnTo>
                    <a:lnTo>
                      <a:pt x="1582" y="394"/>
                    </a:lnTo>
                    <a:lnTo>
                      <a:pt x="1572" y="376"/>
                    </a:lnTo>
                    <a:lnTo>
                      <a:pt x="1566" y="341"/>
                    </a:lnTo>
                    <a:lnTo>
                      <a:pt x="1494" y="338"/>
                    </a:lnTo>
                    <a:lnTo>
                      <a:pt x="1460" y="300"/>
                    </a:lnTo>
                    <a:lnTo>
                      <a:pt x="1439" y="288"/>
                    </a:lnTo>
                    <a:lnTo>
                      <a:pt x="1420" y="288"/>
                    </a:lnTo>
                    <a:lnTo>
                      <a:pt x="1394" y="267"/>
                    </a:lnTo>
                    <a:lnTo>
                      <a:pt x="1388" y="244"/>
                    </a:lnTo>
                    <a:lnTo>
                      <a:pt x="1339" y="226"/>
                    </a:lnTo>
                    <a:lnTo>
                      <a:pt x="1302" y="234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5" name="Freeform 30">
                <a:extLst>
                  <a:ext uri="{FF2B5EF4-FFF2-40B4-BE49-F238E27FC236}">
                    <a16:creationId xmlns:a16="http://schemas.microsoft.com/office/drawing/2014/main" id="{DA4BE06D-312C-4924-8693-02639CCE53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23" y="1343"/>
                <a:ext cx="184" cy="118"/>
              </a:xfrm>
              <a:custGeom>
                <a:avLst/>
                <a:gdLst>
                  <a:gd name="T0" fmla="*/ 127 w 737"/>
                  <a:gd name="T1" fmla="*/ 54 h 473"/>
                  <a:gd name="T2" fmla="*/ 84 w 737"/>
                  <a:gd name="T3" fmla="*/ 95 h 473"/>
                  <a:gd name="T4" fmla="*/ 109 w 737"/>
                  <a:gd name="T5" fmla="*/ 127 h 473"/>
                  <a:gd name="T6" fmla="*/ 93 w 737"/>
                  <a:gd name="T7" fmla="*/ 164 h 473"/>
                  <a:gd name="T8" fmla="*/ 3 w 737"/>
                  <a:gd name="T9" fmla="*/ 166 h 473"/>
                  <a:gd name="T10" fmla="*/ 27 w 737"/>
                  <a:gd name="T11" fmla="*/ 207 h 473"/>
                  <a:gd name="T12" fmla="*/ 72 w 737"/>
                  <a:gd name="T13" fmla="*/ 223 h 473"/>
                  <a:gd name="T14" fmla="*/ 72 w 737"/>
                  <a:gd name="T15" fmla="*/ 244 h 473"/>
                  <a:gd name="T16" fmla="*/ 113 w 737"/>
                  <a:gd name="T17" fmla="*/ 307 h 473"/>
                  <a:gd name="T18" fmla="*/ 99 w 737"/>
                  <a:gd name="T19" fmla="*/ 338 h 473"/>
                  <a:gd name="T20" fmla="*/ 84 w 737"/>
                  <a:gd name="T21" fmla="*/ 416 h 473"/>
                  <a:gd name="T22" fmla="*/ 181 w 737"/>
                  <a:gd name="T23" fmla="*/ 402 h 473"/>
                  <a:gd name="T24" fmla="*/ 230 w 737"/>
                  <a:gd name="T25" fmla="*/ 414 h 473"/>
                  <a:gd name="T26" fmla="*/ 230 w 737"/>
                  <a:gd name="T27" fmla="*/ 373 h 473"/>
                  <a:gd name="T28" fmla="*/ 293 w 737"/>
                  <a:gd name="T29" fmla="*/ 361 h 473"/>
                  <a:gd name="T30" fmla="*/ 298 w 737"/>
                  <a:gd name="T31" fmla="*/ 319 h 473"/>
                  <a:gd name="T32" fmla="*/ 343 w 737"/>
                  <a:gd name="T33" fmla="*/ 283 h 473"/>
                  <a:gd name="T34" fmla="*/ 375 w 737"/>
                  <a:gd name="T35" fmla="*/ 338 h 473"/>
                  <a:gd name="T36" fmla="*/ 412 w 737"/>
                  <a:gd name="T37" fmla="*/ 429 h 473"/>
                  <a:gd name="T38" fmla="*/ 493 w 737"/>
                  <a:gd name="T39" fmla="*/ 439 h 473"/>
                  <a:gd name="T40" fmla="*/ 555 w 737"/>
                  <a:gd name="T41" fmla="*/ 394 h 473"/>
                  <a:gd name="T42" fmla="*/ 615 w 737"/>
                  <a:gd name="T43" fmla="*/ 414 h 473"/>
                  <a:gd name="T44" fmla="*/ 692 w 737"/>
                  <a:gd name="T45" fmla="*/ 394 h 473"/>
                  <a:gd name="T46" fmla="*/ 737 w 737"/>
                  <a:gd name="T47" fmla="*/ 392 h 473"/>
                  <a:gd name="T48" fmla="*/ 699 w 737"/>
                  <a:gd name="T49" fmla="*/ 329 h 473"/>
                  <a:gd name="T50" fmla="*/ 680 w 737"/>
                  <a:gd name="T51" fmla="*/ 279 h 473"/>
                  <a:gd name="T52" fmla="*/ 612 w 737"/>
                  <a:gd name="T53" fmla="*/ 257 h 473"/>
                  <a:gd name="T54" fmla="*/ 586 w 737"/>
                  <a:gd name="T55" fmla="*/ 263 h 473"/>
                  <a:gd name="T56" fmla="*/ 578 w 737"/>
                  <a:gd name="T57" fmla="*/ 226 h 473"/>
                  <a:gd name="T58" fmla="*/ 547 w 737"/>
                  <a:gd name="T59" fmla="*/ 171 h 473"/>
                  <a:gd name="T60" fmla="*/ 508 w 737"/>
                  <a:gd name="T61" fmla="*/ 182 h 473"/>
                  <a:gd name="T62" fmla="*/ 434 w 737"/>
                  <a:gd name="T63" fmla="*/ 185 h 473"/>
                  <a:gd name="T64" fmla="*/ 408 w 737"/>
                  <a:gd name="T65" fmla="*/ 182 h 473"/>
                  <a:gd name="T66" fmla="*/ 381 w 737"/>
                  <a:gd name="T67" fmla="*/ 173 h 473"/>
                  <a:gd name="T68" fmla="*/ 353 w 737"/>
                  <a:gd name="T69" fmla="*/ 154 h 473"/>
                  <a:gd name="T70" fmla="*/ 289 w 737"/>
                  <a:gd name="T71" fmla="*/ 179 h 473"/>
                  <a:gd name="T72" fmla="*/ 197 w 737"/>
                  <a:gd name="T73" fmla="*/ 158 h 473"/>
                  <a:gd name="T74" fmla="*/ 150 w 737"/>
                  <a:gd name="T75" fmla="*/ 129 h 473"/>
                  <a:gd name="T76" fmla="*/ 205 w 737"/>
                  <a:gd name="T77" fmla="*/ 92 h 473"/>
                  <a:gd name="T78" fmla="*/ 312 w 737"/>
                  <a:gd name="T79" fmla="*/ 78 h 473"/>
                  <a:gd name="T80" fmla="*/ 250 w 737"/>
                  <a:gd name="T81" fmla="*/ 76 h 473"/>
                  <a:gd name="T82" fmla="*/ 262 w 737"/>
                  <a:gd name="T83" fmla="*/ 35 h 473"/>
                  <a:gd name="T84" fmla="*/ 215 w 737"/>
                  <a:gd name="T85" fmla="*/ 17 h 473"/>
                  <a:gd name="T86" fmla="*/ 139 w 737"/>
                  <a:gd name="T87" fmla="*/ 30 h 4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737" h="473">
                    <a:moveTo>
                      <a:pt x="139" y="30"/>
                    </a:moveTo>
                    <a:lnTo>
                      <a:pt x="127" y="54"/>
                    </a:lnTo>
                    <a:lnTo>
                      <a:pt x="144" y="82"/>
                    </a:lnTo>
                    <a:lnTo>
                      <a:pt x="84" y="95"/>
                    </a:lnTo>
                    <a:lnTo>
                      <a:pt x="109" y="111"/>
                    </a:lnTo>
                    <a:lnTo>
                      <a:pt x="109" y="127"/>
                    </a:lnTo>
                    <a:lnTo>
                      <a:pt x="93" y="129"/>
                    </a:lnTo>
                    <a:lnTo>
                      <a:pt x="93" y="164"/>
                    </a:lnTo>
                    <a:lnTo>
                      <a:pt x="19" y="154"/>
                    </a:lnTo>
                    <a:lnTo>
                      <a:pt x="3" y="166"/>
                    </a:lnTo>
                    <a:lnTo>
                      <a:pt x="0" y="197"/>
                    </a:lnTo>
                    <a:lnTo>
                      <a:pt x="27" y="207"/>
                    </a:lnTo>
                    <a:lnTo>
                      <a:pt x="37" y="223"/>
                    </a:lnTo>
                    <a:lnTo>
                      <a:pt x="72" y="223"/>
                    </a:lnTo>
                    <a:lnTo>
                      <a:pt x="81" y="238"/>
                    </a:lnTo>
                    <a:lnTo>
                      <a:pt x="72" y="244"/>
                    </a:lnTo>
                    <a:lnTo>
                      <a:pt x="78" y="269"/>
                    </a:lnTo>
                    <a:lnTo>
                      <a:pt x="113" y="307"/>
                    </a:lnTo>
                    <a:lnTo>
                      <a:pt x="109" y="336"/>
                    </a:lnTo>
                    <a:lnTo>
                      <a:pt x="99" y="338"/>
                    </a:lnTo>
                    <a:lnTo>
                      <a:pt x="81" y="382"/>
                    </a:lnTo>
                    <a:lnTo>
                      <a:pt x="84" y="416"/>
                    </a:lnTo>
                    <a:lnTo>
                      <a:pt x="113" y="445"/>
                    </a:lnTo>
                    <a:lnTo>
                      <a:pt x="181" y="402"/>
                    </a:lnTo>
                    <a:lnTo>
                      <a:pt x="212" y="426"/>
                    </a:lnTo>
                    <a:lnTo>
                      <a:pt x="230" y="414"/>
                    </a:lnTo>
                    <a:lnTo>
                      <a:pt x="223" y="390"/>
                    </a:lnTo>
                    <a:lnTo>
                      <a:pt x="230" y="373"/>
                    </a:lnTo>
                    <a:lnTo>
                      <a:pt x="287" y="379"/>
                    </a:lnTo>
                    <a:lnTo>
                      <a:pt x="293" y="361"/>
                    </a:lnTo>
                    <a:lnTo>
                      <a:pt x="277" y="336"/>
                    </a:lnTo>
                    <a:lnTo>
                      <a:pt x="298" y="319"/>
                    </a:lnTo>
                    <a:lnTo>
                      <a:pt x="312" y="289"/>
                    </a:lnTo>
                    <a:lnTo>
                      <a:pt x="343" y="283"/>
                    </a:lnTo>
                    <a:lnTo>
                      <a:pt x="377" y="304"/>
                    </a:lnTo>
                    <a:lnTo>
                      <a:pt x="375" y="338"/>
                    </a:lnTo>
                    <a:lnTo>
                      <a:pt x="406" y="338"/>
                    </a:lnTo>
                    <a:lnTo>
                      <a:pt x="412" y="429"/>
                    </a:lnTo>
                    <a:lnTo>
                      <a:pt x="443" y="473"/>
                    </a:lnTo>
                    <a:lnTo>
                      <a:pt x="493" y="439"/>
                    </a:lnTo>
                    <a:lnTo>
                      <a:pt x="521" y="435"/>
                    </a:lnTo>
                    <a:lnTo>
                      <a:pt x="555" y="394"/>
                    </a:lnTo>
                    <a:lnTo>
                      <a:pt x="612" y="392"/>
                    </a:lnTo>
                    <a:lnTo>
                      <a:pt x="615" y="414"/>
                    </a:lnTo>
                    <a:lnTo>
                      <a:pt x="652" y="394"/>
                    </a:lnTo>
                    <a:lnTo>
                      <a:pt x="692" y="394"/>
                    </a:lnTo>
                    <a:lnTo>
                      <a:pt x="717" y="410"/>
                    </a:lnTo>
                    <a:lnTo>
                      <a:pt x="737" y="392"/>
                    </a:lnTo>
                    <a:lnTo>
                      <a:pt x="709" y="367"/>
                    </a:lnTo>
                    <a:lnTo>
                      <a:pt x="699" y="329"/>
                    </a:lnTo>
                    <a:lnTo>
                      <a:pt x="684" y="307"/>
                    </a:lnTo>
                    <a:lnTo>
                      <a:pt x="680" y="279"/>
                    </a:lnTo>
                    <a:lnTo>
                      <a:pt x="631" y="257"/>
                    </a:lnTo>
                    <a:lnTo>
                      <a:pt x="612" y="257"/>
                    </a:lnTo>
                    <a:lnTo>
                      <a:pt x="608" y="269"/>
                    </a:lnTo>
                    <a:lnTo>
                      <a:pt x="586" y="263"/>
                    </a:lnTo>
                    <a:lnTo>
                      <a:pt x="568" y="236"/>
                    </a:lnTo>
                    <a:lnTo>
                      <a:pt x="578" y="226"/>
                    </a:lnTo>
                    <a:lnTo>
                      <a:pt x="549" y="197"/>
                    </a:lnTo>
                    <a:lnTo>
                      <a:pt x="547" y="171"/>
                    </a:lnTo>
                    <a:lnTo>
                      <a:pt x="531" y="173"/>
                    </a:lnTo>
                    <a:lnTo>
                      <a:pt x="508" y="182"/>
                    </a:lnTo>
                    <a:lnTo>
                      <a:pt x="461" y="179"/>
                    </a:lnTo>
                    <a:lnTo>
                      <a:pt x="434" y="185"/>
                    </a:lnTo>
                    <a:lnTo>
                      <a:pt x="430" y="201"/>
                    </a:lnTo>
                    <a:lnTo>
                      <a:pt x="408" y="182"/>
                    </a:lnTo>
                    <a:lnTo>
                      <a:pt x="387" y="191"/>
                    </a:lnTo>
                    <a:lnTo>
                      <a:pt x="381" y="173"/>
                    </a:lnTo>
                    <a:lnTo>
                      <a:pt x="362" y="173"/>
                    </a:lnTo>
                    <a:lnTo>
                      <a:pt x="353" y="154"/>
                    </a:lnTo>
                    <a:lnTo>
                      <a:pt x="315" y="179"/>
                    </a:lnTo>
                    <a:lnTo>
                      <a:pt x="289" y="179"/>
                    </a:lnTo>
                    <a:lnTo>
                      <a:pt x="265" y="158"/>
                    </a:lnTo>
                    <a:lnTo>
                      <a:pt x="197" y="158"/>
                    </a:lnTo>
                    <a:lnTo>
                      <a:pt x="162" y="164"/>
                    </a:lnTo>
                    <a:lnTo>
                      <a:pt x="150" y="129"/>
                    </a:lnTo>
                    <a:lnTo>
                      <a:pt x="168" y="101"/>
                    </a:lnTo>
                    <a:lnTo>
                      <a:pt x="205" y="92"/>
                    </a:lnTo>
                    <a:lnTo>
                      <a:pt x="260" y="116"/>
                    </a:lnTo>
                    <a:lnTo>
                      <a:pt x="312" y="78"/>
                    </a:lnTo>
                    <a:lnTo>
                      <a:pt x="262" y="92"/>
                    </a:lnTo>
                    <a:lnTo>
                      <a:pt x="250" y="76"/>
                    </a:lnTo>
                    <a:lnTo>
                      <a:pt x="228" y="64"/>
                    </a:lnTo>
                    <a:lnTo>
                      <a:pt x="262" y="35"/>
                    </a:lnTo>
                    <a:lnTo>
                      <a:pt x="221" y="0"/>
                    </a:lnTo>
                    <a:lnTo>
                      <a:pt x="215" y="17"/>
                    </a:lnTo>
                    <a:lnTo>
                      <a:pt x="168" y="45"/>
                    </a:lnTo>
                    <a:lnTo>
                      <a:pt x="139" y="3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6" name="Freeform 31">
                <a:extLst>
                  <a:ext uri="{FF2B5EF4-FFF2-40B4-BE49-F238E27FC236}">
                    <a16:creationId xmlns:a16="http://schemas.microsoft.com/office/drawing/2014/main" id="{1BD89ED4-724B-48CE-B731-38B02F88D5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97" y="1413"/>
                <a:ext cx="305" cy="245"/>
              </a:xfrm>
              <a:custGeom>
                <a:avLst/>
                <a:gdLst>
                  <a:gd name="T0" fmla="*/ 346 w 1222"/>
                  <a:gd name="T1" fmla="*/ 127 h 978"/>
                  <a:gd name="T2" fmla="*/ 327 w 1222"/>
                  <a:gd name="T3" fmla="*/ 162 h 978"/>
                  <a:gd name="T4" fmla="*/ 323 w 1222"/>
                  <a:gd name="T5" fmla="*/ 215 h 978"/>
                  <a:gd name="T6" fmla="*/ 302 w 1222"/>
                  <a:gd name="T7" fmla="*/ 236 h 978"/>
                  <a:gd name="T8" fmla="*/ 221 w 1222"/>
                  <a:gd name="T9" fmla="*/ 277 h 978"/>
                  <a:gd name="T10" fmla="*/ 208 w 1222"/>
                  <a:gd name="T11" fmla="*/ 322 h 978"/>
                  <a:gd name="T12" fmla="*/ 152 w 1222"/>
                  <a:gd name="T13" fmla="*/ 340 h 978"/>
                  <a:gd name="T14" fmla="*/ 112 w 1222"/>
                  <a:gd name="T15" fmla="*/ 322 h 978"/>
                  <a:gd name="T16" fmla="*/ 49 w 1222"/>
                  <a:gd name="T17" fmla="*/ 302 h 978"/>
                  <a:gd name="T18" fmla="*/ 30 w 1222"/>
                  <a:gd name="T19" fmla="*/ 340 h 978"/>
                  <a:gd name="T20" fmla="*/ 37 w 1222"/>
                  <a:gd name="T21" fmla="*/ 390 h 978"/>
                  <a:gd name="T22" fmla="*/ 30 w 1222"/>
                  <a:gd name="T23" fmla="*/ 443 h 978"/>
                  <a:gd name="T24" fmla="*/ 0 w 1222"/>
                  <a:gd name="T25" fmla="*/ 465 h 978"/>
                  <a:gd name="T26" fmla="*/ 39 w 1222"/>
                  <a:gd name="T27" fmla="*/ 533 h 978"/>
                  <a:gd name="T28" fmla="*/ 24 w 1222"/>
                  <a:gd name="T29" fmla="*/ 568 h 978"/>
                  <a:gd name="T30" fmla="*/ 61 w 1222"/>
                  <a:gd name="T31" fmla="*/ 691 h 978"/>
                  <a:gd name="T32" fmla="*/ 155 w 1222"/>
                  <a:gd name="T33" fmla="*/ 762 h 978"/>
                  <a:gd name="T34" fmla="*/ 170 w 1222"/>
                  <a:gd name="T35" fmla="*/ 822 h 978"/>
                  <a:gd name="T36" fmla="*/ 255 w 1222"/>
                  <a:gd name="T37" fmla="*/ 974 h 978"/>
                  <a:gd name="T38" fmla="*/ 405 w 1222"/>
                  <a:gd name="T39" fmla="*/ 978 h 978"/>
                  <a:gd name="T40" fmla="*/ 454 w 1222"/>
                  <a:gd name="T41" fmla="*/ 955 h 978"/>
                  <a:gd name="T42" fmla="*/ 595 w 1222"/>
                  <a:gd name="T43" fmla="*/ 927 h 978"/>
                  <a:gd name="T44" fmla="*/ 589 w 1222"/>
                  <a:gd name="T45" fmla="*/ 902 h 978"/>
                  <a:gd name="T46" fmla="*/ 586 w 1222"/>
                  <a:gd name="T47" fmla="*/ 847 h 978"/>
                  <a:gd name="T48" fmla="*/ 614 w 1222"/>
                  <a:gd name="T49" fmla="*/ 793 h 978"/>
                  <a:gd name="T50" fmla="*/ 636 w 1222"/>
                  <a:gd name="T51" fmla="*/ 769 h 978"/>
                  <a:gd name="T52" fmla="*/ 710 w 1222"/>
                  <a:gd name="T53" fmla="*/ 765 h 978"/>
                  <a:gd name="T54" fmla="*/ 735 w 1222"/>
                  <a:gd name="T55" fmla="*/ 712 h 978"/>
                  <a:gd name="T56" fmla="*/ 802 w 1222"/>
                  <a:gd name="T57" fmla="*/ 736 h 978"/>
                  <a:gd name="T58" fmla="*/ 839 w 1222"/>
                  <a:gd name="T59" fmla="*/ 703 h 978"/>
                  <a:gd name="T60" fmla="*/ 835 w 1222"/>
                  <a:gd name="T61" fmla="*/ 621 h 978"/>
                  <a:gd name="T62" fmla="*/ 888 w 1222"/>
                  <a:gd name="T63" fmla="*/ 565 h 978"/>
                  <a:gd name="T64" fmla="*/ 882 w 1222"/>
                  <a:gd name="T65" fmla="*/ 531 h 978"/>
                  <a:gd name="T66" fmla="*/ 858 w 1222"/>
                  <a:gd name="T67" fmla="*/ 471 h 978"/>
                  <a:gd name="T68" fmla="*/ 939 w 1222"/>
                  <a:gd name="T69" fmla="*/ 480 h 978"/>
                  <a:gd name="T70" fmla="*/ 954 w 1222"/>
                  <a:gd name="T71" fmla="*/ 440 h 978"/>
                  <a:gd name="T72" fmla="*/ 982 w 1222"/>
                  <a:gd name="T73" fmla="*/ 349 h 978"/>
                  <a:gd name="T74" fmla="*/ 939 w 1222"/>
                  <a:gd name="T75" fmla="*/ 268 h 978"/>
                  <a:gd name="T76" fmla="*/ 995 w 1222"/>
                  <a:gd name="T77" fmla="*/ 184 h 978"/>
                  <a:gd name="T78" fmla="*/ 1120 w 1222"/>
                  <a:gd name="T79" fmla="*/ 164 h 978"/>
                  <a:gd name="T80" fmla="*/ 1194 w 1222"/>
                  <a:gd name="T81" fmla="*/ 154 h 978"/>
                  <a:gd name="T82" fmla="*/ 1222 w 1222"/>
                  <a:gd name="T83" fmla="*/ 127 h 978"/>
                  <a:gd name="T84" fmla="*/ 1157 w 1222"/>
                  <a:gd name="T85" fmla="*/ 111 h 978"/>
                  <a:gd name="T86" fmla="*/ 1117 w 1222"/>
                  <a:gd name="T87" fmla="*/ 109 h 978"/>
                  <a:gd name="T88" fmla="*/ 1026 w 1222"/>
                  <a:gd name="T89" fmla="*/ 152 h 978"/>
                  <a:gd name="T90" fmla="*/ 948 w 1222"/>
                  <a:gd name="T91" fmla="*/ 190 h 978"/>
                  <a:gd name="T92" fmla="*/ 911 w 1222"/>
                  <a:gd name="T93" fmla="*/ 55 h 978"/>
                  <a:gd name="T94" fmla="*/ 882 w 1222"/>
                  <a:gd name="T95" fmla="*/ 21 h 978"/>
                  <a:gd name="T96" fmla="*/ 817 w 1222"/>
                  <a:gd name="T97" fmla="*/ 6 h 978"/>
                  <a:gd name="T98" fmla="*/ 782 w 1222"/>
                  <a:gd name="T99" fmla="*/ 53 h 978"/>
                  <a:gd name="T100" fmla="*/ 792 w 1222"/>
                  <a:gd name="T101" fmla="*/ 96 h 978"/>
                  <a:gd name="T102" fmla="*/ 728 w 1222"/>
                  <a:gd name="T103" fmla="*/ 107 h 978"/>
                  <a:gd name="T104" fmla="*/ 717 w 1222"/>
                  <a:gd name="T105" fmla="*/ 143 h 978"/>
                  <a:gd name="T106" fmla="*/ 618 w 1222"/>
                  <a:gd name="T107" fmla="*/ 162 h 978"/>
                  <a:gd name="T108" fmla="*/ 561 w 1222"/>
                  <a:gd name="T109" fmla="*/ 125 h 978"/>
                  <a:gd name="T110" fmla="*/ 518 w 1222"/>
                  <a:gd name="T111" fmla="*/ 111 h 978"/>
                  <a:gd name="T112" fmla="*/ 452 w 1222"/>
                  <a:gd name="T113" fmla="*/ 119 h 978"/>
                  <a:gd name="T114" fmla="*/ 389 w 1222"/>
                  <a:gd name="T115" fmla="*/ 127 h 9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1222" h="978">
                    <a:moveTo>
                      <a:pt x="389" y="127"/>
                    </a:moveTo>
                    <a:lnTo>
                      <a:pt x="346" y="127"/>
                    </a:lnTo>
                    <a:lnTo>
                      <a:pt x="323" y="140"/>
                    </a:lnTo>
                    <a:lnTo>
                      <a:pt x="327" y="162"/>
                    </a:lnTo>
                    <a:lnTo>
                      <a:pt x="317" y="193"/>
                    </a:lnTo>
                    <a:lnTo>
                      <a:pt x="323" y="215"/>
                    </a:lnTo>
                    <a:lnTo>
                      <a:pt x="317" y="230"/>
                    </a:lnTo>
                    <a:lnTo>
                      <a:pt x="302" y="236"/>
                    </a:lnTo>
                    <a:lnTo>
                      <a:pt x="283" y="262"/>
                    </a:lnTo>
                    <a:lnTo>
                      <a:pt x="221" y="277"/>
                    </a:lnTo>
                    <a:lnTo>
                      <a:pt x="202" y="277"/>
                    </a:lnTo>
                    <a:lnTo>
                      <a:pt x="208" y="322"/>
                    </a:lnTo>
                    <a:lnTo>
                      <a:pt x="178" y="343"/>
                    </a:lnTo>
                    <a:lnTo>
                      <a:pt x="152" y="340"/>
                    </a:lnTo>
                    <a:lnTo>
                      <a:pt x="143" y="355"/>
                    </a:lnTo>
                    <a:lnTo>
                      <a:pt x="112" y="322"/>
                    </a:lnTo>
                    <a:lnTo>
                      <a:pt x="74" y="322"/>
                    </a:lnTo>
                    <a:lnTo>
                      <a:pt x="49" y="302"/>
                    </a:lnTo>
                    <a:lnTo>
                      <a:pt x="39" y="305"/>
                    </a:lnTo>
                    <a:lnTo>
                      <a:pt x="30" y="340"/>
                    </a:lnTo>
                    <a:lnTo>
                      <a:pt x="37" y="359"/>
                    </a:lnTo>
                    <a:lnTo>
                      <a:pt x="37" y="390"/>
                    </a:lnTo>
                    <a:lnTo>
                      <a:pt x="12" y="421"/>
                    </a:lnTo>
                    <a:lnTo>
                      <a:pt x="30" y="443"/>
                    </a:lnTo>
                    <a:lnTo>
                      <a:pt x="12" y="443"/>
                    </a:lnTo>
                    <a:lnTo>
                      <a:pt x="0" y="465"/>
                    </a:lnTo>
                    <a:lnTo>
                      <a:pt x="8" y="518"/>
                    </a:lnTo>
                    <a:lnTo>
                      <a:pt x="39" y="533"/>
                    </a:lnTo>
                    <a:lnTo>
                      <a:pt x="43" y="543"/>
                    </a:lnTo>
                    <a:lnTo>
                      <a:pt x="24" y="568"/>
                    </a:lnTo>
                    <a:lnTo>
                      <a:pt x="61" y="668"/>
                    </a:lnTo>
                    <a:lnTo>
                      <a:pt x="61" y="691"/>
                    </a:lnTo>
                    <a:lnTo>
                      <a:pt x="74" y="750"/>
                    </a:lnTo>
                    <a:lnTo>
                      <a:pt x="155" y="762"/>
                    </a:lnTo>
                    <a:lnTo>
                      <a:pt x="174" y="799"/>
                    </a:lnTo>
                    <a:lnTo>
                      <a:pt x="170" y="822"/>
                    </a:lnTo>
                    <a:lnTo>
                      <a:pt x="102" y="924"/>
                    </a:lnTo>
                    <a:lnTo>
                      <a:pt x="255" y="974"/>
                    </a:lnTo>
                    <a:lnTo>
                      <a:pt x="358" y="965"/>
                    </a:lnTo>
                    <a:lnTo>
                      <a:pt x="405" y="978"/>
                    </a:lnTo>
                    <a:lnTo>
                      <a:pt x="411" y="965"/>
                    </a:lnTo>
                    <a:lnTo>
                      <a:pt x="454" y="955"/>
                    </a:lnTo>
                    <a:lnTo>
                      <a:pt x="489" y="959"/>
                    </a:lnTo>
                    <a:lnTo>
                      <a:pt x="595" y="927"/>
                    </a:lnTo>
                    <a:lnTo>
                      <a:pt x="602" y="915"/>
                    </a:lnTo>
                    <a:lnTo>
                      <a:pt x="589" y="902"/>
                    </a:lnTo>
                    <a:lnTo>
                      <a:pt x="595" y="884"/>
                    </a:lnTo>
                    <a:lnTo>
                      <a:pt x="586" y="847"/>
                    </a:lnTo>
                    <a:lnTo>
                      <a:pt x="589" y="809"/>
                    </a:lnTo>
                    <a:lnTo>
                      <a:pt x="614" y="793"/>
                    </a:lnTo>
                    <a:lnTo>
                      <a:pt x="614" y="781"/>
                    </a:lnTo>
                    <a:lnTo>
                      <a:pt x="636" y="769"/>
                    </a:lnTo>
                    <a:lnTo>
                      <a:pt x="673" y="781"/>
                    </a:lnTo>
                    <a:lnTo>
                      <a:pt x="710" y="765"/>
                    </a:lnTo>
                    <a:lnTo>
                      <a:pt x="686" y="746"/>
                    </a:lnTo>
                    <a:lnTo>
                      <a:pt x="735" y="712"/>
                    </a:lnTo>
                    <a:lnTo>
                      <a:pt x="786" y="718"/>
                    </a:lnTo>
                    <a:lnTo>
                      <a:pt x="802" y="736"/>
                    </a:lnTo>
                    <a:lnTo>
                      <a:pt x="817" y="730"/>
                    </a:lnTo>
                    <a:lnTo>
                      <a:pt x="839" y="703"/>
                    </a:lnTo>
                    <a:lnTo>
                      <a:pt x="820" y="646"/>
                    </a:lnTo>
                    <a:lnTo>
                      <a:pt x="835" y="621"/>
                    </a:lnTo>
                    <a:lnTo>
                      <a:pt x="833" y="580"/>
                    </a:lnTo>
                    <a:lnTo>
                      <a:pt x="888" y="565"/>
                    </a:lnTo>
                    <a:lnTo>
                      <a:pt x="901" y="549"/>
                    </a:lnTo>
                    <a:lnTo>
                      <a:pt x="882" y="531"/>
                    </a:lnTo>
                    <a:lnTo>
                      <a:pt x="848" y="486"/>
                    </a:lnTo>
                    <a:lnTo>
                      <a:pt x="858" y="471"/>
                    </a:lnTo>
                    <a:lnTo>
                      <a:pt x="904" y="484"/>
                    </a:lnTo>
                    <a:lnTo>
                      <a:pt x="939" y="480"/>
                    </a:lnTo>
                    <a:lnTo>
                      <a:pt x="954" y="471"/>
                    </a:lnTo>
                    <a:lnTo>
                      <a:pt x="954" y="440"/>
                    </a:lnTo>
                    <a:lnTo>
                      <a:pt x="935" y="418"/>
                    </a:lnTo>
                    <a:lnTo>
                      <a:pt x="982" y="349"/>
                    </a:lnTo>
                    <a:lnTo>
                      <a:pt x="976" y="324"/>
                    </a:lnTo>
                    <a:lnTo>
                      <a:pt x="939" y="268"/>
                    </a:lnTo>
                    <a:lnTo>
                      <a:pt x="919" y="256"/>
                    </a:lnTo>
                    <a:lnTo>
                      <a:pt x="995" y="184"/>
                    </a:lnTo>
                    <a:lnTo>
                      <a:pt x="1026" y="174"/>
                    </a:lnTo>
                    <a:lnTo>
                      <a:pt x="1120" y="164"/>
                    </a:lnTo>
                    <a:lnTo>
                      <a:pt x="1157" y="174"/>
                    </a:lnTo>
                    <a:lnTo>
                      <a:pt x="1194" y="154"/>
                    </a:lnTo>
                    <a:lnTo>
                      <a:pt x="1179" y="137"/>
                    </a:lnTo>
                    <a:lnTo>
                      <a:pt x="1222" y="127"/>
                    </a:lnTo>
                    <a:lnTo>
                      <a:pt x="1197" y="111"/>
                    </a:lnTo>
                    <a:lnTo>
                      <a:pt x="1157" y="111"/>
                    </a:lnTo>
                    <a:lnTo>
                      <a:pt x="1120" y="131"/>
                    </a:lnTo>
                    <a:lnTo>
                      <a:pt x="1117" y="109"/>
                    </a:lnTo>
                    <a:lnTo>
                      <a:pt x="1060" y="111"/>
                    </a:lnTo>
                    <a:lnTo>
                      <a:pt x="1026" y="152"/>
                    </a:lnTo>
                    <a:lnTo>
                      <a:pt x="998" y="156"/>
                    </a:lnTo>
                    <a:lnTo>
                      <a:pt x="948" y="190"/>
                    </a:lnTo>
                    <a:lnTo>
                      <a:pt x="917" y="146"/>
                    </a:lnTo>
                    <a:lnTo>
                      <a:pt x="911" y="55"/>
                    </a:lnTo>
                    <a:lnTo>
                      <a:pt x="880" y="55"/>
                    </a:lnTo>
                    <a:lnTo>
                      <a:pt x="882" y="21"/>
                    </a:lnTo>
                    <a:lnTo>
                      <a:pt x="848" y="0"/>
                    </a:lnTo>
                    <a:lnTo>
                      <a:pt x="817" y="6"/>
                    </a:lnTo>
                    <a:lnTo>
                      <a:pt x="803" y="36"/>
                    </a:lnTo>
                    <a:lnTo>
                      <a:pt x="782" y="53"/>
                    </a:lnTo>
                    <a:lnTo>
                      <a:pt x="798" y="78"/>
                    </a:lnTo>
                    <a:lnTo>
                      <a:pt x="792" y="96"/>
                    </a:lnTo>
                    <a:lnTo>
                      <a:pt x="735" y="90"/>
                    </a:lnTo>
                    <a:lnTo>
                      <a:pt x="728" y="107"/>
                    </a:lnTo>
                    <a:lnTo>
                      <a:pt x="735" y="131"/>
                    </a:lnTo>
                    <a:lnTo>
                      <a:pt x="717" y="143"/>
                    </a:lnTo>
                    <a:lnTo>
                      <a:pt x="686" y="119"/>
                    </a:lnTo>
                    <a:lnTo>
                      <a:pt x="618" y="162"/>
                    </a:lnTo>
                    <a:lnTo>
                      <a:pt x="589" y="133"/>
                    </a:lnTo>
                    <a:lnTo>
                      <a:pt x="561" y="125"/>
                    </a:lnTo>
                    <a:lnTo>
                      <a:pt x="542" y="133"/>
                    </a:lnTo>
                    <a:lnTo>
                      <a:pt x="518" y="111"/>
                    </a:lnTo>
                    <a:lnTo>
                      <a:pt x="473" y="115"/>
                    </a:lnTo>
                    <a:lnTo>
                      <a:pt x="452" y="119"/>
                    </a:lnTo>
                    <a:lnTo>
                      <a:pt x="401" y="93"/>
                    </a:lnTo>
                    <a:lnTo>
                      <a:pt x="389" y="127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7" name="Freeform 32">
                <a:extLst>
                  <a:ext uri="{FF2B5EF4-FFF2-40B4-BE49-F238E27FC236}">
                    <a16:creationId xmlns:a16="http://schemas.microsoft.com/office/drawing/2014/main" id="{A8BE384C-2496-4FEA-B717-09E31C043B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1" y="1320"/>
                <a:ext cx="123" cy="94"/>
              </a:xfrm>
              <a:custGeom>
                <a:avLst/>
                <a:gdLst>
                  <a:gd name="T0" fmla="*/ 453 w 491"/>
                  <a:gd name="T1" fmla="*/ 141 h 375"/>
                  <a:gd name="T2" fmla="*/ 426 w 491"/>
                  <a:gd name="T3" fmla="*/ 141 h 375"/>
                  <a:gd name="T4" fmla="*/ 406 w 491"/>
                  <a:gd name="T5" fmla="*/ 131 h 375"/>
                  <a:gd name="T6" fmla="*/ 403 w 491"/>
                  <a:gd name="T7" fmla="*/ 119 h 375"/>
                  <a:gd name="T8" fmla="*/ 375 w 491"/>
                  <a:gd name="T9" fmla="*/ 97 h 375"/>
                  <a:gd name="T10" fmla="*/ 350 w 491"/>
                  <a:gd name="T11" fmla="*/ 53 h 375"/>
                  <a:gd name="T12" fmla="*/ 303 w 491"/>
                  <a:gd name="T13" fmla="*/ 6 h 375"/>
                  <a:gd name="T14" fmla="*/ 291 w 491"/>
                  <a:gd name="T15" fmla="*/ 35 h 375"/>
                  <a:gd name="T16" fmla="*/ 266 w 491"/>
                  <a:gd name="T17" fmla="*/ 47 h 375"/>
                  <a:gd name="T18" fmla="*/ 254 w 491"/>
                  <a:gd name="T19" fmla="*/ 72 h 375"/>
                  <a:gd name="T20" fmla="*/ 201 w 491"/>
                  <a:gd name="T21" fmla="*/ 63 h 375"/>
                  <a:gd name="T22" fmla="*/ 182 w 491"/>
                  <a:gd name="T23" fmla="*/ 35 h 375"/>
                  <a:gd name="T24" fmla="*/ 144 w 491"/>
                  <a:gd name="T25" fmla="*/ 4 h 375"/>
                  <a:gd name="T26" fmla="*/ 117 w 491"/>
                  <a:gd name="T27" fmla="*/ 0 h 375"/>
                  <a:gd name="T28" fmla="*/ 97 w 491"/>
                  <a:gd name="T29" fmla="*/ 22 h 375"/>
                  <a:gd name="T30" fmla="*/ 150 w 491"/>
                  <a:gd name="T31" fmla="*/ 66 h 375"/>
                  <a:gd name="T32" fmla="*/ 135 w 491"/>
                  <a:gd name="T33" fmla="*/ 90 h 375"/>
                  <a:gd name="T34" fmla="*/ 110 w 491"/>
                  <a:gd name="T35" fmla="*/ 76 h 375"/>
                  <a:gd name="T36" fmla="*/ 76 w 491"/>
                  <a:gd name="T37" fmla="*/ 76 h 375"/>
                  <a:gd name="T38" fmla="*/ 63 w 491"/>
                  <a:gd name="T39" fmla="*/ 59 h 375"/>
                  <a:gd name="T40" fmla="*/ 25 w 491"/>
                  <a:gd name="T41" fmla="*/ 47 h 375"/>
                  <a:gd name="T42" fmla="*/ 0 w 491"/>
                  <a:gd name="T43" fmla="*/ 66 h 375"/>
                  <a:gd name="T44" fmla="*/ 10 w 491"/>
                  <a:gd name="T45" fmla="*/ 90 h 375"/>
                  <a:gd name="T46" fmla="*/ 41 w 491"/>
                  <a:gd name="T47" fmla="*/ 94 h 375"/>
                  <a:gd name="T48" fmla="*/ 60 w 491"/>
                  <a:gd name="T49" fmla="*/ 109 h 375"/>
                  <a:gd name="T50" fmla="*/ 45 w 491"/>
                  <a:gd name="T51" fmla="*/ 131 h 375"/>
                  <a:gd name="T52" fmla="*/ 60 w 491"/>
                  <a:gd name="T53" fmla="*/ 156 h 375"/>
                  <a:gd name="T54" fmla="*/ 103 w 491"/>
                  <a:gd name="T55" fmla="*/ 178 h 375"/>
                  <a:gd name="T56" fmla="*/ 91 w 491"/>
                  <a:gd name="T57" fmla="*/ 209 h 375"/>
                  <a:gd name="T58" fmla="*/ 131 w 491"/>
                  <a:gd name="T59" fmla="*/ 248 h 375"/>
                  <a:gd name="T60" fmla="*/ 162 w 491"/>
                  <a:gd name="T61" fmla="*/ 250 h 375"/>
                  <a:gd name="T62" fmla="*/ 150 w 491"/>
                  <a:gd name="T63" fmla="*/ 266 h 375"/>
                  <a:gd name="T64" fmla="*/ 176 w 491"/>
                  <a:gd name="T65" fmla="*/ 285 h 375"/>
                  <a:gd name="T66" fmla="*/ 156 w 491"/>
                  <a:gd name="T67" fmla="*/ 291 h 375"/>
                  <a:gd name="T68" fmla="*/ 172 w 491"/>
                  <a:gd name="T69" fmla="*/ 326 h 375"/>
                  <a:gd name="T70" fmla="*/ 215 w 491"/>
                  <a:gd name="T71" fmla="*/ 279 h 375"/>
                  <a:gd name="T72" fmla="*/ 287 w 491"/>
                  <a:gd name="T73" fmla="*/ 234 h 375"/>
                  <a:gd name="T74" fmla="*/ 326 w 491"/>
                  <a:gd name="T75" fmla="*/ 269 h 375"/>
                  <a:gd name="T76" fmla="*/ 307 w 491"/>
                  <a:gd name="T77" fmla="*/ 281 h 375"/>
                  <a:gd name="T78" fmla="*/ 326 w 491"/>
                  <a:gd name="T79" fmla="*/ 301 h 375"/>
                  <a:gd name="T80" fmla="*/ 303 w 491"/>
                  <a:gd name="T81" fmla="*/ 322 h 375"/>
                  <a:gd name="T82" fmla="*/ 366 w 491"/>
                  <a:gd name="T83" fmla="*/ 375 h 375"/>
                  <a:gd name="T84" fmla="*/ 387 w 491"/>
                  <a:gd name="T85" fmla="*/ 373 h 375"/>
                  <a:gd name="T86" fmla="*/ 375 w 491"/>
                  <a:gd name="T87" fmla="*/ 328 h 375"/>
                  <a:gd name="T88" fmla="*/ 387 w 491"/>
                  <a:gd name="T89" fmla="*/ 291 h 375"/>
                  <a:gd name="T90" fmla="*/ 400 w 491"/>
                  <a:gd name="T91" fmla="*/ 310 h 375"/>
                  <a:gd name="T92" fmla="*/ 418 w 491"/>
                  <a:gd name="T93" fmla="*/ 269 h 375"/>
                  <a:gd name="T94" fmla="*/ 406 w 491"/>
                  <a:gd name="T95" fmla="*/ 260 h 375"/>
                  <a:gd name="T96" fmla="*/ 412 w 491"/>
                  <a:gd name="T97" fmla="*/ 188 h 375"/>
                  <a:gd name="T98" fmla="*/ 444 w 491"/>
                  <a:gd name="T99" fmla="*/ 166 h 375"/>
                  <a:gd name="T100" fmla="*/ 491 w 491"/>
                  <a:gd name="T101" fmla="*/ 178 h 375"/>
                  <a:gd name="T102" fmla="*/ 481 w 491"/>
                  <a:gd name="T103" fmla="*/ 160 h 375"/>
                  <a:gd name="T104" fmla="*/ 453 w 491"/>
                  <a:gd name="T105" fmla="*/ 141 h 3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491" h="375">
                    <a:moveTo>
                      <a:pt x="453" y="141"/>
                    </a:moveTo>
                    <a:lnTo>
                      <a:pt x="426" y="141"/>
                    </a:lnTo>
                    <a:lnTo>
                      <a:pt x="406" y="131"/>
                    </a:lnTo>
                    <a:lnTo>
                      <a:pt x="403" y="119"/>
                    </a:lnTo>
                    <a:lnTo>
                      <a:pt x="375" y="97"/>
                    </a:lnTo>
                    <a:lnTo>
                      <a:pt x="350" y="53"/>
                    </a:lnTo>
                    <a:lnTo>
                      <a:pt x="303" y="6"/>
                    </a:lnTo>
                    <a:lnTo>
                      <a:pt x="291" y="35"/>
                    </a:lnTo>
                    <a:lnTo>
                      <a:pt x="266" y="47"/>
                    </a:lnTo>
                    <a:lnTo>
                      <a:pt x="254" y="72"/>
                    </a:lnTo>
                    <a:lnTo>
                      <a:pt x="201" y="63"/>
                    </a:lnTo>
                    <a:lnTo>
                      <a:pt x="182" y="35"/>
                    </a:lnTo>
                    <a:lnTo>
                      <a:pt x="144" y="4"/>
                    </a:lnTo>
                    <a:lnTo>
                      <a:pt x="117" y="0"/>
                    </a:lnTo>
                    <a:lnTo>
                      <a:pt x="97" y="22"/>
                    </a:lnTo>
                    <a:lnTo>
                      <a:pt x="150" y="66"/>
                    </a:lnTo>
                    <a:lnTo>
                      <a:pt x="135" y="90"/>
                    </a:lnTo>
                    <a:lnTo>
                      <a:pt x="110" y="76"/>
                    </a:lnTo>
                    <a:lnTo>
                      <a:pt x="76" y="76"/>
                    </a:lnTo>
                    <a:lnTo>
                      <a:pt x="63" y="59"/>
                    </a:lnTo>
                    <a:lnTo>
                      <a:pt x="25" y="47"/>
                    </a:lnTo>
                    <a:lnTo>
                      <a:pt x="0" y="66"/>
                    </a:lnTo>
                    <a:lnTo>
                      <a:pt x="10" y="90"/>
                    </a:lnTo>
                    <a:lnTo>
                      <a:pt x="41" y="94"/>
                    </a:lnTo>
                    <a:lnTo>
                      <a:pt x="60" y="109"/>
                    </a:lnTo>
                    <a:lnTo>
                      <a:pt x="45" y="131"/>
                    </a:lnTo>
                    <a:lnTo>
                      <a:pt x="60" y="156"/>
                    </a:lnTo>
                    <a:lnTo>
                      <a:pt x="103" y="178"/>
                    </a:lnTo>
                    <a:lnTo>
                      <a:pt x="91" y="209"/>
                    </a:lnTo>
                    <a:lnTo>
                      <a:pt x="131" y="248"/>
                    </a:lnTo>
                    <a:lnTo>
                      <a:pt x="162" y="250"/>
                    </a:lnTo>
                    <a:lnTo>
                      <a:pt x="150" y="266"/>
                    </a:lnTo>
                    <a:lnTo>
                      <a:pt x="176" y="285"/>
                    </a:lnTo>
                    <a:lnTo>
                      <a:pt x="156" y="291"/>
                    </a:lnTo>
                    <a:lnTo>
                      <a:pt x="172" y="326"/>
                    </a:lnTo>
                    <a:lnTo>
                      <a:pt x="215" y="279"/>
                    </a:lnTo>
                    <a:lnTo>
                      <a:pt x="287" y="234"/>
                    </a:lnTo>
                    <a:lnTo>
                      <a:pt x="326" y="269"/>
                    </a:lnTo>
                    <a:lnTo>
                      <a:pt x="307" y="281"/>
                    </a:lnTo>
                    <a:lnTo>
                      <a:pt x="326" y="301"/>
                    </a:lnTo>
                    <a:lnTo>
                      <a:pt x="303" y="322"/>
                    </a:lnTo>
                    <a:lnTo>
                      <a:pt x="366" y="375"/>
                    </a:lnTo>
                    <a:lnTo>
                      <a:pt x="387" y="373"/>
                    </a:lnTo>
                    <a:lnTo>
                      <a:pt x="375" y="328"/>
                    </a:lnTo>
                    <a:lnTo>
                      <a:pt x="387" y="291"/>
                    </a:lnTo>
                    <a:lnTo>
                      <a:pt x="400" y="310"/>
                    </a:lnTo>
                    <a:lnTo>
                      <a:pt x="418" y="269"/>
                    </a:lnTo>
                    <a:lnTo>
                      <a:pt x="406" y="260"/>
                    </a:lnTo>
                    <a:lnTo>
                      <a:pt x="412" y="188"/>
                    </a:lnTo>
                    <a:lnTo>
                      <a:pt x="444" y="166"/>
                    </a:lnTo>
                    <a:lnTo>
                      <a:pt x="491" y="178"/>
                    </a:lnTo>
                    <a:lnTo>
                      <a:pt x="481" y="160"/>
                    </a:lnTo>
                    <a:lnTo>
                      <a:pt x="453" y="141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8" name="Freeform 33">
                <a:extLst>
                  <a:ext uri="{FF2B5EF4-FFF2-40B4-BE49-F238E27FC236}">
                    <a16:creationId xmlns:a16="http://schemas.microsoft.com/office/drawing/2014/main" id="{8D07B517-410D-4CDE-8692-E265BA501F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08" y="1441"/>
                <a:ext cx="231" cy="225"/>
              </a:xfrm>
              <a:custGeom>
                <a:avLst/>
                <a:gdLst>
                  <a:gd name="T0" fmla="*/ 653 w 923"/>
                  <a:gd name="T1" fmla="*/ 170 h 900"/>
                  <a:gd name="T2" fmla="*/ 581 w 923"/>
                  <a:gd name="T3" fmla="*/ 151 h 900"/>
                  <a:gd name="T4" fmla="*/ 546 w 923"/>
                  <a:gd name="T5" fmla="*/ 104 h 900"/>
                  <a:gd name="T6" fmla="*/ 524 w 923"/>
                  <a:gd name="T7" fmla="*/ 76 h 900"/>
                  <a:gd name="T8" fmla="*/ 506 w 923"/>
                  <a:gd name="T9" fmla="*/ 41 h 900"/>
                  <a:gd name="T10" fmla="*/ 493 w 923"/>
                  <a:gd name="T11" fmla="*/ 10 h 900"/>
                  <a:gd name="T12" fmla="*/ 446 w 923"/>
                  <a:gd name="T13" fmla="*/ 16 h 900"/>
                  <a:gd name="T14" fmla="*/ 409 w 923"/>
                  <a:gd name="T15" fmla="*/ 20 h 900"/>
                  <a:gd name="T16" fmla="*/ 346 w 923"/>
                  <a:gd name="T17" fmla="*/ 4 h 900"/>
                  <a:gd name="T18" fmla="*/ 299 w 923"/>
                  <a:gd name="T19" fmla="*/ 26 h 900"/>
                  <a:gd name="T20" fmla="*/ 281 w 923"/>
                  <a:gd name="T21" fmla="*/ 39 h 900"/>
                  <a:gd name="T22" fmla="*/ 200 w 923"/>
                  <a:gd name="T23" fmla="*/ 94 h 900"/>
                  <a:gd name="T24" fmla="*/ 194 w 923"/>
                  <a:gd name="T25" fmla="*/ 145 h 900"/>
                  <a:gd name="T26" fmla="*/ 200 w 923"/>
                  <a:gd name="T27" fmla="*/ 235 h 900"/>
                  <a:gd name="T28" fmla="*/ 188 w 923"/>
                  <a:gd name="T29" fmla="*/ 323 h 900"/>
                  <a:gd name="T30" fmla="*/ 0 w 923"/>
                  <a:gd name="T31" fmla="*/ 435 h 900"/>
                  <a:gd name="T32" fmla="*/ 57 w 923"/>
                  <a:gd name="T33" fmla="*/ 554 h 900"/>
                  <a:gd name="T34" fmla="*/ 162 w 923"/>
                  <a:gd name="T35" fmla="*/ 588 h 900"/>
                  <a:gd name="T36" fmla="*/ 319 w 923"/>
                  <a:gd name="T37" fmla="*/ 679 h 900"/>
                  <a:gd name="T38" fmla="*/ 753 w 923"/>
                  <a:gd name="T39" fmla="*/ 900 h 900"/>
                  <a:gd name="T40" fmla="*/ 799 w 923"/>
                  <a:gd name="T41" fmla="*/ 797 h 900"/>
                  <a:gd name="T42" fmla="*/ 833 w 923"/>
                  <a:gd name="T43" fmla="*/ 791 h 900"/>
                  <a:gd name="T44" fmla="*/ 905 w 923"/>
                  <a:gd name="T45" fmla="*/ 773 h 900"/>
                  <a:gd name="T46" fmla="*/ 868 w 923"/>
                  <a:gd name="T47" fmla="*/ 691 h 900"/>
                  <a:gd name="T48" fmla="*/ 831 w 923"/>
                  <a:gd name="T49" fmla="*/ 645 h 900"/>
                  <a:gd name="T50" fmla="*/ 780 w 923"/>
                  <a:gd name="T51" fmla="*/ 529 h 900"/>
                  <a:gd name="T52" fmla="*/ 696 w 923"/>
                  <a:gd name="T53" fmla="*/ 482 h 900"/>
                  <a:gd name="T54" fmla="*/ 671 w 923"/>
                  <a:gd name="T55" fmla="*/ 448 h 900"/>
                  <a:gd name="T56" fmla="*/ 593 w 923"/>
                  <a:gd name="T57" fmla="*/ 367 h 900"/>
                  <a:gd name="T58" fmla="*/ 602 w 923"/>
                  <a:gd name="T59" fmla="*/ 336 h 900"/>
                  <a:gd name="T60" fmla="*/ 612 w 923"/>
                  <a:gd name="T61" fmla="*/ 307 h 900"/>
                  <a:gd name="T62" fmla="*/ 624 w 923"/>
                  <a:gd name="T63" fmla="*/ 248 h 900"/>
                  <a:gd name="T64" fmla="*/ 646 w 923"/>
                  <a:gd name="T65" fmla="*/ 235 h 9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923" h="900">
                    <a:moveTo>
                      <a:pt x="624" y="204"/>
                    </a:moveTo>
                    <a:lnTo>
                      <a:pt x="653" y="170"/>
                    </a:lnTo>
                    <a:lnTo>
                      <a:pt x="600" y="172"/>
                    </a:lnTo>
                    <a:lnTo>
                      <a:pt x="581" y="151"/>
                    </a:lnTo>
                    <a:lnTo>
                      <a:pt x="562" y="151"/>
                    </a:lnTo>
                    <a:lnTo>
                      <a:pt x="546" y="104"/>
                    </a:lnTo>
                    <a:lnTo>
                      <a:pt x="534" y="107"/>
                    </a:lnTo>
                    <a:lnTo>
                      <a:pt x="524" y="76"/>
                    </a:lnTo>
                    <a:lnTo>
                      <a:pt x="506" y="63"/>
                    </a:lnTo>
                    <a:lnTo>
                      <a:pt x="506" y="41"/>
                    </a:lnTo>
                    <a:lnTo>
                      <a:pt x="493" y="32"/>
                    </a:lnTo>
                    <a:lnTo>
                      <a:pt x="493" y="10"/>
                    </a:lnTo>
                    <a:lnTo>
                      <a:pt x="456" y="47"/>
                    </a:lnTo>
                    <a:lnTo>
                      <a:pt x="446" y="16"/>
                    </a:lnTo>
                    <a:lnTo>
                      <a:pt x="424" y="10"/>
                    </a:lnTo>
                    <a:lnTo>
                      <a:pt x="409" y="20"/>
                    </a:lnTo>
                    <a:lnTo>
                      <a:pt x="378" y="16"/>
                    </a:lnTo>
                    <a:lnTo>
                      <a:pt x="346" y="4"/>
                    </a:lnTo>
                    <a:lnTo>
                      <a:pt x="315" y="0"/>
                    </a:lnTo>
                    <a:lnTo>
                      <a:pt x="299" y="26"/>
                    </a:lnTo>
                    <a:lnTo>
                      <a:pt x="281" y="32"/>
                    </a:lnTo>
                    <a:lnTo>
                      <a:pt x="281" y="39"/>
                    </a:lnTo>
                    <a:lnTo>
                      <a:pt x="240" y="86"/>
                    </a:lnTo>
                    <a:lnTo>
                      <a:pt x="200" y="94"/>
                    </a:lnTo>
                    <a:lnTo>
                      <a:pt x="194" y="110"/>
                    </a:lnTo>
                    <a:lnTo>
                      <a:pt x="194" y="145"/>
                    </a:lnTo>
                    <a:lnTo>
                      <a:pt x="209" y="188"/>
                    </a:lnTo>
                    <a:lnTo>
                      <a:pt x="200" y="235"/>
                    </a:lnTo>
                    <a:lnTo>
                      <a:pt x="206" y="282"/>
                    </a:lnTo>
                    <a:lnTo>
                      <a:pt x="188" y="323"/>
                    </a:lnTo>
                    <a:lnTo>
                      <a:pt x="159" y="332"/>
                    </a:lnTo>
                    <a:lnTo>
                      <a:pt x="0" y="435"/>
                    </a:lnTo>
                    <a:lnTo>
                      <a:pt x="28" y="532"/>
                    </a:lnTo>
                    <a:lnTo>
                      <a:pt x="57" y="554"/>
                    </a:lnTo>
                    <a:lnTo>
                      <a:pt x="46" y="568"/>
                    </a:lnTo>
                    <a:lnTo>
                      <a:pt x="162" y="588"/>
                    </a:lnTo>
                    <a:lnTo>
                      <a:pt x="262" y="651"/>
                    </a:lnTo>
                    <a:lnTo>
                      <a:pt x="319" y="679"/>
                    </a:lnTo>
                    <a:lnTo>
                      <a:pt x="581" y="885"/>
                    </a:lnTo>
                    <a:lnTo>
                      <a:pt x="753" y="900"/>
                    </a:lnTo>
                    <a:lnTo>
                      <a:pt x="778" y="861"/>
                    </a:lnTo>
                    <a:lnTo>
                      <a:pt x="799" y="797"/>
                    </a:lnTo>
                    <a:lnTo>
                      <a:pt x="818" y="789"/>
                    </a:lnTo>
                    <a:lnTo>
                      <a:pt x="833" y="791"/>
                    </a:lnTo>
                    <a:lnTo>
                      <a:pt x="923" y="804"/>
                    </a:lnTo>
                    <a:lnTo>
                      <a:pt x="905" y="773"/>
                    </a:lnTo>
                    <a:lnTo>
                      <a:pt x="870" y="748"/>
                    </a:lnTo>
                    <a:lnTo>
                      <a:pt x="868" y="691"/>
                    </a:lnTo>
                    <a:lnTo>
                      <a:pt x="837" y="691"/>
                    </a:lnTo>
                    <a:lnTo>
                      <a:pt x="831" y="645"/>
                    </a:lnTo>
                    <a:lnTo>
                      <a:pt x="843" y="604"/>
                    </a:lnTo>
                    <a:lnTo>
                      <a:pt x="780" y="529"/>
                    </a:lnTo>
                    <a:lnTo>
                      <a:pt x="768" y="535"/>
                    </a:lnTo>
                    <a:lnTo>
                      <a:pt x="696" y="482"/>
                    </a:lnTo>
                    <a:lnTo>
                      <a:pt x="665" y="476"/>
                    </a:lnTo>
                    <a:lnTo>
                      <a:pt x="671" y="448"/>
                    </a:lnTo>
                    <a:lnTo>
                      <a:pt x="646" y="414"/>
                    </a:lnTo>
                    <a:lnTo>
                      <a:pt x="593" y="367"/>
                    </a:lnTo>
                    <a:lnTo>
                      <a:pt x="606" y="350"/>
                    </a:lnTo>
                    <a:lnTo>
                      <a:pt x="602" y="336"/>
                    </a:lnTo>
                    <a:lnTo>
                      <a:pt x="590" y="320"/>
                    </a:lnTo>
                    <a:lnTo>
                      <a:pt x="612" y="307"/>
                    </a:lnTo>
                    <a:lnTo>
                      <a:pt x="606" y="279"/>
                    </a:lnTo>
                    <a:lnTo>
                      <a:pt x="624" y="248"/>
                    </a:lnTo>
                    <a:lnTo>
                      <a:pt x="646" y="248"/>
                    </a:lnTo>
                    <a:lnTo>
                      <a:pt x="646" y="235"/>
                    </a:lnTo>
                    <a:lnTo>
                      <a:pt x="624" y="204"/>
                    </a:lnTo>
                    <a:close/>
                  </a:path>
                </a:pathLst>
              </a:custGeom>
              <a:solidFill>
                <a:srgbClr val="FDFDF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99" name="Freeform 34">
                <a:extLst>
                  <a:ext uri="{FF2B5EF4-FFF2-40B4-BE49-F238E27FC236}">
                    <a16:creationId xmlns:a16="http://schemas.microsoft.com/office/drawing/2014/main" id="{C976E91D-805A-4771-B60A-0E7504D898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96" y="1638"/>
                <a:ext cx="44" cy="42"/>
              </a:xfrm>
              <a:custGeom>
                <a:avLst/>
                <a:gdLst>
                  <a:gd name="T0" fmla="*/ 170 w 177"/>
                  <a:gd name="T1" fmla="*/ 146 h 168"/>
                  <a:gd name="T2" fmla="*/ 146 w 177"/>
                  <a:gd name="T3" fmla="*/ 115 h 168"/>
                  <a:gd name="T4" fmla="*/ 137 w 177"/>
                  <a:gd name="T5" fmla="*/ 80 h 168"/>
                  <a:gd name="T6" fmla="*/ 143 w 177"/>
                  <a:gd name="T7" fmla="*/ 59 h 168"/>
                  <a:gd name="T8" fmla="*/ 158 w 177"/>
                  <a:gd name="T9" fmla="*/ 41 h 168"/>
                  <a:gd name="T10" fmla="*/ 142 w 177"/>
                  <a:gd name="T11" fmla="*/ 21 h 168"/>
                  <a:gd name="T12" fmla="*/ 117 w 177"/>
                  <a:gd name="T13" fmla="*/ 8 h 168"/>
                  <a:gd name="T14" fmla="*/ 80 w 177"/>
                  <a:gd name="T15" fmla="*/ 2 h 168"/>
                  <a:gd name="T16" fmla="*/ 65 w 177"/>
                  <a:gd name="T17" fmla="*/ 0 h 168"/>
                  <a:gd name="T18" fmla="*/ 46 w 177"/>
                  <a:gd name="T19" fmla="*/ 8 h 168"/>
                  <a:gd name="T20" fmla="*/ 25 w 177"/>
                  <a:gd name="T21" fmla="*/ 72 h 168"/>
                  <a:gd name="T22" fmla="*/ 0 w 177"/>
                  <a:gd name="T23" fmla="*/ 111 h 168"/>
                  <a:gd name="T24" fmla="*/ 84 w 177"/>
                  <a:gd name="T25" fmla="*/ 119 h 168"/>
                  <a:gd name="T26" fmla="*/ 109 w 177"/>
                  <a:gd name="T27" fmla="*/ 168 h 168"/>
                  <a:gd name="T28" fmla="*/ 177 w 177"/>
                  <a:gd name="T29" fmla="*/ 168 h 168"/>
                  <a:gd name="T30" fmla="*/ 170 w 177"/>
                  <a:gd name="T31" fmla="*/ 146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77" h="168">
                    <a:moveTo>
                      <a:pt x="170" y="146"/>
                    </a:moveTo>
                    <a:lnTo>
                      <a:pt x="146" y="115"/>
                    </a:lnTo>
                    <a:lnTo>
                      <a:pt x="137" y="80"/>
                    </a:lnTo>
                    <a:lnTo>
                      <a:pt x="143" y="59"/>
                    </a:lnTo>
                    <a:lnTo>
                      <a:pt x="158" y="41"/>
                    </a:lnTo>
                    <a:lnTo>
                      <a:pt x="142" y="21"/>
                    </a:lnTo>
                    <a:lnTo>
                      <a:pt x="117" y="8"/>
                    </a:lnTo>
                    <a:lnTo>
                      <a:pt x="80" y="2"/>
                    </a:lnTo>
                    <a:lnTo>
                      <a:pt x="65" y="0"/>
                    </a:lnTo>
                    <a:lnTo>
                      <a:pt x="46" y="8"/>
                    </a:lnTo>
                    <a:lnTo>
                      <a:pt x="25" y="72"/>
                    </a:lnTo>
                    <a:lnTo>
                      <a:pt x="0" y="111"/>
                    </a:lnTo>
                    <a:lnTo>
                      <a:pt x="84" y="119"/>
                    </a:lnTo>
                    <a:lnTo>
                      <a:pt x="109" y="168"/>
                    </a:lnTo>
                    <a:lnTo>
                      <a:pt x="177" y="168"/>
                    </a:lnTo>
                    <a:lnTo>
                      <a:pt x="170" y="146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0" name="Freeform 35">
                <a:extLst>
                  <a:ext uri="{FF2B5EF4-FFF2-40B4-BE49-F238E27FC236}">
                    <a16:creationId xmlns:a16="http://schemas.microsoft.com/office/drawing/2014/main" id="{61359CD9-7E9E-4D76-971E-D2FB7CE1B5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2" y="1583"/>
                <a:ext cx="499" cy="426"/>
              </a:xfrm>
              <a:custGeom>
                <a:avLst/>
                <a:gdLst>
                  <a:gd name="T0" fmla="*/ 1097 w 1996"/>
                  <a:gd name="T1" fmla="*/ 332 h 1705"/>
                  <a:gd name="T2" fmla="*/ 663 w 1996"/>
                  <a:gd name="T3" fmla="*/ 111 h 1705"/>
                  <a:gd name="T4" fmla="*/ 506 w 1996"/>
                  <a:gd name="T5" fmla="*/ 20 h 1705"/>
                  <a:gd name="T6" fmla="*/ 379 w 1996"/>
                  <a:gd name="T7" fmla="*/ 14 h 1705"/>
                  <a:gd name="T8" fmla="*/ 297 w 1996"/>
                  <a:gd name="T9" fmla="*/ 176 h 1705"/>
                  <a:gd name="T10" fmla="*/ 256 w 1996"/>
                  <a:gd name="T11" fmla="*/ 233 h 1705"/>
                  <a:gd name="T12" fmla="*/ 170 w 1996"/>
                  <a:gd name="T13" fmla="*/ 286 h 1705"/>
                  <a:gd name="T14" fmla="*/ 29 w 1996"/>
                  <a:gd name="T15" fmla="*/ 301 h 1705"/>
                  <a:gd name="T16" fmla="*/ 19 w 1996"/>
                  <a:gd name="T17" fmla="*/ 393 h 1705"/>
                  <a:gd name="T18" fmla="*/ 41 w 1996"/>
                  <a:gd name="T19" fmla="*/ 436 h 1705"/>
                  <a:gd name="T20" fmla="*/ 98 w 1996"/>
                  <a:gd name="T21" fmla="*/ 508 h 1705"/>
                  <a:gd name="T22" fmla="*/ 207 w 1996"/>
                  <a:gd name="T23" fmla="*/ 680 h 1705"/>
                  <a:gd name="T24" fmla="*/ 266 w 1996"/>
                  <a:gd name="T25" fmla="*/ 754 h 1705"/>
                  <a:gd name="T26" fmla="*/ 282 w 1996"/>
                  <a:gd name="T27" fmla="*/ 821 h 1705"/>
                  <a:gd name="T28" fmla="*/ 334 w 1996"/>
                  <a:gd name="T29" fmla="*/ 864 h 1705"/>
                  <a:gd name="T30" fmla="*/ 409 w 1996"/>
                  <a:gd name="T31" fmla="*/ 942 h 1705"/>
                  <a:gd name="T32" fmla="*/ 450 w 1996"/>
                  <a:gd name="T33" fmla="*/ 1037 h 1705"/>
                  <a:gd name="T34" fmla="*/ 447 w 1996"/>
                  <a:gd name="T35" fmla="*/ 1074 h 1705"/>
                  <a:gd name="T36" fmla="*/ 479 w 1996"/>
                  <a:gd name="T37" fmla="*/ 1215 h 1705"/>
                  <a:gd name="T38" fmla="*/ 510 w 1996"/>
                  <a:gd name="T39" fmla="*/ 1258 h 1705"/>
                  <a:gd name="T40" fmla="*/ 557 w 1996"/>
                  <a:gd name="T41" fmla="*/ 1283 h 1705"/>
                  <a:gd name="T42" fmla="*/ 643 w 1996"/>
                  <a:gd name="T43" fmla="*/ 1387 h 1705"/>
                  <a:gd name="T44" fmla="*/ 690 w 1996"/>
                  <a:gd name="T45" fmla="*/ 1480 h 1705"/>
                  <a:gd name="T46" fmla="*/ 778 w 1996"/>
                  <a:gd name="T47" fmla="*/ 1590 h 1705"/>
                  <a:gd name="T48" fmla="*/ 803 w 1996"/>
                  <a:gd name="T49" fmla="*/ 1639 h 1705"/>
                  <a:gd name="T50" fmla="*/ 819 w 1996"/>
                  <a:gd name="T51" fmla="*/ 1668 h 1705"/>
                  <a:gd name="T52" fmla="*/ 853 w 1996"/>
                  <a:gd name="T53" fmla="*/ 1689 h 1705"/>
                  <a:gd name="T54" fmla="*/ 859 w 1996"/>
                  <a:gd name="T55" fmla="*/ 1630 h 1705"/>
                  <a:gd name="T56" fmla="*/ 884 w 1996"/>
                  <a:gd name="T57" fmla="*/ 1580 h 1705"/>
                  <a:gd name="T58" fmla="*/ 952 w 1996"/>
                  <a:gd name="T59" fmla="*/ 1592 h 1705"/>
                  <a:gd name="T60" fmla="*/ 1190 w 1996"/>
                  <a:gd name="T61" fmla="*/ 1615 h 1705"/>
                  <a:gd name="T62" fmla="*/ 1261 w 1996"/>
                  <a:gd name="T63" fmla="*/ 1630 h 1705"/>
                  <a:gd name="T64" fmla="*/ 1412 w 1996"/>
                  <a:gd name="T65" fmla="*/ 1465 h 1705"/>
                  <a:gd name="T66" fmla="*/ 1955 w 1996"/>
                  <a:gd name="T67" fmla="*/ 1314 h 1705"/>
                  <a:gd name="T68" fmla="*/ 1996 w 1996"/>
                  <a:gd name="T69" fmla="*/ 1108 h 1705"/>
                  <a:gd name="T70" fmla="*/ 1955 w 1996"/>
                  <a:gd name="T71" fmla="*/ 1020 h 1705"/>
                  <a:gd name="T72" fmla="*/ 1748 w 1996"/>
                  <a:gd name="T73" fmla="*/ 1002 h 1705"/>
                  <a:gd name="T74" fmla="*/ 1611 w 1996"/>
                  <a:gd name="T75" fmla="*/ 877 h 1705"/>
                  <a:gd name="T76" fmla="*/ 1576 w 1996"/>
                  <a:gd name="T77" fmla="*/ 848 h 1705"/>
                  <a:gd name="T78" fmla="*/ 1546 w 1996"/>
                  <a:gd name="T79" fmla="*/ 817 h 1705"/>
                  <a:gd name="T80" fmla="*/ 1502 w 1996"/>
                  <a:gd name="T81" fmla="*/ 768 h 1705"/>
                  <a:gd name="T82" fmla="*/ 1455 w 1996"/>
                  <a:gd name="T83" fmla="*/ 680 h 1705"/>
                  <a:gd name="T84" fmla="*/ 1439 w 1996"/>
                  <a:gd name="T85" fmla="*/ 608 h 1705"/>
                  <a:gd name="T86" fmla="*/ 1406 w 1996"/>
                  <a:gd name="T87" fmla="*/ 561 h 1705"/>
                  <a:gd name="T88" fmla="*/ 1374 w 1996"/>
                  <a:gd name="T89" fmla="*/ 536 h 1705"/>
                  <a:gd name="T90" fmla="*/ 1321 w 1996"/>
                  <a:gd name="T91" fmla="*/ 489 h 1705"/>
                  <a:gd name="T92" fmla="*/ 1274 w 1996"/>
                  <a:gd name="T93" fmla="*/ 389 h 1705"/>
                  <a:gd name="T94" fmla="*/ 1181 w 1996"/>
                  <a:gd name="T95" fmla="*/ 340 h 17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1996" h="1705">
                    <a:moveTo>
                      <a:pt x="1181" y="340"/>
                    </a:moveTo>
                    <a:lnTo>
                      <a:pt x="1097" y="332"/>
                    </a:lnTo>
                    <a:lnTo>
                      <a:pt x="925" y="317"/>
                    </a:lnTo>
                    <a:lnTo>
                      <a:pt x="663" y="111"/>
                    </a:lnTo>
                    <a:lnTo>
                      <a:pt x="606" y="83"/>
                    </a:lnTo>
                    <a:lnTo>
                      <a:pt x="506" y="20"/>
                    </a:lnTo>
                    <a:lnTo>
                      <a:pt x="390" y="0"/>
                    </a:lnTo>
                    <a:lnTo>
                      <a:pt x="379" y="14"/>
                    </a:lnTo>
                    <a:lnTo>
                      <a:pt x="197" y="71"/>
                    </a:lnTo>
                    <a:lnTo>
                      <a:pt x="297" y="176"/>
                    </a:lnTo>
                    <a:lnTo>
                      <a:pt x="268" y="196"/>
                    </a:lnTo>
                    <a:lnTo>
                      <a:pt x="256" y="233"/>
                    </a:lnTo>
                    <a:lnTo>
                      <a:pt x="188" y="245"/>
                    </a:lnTo>
                    <a:lnTo>
                      <a:pt x="170" y="286"/>
                    </a:lnTo>
                    <a:lnTo>
                      <a:pt x="131" y="321"/>
                    </a:lnTo>
                    <a:lnTo>
                      <a:pt x="29" y="301"/>
                    </a:lnTo>
                    <a:lnTo>
                      <a:pt x="16" y="377"/>
                    </a:lnTo>
                    <a:lnTo>
                      <a:pt x="19" y="393"/>
                    </a:lnTo>
                    <a:lnTo>
                      <a:pt x="0" y="439"/>
                    </a:lnTo>
                    <a:lnTo>
                      <a:pt x="41" y="436"/>
                    </a:lnTo>
                    <a:lnTo>
                      <a:pt x="72" y="461"/>
                    </a:lnTo>
                    <a:lnTo>
                      <a:pt x="98" y="508"/>
                    </a:lnTo>
                    <a:lnTo>
                      <a:pt x="209" y="664"/>
                    </a:lnTo>
                    <a:lnTo>
                      <a:pt x="207" y="680"/>
                    </a:lnTo>
                    <a:lnTo>
                      <a:pt x="235" y="705"/>
                    </a:lnTo>
                    <a:lnTo>
                      <a:pt x="266" y="754"/>
                    </a:lnTo>
                    <a:lnTo>
                      <a:pt x="260" y="793"/>
                    </a:lnTo>
                    <a:lnTo>
                      <a:pt x="282" y="821"/>
                    </a:lnTo>
                    <a:lnTo>
                      <a:pt x="291" y="842"/>
                    </a:lnTo>
                    <a:lnTo>
                      <a:pt x="334" y="864"/>
                    </a:lnTo>
                    <a:lnTo>
                      <a:pt x="385" y="905"/>
                    </a:lnTo>
                    <a:lnTo>
                      <a:pt x="409" y="942"/>
                    </a:lnTo>
                    <a:lnTo>
                      <a:pt x="422" y="990"/>
                    </a:lnTo>
                    <a:lnTo>
                      <a:pt x="450" y="1037"/>
                    </a:lnTo>
                    <a:lnTo>
                      <a:pt x="456" y="1055"/>
                    </a:lnTo>
                    <a:lnTo>
                      <a:pt x="447" y="1074"/>
                    </a:lnTo>
                    <a:lnTo>
                      <a:pt x="456" y="1174"/>
                    </a:lnTo>
                    <a:lnTo>
                      <a:pt x="479" y="1215"/>
                    </a:lnTo>
                    <a:lnTo>
                      <a:pt x="500" y="1233"/>
                    </a:lnTo>
                    <a:lnTo>
                      <a:pt x="510" y="1258"/>
                    </a:lnTo>
                    <a:lnTo>
                      <a:pt x="538" y="1280"/>
                    </a:lnTo>
                    <a:lnTo>
                      <a:pt x="557" y="1283"/>
                    </a:lnTo>
                    <a:lnTo>
                      <a:pt x="612" y="1336"/>
                    </a:lnTo>
                    <a:lnTo>
                      <a:pt x="643" y="1387"/>
                    </a:lnTo>
                    <a:lnTo>
                      <a:pt x="669" y="1455"/>
                    </a:lnTo>
                    <a:lnTo>
                      <a:pt x="690" y="1480"/>
                    </a:lnTo>
                    <a:lnTo>
                      <a:pt x="722" y="1543"/>
                    </a:lnTo>
                    <a:lnTo>
                      <a:pt x="778" y="1590"/>
                    </a:lnTo>
                    <a:lnTo>
                      <a:pt x="784" y="1621"/>
                    </a:lnTo>
                    <a:lnTo>
                      <a:pt x="803" y="1639"/>
                    </a:lnTo>
                    <a:lnTo>
                      <a:pt x="803" y="1652"/>
                    </a:lnTo>
                    <a:lnTo>
                      <a:pt x="819" y="1668"/>
                    </a:lnTo>
                    <a:lnTo>
                      <a:pt x="827" y="1705"/>
                    </a:lnTo>
                    <a:lnTo>
                      <a:pt x="853" y="1689"/>
                    </a:lnTo>
                    <a:lnTo>
                      <a:pt x="864" y="1672"/>
                    </a:lnTo>
                    <a:lnTo>
                      <a:pt x="859" y="1630"/>
                    </a:lnTo>
                    <a:lnTo>
                      <a:pt x="862" y="1602"/>
                    </a:lnTo>
                    <a:lnTo>
                      <a:pt x="884" y="1580"/>
                    </a:lnTo>
                    <a:lnTo>
                      <a:pt x="934" y="1605"/>
                    </a:lnTo>
                    <a:lnTo>
                      <a:pt x="952" y="1592"/>
                    </a:lnTo>
                    <a:lnTo>
                      <a:pt x="1031" y="1592"/>
                    </a:lnTo>
                    <a:lnTo>
                      <a:pt x="1190" y="1615"/>
                    </a:lnTo>
                    <a:lnTo>
                      <a:pt x="1224" y="1643"/>
                    </a:lnTo>
                    <a:lnTo>
                      <a:pt x="1261" y="1630"/>
                    </a:lnTo>
                    <a:lnTo>
                      <a:pt x="1327" y="1512"/>
                    </a:lnTo>
                    <a:lnTo>
                      <a:pt x="1412" y="1465"/>
                    </a:lnTo>
                    <a:lnTo>
                      <a:pt x="1680" y="1420"/>
                    </a:lnTo>
                    <a:lnTo>
                      <a:pt x="1955" y="1314"/>
                    </a:lnTo>
                    <a:lnTo>
                      <a:pt x="1992" y="1143"/>
                    </a:lnTo>
                    <a:lnTo>
                      <a:pt x="1996" y="1108"/>
                    </a:lnTo>
                    <a:lnTo>
                      <a:pt x="1992" y="1092"/>
                    </a:lnTo>
                    <a:lnTo>
                      <a:pt x="1955" y="1020"/>
                    </a:lnTo>
                    <a:lnTo>
                      <a:pt x="1942" y="1027"/>
                    </a:lnTo>
                    <a:lnTo>
                      <a:pt x="1748" y="1002"/>
                    </a:lnTo>
                    <a:lnTo>
                      <a:pt x="1708" y="990"/>
                    </a:lnTo>
                    <a:lnTo>
                      <a:pt x="1611" y="877"/>
                    </a:lnTo>
                    <a:lnTo>
                      <a:pt x="1605" y="852"/>
                    </a:lnTo>
                    <a:lnTo>
                      <a:pt x="1576" y="848"/>
                    </a:lnTo>
                    <a:lnTo>
                      <a:pt x="1583" y="817"/>
                    </a:lnTo>
                    <a:lnTo>
                      <a:pt x="1546" y="817"/>
                    </a:lnTo>
                    <a:lnTo>
                      <a:pt x="1523" y="801"/>
                    </a:lnTo>
                    <a:lnTo>
                      <a:pt x="1502" y="768"/>
                    </a:lnTo>
                    <a:lnTo>
                      <a:pt x="1490" y="723"/>
                    </a:lnTo>
                    <a:lnTo>
                      <a:pt x="1455" y="680"/>
                    </a:lnTo>
                    <a:lnTo>
                      <a:pt x="1462" y="633"/>
                    </a:lnTo>
                    <a:lnTo>
                      <a:pt x="1439" y="608"/>
                    </a:lnTo>
                    <a:lnTo>
                      <a:pt x="1437" y="586"/>
                    </a:lnTo>
                    <a:lnTo>
                      <a:pt x="1406" y="561"/>
                    </a:lnTo>
                    <a:lnTo>
                      <a:pt x="1386" y="536"/>
                    </a:lnTo>
                    <a:lnTo>
                      <a:pt x="1374" y="536"/>
                    </a:lnTo>
                    <a:lnTo>
                      <a:pt x="1359" y="498"/>
                    </a:lnTo>
                    <a:lnTo>
                      <a:pt x="1321" y="489"/>
                    </a:lnTo>
                    <a:lnTo>
                      <a:pt x="1321" y="467"/>
                    </a:lnTo>
                    <a:lnTo>
                      <a:pt x="1274" y="389"/>
                    </a:lnTo>
                    <a:lnTo>
                      <a:pt x="1206" y="389"/>
                    </a:lnTo>
                    <a:lnTo>
                      <a:pt x="1181" y="34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1" name="Freeform 36">
                <a:extLst>
                  <a:ext uri="{FF2B5EF4-FFF2-40B4-BE49-F238E27FC236}">
                    <a16:creationId xmlns:a16="http://schemas.microsoft.com/office/drawing/2014/main" id="{38B46FE2-2497-4227-B942-1E719DE3DA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02" y="1745"/>
                <a:ext cx="21" cy="42"/>
              </a:xfrm>
              <a:custGeom>
                <a:avLst/>
                <a:gdLst>
                  <a:gd name="T0" fmla="*/ 38 w 82"/>
                  <a:gd name="T1" fmla="*/ 0 h 168"/>
                  <a:gd name="T2" fmla="*/ 19 w 82"/>
                  <a:gd name="T3" fmla="*/ 12 h 168"/>
                  <a:gd name="T4" fmla="*/ 0 w 82"/>
                  <a:gd name="T5" fmla="*/ 68 h 168"/>
                  <a:gd name="T6" fmla="*/ 3 w 82"/>
                  <a:gd name="T7" fmla="*/ 113 h 168"/>
                  <a:gd name="T8" fmla="*/ 13 w 82"/>
                  <a:gd name="T9" fmla="*/ 138 h 168"/>
                  <a:gd name="T10" fmla="*/ 3 w 82"/>
                  <a:gd name="T11" fmla="*/ 152 h 168"/>
                  <a:gd name="T12" fmla="*/ 26 w 82"/>
                  <a:gd name="T13" fmla="*/ 168 h 168"/>
                  <a:gd name="T14" fmla="*/ 63 w 82"/>
                  <a:gd name="T15" fmla="*/ 168 h 168"/>
                  <a:gd name="T16" fmla="*/ 82 w 82"/>
                  <a:gd name="T17" fmla="*/ 121 h 168"/>
                  <a:gd name="T18" fmla="*/ 79 w 82"/>
                  <a:gd name="T19" fmla="*/ 97 h 168"/>
                  <a:gd name="T20" fmla="*/ 63 w 82"/>
                  <a:gd name="T21" fmla="*/ 68 h 168"/>
                  <a:gd name="T22" fmla="*/ 73 w 82"/>
                  <a:gd name="T23" fmla="*/ 40 h 168"/>
                  <a:gd name="T24" fmla="*/ 69 w 82"/>
                  <a:gd name="T25" fmla="*/ 27 h 168"/>
                  <a:gd name="T26" fmla="*/ 54 w 82"/>
                  <a:gd name="T27" fmla="*/ 21 h 168"/>
                  <a:gd name="T28" fmla="*/ 38 w 82"/>
                  <a:gd name="T29" fmla="*/ 0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82" h="168">
                    <a:moveTo>
                      <a:pt x="38" y="0"/>
                    </a:moveTo>
                    <a:lnTo>
                      <a:pt x="19" y="12"/>
                    </a:lnTo>
                    <a:lnTo>
                      <a:pt x="0" y="68"/>
                    </a:lnTo>
                    <a:lnTo>
                      <a:pt x="3" y="113"/>
                    </a:lnTo>
                    <a:lnTo>
                      <a:pt x="13" y="138"/>
                    </a:lnTo>
                    <a:lnTo>
                      <a:pt x="3" y="152"/>
                    </a:lnTo>
                    <a:lnTo>
                      <a:pt x="26" y="168"/>
                    </a:lnTo>
                    <a:lnTo>
                      <a:pt x="63" y="168"/>
                    </a:lnTo>
                    <a:lnTo>
                      <a:pt x="82" y="121"/>
                    </a:lnTo>
                    <a:lnTo>
                      <a:pt x="79" y="97"/>
                    </a:lnTo>
                    <a:lnTo>
                      <a:pt x="63" y="68"/>
                    </a:lnTo>
                    <a:lnTo>
                      <a:pt x="73" y="40"/>
                    </a:lnTo>
                    <a:lnTo>
                      <a:pt x="69" y="27"/>
                    </a:lnTo>
                    <a:lnTo>
                      <a:pt x="54" y="21"/>
                    </a:lnTo>
                    <a:lnTo>
                      <a:pt x="38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2" name="Freeform 37">
                <a:extLst>
                  <a:ext uri="{FF2B5EF4-FFF2-40B4-BE49-F238E27FC236}">
                    <a16:creationId xmlns:a16="http://schemas.microsoft.com/office/drawing/2014/main" id="{9EB36A34-CE77-41C6-98F7-91287337CBF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42" y="1739"/>
                <a:ext cx="177" cy="263"/>
              </a:xfrm>
              <a:custGeom>
                <a:avLst/>
                <a:gdLst>
                  <a:gd name="T0" fmla="*/ 337 w 709"/>
                  <a:gd name="T1" fmla="*/ 41 h 1054"/>
                  <a:gd name="T2" fmla="*/ 349 w 709"/>
                  <a:gd name="T3" fmla="*/ 87 h 1054"/>
                  <a:gd name="T4" fmla="*/ 350 w 709"/>
                  <a:gd name="T5" fmla="*/ 116 h 1054"/>
                  <a:gd name="T6" fmla="*/ 355 w 709"/>
                  <a:gd name="T7" fmla="*/ 164 h 1054"/>
                  <a:gd name="T8" fmla="*/ 330 w 709"/>
                  <a:gd name="T9" fmla="*/ 154 h 1054"/>
                  <a:gd name="T10" fmla="*/ 316 w 709"/>
                  <a:gd name="T11" fmla="*/ 232 h 1054"/>
                  <a:gd name="T12" fmla="*/ 340 w 709"/>
                  <a:gd name="T13" fmla="*/ 250 h 1054"/>
                  <a:gd name="T14" fmla="*/ 291 w 709"/>
                  <a:gd name="T15" fmla="*/ 264 h 1054"/>
                  <a:gd name="T16" fmla="*/ 275 w 709"/>
                  <a:gd name="T17" fmla="*/ 354 h 1054"/>
                  <a:gd name="T18" fmla="*/ 312 w 709"/>
                  <a:gd name="T19" fmla="*/ 469 h 1054"/>
                  <a:gd name="T20" fmla="*/ 312 w 709"/>
                  <a:gd name="T21" fmla="*/ 520 h 1054"/>
                  <a:gd name="T22" fmla="*/ 0 w 709"/>
                  <a:gd name="T23" fmla="*/ 797 h 1054"/>
                  <a:gd name="T24" fmla="*/ 122 w 709"/>
                  <a:gd name="T25" fmla="*/ 1054 h 1054"/>
                  <a:gd name="T26" fmla="*/ 199 w 709"/>
                  <a:gd name="T27" fmla="*/ 1026 h 1054"/>
                  <a:gd name="T28" fmla="*/ 259 w 709"/>
                  <a:gd name="T29" fmla="*/ 1010 h 1054"/>
                  <a:gd name="T30" fmla="*/ 300 w 709"/>
                  <a:gd name="T31" fmla="*/ 1014 h 1054"/>
                  <a:gd name="T32" fmla="*/ 316 w 709"/>
                  <a:gd name="T33" fmla="*/ 955 h 1054"/>
                  <a:gd name="T34" fmla="*/ 387 w 709"/>
                  <a:gd name="T35" fmla="*/ 914 h 1054"/>
                  <a:gd name="T36" fmla="*/ 434 w 709"/>
                  <a:gd name="T37" fmla="*/ 891 h 1054"/>
                  <a:gd name="T38" fmla="*/ 455 w 709"/>
                  <a:gd name="T39" fmla="*/ 826 h 1054"/>
                  <a:gd name="T40" fmla="*/ 549 w 709"/>
                  <a:gd name="T41" fmla="*/ 797 h 1054"/>
                  <a:gd name="T42" fmla="*/ 541 w 709"/>
                  <a:gd name="T43" fmla="*/ 754 h 1054"/>
                  <a:gd name="T44" fmla="*/ 541 w 709"/>
                  <a:gd name="T45" fmla="*/ 695 h 1054"/>
                  <a:gd name="T46" fmla="*/ 572 w 709"/>
                  <a:gd name="T47" fmla="*/ 625 h 1054"/>
                  <a:gd name="T48" fmla="*/ 593 w 709"/>
                  <a:gd name="T49" fmla="*/ 654 h 1054"/>
                  <a:gd name="T50" fmla="*/ 646 w 709"/>
                  <a:gd name="T51" fmla="*/ 551 h 1054"/>
                  <a:gd name="T52" fmla="*/ 709 w 709"/>
                  <a:gd name="T53" fmla="*/ 451 h 1054"/>
                  <a:gd name="T54" fmla="*/ 678 w 709"/>
                  <a:gd name="T55" fmla="*/ 414 h 1054"/>
                  <a:gd name="T56" fmla="*/ 580 w 709"/>
                  <a:gd name="T57" fmla="*/ 297 h 1054"/>
                  <a:gd name="T58" fmla="*/ 447 w 709"/>
                  <a:gd name="T59" fmla="*/ 266 h 1054"/>
                  <a:gd name="T60" fmla="*/ 365 w 709"/>
                  <a:gd name="T61" fmla="*/ 151 h 1054"/>
                  <a:gd name="T62" fmla="*/ 363 w 709"/>
                  <a:gd name="T63" fmla="*/ 16 h 1054"/>
                  <a:gd name="T64" fmla="*/ 334 w 709"/>
                  <a:gd name="T65" fmla="*/ 14 h 10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709" h="1054">
                    <a:moveTo>
                      <a:pt x="324" y="35"/>
                    </a:moveTo>
                    <a:lnTo>
                      <a:pt x="337" y="41"/>
                    </a:lnTo>
                    <a:lnTo>
                      <a:pt x="337" y="79"/>
                    </a:lnTo>
                    <a:lnTo>
                      <a:pt x="349" y="87"/>
                    </a:lnTo>
                    <a:lnTo>
                      <a:pt x="349" y="99"/>
                    </a:lnTo>
                    <a:lnTo>
                      <a:pt x="350" y="116"/>
                    </a:lnTo>
                    <a:lnTo>
                      <a:pt x="351" y="138"/>
                    </a:lnTo>
                    <a:lnTo>
                      <a:pt x="355" y="164"/>
                    </a:lnTo>
                    <a:lnTo>
                      <a:pt x="343" y="178"/>
                    </a:lnTo>
                    <a:lnTo>
                      <a:pt x="330" y="154"/>
                    </a:lnTo>
                    <a:lnTo>
                      <a:pt x="312" y="164"/>
                    </a:lnTo>
                    <a:lnTo>
                      <a:pt x="316" y="232"/>
                    </a:lnTo>
                    <a:lnTo>
                      <a:pt x="330" y="232"/>
                    </a:lnTo>
                    <a:lnTo>
                      <a:pt x="340" y="250"/>
                    </a:lnTo>
                    <a:lnTo>
                      <a:pt x="303" y="254"/>
                    </a:lnTo>
                    <a:lnTo>
                      <a:pt x="291" y="264"/>
                    </a:lnTo>
                    <a:lnTo>
                      <a:pt x="300" y="282"/>
                    </a:lnTo>
                    <a:lnTo>
                      <a:pt x="275" y="354"/>
                    </a:lnTo>
                    <a:lnTo>
                      <a:pt x="275" y="397"/>
                    </a:lnTo>
                    <a:lnTo>
                      <a:pt x="312" y="469"/>
                    </a:lnTo>
                    <a:lnTo>
                      <a:pt x="316" y="485"/>
                    </a:lnTo>
                    <a:lnTo>
                      <a:pt x="312" y="520"/>
                    </a:lnTo>
                    <a:lnTo>
                      <a:pt x="275" y="691"/>
                    </a:lnTo>
                    <a:lnTo>
                      <a:pt x="0" y="797"/>
                    </a:lnTo>
                    <a:lnTo>
                      <a:pt x="81" y="982"/>
                    </a:lnTo>
                    <a:lnTo>
                      <a:pt x="122" y="1054"/>
                    </a:lnTo>
                    <a:lnTo>
                      <a:pt x="166" y="1041"/>
                    </a:lnTo>
                    <a:lnTo>
                      <a:pt x="199" y="1026"/>
                    </a:lnTo>
                    <a:lnTo>
                      <a:pt x="212" y="1014"/>
                    </a:lnTo>
                    <a:lnTo>
                      <a:pt x="259" y="1010"/>
                    </a:lnTo>
                    <a:lnTo>
                      <a:pt x="277" y="1023"/>
                    </a:lnTo>
                    <a:lnTo>
                      <a:pt x="300" y="1014"/>
                    </a:lnTo>
                    <a:lnTo>
                      <a:pt x="318" y="988"/>
                    </a:lnTo>
                    <a:lnTo>
                      <a:pt x="316" y="955"/>
                    </a:lnTo>
                    <a:lnTo>
                      <a:pt x="334" y="926"/>
                    </a:lnTo>
                    <a:lnTo>
                      <a:pt x="387" y="914"/>
                    </a:lnTo>
                    <a:lnTo>
                      <a:pt x="418" y="914"/>
                    </a:lnTo>
                    <a:lnTo>
                      <a:pt x="434" y="891"/>
                    </a:lnTo>
                    <a:lnTo>
                      <a:pt x="440" y="844"/>
                    </a:lnTo>
                    <a:lnTo>
                      <a:pt x="455" y="826"/>
                    </a:lnTo>
                    <a:lnTo>
                      <a:pt x="487" y="810"/>
                    </a:lnTo>
                    <a:lnTo>
                      <a:pt x="549" y="797"/>
                    </a:lnTo>
                    <a:lnTo>
                      <a:pt x="537" y="770"/>
                    </a:lnTo>
                    <a:lnTo>
                      <a:pt x="541" y="754"/>
                    </a:lnTo>
                    <a:lnTo>
                      <a:pt x="531" y="723"/>
                    </a:lnTo>
                    <a:lnTo>
                      <a:pt x="541" y="695"/>
                    </a:lnTo>
                    <a:lnTo>
                      <a:pt x="541" y="664"/>
                    </a:lnTo>
                    <a:lnTo>
                      <a:pt x="572" y="625"/>
                    </a:lnTo>
                    <a:lnTo>
                      <a:pt x="574" y="648"/>
                    </a:lnTo>
                    <a:lnTo>
                      <a:pt x="593" y="654"/>
                    </a:lnTo>
                    <a:lnTo>
                      <a:pt x="615" y="601"/>
                    </a:lnTo>
                    <a:lnTo>
                      <a:pt x="646" y="551"/>
                    </a:lnTo>
                    <a:lnTo>
                      <a:pt x="672" y="535"/>
                    </a:lnTo>
                    <a:lnTo>
                      <a:pt x="709" y="451"/>
                    </a:lnTo>
                    <a:lnTo>
                      <a:pt x="705" y="416"/>
                    </a:lnTo>
                    <a:lnTo>
                      <a:pt x="678" y="414"/>
                    </a:lnTo>
                    <a:lnTo>
                      <a:pt x="599" y="310"/>
                    </a:lnTo>
                    <a:lnTo>
                      <a:pt x="580" y="297"/>
                    </a:lnTo>
                    <a:lnTo>
                      <a:pt x="559" y="301"/>
                    </a:lnTo>
                    <a:lnTo>
                      <a:pt x="447" y="266"/>
                    </a:lnTo>
                    <a:lnTo>
                      <a:pt x="390" y="207"/>
                    </a:lnTo>
                    <a:lnTo>
                      <a:pt x="365" y="151"/>
                    </a:lnTo>
                    <a:lnTo>
                      <a:pt x="359" y="92"/>
                    </a:lnTo>
                    <a:lnTo>
                      <a:pt x="363" y="16"/>
                    </a:lnTo>
                    <a:lnTo>
                      <a:pt x="349" y="0"/>
                    </a:lnTo>
                    <a:lnTo>
                      <a:pt x="334" y="14"/>
                    </a:lnTo>
                    <a:lnTo>
                      <a:pt x="324" y="35"/>
                    </a:lnTo>
                    <a:close/>
                  </a:path>
                </a:pathLst>
              </a:custGeom>
              <a:solidFill>
                <a:srgbClr val="FDFDF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3" name="Freeform 38">
                <a:extLst>
                  <a:ext uri="{FF2B5EF4-FFF2-40B4-BE49-F238E27FC236}">
                    <a16:creationId xmlns:a16="http://schemas.microsoft.com/office/drawing/2014/main" id="{81D3DB23-D4C0-40AF-9332-B55CC6179C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3" y="1747"/>
                <a:ext cx="108" cy="93"/>
              </a:xfrm>
              <a:custGeom>
                <a:avLst/>
                <a:gdLst>
                  <a:gd name="T0" fmla="*/ 412 w 430"/>
                  <a:gd name="T1" fmla="*/ 6 h 369"/>
                  <a:gd name="T2" fmla="*/ 399 w 430"/>
                  <a:gd name="T3" fmla="*/ 0 h 369"/>
                  <a:gd name="T4" fmla="*/ 391 w 430"/>
                  <a:gd name="T5" fmla="*/ 31 h 369"/>
                  <a:gd name="T6" fmla="*/ 350 w 430"/>
                  <a:gd name="T7" fmla="*/ 69 h 369"/>
                  <a:gd name="T8" fmla="*/ 315 w 430"/>
                  <a:gd name="T9" fmla="*/ 116 h 369"/>
                  <a:gd name="T10" fmla="*/ 281 w 430"/>
                  <a:gd name="T11" fmla="*/ 141 h 369"/>
                  <a:gd name="T12" fmla="*/ 262 w 430"/>
                  <a:gd name="T13" fmla="*/ 194 h 369"/>
                  <a:gd name="T14" fmla="*/ 222 w 430"/>
                  <a:gd name="T15" fmla="*/ 213 h 369"/>
                  <a:gd name="T16" fmla="*/ 188 w 430"/>
                  <a:gd name="T17" fmla="*/ 219 h 369"/>
                  <a:gd name="T18" fmla="*/ 174 w 430"/>
                  <a:gd name="T19" fmla="*/ 209 h 369"/>
                  <a:gd name="T20" fmla="*/ 94 w 430"/>
                  <a:gd name="T21" fmla="*/ 203 h 369"/>
                  <a:gd name="T22" fmla="*/ 72 w 430"/>
                  <a:gd name="T23" fmla="*/ 221 h 369"/>
                  <a:gd name="T24" fmla="*/ 35 w 430"/>
                  <a:gd name="T25" fmla="*/ 229 h 369"/>
                  <a:gd name="T26" fmla="*/ 18 w 430"/>
                  <a:gd name="T27" fmla="*/ 194 h 369"/>
                  <a:gd name="T28" fmla="*/ 0 w 430"/>
                  <a:gd name="T29" fmla="*/ 194 h 369"/>
                  <a:gd name="T30" fmla="*/ 6 w 430"/>
                  <a:gd name="T31" fmla="*/ 219 h 369"/>
                  <a:gd name="T32" fmla="*/ 103 w 430"/>
                  <a:gd name="T33" fmla="*/ 332 h 369"/>
                  <a:gd name="T34" fmla="*/ 143 w 430"/>
                  <a:gd name="T35" fmla="*/ 344 h 369"/>
                  <a:gd name="T36" fmla="*/ 337 w 430"/>
                  <a:gd name="T37" fmla="*/ 369 h 369"/>
                  <a:gd name="T38" fmla="*/ 350 w 430"/>
                  <a:gd name="T39" fmla="*/ 362 h 369"/>
                  <a:gd name="T40" fmla="*/ 350 w 430"/>
                  <a:gd name="T41" fmla="*/ 319 h 369"/>
                  <a:gd name="T42" fmla="*/ 375 w 430"/>
                  <a:gd name="T43" fmla="*/ 247 h 369"/>
                  <a:gd name="T44" fmla="*/ 366 w 430"/>
                  <a:gd name="T45" fmla="*/ 229 h 369"/>
                  <a:gd name="T46" fmla="*/ 378 w 430"/>
                  <a:gd name="T47" fmla="*/ 219 h 369"/>
                  <a:gd name="T48" fmla="*/ 415 w 430"/>
                  <a:gd name="T49" fmla="*/ 215 h 369"/>
                  <a:gd name="T50" fmla="*/ 405 w 430"/>
                  <a:gd name="T51" fmla="*/ 197 h 369"/>
                  <a:gd name="T52" fmla="*/ 391 w 430"/>
                  <a:gd name="T53" fmla="*/ 197 h 369"/>
                  <a:gd name="T54" fmla="*/ 387 w 430"/>
                  <a:gd name="T55" fmla="*/ 129 h 369"/>
                  <a:gd name="T56" fmla="*/ 405 w 430"/>
                  <a:gd name="T57" fmla="*/ 119 h 369"/>
                  <a:gd name="T58" fmla="*/ 418 w 430"/>
                  <a:gd name="T59" fmla="*/ 143 h 369"/>
                  <a:gd name="T60" fmla="*/ 430 w 430"/>
                  <a:gd name="T61" fmla="*/ 129 h 369"/>
                  <a:gd name="T62" fmla="*/ 426 w 430"/>
                  <a:gd name="T63" fmla="*/ 103 h 369"/>
                  <a:gd name="T64" fmla="*/ 425 w 430"/>
                  <a:gd name="T65" fmla="*/ 81 h 369"/>
                  <a:gd name="T66" fmla="*/ 424 w 430"/>
                  <a:gd name="T67" fmla="*/ 64 h 369"/>
                  <a:gd name="T68" fmla="*/ 424 w 430"/>
                  <a:gd name="T69" fmla="*/ 52 h 369"/>
                  <a:gd name="T70" fmla="*/ 412 w 430"/>
                  <a:gd name="T71" fmla="*/ 44 h 369"/>
                  <a:gd name="T72" fmla="*/ 412 w 430"/>
                  <a:gd name="T73" fmla="*/ 6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430" h="369">
                    <a:moveTo>
                      <a:pt x="412" y="6"/>
                    </a:moveTo>
                    <a:lnTo>
                      <a:pt x="399" y="0"/>
                    </a:lnTo>
                    <a:lnTo>
                      <a:pt x="391" y="31"/>
                    </a:lnTo>
                    <a:lnTo>
                      <a:pt x="350" y="69"/>
                    </a:lnTo>
                    <a:lnTo>
                      <a:pt x="315" y="116"/>
                    </a:lnTo>
                    <a:lnTo>
                      <a:pt x="281" y="141"/>
                    </a:lnTo>
                    <a:lnTo>
                      <a:pt x="262" y="194"/>
                    </a:lnTo>
                    <a:lnTo>
                      <a:pt x="222" y="213"/>
                    </a:lnTo>
                    <a:lnTo>
                      <a:pt x="188" y="219"/>
                    </a:lnTo>
                    <a:lnTo>
                      <a:pt x="174" y="209"/>
                    </a:lnTo>
                    <a:lnTo>
                      <a:pt x="94" y="203"/>
                    </a:lnTo>
                    <a:lnTo>
                      <a:pt x="72" y="221"/>
                    </a:lnTo>
                    <a:lnTo>
                      <a:pt x="35" y="229"/>
                    </a:lnTo>
                    <a:lnTo>
                      <a:pt x="18" y="194"/>
                    </a:lnTo>
                    <a:lnTo>
                      <a:pt x="0" y="194"/>
                    </a:lnTo>
                    <a:lnTo>
                      <a:pt x="6" y="219"/>
                    </a:lnTo>
                    <a:lnTo>
                      <a:pt x="103" y="332"/>
                    </a:lnTo>
                    <a:lnTo>
                      <a:pt x="143" y="344"/>
                    </a:lnTo>
                    <a:lnTo>
                      <a:pt x="337" y="369"/>
                    </a:lnTo>
                    <a:lnTo>
                      <a:pt x="350" y="362"/>
                    </a:lnTo>
                    <a:lnTo>
                      <a:pt x="350" y="319"/>
                    </a:lnTo>
                    <a:lnTo>
                      <a:pt x="375" y="247"/>
                    </a:lnTo>
                    <a:lnTo>
                      <a:pt x="366" y="229"/>
                    </a:lnTo>
                    <a:lnTo>
                      <a:pt x="378" y="219"/>
                    </a:lnTo>
                    <a:lnTo>
                      <a:pt x="415" y="215"/>
                    </a:lnTo>
                    <a:lnTo>
                      <a:pt x="405" y="197"/>
                    </a:lnTo>
                    <a:lnTo>
                      <a:pt x="391" y="197"/>
                    </a:lnTo>
                    <a:lnTo>
                      <a:pt x="387" y="129"/>
                    </a:lnTo>
                    <a:lnTo>
                      <a:pt x="405" y="119"/>
                    </a:lnTo>
                    <a:lnTo>
                      <a:pt x="418" y="143"/>
                    </a:lnTo>
                    <a:lnTo>
                      <a:pt x="430" y="129"/>
                    </a:lnTo>
                    <a:lnTo>
                      <a:pt x="426" y="103"/>
                    </a:lnTo>
                    <a:lnTo>
                      <a:pt x="425" y="81"/>
                    </a:lnTo>
                    <a:lnTo>
                      <a:pt x="424" y="64"/>
                    </a:lnTo>
                    <a:lnTo>
                      <a:pt x="424" y="52"/>
                    </a:lnTo>
                    <a:lnTo>
                      <a:pt x="412" y="44"/>
                    </a:lnTo>
                    <a:lnTo>
                      <a:pt x="412" y="6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4" name="Freeform 39">
                <a:extLst>
                  <a:ext uri="{FF2B5EF4-FFF2-40B4-BE49-F238E27FC236}">
                    <a16:creationId xmlns:a16="http://schemas.microsoft.com/office/drawing/2014/main" id="{676B82EF-89D7-44B0-A8CD-1439E8B38B2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2" y="1450"/>
                <a:ext cx="354" cy="362"/>
              </a:xfrm>
              <a:custGeom>
                <a:avLst/>
                <a:gdLst>
                  <a:gd name="T0" fmla="*/ 512 w 1414"/>
                  <a:gd name="T1" fmla="*/ 647 h 1447"/>
                  <a:gd name="T2" fmla="*/ 493 w 1414"/>
                  <a:gd name="T3" fmla="*/ 738 h 1447"/>
                  <a:gd name="T4" fmla="*/ 493 w 1414"/>
                  <a:gd name="T5" fmla="*/ 781 h 1447"/>
                  <a:gd name="T6" fmla="*/ 309 w 1414"/>
                  <a:gd name="T7" fmla="*/ 819 h 1447"/>
                  <a:gd name="T8" fmla="*/ 153 w 1414"/>
                  <a:gd name="T9" fmla="*/ 828 h 1447"/>
                  <a:gd name="T10" fmla="*/ 113 w 1414"/>
                  <a:gd name="T11" fmla="*/ 922 h 1447"/>
                  <a:gd name="T12" fmla="*/ 197 w 1414"/>
                  <a:gd name="T13" fmla="*/ 953 h 1447"/>
                  <a:gd name="T14" fmla="*/ 225 w 1414"/>
                  <a:gd name="T15" fmla="*/ 1066 h 1447"/>
                  <a:gd name="T16" fmla="*/ 262 w 1414"/>
                  <a:gd name="T17" fmla="*/ 1104 h 1447"/>
                  <a:gd name="T18" fmla="*/ 178 w 1414"/>
                  <a:gd name="T19" fmla="*/ 1141 h 1447"/>
                  <a:gd name="T20" fmla="*/ 127 w 1414"/>
                  <a:gd name="T21" fmla="*/ 1222 h 1447"/>
                  <a:gd name="T22" fmla="*/ 144 w 1414"/>
                  <a:gd name="T23" fmla="*/ 1303 h 1447"/>
                  <a:gd name="T24" fmla="*/ 215 w 1414"/>
                  <a:gd name="T25" fmla="*/ 1279 h 1447"/>
                  <a:gd name="T26" fmla="*/ 387 w 1414"/>
                  <a:gd name="T27" fmla="*/ 1281 h 1447"/>
                  <a:gd name="T28" fmla="*/ 502 w 1414"/>
                  <a:gd name="T29" fmla="*/ 1269 h 1447"/>
                  <a:gd name="T30" fmla="*/ 600 w 1414"/>
                  <a:gd name="T31" fmla="*/ 1326 h 1447"/>
                  <a:gd name="T32" fmla="*/ 674 w 1414"/>
                  <a:gd name="T33" fmla="*/ 1410 h 1447"/>
                  <a:gd name="T34" fmla="*/ 752 w 1414"/>
                  <a:gd name="T35" fmla="*/ 1447 h 1447"/>
                  <a:gd name="T36" fmla="*/ 802 w 1414"/>
                  <a:gd name="T37" fmla="*/ 1381 h 1447"/>
                  <a:gd name="T38" fmla="*/ 921 w 1414"/>
                  <a:gd name="T39" fmla="*/ 1394 h 1447"/>
                  <a:gd name="T40" fmla="*/ 1018 w 1414"/>
                  <a:gd name="T41" fmla="*/ 1369 h 1447"/>
                  <a:gd name="T42" fmla="*/ 987 w 1414"/>
                  <a:gd name="T43" fmla="*/ 1287 h 1447"/>
                  <a:gd name="T44" fmla="*/ 927 w 1414"/>
                  <a:gd name="T45" fmla="*/ 1229 h 1447"/>
                  <a:gd name="T46" fmla="*/ 905 w 1414"/>
                  <a:gd name="T47" fmla="*/ 1138 h 1447"/>
                  <a:gd name="T48" fmla="*/ 840 w 1414"/>
                  <a:gd name="T49" fmla="*/ 1072 h 1447"/>
                  <a:gd name="T50" fmla="*/ 903 w 1414"/>
                  <a:gd name="T51" fmla="*/ 979 h 1447"/>
                  <a:gd name="T52" fmla="*/ 981 w 1414"/>
                  <a:gd name="T53" fmla="*/ 998 h 1447"/>
                  <a:gd name="T54" fmla="*/ 1065 w 1414"/>
                  <a:gd name="T55" fmla="*/ 938 h 1447"/>
                  <a:gd name="T56" fmla="*/ 1140 w 1414"/>
                  <a:gd name="T57" fmla="*/ 813 h 1447"/>
                  <a:gd name="T58" fmla="*/ 1181 w 1414"/>
                  <a:gd name="T59" fmla="*/ 722 h 1447"/>
                  <a:gd name="T60" fmla="*/ 1215 w 1414"/>
                  <a:gd name="T61" fmla="*/ 569 h 1447"/>
                  <a:gd name="T62" fmla="*/ 1275 w 1414"/>
                  <a:gd name="T63" fmla="*/ 512 h 1447"/>
                  <a:gd name="T64" fmla="*/ 1209 w 1414"/>
                  <a:gd name="T65" fmla="*/ 485 h 1447"/>
                  <a:gd name="T66" fmla="*/ 1171 w 1414"/>
                  <a:gd name="T67" fmla="*/ 441 h 1447"/>
                  <a:gd name="T68" fmla="*/ 1120 w 1414"/>
                  <a:gd name="T69" fmla="*/ 360 h 1447"/>
                  <a:gd name="T70" fmla="*/ 1114 w 1414"/>
                  <a:gd name="T71" fmla="*/ 309 h 1447"/>
                  <a:gd name="T72" fmla="*/ 1134 w 1414"/>
                  <a:gd name="T73" fmla="*/ 247 h 1447"/>
                  <a:gd name="T74" fmla="*/ 1343 w 1414"/>
                  <a:gd name="T75" fmla="*/ 250 h 1447"/>
                  <a:gd name="T76" fmla="*/ 1414 w 1414"/>
                  <a:gd name="T77" fmla="*/ 176 h 1447"/>
                  <a:gd name="T78" fmla="*/ 1302 w 1414"/>
                  <a:gd name="T79" fmla="*/ 125 h 1447"/>
                  <a:gd name="T80" fmla="*/ 1249 w 1414"/>
                  <a:gd name="T81" fmla="*/ 90 h 1447"/>
                  <a:gd name="T82" fmla="*/ 1183 w 1414"/>
                  <a:gd name="T83" fmla="*/ 38 h 1447"/>
                  <a:gd name="T84" fmla="*/ 1105 w 1414"/>
                  <a:gd name="T85" fmla="*/ 0 h 1447"/>
                  <a:gd name="T86" fmla="*/ 1018 w 1414"/>
                  <a:gd name="T87" fmla="*/ 18 h 1447"/>
                  <a:gd name="T88" fmla="*/ 817 w 1414"/>
                  <a:gd name="T89" fmla="*/ 110 h 1447"/>
                  <a:gd name="T90" fmla="*/ 880 w 1414"/>
                  <a:gd name="T91" fmla="*/ 203 h 1447"/>
                  <a:gd name="T92" fmla="*/ 852 w 1414"/>
                  <a:gd name="T93" fmla="*/ 325 h 1447"/>
                  <a:gd name="T94" fmla="*/ 756 w 1414"/>
                  <a:gd name="T95" fmla="*/ 325 h 1447"/>
                  <a:gd name="T96" fmla="*/ 799 w 1414"/>
                  <a:gd name="T97" fmla="*/ 403 h 1447"/>
                  <a:gd name="T98" fmla="*/ 733 w 1414"/>
                  <a:gd name="T99" fmla="*/ 475 h 1447"/>
                  <a:gd name="T100" fmla="*/ 715 w 1414"/>
                  <a:gd name="T101" fmla="*/ 584 h 1447"/>
                  <a:gd name="T102" fmla="*/ 633 w 1414"/>
                  <a:gd name="T103" fmla="*/ 566 h 1447"/>
                  <a:gd name="T104" fmla="*/ 571 w 1414"/>
                  <a:gd name="T105" fmla="*/ 635 h 14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414" h="1447">
                    <a:moveTo>
                      <a:pt x="534" y="623"/>
                    </a:moveTo>
                    <a:lnTo>
                      <a:pt x="512" y="635"/>
                    </a:lnTo>
                    <a:lnTo>
                      <a:pt x="512" y="647"/>
                    </a:lnTo>
                    <a:lnTo>
                      <a:pt x="487" y="663"/>
                    </a:lnTo>
                    <a:lnTo>
                      <a:pt x="484" y="701"/>
                    </a:lnTo>
                    <a:lnTo>
                      <a:pt x="493" y="738"/>
                    </a:lnTo>
                    <a:lnTo>
                      <a:pt x="487" y="756"/>
                    </a:lnTo>
                    <a:lnTo>
                      <a:pt x="500" y="769"/>
                    </a:lnTo>
                    <a:lnTo>
                      <a:pt x="493" y="781"/>
                    </a:lnTo>
                    <a:lnTo>
                      <a:pt x="387" y="813"/>
                    </a:lnTo>
                    <a:lnTo>
                      <a:pt x="352" y="809"/>
                    </a:lnTo>
                    <a:lnTo>
                      <a:pt x="309" y="819"/>
                    </a:lnTo>
                    <a:lnTo>
                      <a:pt x="303" y="832"/>
                    </a:lnTo>
                    <a:lnTo>
                      <a:pt x="256" y="819"/>
                    </a:lnTo>
                    <a:lnTo>
                      <a:pt x="153" y="828"/>
                    </a:lnTo>
                    <a:lnTo>
                      <a:pt x="0" y="778"/>
                    </a:lnTo>
                    <a:lnTo>
                      <a:pt x="82" y="887"/>
                    </a:lnTo>
                    <a:lnTo>
                      <a:pt x="113" y="922"/>
                    </a:lnTo>
                    <a:lnTo>
                      <a:pt x="160" y="934"/>
                    </a:lnTo>
                    <a:lnTo>
                      <a:pt x="181" y="957"/>
                    </a:lnTo>
                    <a:lnTo>
                      <a:pt x="197" y="953"/>
                    </a:lnTo>
                    <a:lnTo>
                      <a:pt x="213" y="1041"/>
                    </a:lnTo>
                    <a:lnTo>
                      <a:pt x="209" y="1060"/>
                    </a:lnTo>
                    <a:lnTo>
                      <a:pt x="225" y="1066"/>
                    </a:lnTo>
                    <a:lnTo>
                      <a:pt x="250" y="1060"/>
                    </a:lnTo>
                    <a:lnTo>
                      <a:pt x="262" y="1076"/>
                    </a:lnTo>
                    <a:lnTo>
                      <a:pt x="262" y="1104"/>
                    </a:lnTo>
                    <a:lnTo>
                      <a:pt x="256" y="1129"/>
                    </a:lnTo>
                    <a:lnTo>
                      <a:pt x="219" y="1129"/>
                    </a:lnTo>
                    <a:lnTo>
                      <a:pt x="178" y="1141"/>
                    </a:lnTo>
                    <a:lnTo>
                      <a:pt x="174" y="1160"/>
                    </a:lnTo>
                    <a:lnTo>
                      <a:pt x="137" y="1172"/>
                    </a:lnTo>
                    <a:lnTo>
                      <a:pt x="127" y="1222"/>
                    </a:lnTo>
                    <a:lnTo>
                      <a:pt x="127" y="1285"/>
                    </a:lnTo>
                    <a:lnTo>
                      <a:pt x="144" y="1285"/>
                    </a:lnTo>
                    <a:lnTo>
                      <a:pt x="144" y="1303"/>
                    </a:lnTo>
                    <a:lnTo>
                      <a:pt x="187" y="1281"/>
                    </a:lnTo>
                    <a:lnTo>
                      <a:pt x="191" y="1295"/>
                    </a:lnTo>
                    <a:lnTo>
                      <a:pt x="215" y="1279"/>
                    </a:lnTo>
                    <a:lnTo>
                      <a:pt x="303" y="1285"/>
                    </a:lnTo>
                    <a:lnTo>
                      <a:pt x="322" y="1263"/>
                    </a:lnTo>
                    <a:lnTo>
                      <a:pt x="387" y="1281"/>
                    </a:lnTo>
                    <a:lnTo>
                      <a:pt x="409" y="1281"/>
                    </a:lnTo>
                    <a:lnTo>
                      <a:pt x="463" y="1266"/>
                    </a:lnTo>
                    <a:lnTo>
                      <a:pt x="502" y="1269"/>
                    </a:lnTo>
                    <a:lnTo>
                      <a:pt x="555" y="1256"/>
                    </a:lnTo>
                    <a:lnTo>
                      <a:pt x="602" y="1285"/>
                    </a:lnTo>
                    <a:lnTo>
                      <a:pt x="600" y="1326"/>
                    </a:lnTo>
                    <a:lnTo>
                      <a:pt x="627" y="1322"/>
                    </a:lnTo>
                    <a:lnTo>
                      <a:pt x="655" y="1334"/>
                    </a:lnTo>
                    <a:lnTo>
                      <a:pt x="674" y="1410"/>
                    </a:lnTo>
                    <a:lnTo>
                      <a:pt x="686" y="1428"/>
                    </a:lnTo>
                    <a:lnTo>
                      <a:pt x="709" y="1432"/>
                    </a:lnTo>
                    <a:lnTo>
                      <a:pt x="752" y="1447"/>
                    </a:lnTo>
                    <a:lnTo>
                      <a:pt x="762" y="1420"/>
                    </a:lnTo>
                    <a:lnTo>
                      <a:pt x="802" y="1416"/>
                    </a:lnTo>
                    <a:lnTo>
                      <a:pt x="802" y="1381"/>
                    </a:lnTo>
                    <a:lnTo>
                      <a:pt x="852" y="1381"/>
                    </a:lnTo>
                    <a:lnTo>
                      <a:pt x="893" y="1394"/>
                    </a:lnTo>
                    <a:lnTo>
                      <a:pt x="921" y="1394"/>
                    </a:lnTo>
                    <a:lnTo>
                      <a:pt x="968" y="1367"/>
                    </a:lnTo>
                    <a:lnTo>
                      <a:pt x="987" y="1388"/>
                    </a:lnTo>
                    <a:lnTo>
                      <a:pt x="1018" y="1369"/>
                    </a:lnTo>
                    <a:lnTo>
                      <a:pt x="1002" y="1350"/>
                    </a:lnTo>
                    <a:lnTo>
                      <a:pt x="1011" y="1341"/>
                    </a:lnTo>
                    <a:lnTo>
                      <a:pt x="987" y="1287"/>
                    </a:lnTo>
                    <a:lnTo>
                      <a:pt x="964" y="1260"/>
                    </a:lnTo>
                    <a:lnTo>
                      <a:pt x="962" y="1232"/>
                    </a:lnTo>
                    <a:lnTo>
                      <a:pt x="927" y="1229"/>
                    </a:lnTo>
                    <a:lnTo>
                      <a:pt x="905" y="1201"/>
                    </a:lnTo>
                    <a:lnTo>
                      <a:pt x="909" y="1170"/>
                    </a:lnTo>
                    <a:lnTo>
                      <a:pt x="905" y="1138"/>
                    </a:lnTo>
                    <a:lnTo>
                      <a:pt x="870" y="1135"/>
                    </a:lnTo>
                    <a:lnTo>
                      <a:pt x="840" y="1116"/>
                    </a:lnTo>
                    <a:lnTo>
                      <a:pt x="840" y="1072"/>
                    </a:lnTo>
                    <a:lnTo>
                      <a:pt x="874" y="1025"/>
                    </a:lnTo>
                    <a:lnTo>
                      <a:pt x="880" y="1000"/>
                    </a:lnTo>
                    <a:lnTo>
                      <a:pt x="903" y="979"/>
                    </a:lnTo>
                    <a:lnTo>
                      <a:pt x="921" y="982"/>
                    </a:lnTo>
                    <a:lnTo>
                      <a:pt x="946" y="1012"/>
                    </a:lnTo>
                    <a:lnTo>
                      <a:pt x="981" y="998"/>
                    </a:lnTo>
                    <a:lnTo>
                      <a:pt x="1042" y="985"/>
                    </a:lnTo>
                    <a:lnTo>
                      <a:pt x="1042" y="965"/>
                    </a:lnTo>
                    <a:lnTo>
                      <a:pt x="1065" y="938"/>
                    </a:lnTo>
                    <a:lnTo>
                      <a:pt x="1074" y="897"/>
                    </a:lnTo>
                    <a:lnTo>
                      <a:pt x="1120" y="869"/>
                    </a:lnTo>
                    <a:lnTo>
                      <a:pt x="1140" y="813"/>
                    </a:lnTo>
                    <a:lnTo>
                      <a:pt x="1146" y="772"/>
                    </a:lnTo>
                    <a:lnTo>
                      <a:pt x="1193" y="744"/>
                    </a:lnTo>
                    <a:lnTo>
                      <a:pt x="1181" y="722"/>
                    </a:lnTo>
                    <a:lnTo>
                      <a:pt x="1212" y="670"/>
                    </a:lnTo>
                    <a:lnTo>
                      <a:pt x="1243" y="650"/>
                    </a:lnTo>
                    <a:lnTo>
                      <a:pt x="1215" y="569"/>
                    </a:lnTo>
                    <a:lnTo>
                      <a:pt x="1234" y="547"/>
                    </a:lnTo>
                    <a:lnTo>
                      <a:pt x="1277" y="531"/>
                    </a:lnTo>
                    <a:lnTo>
                      <a:pt x="1275" y="512"/>
                    </a:lnTo>
                    <a:lnTo>
                      <a:pt x="1249" y="497"/>
                    </a:lnTo>
                    <a:lnTo>
                      <a:pt x="1218" y="497"/>
                    </a:lnTo>
                    <a:lnTo>
                      <a:pt x="1209" y="485"/>
                    </a:lnTo>
                    <a:lnTo>
                      <a:pt x="1209" y="457"/>
                    </a:lnTo>
                    <a:lnTo>
                      <a:pt x="1175" y="459"/>
                    </a:lnTo>
                    <a:lnTo>
                      <a:pt x="1171" y="441"/>
                    </a:lnTo>
                    <a:lnTo>
                      <a:pt x="1138" y="419"/>
                    </a:lnTo>
                    <a:lnTo>
                      <a:pt x="1146" y="385"/>
                    </a:lnTo>
                    <a:lnTo>
                      <a:pt x="1120" y="360"/>
                    </a:lnTo>
                    <a:lnTo>
                      <a:pt x="1146" y="334"/>
                    </a:lnTo>
                    <a:lnTo>
                      <a:pt x="1108" y="325"/>
                    </a:lnTo>
                    <a:lnTo>
                      <a:pt x="1114" y="309"/>
                    </a:lnTo>
                    <a:lnTo>
                      <a:pt x="1089" y="291"/>
                    </a:lnTo>
                    <a:lnTo>
                      <a:pt x="1099" y="262"/>
                    </a:lnTo>
                    <a:lnTo>
                      <a:pt x="1134" y="247"/>
                    </a:lnTo>
                    <a:lnTo>
                      <a:pt x="1269" y="278"/>
                    </a:lnTo>
                    <a:lnTo>
                      <a:pt x="1287" y="260"/>
                    </a:lnTo>
                    <a:lnTo>
                      <a:pt x="1343" y="250"/>
                    </a:lnTo>
                    <a:lnTo>
                      <a:pt x="1346" y="231"/>
                    </a:lnTo>
                    <a:lnTo>
                      <a:pt x="1361" y="231"/>
                    </a:lnTo>
                    <a:lnTo>
                      <a:pt x="1414" y="176"/>
                    </a:lnTo>
                    <a:lnTo>
                      <a:pt x="1343" y="159"/>
                    </a:lnTo>
                    <a:lnTo>
                      <a:pt x="1308" y="141"/>
                    </a:lnTo>
                    <a:lnTo>
                      <a:pt x="1302" y="125"/>
                    </a:lnTo>
                    <a:lnTo>
                      <a:pt x="1271" y="135"/>
                    </a:lnTo>
                    <a:lnTo>
                      <a:pt x="1243" y="106"/>
                    </a:lnTo>
                    <a:lnTo>
                      <a:pt x="1249" y="90"/>
                    </a:lnTo>
                    <a:lnTo>
                      <a:pt x="1240" y="65"/>
                    </a:lnTo>
                    <a:lnTo>
                      <a:pt x="1203" y="34"/>
                    </a:lnTo>
                    <a:lnTo>
                      <a:pt x="1183" y="38"/>
                    </a:lnTo>
                    <a:lnTo>
                      <a:pt x="1171" y="16"/>
                    </a:lnTo>
                    <a:lnTo>
                      <a:pt x="1126" y="16"/>
                    </a:lnTo>
                    <a:lnTo>
                      <a:pt x="1105" y="0"/>
                    </a:lnTo>
                    <a:lnTo>
                      <a:pt x="1092" y="8"/>
                    </a:lnTo>
                    <a:lnTo>
                      <a:pt x="1055" y="28"/>
                    </a:lnTo>
                    <a:lnTo>
                      <a:pt x="1018" y="18"/>
                    </a:lnTo>
                    <a:lnTo>
                      <a:pt x="924" y="28"/>
                    </a:lnTo>
                    <a:lnTo>
                      <a:pt x="893" y="38"/>
                    </a:lnTo>
                    <a:lnTo>
                      <a:pt x="817" y="110"/>
                    </a:lnTo>
                    <a:lnTo>
                      <a:pt x="837" y="122"/>
                    </a:lnTo>
                    <a:lnTo>
                      <a:pt x="874" y="178"/>
                    </a:lnTo>
                    <a:lnTo>
                      <a:pt x="880" y="203"/>
                    </a:lnTo>
                    <a:lnTo>
                      <a:pt x="833" y="272"/>
                    </a:lnTo>
                    <a:lnTo>
                      <a:pt x="852" y="294"/>
                    </a:lnTo>
                    <a:lnTo>
                      <a:pt x="852" y="325"/>
                    </a:lnTo>
                    <a:lnTo>
                      <a:pt x="837" y="334"/>
                    </a:lnTo>
                    <a:lnTo>
                      <a:pt x="802" y="338"/>
                    </a:lnTo>
                    <a:lnTo>
                      <a:pt x="756" y="325"/>
                    </a:lnTo>
                    <a:lnTo>
                      <a:pt x="746" y="340"/>
                    </a:lnTo>
                    <a:lnTo>
                      <a:pt x="780" y="385"/>
                    </a:lnTo>
                    <a:lnTo>
                      <a:pt x="799" y="403"/>
                    </a:lnTo>
                    <a:lnTo>
                      <a:pt x="786" y="419"/>
                    </a:lnTo>
                    <a:lnTo>
                      <a:pt x="731" y="434"/>
                    </a:lnTo>
                    <a:lnTo>
                      <a:pt x="733" y="475"/>
                    </a:lnTo>
                    <a:lnTo>
                      <a:pt x="718" y="500"/>
                    </a:lnTo>
                    <a:lnTo>
                      <a:pt x="737" y="557"/>
                    </a:lnTo>
                    <a:lnTo>
                      <a:pt x="715" y="584"/>
                    </a:lnTo>
                    <a:lnTo>
                      <a:pt x="700" y="590"/>
                    </a:lnTo>
                    <a:lnTo>
                      <a:pt x="684" y="572"/>
                    </a:lnTo>
                    <a:lnTo>
                      <a:pt x="633" y="566"/>
                    </a:lnTo>
                    <a:lnTo>
                      <a:pt x="584" y="600"/>
                    </a:lnTo>
                    <a:lnTo>
                      <a:pt x="608" y="619"/>
                    </a:lnTo>
                    <a:lnTo>
                      <a:pt x="571" y="635"/>
                    </a:lnTo>
                    <a:lnTo>
                      <a:pt x="534" y="62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5" name="Freeform 40">
                <a:extLst>
                  <a:ext uri="{FF2B5EF4-FFF2-40B4-BE49-F238E27FC236}">
                    <a16:creationId xmlns:a16="http://schemas.microsoft.com/office/drawing/2014/main" id="{F68BE4FF-5C59-4099-9212-FE9EA1B299D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04" y="1275"/>
                <a:ext cx="154" cy="68"/>
              </a:xfrm>
              <a:custGeom>
                <a:avLst/>
                <a:gdLst>
                  <a:gd name="T0" fmla="*/ 282 w 618"/>
                  <a:gd name="T1" fmla="*/ 65 h 268"/>
                  <a:gd name="T2" fmla="*/ 250 w 618"/>
                  <a:gd name="T3" fmla="*/ 41 h 268"/>
                  <a:gd name="T4" fmla="*/ 212 w 618"/>
                  <a:gd name="T5" fmla="*/ 34 h 268"/>
                  <a:gd name="T6" fmla="*/ 141 w 618"/>
                  <a:gd name="T7" fmla="*/ 38 h 268"/>
                  <a:gd name="T8" fmla="*/ 91 w 618"/>
                  <a:gd name="T9" fmla="*/ 22 h 268"/>
                  <a:gd name="T10" fmla="*/ 57 w 618"/>
                  <a:gd name="T11" fmla="*/ 4 h 268"/>
                  <a:gd name="T12" fmla="*/ 4 w 618"/>
                  <a:gd name="T13" fmla="*/ 0 h 268"/>
                  <a:gd name="T14" fmla="*/ 0 w 618"/>
                  <a:gd name="T15" fmla="*/ 18 h 268"/>
                  <a:gd name="T16" fmla="*/ 32 w 618"/>
                  <a:gd name="T17" fmla="*/ 44 h 268"/>
                  <a:gd name="T18" fmla="*/ 79 w 618"/>
                  <a:gd name="T19" fmla="*/ 53 h 268"/>
                  <a:gd name="T20" fmla="*/ 91 w 618"/>
                  <a:gd name="T21" fmla="*/ 67 h 268"/>
                  <a:gd name="T22" fmla="*/ 110 w 618"/>
                  <a:gd name="T23" fmla="*/ 82 h 268"/>
                  <a:gd name="T24" fmla="*/ 135 w 618"/>
                  <a:gd name="T25" fmla="*/ 90 h 268"/>
                  <a:gd name="T26" fmla="*/ 178 w 618"/>
                  <a:gd name="T27" fmla="*/ 188 h 268"/>
                  <a:gd name="T28" fmla="*/ 159 w 618"/>
                  <a:gd name="T29" fmla="*/ 219 h 268"/>
                  <a:gd name="T30" fmla="*/ 188 w 618"/>
                  <a:gd name="T31" fmla="*/ 229 h 268"/>
                  <a:gd name="T32" fmla="*/ 200 w 618"/>
                  <a:gd name="T33" fmla="*/ 219 h 268"/>
                  <a:gd name="T34" fmla="*/ 243 w 618"/>
                  <a:gd name="T35" fmla="*/ 229 h 268"/>
                  <a:gd name="T36" fmla="*/ 253 w 618"/>
                  <a:gd name="T37" fmla="*/ 213 h 268"/>
                  <a:gd name="T38" fmla="*/ 280 w 618"/>
                  <a:gd name="T39" fmla="*/ 219 h 268"/>
                  <a:gd name="T40" fmla="*/ 335 w 618"/>
                  <a:gd name="T41" fmla="*/ 262 h 268"/>
                  <a:gd name="T42" fmla="*/ 397 w 618"/>
                  <a:gd name="T43" fmla="*/ 250 h 268"/>
                  <a:gd name="T44" fmla="*/ 421 w 618"/>
                  <a:gd name="T45" fmla="*/ 254 h 268"/>
                  <a:gd name="T46" fmla="*/ 468 w 618"/>
                  <a:gd name="T47" fmla="*/ 244 h 268"/>
                  <a:gd name="T48" fmla="*/ 493 w 618"/>
                  <a:gd name="T49" fmla="*/ 225 h 268"/>
                  <a:gd name="T50" fmla="*/ 531 w 618"/>
                  <a:gd name="T51" fmla="*/ 237 h 268"/>
                  <a:gd name="T52" fmla="*/ 544 w 618"/>
                  <a:gd name="T53" fmla="*/ 254 h 268"/>
                  <a:gd name="T54" fmla="*/ 578 w 618"/>
                  <a:gd name="T55" fmla="*/ 254 h 268"/>
                  <a:gd name="T56" fmla="*/ 603 w 618"/>
                  <a:gd name="T57" fmla="*/ 268 h 268"/>
                  <a:gd name="T58" fmla="*/ 618 w 618"/>
                  <a:gd name="T59" fmla="*/ 244 h 268"/>
                  <a:gd name="T60" fmla="*/ 565 w 618"/>
                  <a:gd name="T61" fmla="*/ 200 h 268"/>
                  <a:gd name="T62" fmla="*/ 585 w 618"/>
                  <a:gd name="T63" fmla="*/ 178 h 268"/>
                  <a:gd name="T64" fmla="*/ 562 w 618"/>
                  <a:gd name="T65" fmla="*/ 166 h 268"/>
                  <a:gd name="T66" fmla="*/ 538 w 618"/>
                  <a:gd name="T67" fmla="*/ 166 h 268"/>
                  <a:gd name="T68" fmla="*/ 509 w 618"/>
                  <a:gd name="T69" fmla="*/ 143 h 268"/>
                  <a:gd name="T70" fmla="*/ 509 w 618"/>
                  <a:gd name="T71" fmla="*/ 112 h 268"/>
                  <a:gd name="T72" fmla="*/ 478 w 618"/>
                  <a:gd name="T73" fmla="*/ 110 h 268"/>
                  <a:gd name="T74" fmla="*/ 434 w 618"/>
                  <a:gd name="T75" fmla="*/ 84 h 268"/>
                  <a:gd name="T76" fmla="*/ 356 w 618"/>
                  <a:gd name="T77" fmla="*/ 106 h 268"/>
                  <a:gd name="T78" fmla="*/ 335 w 618"/>
                  <a:gd name="T79" fmla="*/ 100 h 268"/>
                  <a:gd name="T80" fmla="*/ 341 w 618"/>
                  <a:gd name="T81" fmla="*/ 88 h 268"/>
                  <a:gd name="T82" fmla="*/ 282 w 618"/>
                  <a:gd name="T83" fmla="*/ 65 h 2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618" h="268">
                    <a:moveTo>
                      <a:pt x="282" y="65"/>
                    </a:moveTo>
                    <a:lnTo>
                      <a:pt x="250" y="41"/>
                    </a:lnTo>
                    <a:lnTo>
                      <a:pt x="212" y="34"/>
                    </a:lnTo>
                    <a:lnTo>
                      <a:pt x="141" y="38"/>
                    </a:lnTo>
                    <a:lnTo>
                      <a:pt x="91" y="22"/>
                    </a:lnTo>
                    <a:lnTo>
                      <a:pt x="57" y="4"/>
                    </a:lnTo>
                    <a:lnTo>
                      <a:pt x="4" y="0"/>
                    </a:lnTo>
                    <a:lnTo>
                      <a:pt x="0" y="18"/>
                    </a:lnTo>
                    <a:lnTo>
                      <a:pt x="32" y="44"/>
                    </a:lnTo>
                    <a:lnTo>
                      <a:pt x="79" y="53"/>
                    </a:lnTo>
                    <a:lnTo>
                      <a:pt x="91" y="67"/>
                    </a:lnTo>
                    <a:lnTo>
                      <a:pt x="110" y="82"/>
                    </a:lnTo>
                    <a:lnTo>
                      <a:pt x="135" y="90"/>
                    </a:lnTo>
                    <a:lnTo>
                      <a:pt x="178" y="188"/>
                    </a:lnTo>
                    <a:lnTo>
                      <a:pt x="159" y="219"/>
                    </a:lnTo>
                    <a:lnTo>
                      <a:pt x="188" y="229"/>
                    </a:lnTo>
                    <a:lnTo>
                      <a:pt x="200" y="219"/>
                    </a:lnTo>
                    <a:lnTo>
                      <a:pt x="243" y="229"/>
                    </a:lnTo>
                    <a:lnTo>
                      <a:pt x="253" y="213"/>
                    </a:lnTo>
                    <a:lnTo>
                      <a:pt x="280" y="219"/>
                    </a:lnTo>
                    <a:lnTo>
                      <a:pt x="335" y="262"/>
                    </a:lnTo>
                    <a:lnTo>
                      <a:pt x="397" y="250"/>
                    </a:lnTo>
                    <a:lnTo>
                      <a:pt x="421" y="254"/>
                    </a:lnTo>
                    <a:lnTo>
                      <a:pt x="468" y="244"/>
                    </a:lnTo>
                    <a:lnTo>
                      <a:pt x="493" y="225"/>
                    </a:lnTo>
                    <a:lnTo>
                      <a:pt x="531" y="237"/>
                    </a:lnTo>
                    <a:lnTo>
                      <a:pt x="544" y="254"/>
                    </a:lnTo>
                    <a:lnTo>
                      <a:pt x="578" y="254"/>
                    </a:lnTo>
                    <a:lnTo>
                      <a:pt x="603" y="268"/>
                    </a:lnTo>
                    <a:lnTo>
                      <a:pt x="618" y="244"/>
                    </a:lnTo>
                    <a:lnTo>
                      <a:pt x="565" y="200"/>
                    </a:lnTo>
                    <a:lnTo>
                      <a:pt x="585" y="178"/>
                    </a:lnTo>
                    <a:lnTo>
                      <a:pt x="562" y="166"/>
                    </a:lnTo>
                    <a:lnTo>
                      <a:pt x="538" y="166"/>
                    </a:lnTo>
                    <a:lnTo>
                      <a:pt x="509" y="143"/>
                    </a:lnTo>
                    <a:lnTo>
                      <a:pt x="509" y="112"/>
                    </a:lnTo>
                    <a:lnTo>
                      <a:pt x="478" y="110"/>
                    </a:lnTo>
                    <a:lnTo>
                      <a:pt x="434" y="84"/>
                    </a:lnTo>
                    <a:lnTo>
                      <a:pt x="356" y="106"/>
                    </a:lnTo>
                    <a:lnTo>
                      <a:pt x="335" y="100"/>
                    </a:lnTo>
                    <a:lnTo>
                      <a:pt x="341" y="88"/>
                    </a:lnTo>
                    <a:lnTo>
                      <a:pt x="282" y="65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6" name="Freeform 41">
                <a:extLst>
                  <a:ext uri="{FF2B5EF4-FFF2-40B4-BE49-F238E27FC236}">
                    <a16:creationId xmlns:a16="http://schemas.microsoft.com/office/drawing/2014/main" id="{AAA17875-4A80-40F9-ACD0-BA80F5376C5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11" y="1314"/>
                <a:ext cx="420" cy="169"/>
              </a:xfrm>
              <a:custGeom>
                <a:avLst/>
                <a:gdLst>
                  <a:gd name="T0" fmla="*/ 1220 w 1682"/>
                  <a:gd name="T1" fmla="*/ 129 h 676"/>
                  <a:gd name="T2" fmla="*/ 1064 w 1682"/>
                  <a:gd name="T3" fmla="*/ 129 h 676"/>
                  <a:gd name="T4" fmla="*/ 992 w 1682"/>
                  <a:gd name="T5" fmla="*/ 116 h 676"/>
                  <a:gd name="T6" fmla="*/ 864 w 1682"/>
                  <a:gd name="T7" fmla="*/ 69 h 676"/>
                  <a:gd name="T8" fmla="*/ 804 w 1682"/>
                  <a:gd name="T9" fmla="*/ 51 h 676"/>
                  <a:gd name="T10" fmla="*/ 752 w 1682"/>
                  <a:gd name="T11" fmla="*/ 0 h 676"/>
                  <a:gd name="T12" fmla="*/ 524 w 1682"/>
                  <a:gd name="T13" fmla="*/ 41 h 676"/>
                  <a:gd name="T14" fmla="*/ 440 w 1682"/>
                  <a:gd name="T15" fmla="*/ 110 h 676"/>
                  <a:gd name="T16" fmla="*/ 346 w 1682"/>
                  <a:gd name="T17" fmla="*/ 104 h 676"/>
                  <a:gd name="T18" fmla="*/ 274 w 1682"/>
                  <a:gd name="T19" fmla="*/ 138 h 676"/>
                  <a:gd name="T20" fmla="*/ 231 w 1682"/>
                  <a:gd name="T21" fmla="*/ 166 h 676"/>
                  <a:gd name="T22" fmla="*/ 112 w 1682"/>
                  <a:gd name="T23" fmla="*/ 190 h 676"/>
                  <a:gd name="T24" fmla="*/ 49 w 1682"/>
                  <a:gd name="T25" fmla="*/ 184 h 676"/>
                  <a:gd name="T26" fmla="*/ 0 w 1682"/>
                  <a:gd name="T27" fmla="*/ 282 h 676"/>
                  <a:gd name="T28" fmla="*/ 71 w 1682"/>
                  <a:gd name="T29" fmla="*/ 319 h 676"/>
                  <a:gd name="T30" fmla="*/ 65 w 1682"/>
                  <a:gd name="T31" fmla="*/ 372 h 676"/>
                  <a:gd name="T32" fmla="*/ 37 w 1682"/>
                  <a:gd name="T33" fmla="*/ 369 h 676"/>
                  <a:gd name="T34" fmla="*/ 90 w 1682"/>
                  <a:gd name="T35" fmla="*/ 434 h 676"/>
                  <a:gd name="T36" fmla="*/ 124 w 1682"/>
                  <a:gd name="T37" fmla="*/ 515 h 676"/>
                  <a:gd name="T38" fmla="*/ 218 w 1682"/>
                  <a:gd name="T39" fmla="*/ 545 h 676"/>
                  <a:gd name="T40" fmla="*/ 265 w 1682"/>
                  <a:gd name="T41" fmla="*/ 594 h 676"/>
                  <a:gd name="T42" fmla="*/ 296 w 1682"/>
                  <a:gd name="T43" fmla="*/ 619 h 676"/>
                  <a:gd name="T44" fmla="*/ 409 w 1682"/>
                  <a:gd name="T45" fmla="*/ 635 h 676"/>
                  <a:gd name="T46" fmla="*/ 487 w 1682"/>
                  <a:gd name="T47" fmla="*/ 569 h 676"/>
                  <a:gd name="T48" fmla="*/ 624 w 1682"/>
                  <a:gd name="T49" fmla="*/ 653 h 676"/>
                  <a:gd name="T50" fmla="*/ 727 w 1682"/>
                  <a:gd name="T51" fmla="*/ 635 h 676"/>
                  <a:gd name="T52" fmla="*/ 845 w 1682"/>
                  <a:gd name="T53" fmla="*/ 598 h 676"/>
                  <a:gd name="T54" fmla="*/ 923 w 1682"/>
                  <a:gd name="T55" fmla="*/ 585 h 676"/>
                  <a:gd name="T56" fmla="*/ 929 w 1682"/>
                  <a:gd name="T57" fmla="*/ 676 h 676"/>
                  <a:gd name="T58" fmla="*/ 970 w 1682"/>
                  <a:gd name="T59" fmla="*/ 631 h 676"/>
                  <a:gd name="T60" fmla="*/ 992 w 1682"/>
                  <a:gd name="T61" fmla="*/ 575 h 676"/>
                  <a:gd name="T62" fmla="*/ 1101 w 1682"/>
                  <a:gd name="T63" fmla="*/ 557 h 676"/>
                  <a:gd name="T64" fmla="*/ 1246 w 1682"/>
                  <a:gd name="T65" fmla="*/ 575 h 676"/>
                  <a:gd name="T66" fmla="*/ 1436 w 1682"/>
                  <a:gd name="T67" fmla="*/ 528 h 676"/>
                  <a:gd name="T68" fmla="*/ 1470 w 1682"/>
                  <a:gd name="T69" fmla="*/ 538 h 676"/>
                  <a:gd name="T70" fmla="*/ 1535 w 1682"/>
                  <a:gd name="T71" fmla="*/ 510 h 676"/>
                  <a:gd name="T72" fmla="*/ 1613 w 1682"/>
                  <a:gd name="T73" fmla="*/ 516 h 676"/>
                  <a:gd name="T74" fmla="*/ 1682 w 1682"/>
                  <a:gd name="T75" fmla="*/ 516 h 676"/>
                  <a:gd name="T76" fmla="*/ 1623 w 1682"/>
                  <a:gd name="T77" fmla="*/ 450 h 676"/>
                  <a:gd name="T78" fmla="*/ 1617 w 1682"/>
                  <a:gd name="T79" fmla="*/ 354 h 676"/>
                  <a:gd name="T80" fmla="*/ 1586 w 1682"/>
                  <a:gd name="T81" fmla="*/ 294 h 676"/>
                  <a:gd name="T82" fmla="*/ 1631 w 1682"/>
                  <a:gd name="T83" fmla="*/ 247 h 676"/>
                  <a:gd name="T84" fmla="*/ 1545 w 1682"/>
                  <a:gd name="T85" fmla="*/ 210 h 676"/>
                  <a:gd name="T86" fmla="*/ 1529 w 1682"/>
                  <a:gd name="T87" fmla="*/ 125 h 676"/>
                  <a:gd name="T88" fmla="*/ 1426 w 1682"/>
                  <a:gd name="T89" fmla="*/ 57 h 676"/>
                  <a:gd name="T90" fmla="*/ 1361 w 1682"/>
                  <a:gd name="T91" fmla="*/ 73 h 676"/>
                  <a:gd name="T92" fmla="*/ 1289 w 1682"/>
                  <a:gd name="T93" fmla="*/ 98 h 6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1682" h="676">
                    <a:moveTo>
                      <a:pt x="1289" y="98"/>
                    </a:moveTo>
                    <a:lnTo>
                      <a:pt x="1277" y="98"/>
                    </a:lnTo>
                    <a:lnTo>
                      <a:pt x="1220" y="129"/>
                    </a:lnTo>
                    <a:lnTo>
                      <a:pt x="1177" y="119"/>
                    </a:lnTo>
                    <a:lnTo>
                      <a:pt x="1154" y="106"/>
                    </a:lnTo>
                    <a:lnTo>
                      <a:pt x="1064" y="129"/>
                    </a:lnTo>
                    <a:lnTo>
                      <a:pt x="1023" y="119"/>
                    </a:lnTo>
                    <a:lnTo>
                      <a:pt x="1002" y="104"/>
                    </a:lnTo>
                    <a:lnTo>
                      <a:pt x="992" y="116"/>
                    </a:lnTo>
                    <a:lnTo>
                      <a:pt x="908" y="79"/>
                    </a:lnTo>
                    <a:lnTo>
                      <a:pt x="890" y="91"/>
                    </a:lnTo>
                    <a:lnTo>
                      <a:pt x="864" y="69"/>
                    </a:lnTo>
                    <a:lnTo>
                      <a:pt x="861" y="53"/>
                    </a:lnTo>
                    <a:lnTo>
                      <a:pt x="845" y="41"/>
                    </a:lnTo>
                    <a:lnTo>
                      <a:pt x="804" y="51"/>
                    </a:lnTo>
                    <a:lnTo>
                      <a:pt x="773" y="28"/>
                    </a:lnTo>
                    <a:lnTo>
                      <a:pt x="773" y="6"/>
                    </a:lnTo>
                    <a:lnTo>
                      <a:pt x="752" y="0"/>
                    </a:lnTo>
                    <a:lnTo>
                      <a:pt x="727" y="20"/>
                    </a:lnTo>
                    <a:lnTo>
                      <a:pt x="612" y="10"/>
                    </a:lnTo>
                    <a:lnTo>
                      <a:pt x="524" y="41"/>
                    </a:lnTo>
                    <a:lnTo>
                      <a:pt x="515" y="53"/>
                    </a:lnTo>
                    <a:lnTo>
                      <a:pt x="452" y="85"/>
                    </a:lnTo>
                    <a:lnTo>
                      <a:pt x="440" y="110"/>
                    </a:lnTo>
                    <a:lnTo>
                      <a:pt x="399" y="110"/>
                    </a:lnTo>
                    <a:lnTo>
                      <a:pt x="356" y="98"/>
                    </a:lnTo>
                    <a:lnTo>
                      <a:pt x="346" y="104"/>
                    </a:lnTo>
                    <a:lnTo>
                      <a:pt x="259" y="94"/>
                    </a:lnTo>
                    <a:lnTo>
                      <a:pt x="247" y="116"/>
                    </a:lnTo>
                    <a:lnTo>
                      <a:pt x="274" y="138"/>
                    </a:lnTo>
                    <a:lnTo>
                      <a:pt x="331" y="147"/>
                    </a:lnTo>
                    <a:lnTo>
                      <a:pt x="247" y="157"/>
                    </a:lnTo>
                    <a:lnTo>
                      <a:pt x="231" y="166"/>
                    </a:lnTo>
                    <a:lnTo>
                      <a:pt x="255" y="184"/>
                    </a:lnTo>
                    <a:lnTo>
                      <a:pt x="187" y="182"/>
                    </a:lnTo>
                    <a:lnTo>
                      <a:pt x="112" y="190"/>
                    </a:lnTo>
                    <a:lnTo>
                      <a:pt x="100" y="176"/>
                    </a:lnTo>
                    <a:lnTo>
                      <a:pt x="71" y="184"/>
                    </a:lnTo>
                    <a:lnTo>
                      <a:pt x="49" y="184"/>
                    </a:lnTo>
                    <a:lnTo>
                      <a:pt x="6" y="225"/>
                    </a:lnTo>
                    <a:lnTo>
                      <a:pt x="6" y="266"/>
                    </a:lnTo>
                    <a:lnTo>
                      <a:pt x="0" y="282"/>
                    </a:lnTo>
                    <a:lnTo>
                      <a:pt x="75" y="272"/>
                    </a:lnTo>
                    <a:lnTo>
                      <a:pt x="59" y="307"/>
                    </a:lnTo>
                    <a:lnTo>
                      <a:pt x="71" y="319"/>
                    </a:lnTo>
                    <a:lnTo>
                      <a:pt x="69" y="338"/>
                    </a:lnTo>
                    <a:lnTo>
                      <a:pt x="90" y="341"/>
                    </a:lnTo>
                    <a:lnTo>
                      <a:pt x="65" y="372"/>
                    </a:lnTo>
                    <a:lnTo>
                      <a:pt x="102" y="395"/>
                    </a:lnTo>
                    <a:lnTo>
                      <a:pt x="71" y="405"/>
                    </a:lnTo>
                    <a:lnTo>
                      <a:pt x="37" y="369"/>
                    </a:lnTo>
                    <a:lnTo>
                      <a:pt x="30" y="416"/>
                    </a:lnTo>
                    <a:lnTo>
                      <a:pt x="56" y="432"/>
                    </a:lnTo>
                    <a:lnTo>
                      <a:pt x="90" y="434"/>
                    </a:lnTo>
                    <a:lnTo>
                      <a:pt x="115" y="448"/>
                    </a:lnTo>
                    <a:lnTo>
                      <a:pt x="100" y="473"/>
                    </a:lnTo>
                    <a:lnTo>
                      <a:pt x="124" y="515"/>
                    </a:lnTo>
                    <a:lnTo>
                      <a:pt x="148" y="526"/>
                    </a:lnTo>
                    <a:lnTo>
                      <a:pt x="122" y="553"/>
                    </a:lnTo>
                    <a:lnTo>
                      <a:pt x="218" y="545"/>
                    </a:lnTo>
                    <a:lnTo>
                      <a:pt x="194" y="598"/>
                    </a:lnTo>
                    <a:lnTo>
                      <a:pt x="237" y="573"/>
                    </a:lnTo>
                    <a:lnTo>
                      <a:pt x="265" y="594"/>
                    </a:lnTo>
                    <a:lnTo>
                      <a:pt x="272" y="575"/>
                    </a:lnTo>
                    <a:lnTo>
                      <a:pt x="293" y="598"/>
                    </a:lnTo>
                    <a:lnTo>
                      <a:pt x="296" y="619"/>
                    </a:lnTo>
                    <a:lnTo>
                      <a:pt x="343" y="645"/>
                    </a:lnTo>
                    <a:lnTo>
                      <a:pt x="393" y="625"/>
                    </a:lnTo>
                    <a:lnTo>
                      <a:pt x="409" y="635"/>
                    </a:lnTo>
                    <a:lnTo>
                      <a:pt x="417" y="579"/>
                    </a:lnTo>
                    <a:lnTo>
                      <a:pt x="427" y="563"/>
                    </a:lnTo>
                    <a:lnTo>
                      <a:pt x="487" y="569"/>
                    </a:lnTo>
                    <a:lnTo>
                      <a:pt x="548" y="598"/>
                    </a:lnTo>
                    <a:lnTo>
                      <a:pt x="587" y="639"/>
                    </a:lnTo>
                    <a:lnTo>
                      <a:pt x="624" y="653"/>
                    </a:lnTo>
                    <a:lnTo>
                      <a:pt x="702" y="637"/>
                    </a:lnTo>
                    <a:lnTo>
                      <a:pt x="718" y="623"/>
                    </a:lnTo>
                    <a:lnTo>
                      <a:pt x="727" y="635"/>
                    </a:lnTo>
                    <a:lnTo>
                      <a:pt x="752" y="594"/>
                    </a:lnTo>
                    <a:lnTo>
                      <a:pt x="783" y="569"/>
                    </a:lnTo>
                    <a:lnTo>
                      <a:pt x="845" y="598"/>
                    </a:lnTo>
                    <a:lnTo>
                      <a:pt x="871" y="592"/>
                    </a:lnTo>
                    <a:lnTo>
                      <a:pt x="905" y="557"/>
                    </a:lnTo>
                    <a:lnTo>
                      <a:pt x="923" y="585"/>
                    </a:lnTo>
                    <a:lnTo>
                      <a:pt x="890" y="623"/>
                    </a:lnTo>
                    <a:lnTo>
                      <a:pt x="911" y="657"/>
                    </a:lnTo>
                    <a:lnTo>
                      <a:pt x="929" y="676"/>
                    </a:lnTo>
                    <a:lnTo>
                      <a:pt x="945" y="657"/>
                    </a:lnTo>
                    <a:lnTo>
                      <a:pt x="945" y="631"/>
                    </a:lnTo>
                    <a:lnTo>
                      <a:pt x="970" y="631"/>
                    </a:lnTo>
                    <a:lnTo>
                      <a:pt x="955" y="604"/>
                    </a:lnTo>
                    <a:lnTo>
                      <a:pt x="961" y="566"/>
                    </a:lnTo>
                    <a:lnTo>
                      <a:pt x="992" y="575"/>
                    </a:lnTo>
                    <a:lnTo>
                      <a:pt x="1002" y="592"/>
                    </a:lnTo>
                    <a:lnTo>
                      <a:pt x="1036" y="588"/>
                    </a:lnTo>
                    <a:lnTo>
                      <a:pt x="1101" y="557"/>
                    </a:lnTo>
                    <a:lnTo>
                      <a:pt x="1130" y="566"/>
                    </a:lnTo>
                    <a:lnTo>
                      <a:pt x="1148" y="582"/>
                    </a:lnTo>
                    <a:lnTo>
                      <a:pt x="1246" y="575"/>
                    </a:lnTo>
                    <a:lnTo>
                      <a:pt x="1326" y="535"/>
                    </a:lnTo>
                    <a:lnTo>
                      <a:pt x="1389" y="541"/>
                    </a:lnTo>
                    <a:lnTo>
                      <a:pt x="1436" y="528"/>
                    </a:lnTo>
                    <a:lnTo>
                      <a:pt x="1451" y="516"/>
                    </a:lnTo>
                    <a:lnTo>
                      <a:pt x="1467" y="522"/>
                    </a:lnTo>
                    <a:lnTo>
                      <a:pt x="1470" y="538"/>
                    </a:lnTo>
                    <a:lnTo>
                      <a:pt x="1488" y="532"/>
                    </a:lnTo>
                    <a:lnTo>
                      <a:pt x="1504" y="506"/>
                    </a:lnTo>
                    <a:lnTo>
                      <a:pt x="1535" y="510"/>
                    </a:lnTo>
                    <a:lnTo>
                      <a:pt x="1567" y="522"/>
                    </a:lnTo>
                    <a:lnTo>
                      <a:pt x="1598" y="526"/>
                    </a:lnTo>
                    <a:lnTo>
                      <a:pt x="1613" y="516"/>
                    </a:lnTo>
                    <a:lnTo>
                      <a:pt x="1635" y="522"/>
                    </a:lnTo>
                    <a:lnTo>
                      <a:pt x="1645" y="553"/>
                    </a:lnTo>
                    <a:lnTo>
                      <a:pt x="1682" y="516"/>
                    </a:lnTo>
                    <a:lnTo>
                      <a:pt x="1664" y="500"/>
                    </a:lnTo>
                    <a:lnTo>
                      <a:pt x="1660" y="469"/>
                    </a:lnTo>
                    <a:lnTo>
                      <a:pt x="1623" y="450"/>
                    </a:lnTo>
                    <a:lnTo>
                      <a:pt x="1634" y="403"/>
                    </a:lnTo>
                    <a:lnTo>
                      <a:pt x="1623" y="401"/>
                    </a:lnTo>
                    <a:lnTo>
                      <a:pt x="1617" y="354"/>
                    </a:lnTo>
                    <a:lnTo>
                      <a:pt x="1601" y="335"/>
                    </a:lnTo>
                    <a:lnTo>
                      <a:pt x="1604" y="315"/>
                    </a:lnTo>
                    <a:lnTo>
                      <a:pt x="1586" y="294"/>
                    </a:lnTo>
                    <a:lnTo>
                      <a:pt x="1619" y="288"/>
                    </a:lnTo>
                    <a:lnTo>
                      <a:pt x="1619" y="260"/>
                    </a:lnTo>
                    <a:lnTo>
                      <a:pt x="1631" y="247"/>
                    </a:lnTo>
                    <a:lnTo>
                      <a:pt x="1604" y="223"/>
                    </a:lnTo>
                    <a:lnTo>
                      <a:pt x="1567" y="225"/>
                    </a:lnTo>
                    <a:lnTo>
                      <a:pt x="1545" y="210"/>
                    </a:lnTo>
                    <a:lnTo>
                      <a:pt x="1526" y="176"/>
                    </a:lnTo>
                    <a:lnTo>
                      <a:pt x="1539" y="147"/>
                    </a:lnTo>
                    <a:lnTo>
                      <a:pt x="1529" y="125"/>
                    </a:lnTo>
                    <a:lnTo>
                      <a:pt x="1508" y="106"/>
                    </a:lnTo>
                    <a:lnTo>
                      <a:pt x="1453" y="63"/>
                    </a:lnTo>
                    <a:lnTo>
                      <a:pt x="1426" y="57"/>
                    </a:lnTo>
                    <a:lnTo>
                      <a:pt x="1416" y="73"/>
                    </a:lnTo>
                    <a:lnTo>
                      <a:pt x="1373" y="63"/>
                    </a:lnTo>
                    <a:lnTo>
                      <a:pt x="1361" y="73"/>
                    </a:lnTo>
                    <a:lnTo>
                      <a:pt x="1332" y="63"/>
                    </a:lnTo>
                    <a:lnTo>
                      <a:pt x="1324" y="79"/>
                    </a:lnTo>
                    <a:lnTo>
                      <a:pt x="1289" y="98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7" name="Freeform 42">
                <a:extLst>
                  <a:ext uri="{FF2B5EF4-FFF2-40B4-BE49-F238E27FC236}">
                    <a16:creationId xmlns:a16="http://schemas.microsoft.com/office/drawing/2014/main" id="{0189E091-3A1C-4E50-BD2B-CF08796808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88" y="1336"/>
                <a:ext cx="77" cy="66"/>
              </a:xfrm>
              <a:custGeom>
                <a:avLst/>
                <a:gdLst>
                  <a:gd name="T0" fmla="*/ 59 w 309"/>
                  <a:gd name="T1" fmla="*/ 137 h 262"/>
                  <a:gd name="T2" fmla="*/ 96 w 309"/>
                  <a:gd name="T3" fmla="*/ 135 h 262"/>
                  <a:gd name="T4" fmla="*/ 123 w 309"/>
                  <a:gd name="T5" fmla="*/ 159 h 262"/>
                  <a:gd name="T6" fmla="*/ 145 w 309"/>
                  <a:gd name="T7" fmla="*/ 178 h 262"/>
                  <a:gd name="T8" fmla="*/ 137 w 309"/>
                  <a:gd name="T9" fmla="*/ 168 h 262"/>
                  <a:gd name="T10" fmla="*/ 162 w 309"/>
                  <a:gd name="T11" fmla="*/ 162 h 262"/>
                  <a:gd name="T12" fmla="*/ 203 w 309"/>
                  <a:gd name="T13" fmla="*/ 194 h 262"/>
                  <a:gd name="T14" fmla="*/ 224 w 309"/>
                  <a:gd name="T15" fmla="*/ 184 h 262"/>
                  <a:gd name="T16" fmla="*/ 230 w 309"/>
                  <a:gd name="T17" fmla="*/ 206 h 262"/>
                  <a:gd name="T18" fmla="*/ 252 w 309"/>
                  <a:gd name="T19" fmla="*/ 215 h 262"/>
                  <a:gd name="T20" fmla="*/ 252 w 309"/>
                  <a:gd name="T21" fmla="*/ 227 h 262"/>
                  <a:gd name="T22" fmla="*/ 274 w 309"/>
                  <a:gd name="T23" fmla="*/ 262 h 262"/>
                  <a:gd name="T24" fmla="*/ 305 w 309"/>
                  <a:gd name="T25" fmla="*/ 260 h 262"/>
                  <a:gd name="T26" fmla="*/ 289 w 309"/>
                  <a:gd name="T27" fmla="*/ 225 h 262"/>
                  <a:gd name="T28" fmla="*/ 309 w 309"/>
                  <a:gd name="T29" fmla="*/ 219 h 262"/>
                  <a:gd name="T30" fmla="*/ 283 w 309"/>
                  <a:gd name="T31" fmla="*/ 200 h 262"/>
                  <a:gd name="T32" fmla="*/ 295 w 309"/>
                  <a:gd name="T33" fmla="*/ 184 h 262"/>
                  <a:gd name="T34" fmla="*/ 264 w 309"/>
                  <a:gd name="T35" fmla="*/ 182 h 262"/>
                  <a:gd name="T36" fmla="*/ 224 w 309"/>
                  <a:gd name="T37" fmla="*/ 143 h 262"/>
                  <a:gd name="T38" fmla="*/ 236 w 309"/>
                  <a:gd name="T39" fmla="*/ 112 h 262"/>
                  <a:gd name="T40" fmla="*/ 193 w 309"/>
                  <a:gd name="T41" fmla="*/ 90 h 262"/>
                  <a:gd name="T42" fmla="*/ 178 w 309"/>
                  <a:gd name="T43" fmla="*/ 65 h 262"/>
                  <a:gd name="T44" fmla="*/ 193 w 309"/>
                  <a:gd name="T45" fmla="*/ 43 h 262"/>
                  <a:gd name="T46" fmla="*/ 174 w 309"/>
                  <a:gd name="T47" fmla="*/ 28 h 262"/>
                  <a:gd name="T48" fmla="*/ 143 w 309"/>
                  <a:gd name="T49" fmla="*/ 24 h 262"/>
                  <a:gd name="T50" fmla="*/ 133 w 309"/>
                  <a:gd name="T51" fmla="*/ 0 h 262"/>
                  <a:gd name="T52" fmla="*/ 86 w 309"/>
                  <a:gd name="T53" fmla="*/ 10 h 262"/>
                  <a:gd name="T54" fmla="*/ 62 w 309"/>
                  <a:gd name="T55" fmla="*/ 6 h 262"/>
                  <a:gd name="T56" fmla="*/ 0 w 309"/>
                  <a:gd name="T57" fmla="*/ 18 h 262"/>
                  <a:gd name="T58" fmla="*/ 21 w 309"/>
                  <a:gd name="T59" fmla="*/ 37 h 262"/>
                  <a:gd name="T60" fmla="*/ 31 w 309"/>
                  <a:gd name="T61" fmla="*/ 59 h 262"/>
                  <a:gd name="T62" fmla="*/ 18 w 309"/>
                  <a:gd name="T63" fmla="*/ 88 h 262"/>
                  <a:gd name="T64" fmla="*/ 37 w 309"/>
                  <a:gd name="T65" fmla="*/ 122 h 262"/>
                  <a:gd name="T66" fmla="*/ 59 w 309"/>
                  <a:gd name="T67" fmla="*/ 137 h 2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309" h="262">
                    <a:moveTo>
                      <a:pt x="59" y="137"/>
                    </a:moveTo>
                    <a:lnTo>
                      <a:pt x="96" y="135"/>
                    </a:lnTo>
                    <a:lnTo>
                      <a:pt x="123" y="159"/>
                    </a:lnTo>
                    <a:lnTo>
                      <a:pt x="145" y="178"/>
                    </a:lnTo>
                    <a:lnTo>
                      <a:pt x="137" y="168"/>
                    </a:lnTo>
                    <a:lnTo>
                      <a:pt x="162" y="162"/>
                    </a:lnTo>
                    <a:lnTo>
                      <a:pt x="203" y="194"/>
                    </a:lnTo>
                    <a:lnTo>
                      <a:pt x="224" y="184"/>
                    </a:lnTo>
                    <a:lnTo>
                      <a:pt x="230" y="206"/>
                    </a:lnTo>
                    <a:lnTo>
                      <a:pt x="252" y="215"/>
                    </a:lnTo>
                    <a:lnTo>
                      <a:pt x="252" y="227"/>
                    </a:lnTo>
                    <a:lnTo>
                      <a:pt x="274" y="262"/>
                    </a:lnTo>
                    <a:lnTo>
                      <a:pt x="305" y="260"/>
                    </a:lnTo>
                    <a:lnTo>
                      <a:pt x="289" y="225"/>
                    </a:lnTo>
                    <a:lnTo>
                      <a:pt x="309" y="219"/>
                    </a:lnTo>
                    <a:lnTo>
                      <a:pt x="283" y="200"/>
                    </a:lnTo>
                    <a:lnTo>
                      <a:pt x="295" y="184"/>
                    </a:lnTo>
                    <a:lnTo>
                      <a:pt x="264" y="182"/>
                    </a:lnTo>
                    <a:lnTo>
                      <a:pt x="224" y="143"/>
                    </a:lnTo>
                    <a:lnTo>
                      <a:pt x="236" y="112"/>
                    </a:lnTo>
                    <a:lnTo>
                      <a:pt x="193" y="90"/>
                    </a:lnTo>
                    <a:lnTo>
                      <a:pt x="178" y="65"/>
                    </a:lnTo>
                    <a:lnTo>
                      <a:pt x="193" y="43"/>
                    </a:lnTo>
                    <a:lnTo>
                      <a:pt x="174" y="28"/>
                    </a:lnTo>
                    <a:lnTo>
                      <a:pt x="143" y="24"/>
                    </a:lnTo>
                    <a:lnTo>
                      <a:pt x="133" y="0"/>
                    </a:lnTo>
                    <a:lnTo>
                      <a:pt x="86" y="10"/>
                    </a:lnTo>
                    <a:lnTo>
                      <a:pt x="62" y="6"/>
                    </a:lnTo>
                    <a:lnTo>
                      <a:pt x="0" y="18"/>
                    </a:lnTo>
                    <a:lnTo>
                      <a:pt x="21" y="37"/>
                    </a:lnTo>
                    <a:lnTo>
                      <a:pt x="31" y="59"/>
                    </a:lnTo>
                    <a:lnTo>
                      <a:pt x="18" y="88"/>
                    </a:lnTo>
                    <a:lnTo>
                      <a:pt x="37" y="122"/>
                    </a:lnTo>
                    <a:lnTo>
                      <a:pt x="59" y="13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8" name="Freeform 43">
                <a:extLst>
                  <a:ext uri="{FF2B5EF4-FFF2-40B4-BE49-F238E27FC236}">
                    <a16:creationId xmlns:a16="http://schemas.microsoft.com/office/drawing/2014/main" id="{8210C80C-EA7A-4273-840F-578C0EAECA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34" y="1444"/>
                <a:ext cx="144" cy="134"/>
              </a:xfrm>
              <a:custGeom>
                <a:avLst/>
                <a:gdLst>
                  <a:gd name="T0" fmla="*/ 575 w 578"/>
                  <a:gd name="T1" fmla="*/ 6 h 537"/>
                  <a:gd name="T2" fmla="*/ 559 w 578"/>
                  <a:gd name="T3" fmla="*/ 0 h 537"/>
                  <a:gd name="T4" fmla="*/ 544 w 578"/>
                  <a:gd name="T5" fmla="*/ 12 h 537"/>
                  <a:gd name="T6" fmla="*/ 497 w 578"/>
                  <a:gd name="T7" fmla="*/ 25 h 537"/>
                  <a:gd name="T8" fmla="*/ 434 w 578"/>
                  <a:gd name="T9" fmla="*/ 19 h 537"/>
                  <a:gd name="T10" fmla="*/ 354 w 578"/>
                  <a:gd name="T11" fmla="*/ 59 h 537"/>
                  <a:gd name="T12" fmla="*/ 256 w 578"/>
                  <a:gd name="T13" fmla="*/ 66 h 537"/>
                  <a:gd name="T14" fmla="*/ 238 w 578"/>
                  <a:gd name="T15" fmla="*/ 50 h 537"/>
                  <a:gd name="T16" fmla="*/ 209 w 578"/>
                  <a:gd name="T17" fmla="*/ 41 h 537"/>
                  <a:gd name="T18" fmla="*/ 144 w 578"/>
                  <a:gd name="T19" fmla="*/ 72 h 537"/>
                  <a:gd name="T20" fmla="*/ 110 w 578"/>
                  <a:gd name="T21" fmla="*/ 76 h 537"/>
                  <a:gd name="T22" fmla="*/ 100 w 578"/>
                  <a:gd name="T23" fmla="*/ 59 h 537"/>
                  <a:gd name="T24" fmla="*/ 69 w 578"/>
                  <a:gd name="T25" fmla="*/ 50 h 537"/>
                  <a:gd name="T26" fmla="*/ 63 w 578"/>
                  <a:gd name="T27" fmla="*/ 88 h 537"/>
                  <a:gd name="T28" fmla="*/ 78 w 578"/>
                  <a:gd name="T29" fmla="*/ 115 h 537"/>
                  <a:gd name="T30" fmla="*/ 53 w 578"/>
                  <a:gd name="T31" fmla="*/ 115 h 537"/>
                  <a:gd name="T32" fmla="*/ 53 w 578"/>
                  <a:gd name="T33" fmla="*/ 141 h 537"/>
                  <a:gd name="T34" fmla="*/ 37 w 578"/>
                  <a:gd name="T35" fmla="*/ 160 h 537"/>
                  <a:gd name="T36" fmla="*/ 19 w 578"/>
                  <a:gd name="T37" fmla="*/ 141 h 537"/>
                  <a:gd name="T38" fmla="*/ 4 w 578"/>
                  <a:gd name="T39" fmla="*/ 160 h 537"/>
                  <a:gd name="T40" fmla="*/ 10 w 578"/>
                  <a:gd name="T41" fmla="*/ 168 h 537"/>
                  <a:gd name="T42" fmla="*/ 0 w 578"/>
                  <a:gd name="T43" fmla="*/ 188 h 537"/>
                  <a:gd name="T44" fmla="*/ 19 w 578"/>
                  <a:gd name="T45" fmla="*/ 203 h 537"/>
                  <a:gd name="T46" fmla="*/ 25 w 578"/>
                  <a:gd name="T47" fmla="*/ 228 h 537"/>
                  <a:gd name="T48" fmla="*/ 19 w 578"/>
                  <a:gd name="T49" fmla="*/ 260 h 537"/>
                  <a:gd name="T50" fmla="*/ 31 w 578"/>
                  <a:gd name="T51" fmla="*/ 287 h 537"/>
                  <a:gd name="T52" fmla="*/ 63 w 578"/>
                  <a:gd name="T53" fmla="*/ 281 h 537"/>
                  <a:gd name="T54" fmla="*/ 76 w 578"/>
                  <a:gd name="T55" fmla="*/ 287 h 537"/>
                  <a:gd name="T56" fmla="*/ 66 w 578"/>
                  <a:gd name="T57" fmla="*/ 300 h 537"/>
                  <a:gd name="T58" fmla="*/ 76 w 578"/>
                  <a:gd name="T59" fmla="*/ 303 h 537"/>
                  <a:gd name="T60" fmla="*/ 94 w 578"/>
                  <a:gd name="T61" fmla="*/ 334 h 537"/>
                  <a:gd name="T62" fmla="*/ 76 w 578"/>
                  <a:gd name="T63" fmla="*/ 375 h 537"/>
                  <a:gd name="T64" fmla="*/ 47 w 578"/>
                  <a:gd name="T65" fmla="*/ 375 h 537"/>
                  <a:gd name="T66" fmla="*/ 35 w 578"/>
                  <a:gd name="T67" fmla="*/ 394 h 537"/>
                  <a:gd name="T68" fmla="*/ 47 w 578"/>
                  <a:gd name="T69" fmla="*/ 404 h 537"/>
                  <a:gd name="T70" fmla="*/ 16 w 578"/>
                  <a:gd name="T71" fmla="*/ 438 h 537"/>
                  <a:gd name="T72" fmla="*/ 16 w 578"/>
                  <a:gd name="T73" fmla="*/ 484 h 537"/>
                  <a:gd name="T74" fmla="*/ 22 w 578"/>
                  <a:gd name="T75" fmla="*/ 498 h 537"/>
                  <a:gd name="T76" fmla="*/ 31 w 578"/>
                  <a:gd name="T77" fmla="*/ 490 h 537"/>
                  <a:gd name="T78" fmla="*/ 53 w 578"/>
                  <a:gd name="T79" fmla="*/ 504 h 537"/>
                  <a:gd name="T80" fmla="*/ 60 w 578"/>
                  <a:gd name="T81" fmla="*/ 519 h 537"/>
                  <a:gd name="T82" fmla="*/ 90 w 578"/>
                  <a:gd name="T83" fmla="*/ 531 h 537"/>
                  <a:gd name="T84" fmla="*/ 131 w 578"/>
                  <a:gd name="T85" fmla="*/ 537 h 537"/>
                  <a:gd name="T86" fmla="*/ 297 w 578"/>
                  <a:gd name="T87" fmla="*/ 425 h 537"/>
                  <a:gd name="T88" fmla="*/ 456 w 578"/>
                  <a:gd name="T89" fmla="*/ 322 h 537"/>
                  <a:gd name="T90" fmla="*/ 485 w 578"/>
                  <a:gd name="T91" fmla="*/ 313 h 537"/>
                  <a:gd name="T92" fmla="*/ 503 w 578"/>
                  <a:gd name="T93" fmla="*/ 272 h 537"/>
                  <a:gd name="T94" fmla="*/ 497 w 578"/>
                  <a:gd name="T95" fmla="*/ 225 h 537"/>
                  <a:gd name="T96" fmla="*/ 506 w 578"/>
                  <a:gd name="T97" fmla="*/ 178 h 537"/>
                  <a:gd name="T98" fmla="*/ 491 w 578"/>
                  <a:gd name="T99" fmla="*/ 135 h 537"/>
                  <a:gd name="T100" fmla="*/ 491 w 578"/>
                  <a:gd name="T101" fmla="*/ 100 h 537"/>
                  <a:gd name="T102" fmla="*/ 497 w 578"/>
                  <a:gd name="T103" fmla="*/ 84 h 537"/>
                  <a:gd name="T104" fmla="*/ 537 w 578"/>
                  <a:gd name="T105" fmla="*/ 76 h 537"/>
                  <a:gd name="T106" fmla="*/ 578 w 578"/>
                  <a:gd name="T107" fmla="*/ 29 h 537"/>
                  <a:gd name="T108" fmla="*/ 578 w 578"/>
                  <a:gd name="T109" fmla="*/ 22 h 537"/>
                  <a:gd name="T110" fmla="*/ 575 w 578"/>
                  <a:gd name="T111" fmla="*/ 6 h 5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578" h="537">
                    <a:moveTo>
                      <a:pt x="575" y="6"/>
                    </a:moveTo>
                    <a:lnTo>
                      <a:pt x="559" y="0"/>
                    </a:lnTo>
                    <a:lnTo>
                      <a:pt x="544" y="12"/>
                    </a:lnTo>
                    <a:lnTo>
                      <a:pt x="497" y="25"/>
                    </a:lnTo>
                    <a:lnTo>
                      <a:pt x="434" y="19"/>
                    </a:lnTo>
                    <a:lnTo>
                      <a:pt x="354" y="59"/>
                    </a:lnTo>
                    <a:lnTo>
                      <a:pt x="256" y="66"/>
                    </a:lnTo>
                    <a:lnTo>
                      <a:pt x="238" y="50"/>
                    </a:lnTo>
                    <a:lnTo>
                      <a:pt x="209" y="41"/>
                    </a:lnTo>
                    <a:lnTo>
                      <a:pt x="144" y="72"/>
                    </a:lnTo>
                    <a:lnTo>
                      <a:pt x="110" y="76"/>
                    </a:lnTo>
                    <a:lnTo>
                      <a:pt x="100" y="59"/>
                    </a:lnTo>
                    <a:lnTo>
                      <a:pt x="69" y="50"/>
                    </a:lnTo>
                    <a:lnTo>
                      <a:pt x="63" y="88"/>
                    </a:lnTo>
                    <a:lnTo>
                      <a:pt x="78" y="115"/>
                    </a:lnTo>
                    <a:lnTo>
                      <a:pt x="53" y="115"/>
                    </a:lnTo>
                    <a:lnTo>
                      <a:pt x="53" y="141"/>
                    </a:lnTo>
                    <a:lnTo>
                      <a:pt x="37" y="160"/>
                    </a:lnTo>
                    <a:lnTo>
                      <a:pt x="19" y="141"/>
                    </a:lnTo>
                    <a:lnTo>
                      <a:pt x="4" y="160"/>
                    </a:lnTo>
                    <a:lnTo>
                      <a:pt x="10" y="168"/>
                    </a:lnTo>
                    <a:lnTo>
                      <a:pt x="0" y="188"/>
                    </a:lnTo>
                    <a:lnTo>
                      <a:pt x="19" y="203"/>
                    </a:lnTo>
                    <a:lnTo>
                      <a:pt x="25" y="228"/>
                    </a:lnTo>
                    <a:lnTo>
                      <a:pt x="19" y="260"/>
                    </a:lnTo>
                    <a:lnTo>
                      <a:pt x="31" y="287"/>
                    </a:lnTo>
                    <a:lnTo>
                      <a:pt x="63" y="281"/>
                    </a:lnTo>
                    <a:lnTo>
                      <a:pt x="76" y="287"/>
                    </a:lnTo>
                    <a:lnTo>
                      <a:pt x="66" y="300"/>
                    </a:lnTo>
                    <a:lnTo>
                      <a:pt x="76" y="303"/>
                    </a:lnTo>
                    <a:lnTo>
                      <a:pt x="94" y="334"/>
                    </a:lnTo>
                    <a:lnTo>
                      <a:pt x="76" y="375"/>
                    </a:lnTo>
                    <a:lnTo>
                      <a:pt x="47" y="375"/>
                    </a:lnTo>
                    <a:lnTo>
                      <a:pt x="35" y="394"/>
                    </a:lnTo>
                    <a:lnTo>
                      <a:pt x="47" y="404"/>
                    </a:lnTo>
                    <a:lnTo>
                      <a:pt x="16" y="438"/>
                    </a:lnTo>
                    <a:lnTo>
                      <a:pt x="16" y="484"/>
                    </a:lnTo>
                    <a:lnTo>
                      <a:pt x="22" y="498"/>
                    </a:lnTo>
                    <a:lnTo>
                      <a:pt x="31" y="490"/>
                    </a:lnTo>
                    <a:lnTo>
                      <a:pt x="53" y="504"/>
                    </a:lnTo>
                    <a:lnTo>
                      <a:pt x="60" y="519"/>
                    </a:lnTo>
                    <a:lnTo>
                      <a:pt x="90" y="531"/>
                    </a:lnTo>
                    <a:lnTo>
                      <a:pt x="131" y="537"/>
                    </a:lnTo>
                    <a:lnTo>
                      <a:pt x="297" y="425"/>
                    </a:lnTo>
                    <a:lnTo>
                      <a:pt x="456" y="322"/>
                    </a:lnTo>
                    <a:lnTo>
                      <a:pt x="485" y="313"/>
                    </a:lnTo>
                    <a:lnTo>
                      <a:pt x="503" y="272"/>
                    </a:lnTo>
                    <a:lnTo>
                      <a:pt x="497" y="225"/>
                    </a:lnTo>
                    <a:lnTo>
                      <a:pt x="506" y="178"/>
                    </a:lnTo>
                    <a:lnTo>
                      <a:pt x="491" y="135"/>
                    </a:lnTo>
                    <a:lnTo>
                      <a:pt x="491" y="100"/>
                    </a:lnTo>
                    <a:lnTo>
                      <a:pt x="497" y="84"/>
                    </a:lnTo>
                    <a:lnTo>
                      <a:pt x="537" y="76"/>
                    </a:lnTo>
                    <a:lnTo>
                      <a:pt x="578" y="29"/>
                    </a:lnTo>
                    <a:lnTo>
                      <a:pt x="578" y="22"/>
                    </a:lnTo>
                    <a:lnTo>
                      <a:pt x="575" y="6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09" name="Freeform 44">
                <a:extLst>
                  <a:ext uri="{FF2B5EF4-FFF2-40B4-BE49-F238E27FC236}">
                    <a16:creationId xmlns:a16="http://schemas.microsoft.com/office/drawing/2014/main" id="{E9E88F80-5E30-49AF-86B5-8381AF7772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2" y="1377"/>
                <a:ext cx="34" cy="25"/>
              </a:xfrm>
              <a:custGeom>
                <a:avLst/>
                <a:gdLst>
                  <a:gd name="T0" fmla="*/ 87 w 137"/>
                  <a:gd name="T1" fmla="*/ 22 h 100"/>
                  <a:gd name="T2" fmla="*/ 66 w 137"/>
                  <a:gd name="T3" fmla="*/ 32 h 100"/>
                  <a:gd name="T4" fmla="*/ 25 w 137"/>
                  <a:gd name="T5" fmla="*/ 0 h 100"/>
                  <a:gd name="T6" fmla="*/ 0 w 137"/>
                  <a:gd name="T7" fmla="*/ 6 h 100"/>
                  <a:gd name="T8" fmla="*/ 8 w 137"/>
                  <a:gd name="T9" fmla="*/ 16 h 100"/>
                  <a:gd name="T10" fmla="*/ 41 w 137"/>
                  <a:gd name="T11" fmla="*/ 59 h 100"/>
                  <a:gd name="T12" fmla="*/ 59 w 137"/>
                  <a:gd name="T13" fmla="*/ 65 h 100"/>
                  <a:gd name="T14" fmla="*/ 68 w 137"/>
                  <a:gd name="T15" fmla="*/ 85 h 100"/>
                  <a:gd name="T16" fmla="*/ 137 w 137"/>
                  <a:gd name="T17" fmla="*/ 100 h 100"/>
                  <a:gd name="T18" fmla="*/ 115 w 137"/>
                  <a:gd name="T19" fmla="*/ 65 h 100"/>
                  <a:gd name="T20" fmla="*/ 115 w 137"/>
                  <a:gd name="T21" fmla="*/ 53 h 100"/>
                  <a:gd name="T22" fmla="*/ 93 w 137"/>
                  <a:gd name="T23" fmla="*/ 44 h 100"/>
                  <a:gd name="T24" fmla="*/ 87 w 137"/>
                  <a:gd name="T25" fmla="*/ 22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37" h="100">
                    <a:moveTo>
                      <a:pt x="87" y="22"/>
                    </a:moveTo>
                    <a:lnTo>
                      <a:pt x="66" y="32"/>
                    </a:lnTo>
                    <a:lnTo>
                      <a:pt x="25" y="0"/>
                    </a:lnTo>
                    <a:lnTo>
                      <a:pt x="0" y="6"/>
                    </a:lnTo>
                    <a:lnTo>
                      <a:pt x="8" y="16"/>
                    </a:lnTo>
                    <a:lnTo>
                      <a:pt x="41" y="59"/>
                    </a:lnTo>
                    <a:lnTo>
                      <a:pt x="59" y="65"/>
                    </a:lnTo>
                    <a:lnTo>
                      <a:pt x="68" y="85"/>
                    </a:lnTo>
                    <a:lnTo>
                      <a:pt x="137" y="100"/>
                    </a:lnTo>
                    <a:lnTo>
                      <a:pt x="115" y="65"/>
                    </a:lnTo>
                    <a:lnTo>
                      <a:pt x="115" y="53"/>
                    </a:lnTo>
                    <a:lnTo>
                      <a:pt x="93" y="44"/>
                    </a:lnTo>
                    <a:lnTo>
                      <a:pt x="87" y="22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0" name="Freeform 45">
                <a:extLst>
                  <a:ext uri="{FF2B5EF4-FFF2-40B4-BE49-F238E27FC236}">
                    <a16:creationId xmlns:a16="http://schemas.microsoft.com/office/drawing/2014/main" id="{39DDEB38-6FF7-40A3-AB48-B1151A5D3D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9" y="1146"/>
                <a:ext cx="74" cy="80"/>
              </a:xfrm>
              <a:custGeom>
                <a:avLst/>
                <a:gdLst>
                  <a:gd name="T0" fmla="*/ 201 w 297"/>
                  <a:gd name="T1" fmla="*/ 96 h 318"/>
                  <a:gd name="T2" fmla="*/ 207 w 297"/>
                  <a:gd name="T3" fmla="*/ 62 h 318"/>
                  <a:gd name="T4" fmla="*/ 169 w 297"/>
                  <a:gd name="T5" fmla="*/ 34 h 318"/>
                  <a:gd name="T6" fmla="*/ 147 w 297"/>
                  <a:gd name="T7" fmla="*/ 31 h 318"/>
                  <a:gd name="T8" fmla="*/ 125 w 297"/>
                  <a:gd name="T9" fmla="*/ 34 h 318"/>
                  <a:gd name="T10" fmla="*/ 78 w 297"/>
                  <a:gd name="T11" fmla="*/ 0 h 318"/>
                  <a:gd name="T12" fmla="*/ 41 w 297"/>
                  <a:gd name="T13" fmla="*/ 0 h 318"/>
                  <a:gd name="T14" fmla="*/ 0 w 297"/>
                  <a:gd name="T15" fmla="*/ 7 h 318"/>
                  <a:gd name="T16" fmla="*/ 0 w 297"/>
                  <a:gd name="T17" fmla="*/ 21 h 318"/>
                  <a:gd name="T18" fmla="*/ 31 w 297"/>
                  <a:gd name="T19" fmla="*/ 49 h 318"/>
                  <a:gd name="T20" fmla="*/ 60 w 297"/>
                  <a:gd name="T21" fmla="*/ 102 h 318"/>
                  <a:gd name="T22" fmla="*/ 115 w 297"/>
                  <a:gd name="T23" fmla="*/ 155 h 318"/>
                  <a:gd name="T24" fmla="*/ 138 w 297"/>
                  <a:gd name="T25" fmla="*/ 212 h 318"/>
                  <a:gd name="T26" fmla="*/ 129 w 297"/>
                  <a:gd name="T27" fmla="*/ 233 h 318"/>
                  <a:gd name="T28" fmla="*/ 138 w 297"/>
                  <a:gd name="T29" fmla="*/ 292 h 318"/>
                  <a:gd name="T30" fmla="*/ 129 w 297"/>
                  <a:gd name="T31" fmla="*/ 302 h 318"/>
                  <a:gd name="T32" fmla="*/ 145 w 297"/>
                  <a:gd name="T33" fmla="*/ 318 h 318"/>
                  <a:gd name="T34" fmla="*/ 169 w 297"/>
                  <a:gd name="T35" fmla="*/ 309 h 318"/>
                  <a:gd name="T36" fmla="*/ 166 w 297"/>
                  <a:gd name="T37" fmla="*/ 290 h 318"/>
                  <a:gd name="T38" fmla="*/ 185 w 297"/>
                  <a:gd name="T39" fmla="*/ 262 h 318"/>
                  <a:gd name="T40" fmla="*/ 203 w 297"/>
                  <a:gd name="T41" fmla="*/ 259 h 318"/>
                  <a:gd name="T42" fmla="*/ 207 w 297"/>
                  <a:gd name="T43" fmla="*/ 237 h 318"/>
                  <a:gd name="T44" fmla="*/ 194 w 297"/>
                  <a:gd name="T45" fmla="*/ 214 h 318"/>
                  <a:gd name="T46" fmla="*/ 215 w 297"/>
                  <a:gd name="T47" fmla="*/ 202 h 318"/>
                  <a:gd name="T48" fmla="*/ 225 w 297"/>
                  <a:gd name="T49" fmla="*/ 214 h 318"/>
                  <a:gd name="T50" fmla="*/ 272 w 297"/>
                  <a:gd name="T51" fmla="*/ 221 h 318"/>
                  <a:gd name="T52" fmla="*/ 297 w 297"/>
                  <a:gd name="T53" fmla="*/ 214 h 318"/>
                  <a:gd name="T54" fmla="*/ 275 w 297"/>
                  <a:gd name="T55" fmla="*/ 171 h 318"/>
                  <a:gd name="T56" fmla="*/ 244 w 297"/>
                  <a:gd name="T57" fmla="*/ 159 h 318"/>
                  <a:gd name="T58" fmla="*/ 235 w 297"/>
                  <a:gd name="T59" fmla="*/ 120 h 318"/>
                  <a:gd name="T60" fmla="*/ 228 w 297"/>
                  <a:gd name="T61" fmla="*/ 122 h 318"/>
                  <a:gd name="T62" fmla="*/ 201 w 297"/>
                  <a:gd name="T63" fmla="*/ 96 h 3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297" h="318">
                    <a:moveTo>
                      <a:pt x="201" y="96"/>
                    </a:moveTo>
                    <a:lnTo>
                      <a:pt x="207" y="62"/>
                    </a:lnTo>
                    <a:lnTo>
                      <a:pt x="169" y="34"/>
                    </a:lnTo>
                    <a:lnTo>
                      <a:pt x="147" y="31"/>
                    </a:lnTo>
                    <a:lnTo>
                      <a:pt x="125" y="34"/>
                    </a:lnTo>
                    <a:lnTo>
                      <a:pt x="78" y="0"/>
                    </a:lnTo>
                    <a:lnTo>
                      <a:pt x="41" y="0"/>
                    </a:lnTo>
                    <a:lnTo>
                      <a:pt x="0" y="7"/>
                    </a:lnTo>
                    <a:lnTo>
                      <a:pt x="0" y="21"/>
                    </a:lnTo>
                    <a:lnTo>
                      <a:pt x="31" y="49"/>
                    </a:lnTo>
                    <a:lnTo>
                      <a:pt x="60" y="102"/>
                    </a:lnTo>
                    <a:lnTo>
                      <a:pt x="115" y="155"/>
                    </a:lnTo>
                    <a:lnTo>
                      <a:pt x="138" y="212"/>
                    </a:lnTo>
                    <a:lnTo>
                      <a:pt x="129" y="233"/>
                    </a:lnTo>
                    <a:lnTo>
                      <a:pt x="138" y="292"/>
                    </a:lnTo>
                    <a:lnTo>
                      <a:pt x="129" y="302"/>
                    </a:lnTo>
                    <a:lnTo>
                      <a:pt x="145" y="318"/>
                    </a:lnTo>
                    <a:lnTo>
                      <a:pt x="169" y="309"/>
                    </a:lnTo>
                    <a:lnTo>
                      <a:pt x="166" y="290"/>
                    </a:lnTo>
                    <a:lnTo>
                      <a:pt x="185" y="262"/>
                    </a:lnTo>
                    <a:lnTo>
                      <a:pt x="203" y="259"/>
                    </a:lnTo>
                    <a:lnTo>
                      <a:pt x="207" y="237"/>
                    </a:lnTo>
                    <a:lnTo>
                      <a:pt x="194" y="214"/>
                    </a:lnTo>
                    <a:lnTo>
                      <a:pt x="215" y="202"/>
                    </a:lnTo>
                    <a:lnTo>
                      <a:pt x="225" y="214"/>
                    </a:lnTo>
                    <a:lnTo>
                      <a:pt x="272" y="221"/>
                    </a:lnTo>
                    <a:lnTo>
                      <a:pt x="297" y="214"/>
                    </a:lnTo>
                    <a:lnTo>
                      <a:pt x="275" y="171"/>
                    </a:lnTo>
                    <a:lnTo>
                      <a:pt x="244" y="159"/>
                    </a:lnTo>
                    <a:lnTo>
                      <a:pt x="235" y="120"/>
                    </a:lnTo>
                    <a:lnTo>
                      <a:pt x="228" y="122"/>
                    </a:lnTo>
                    <a:lnTo>
                      <a:pt x="201" y="9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1" name="Freeform 46">
                <a:extLst>
                  <a:ext uri="{FF2B5EF4-FFF2-40B4-BE49-F238E27FC236}">
                    <a16:creationId xmlns:a16="http://schemas.microsoft.com/office/drawing/2014/main" id="{30BA6D6F-97E5-4083-9781-246BD948EB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74" y="1151"/>
                <a:ext cx="203" cy="123"/>
              </a:xfrm>
              <a:custGeom>
                <a:avLst/>
                <a:gdLst>
                  <a:gd name="T0" fmla="*/ 669 w 812"/>
                  <a:gd name="T1" fmla="*/ 212 h 491"/>
                  <a:gd name="T2" fmla="*/ 678 w 812"/>
                  <a:gd name="T3" fmla="*/ 191 h 491"/>
                  <a:gd name="T4" fmla="*/ 655 w 812"/>
                  <a:gd name="T5" fmla="*/ 134 h 491"/>
                  <a:gd name="T6" fmla="*/ 600 w 812"/>
                  <a:gd name="T7" fmla="*/ 81 h 491"/>
                  <a:gd name="T8" fmla="*/ 571 w 812"/>
                  <a:gd name="T9" fmla="*/ 28 h 491"/>
                  <a:gd name="T10" fmla="*/ 540 w 812"/>
                  <a:gd name="T11" fmla="*/ 0 h 491"/>
                  <a:gd name="T12" fmla="*/ 497 w 812"/>
                  <a:gd name="T13" fmla="*/ 7 h 491"/>
                  <a:gd name="T14" fmla="*/ 487 w 812"/>
                  <a:gd name="T15" fmla="*/ 28 h 491"/>
                  <a:gd name="T16" fmla="*/ 419 w 812"/>
                  <a:gd name="T17" fmla="*/ 35 h 491"/>
                  <a:gd name="T18" fmla="*/ 385 w 812"/>
                  <a:gd name="T19" fmla="*/ 56 h 491"/>
                  <a:gd name="T20" fmla="*/ 354 w 812"/>
                  <a:gd name="T21" fmla="*/ 31 h 491"/>
                  <a:gd name="T22" fmla="*/ 325 w 812"/>
                  <a:gd name="T23" fmla="*/ 38 h 491"/>
                  <a:gd name="T24" fmla="*/ 294 w 812"/>
                  <a:gd name="T25" fmla="*/ 35 h 491"/>
                  <a:gd name="T26" fmla="*/ 235 w 812"/>
                  <a:gd name="T27" fmla="*/ 16 h 491"/>
                  <a:gd name="T28" fmla="*/ 215 w 812"/>
                  <a:gd name="T29" fmla="*/ 25 h 491"/>
                  <a:gd name="T30" fmla="*/ 194 w 812"/>
                  <a:gd name="T31" fmla="*/ 50 h 491"/>
                  <a:gd name="T32" fmla="*/ 176 w 812"/>
                  <a:gd name="T33" fmla="*/ 47 h 491"/>
                  <a:gd name="T34" fmla="*/ 141 w 812"/>
                  <a:gd name="T35" fmla="*/ 78 h 491"/>
                  <a:gd name="T36" fmla="*/ 69 w 812"/>
                  <a:gd name="T37" fmla="*/ 212 h 491"/>
                  <a:gd name="T38" fmla="*/ 0 w 812"/>
                  <a:gd name="T39" fmla="*/ 226 h 491"/>
                  <a:gd name="T40" fmla="*/ 41 w 812"/>
                  <a:gd name="T41" fmla="*/ 265 h 491"/>
                  <a:gd name="T42" fmla="*/ 51 w 812"/>
                  <a:gd name="T43" fmla="*/ 291 h 491"/>
                  <a:gd name="T44" fmla="*/ 113 w 812"/>
                  <a:gd name="T45" fmla="*/ 328 h 491"/>
                  <a:gd name="T46" fmla="*/ 106 w 812"/>
                  <a:gd name="T47" fmla="*/ 366 h 491"/>
                  <a:gd name="T48" fmla="*/ 172 w 812"/>
                  <a:gd name="T49" fmla="*/ 400 h 491"/>
                  <a:gd name="T50" fmla="*/ 197 w 812"/>
                  <a:gd name="T51" fmla="*/ 375 h 491"/>
                  <a:gd name="T52" fmla="*/ 219 w 812"/>
                  <a:gd name="T53" fmla="*/ 394 h 491"/>
                  <a:gd name="T54" fmla="*/ 197 w 812"/>
                  <a:gd name="T55" fmla="*/ 400 h 491"/>
                  <a:gd name="T56" fmla="*/ 219 w 812"/>
                  <a:gd name="T57" fmla="*/ 423 h 491"/>
                  <a:gd name="T58" fmla="*/ 219 w 812"/>
                  <a:gd name="T59" fmla="*/ 425 h 491"/>
                  <a:gd name="T60" fmla="*/ 250 w 812"/>
                  <a:gd name="T61" fmla="*/ 441 h 491"/>
                  <a:gd name="T62" fmla="*/ 237 w 812"/>
                  <a:gd name="T63" fmla="*/ 468 h 491"/>
                  <a:gd name="T64" fmla="*/ 284 w 812"/>
                  <a:gd name="T65" fmla="*/ 466 h 491"/>
                  <a:gd name="T66" fmla="*/ 350 w 812"/>
                  <a:gd name="T67" fmla="*/ 484 h 491"/>
                  <a:gd name="T68" fmla="*/ 381 w 812"/>
                  <a:gd name="T69" fmla="*/ 476 h 491"/>
                  <a:gd name="T70" fmla="*/ 422 w 812"/>
                  <a:gd name="T71" fmla="*/ 478 h 491"/>
                  <a:gd name="T72" fmla="*/ 456 w 812"/>
                  <a:gd name="T73" fmla="*/ 491 h 491"/>
                  <a:gd name="T74" fmla="*/ 487 w 812"/>
                  <a:gd name="T75" fmla="*/ 482 h 491"/>
                  <a:gd name="T76" fmla="*/ 518 w 812"/>
                  <a:gd name="T77" fmla="*/ 453 h 491"/>
                  <a:gd name="T78" fmla="*/ 594 w 812"/>
                  <a:gd name="T79" fmla="*/ 435 h 491"/>
                  <a:gd name="T80" fmla="*/ 671 w 812"/>
                  <a:gd name="T81" fmla="*/ 450 h 491"/>
                  <a:gd name="T82" fmla="*/ 684 w 812"/>
                  <a:gd name="T83" fmla="*/ 468 h 491"/>
                  <a:gd name="T84" fmla="*/ 731 w 812"/>
                  <a:gd name="T85" fmla="*/ 478 h 491"/>
                  <a:gd name="T86" fmla="*/ 737 w 812"/>
                  <a:gd name="T87" fmla="*/ 450 h 491"/>
                  <a:gd name="T88" fmla="*/ 731 w 812"/>
                  <a:gd name="T89" fmla="*/ 416 h 491"/>
                  <a:gd name="T90" fmla="*/ 741 w 812"/>
                  <a:gd name="T91" fmla="*/ 388 h 491"/>
                  <a:gd name="T92" fmla="*/ 774 w 812"/>
                  <a:gd name="T93" fmla="*/ 366 h 491"/>
                  <a:gd name="T94" fmla="*/ 806 w 812"/>
                  <a:gd name="T95" fmla="*/ 363 h 491"/>
                  <a:gd name="T96" fmla="*/ 812 w 812"/>
                  <a:gd name="T97" fmla="*/ 328 h 491"/>
                  <a:gd name="T98" fmla="*/ 810 w 812"/>
                  <a:gd name="T99" fmla="*/ 320 h 491"/>
                  <a:gd name="T100" fmla="*/ 806 w 812"/>
                  <a:gd name="T101" fmla="*/ 306 h 491"/>
                  <a:gd name="T102" fmla="*/ 786 w 812"/>
                  <a:gd name="T103" fmla="*/ 297 h 491"/>
                  <a:gd name="T104" fmla="*/ 768 w 812"/>
                  <a:gd name="T105" fmla="*/ 300 h 491"/>
                  <a:gd name="T106" fmla="*/ 728 w 812"/>
                  <a:gd name="T107" fmla="*/ 322 h 491"/>
                  <a:gd name="T108" fmla="*/ 696 w 812"/>
                  <a:gd name="T109" fmla="*/ 310 h 491"/>
                  <a:gd name="T110" fmla="*/ 685 w 812"/>
                  <a:gd name="T111" fmla="*/ 297 h 491"/>
                  <a:gd name="T112" fmla="*/ 669 w 812"/>
                  <a:gd name="T113" fmla="*/ 281 h 491"/>
                  <a:gd name="T114" fmla="*/ 678 w 812"/>
                  <a:gd name="T115" fmla="*/ 271 h 491"/>
                  <a:gd name="T116" fmla="*/ 669 w 812"/>
                  <a:gd name="T117" fmla="*/ 212 h 4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812" h="491">
                    <a:moveTo>
                      <a:pt x="669" y="212"/>
                    </a:moveTo>
                    <a:lnTo>
                      <a:pt x="678" y="191"/>
                    </a:lnTo>
                    <a:lnTo>
                      <a:pt x="655" y="134"/>
                    </a:lnTo>
                    <a:lnTo>
                      <a:pt x="600" y="81"/>
                    </a:lnTo>
                    <a:lnTo>
                      <a:pt x="571" y="28"/>
                    </a:lnTo>
                    <a:lnTo>
                      <a:pt x="540" y="0"/>
                    </a:lnTo>
                    <a:lnTo>
                      <a:pt x="497" y="7"/>
                    </a:lnTo>
                    <a:lnTo>
                      <a:pt x="487" y="28"/>
                    </a:lnTo>
                    <a:lnTo>
                      <a:pt x="419" y="35"/>
                    </a:lnTo>
                    <a:lnTo>
                      <a:pt x="385" y="56"/>
                    </a:lnTo>
                    <a:lnTo>
                      <a:pt x="354" y="31"/>
                    </a:lnTo>
                    <a:lnTo>
                      <a:pt x="325" y="38"/>
                    </a:lnTo>
                    <a:lnTo>
                      <a:pt x="294" y="35"/>
                    </a:lnTo>
                    <a:lnTo>
                      <a:pt x="235" y="16"/>
                    </a:lnTo>
                    <a:lnTo>
                      <a:pt x="215" y="25"/>
                    </a:lnTo>
                    <a:lnTo>
                      <a:pt x="194" y="50"/>
                    </a:lnTo>
                    <a:lnTo>
                      <a:pt x="176" y="47"/>
                    </a:lnTo>
                    <a:lnTo>
                      <a:pt x="141" y="78"/>
                    </a:lnTo>
                    <a:lnTo>
                      <a:pt x="69" y="212"/>
                    </a:lnTo>
                    <a:lnTo>
                      <a:pt x="0" y="226"/>
                    </a:lnTo>
                    <a:lnTo>
                      <a:pt x="41" y="265"/>
                    </a:lnTo>
                    <a:lnTo>
                      <a:pt x="51" y="291"/>
                    </a:lnTo>
                    <a:lnTo>
                      <a:pt x="113" y="328"/>
                    </a:lnTo>
                    <a:lnTo>
                      <a:pt x="106" y="366"/>
                    </a:lnTo>
                    <a:lnTo>
                      <a:pt x="172" y="400"/>
                    </a:lnTo>
                    <a:lnTo>
                      <a:pt x="197" y="375"/>
                    </a:lnTo>
                    <a:lnTo>
                      <a:pt x="219" y="394"/>
                    </a:lnTo>
                    <a:lnTo>
                      <a:pt x="197" y="400"/>
                    </a:lnTo>
                    <a:lnTo>
                      <a:pt x="219" y="423"/>
                    </a:lnTo>
                    <a:lnTo>
                      <a:pt x="219" y="425"/>
                    </a:lnTo>
                    <a:lnTo>
                      <a:pt x="250" y="441"/>
                    </a:lnTo>
                    <a:lnTo>
                      <a:pt x="237" y="468"/>
                    </a:lnTo>
                    <a:lnTo>
                      <a:pt x="284" y="466"/>
                    </a:lnTo>
                    <a:lnTo>
                      <a:pt x="350" y="484"/>
                    </a:lnTo>
                    <a:lnTo>
                      <a:pt x="381" y="476"/>
                    </a:lnTo>
                    <a:lnTo>
                      <a:pt x="422" y="478"/>
                    </a:lnTo>
                    <a:lnTo>
                      <a:pt x="456" y="491"/>
                    </a:lnTo>
                    <a:lnTo>
                      <a:pt x="487" y="482"/>
                    </a:lnTo>
                    <a:lnTo>
                      <a:pt x="518" y="453"/>
                    </a:lnTo>
                    <a:lnTo>
                      <a:pt x="594" y="435"/>
                    </a:lnTo>
                    <a:lnTo>
                      <a:pt x="671" y="450"/>
                    </a:lnTo>
                    <a:lnTo>
                      <a:pt x="684" y="468"/>
                    </a:lnTo>
                    <a:lnTo>
                      <a:pt x="731" y="478"/>
                    </a:lnTo>
                    <a:lnTo>
                      <a:pt x="737" y="450"/>
                    </a:lnTo>
                    <a:lnTo>
                      <a:pt x="731" y="416"/>
                    </a:lnTo>
                    <a:lnTo>
                      <a:pt x="741" y="388"/>
                    </a:lnTo>
                    <a:lnTo>
                      <a:pt x="774" y="366"/>
                    </a:lnTo>
                    <a:lnTo>
                      <a:pt x="806" y="363"/>
                    </a:lnTo>
                    <a:lnTo>
                      <a:pt x="812" y="328"/>
                    </a:lnTo>
                    <a:lnTo>
                      <a:pt x="810" y="320"/>
                    </a:lnTo>
                    <a:lnTo>
                      <a:pt x="806" y="306"/>
                    </a:lnTo>
                    <a:lnTo>
                      <a:pt x="786" y="297"/>
                    </a:lnTo>
                    <a:lnTo>
                      <a:pt x="768" y="300"/>
                    </a:lnTo>
                    <a:lnTo>
                      <a:pt x="728" y="322"/>
                    </a:lnTo>
                    <a:lnTo>
                      <a:pt x="696" y="310"/>
                    </a:lnTo>
                    <a:lnTo>
                      <a:pt x="685" y="297"/>
                    </a:lnTo>
                    <a:lnTo>
                      <a:pt x="669" y="281"/>
                    </a:lnTo>
                    <a:lnTo>
                      <a:pt x="678" y="271"/>
                    </a:lnTo>
                    <a:lnTo>
                      <a:pt x="669" y="21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2" name="Freeform 47">
                <a:extLst>
                  <a:ext uri="{FF2B5EF4-FFF2-40B4-BE49-F238E27FC236}">
                    <a16:creationId xmlns:a16="http://schemas.microsoft.com/office/drawing/2014/main" id="{00752E5A-8A55-4C58-A350-EE776D0463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23" y="1257"/>
                <a:ext cx="134" cy="80"/>
              </a:xfrm>
              <a:custGeom>
                <a:avLst/>
                <a:gdLst>
                  <a:gd name="T0" fmla="*/ 400 w 537"/>
                  <a:gd name="T1" fmla="*/ 10 h 319"/>
                  <a:gd name="T2" fmla="*/ 324 w 537"/>
                  <a:gd name="T3" fmla="*/ 28 h 319"/>
                  <a:gd name="T4" fmla="*/ 293 w 537"/>
                  <a:gd name="T5" fmla="*/ 57 h 319"/>
                  <a:gd name="T6" fmla="*/ 262 w 537"/>
                  <a:gd name="T7" fmla="*/ 66 h 319"/>
                  <a:gd name="T8" fmla="*/ 228 w 537"/>
                  <a:gd name="T9" fmla="*/ 53 h 319"/>
                  <a:gd name="T10" fmla="*/ 187 w 537"/>
                  <a:gd name="T11" fmla="*/ 51 h 319"/>
                  <a:gd name="T12" fmla="*/ 156 w 537"/>
                  <a:gd name="T13" fmla="*/ 59 h 319"/>
                  <a:gd name="T14" fmla="*/ 90 w 537"/>
                  <a:gd name="T15" fmla="*/ 41 h 319"/>
                  <a:gd name="T16" fmla="*/ 43 w 537"/>
                  <a:gd name="T17" fmla="*/ 43 h 319"/>
                  <a:gd name="T18" fmla="*/ 56 w 537"/>
                  <a:gd name="T19" fmla="*/ 16 h 319"/>
                  <a:gd name="T20" fmla="*/ 25 w 537"/>
                  <a:gd name="T21" fmla="*/ 0 h 319"/>
                  <a:gd name="T22" fmla="*/ 21 w 537"/>
                  <a:gd name="T23" fmla="*/ 19 h 319"/>
                  <a:gd name="T24" fmla="*/ 3 w 537"/>
                  <a:gd name="T25" fmla="*/ 25 h 319"/>
                  <a:gd name="T26" fmla="*/ 0 w 537"/>
                  <a:gd name="T27" fmla="*/ 47 h 319"/>
                  <a:gd name="T28" fmla="*/ 19 w 537"/>
                  <a:gd name="T29" fmla="*/ 82 h 319"/>
                  <a:gd name="T30" fmla="*/ 60 w 537"/>
                  <a:gd name="T31" fmla="*/ 113 h 319"/>
                  <a:gd name="T32" fmla="*/ 41 w 537"/>
                  <a:gd name="T33" fmla="*/ 144 h 319"/>
                  <a:gd name="T34" fmla="*/ 13 w 537"/>
                  <a:gd name="T35" fmla="*/ 150 h 319"/>
                  <a:gd name="T36" fmla="*/ 9 w 537"/>
                  <a:gd name="T37" fmla="*/ 207 h 319"/>
                  <a:gd name="T38" fmla="*/ 53 w 537"/>
                  <a:gd name="T39" fmla="*/ 238 h 319"/>
                  <a:gd name="T40" fmla="*/ 72 w 537"/>
                  <a:gd name="T41" fmla="*/ 269 h 319"/>
                  <a:gd name="T42" fmla="*/ 66 w 537"/>
                  <a:gd name="T43" fmla="*/ 309 h 319"/>
                  <a:gd name="T44" fmla="*/ 203 w 537"/>
                  <a:gd name="T45" fmla="*/ 285 h 319"/>
                  <a:gd name="T46" fmla="*/ 271 w 537"/>
                  <a:gd name="T47" fmla="*/ 319 h 319"/>
                  <a:gd name="T48" fmla="*/ 324 w 537"/>
                  <a:gd name="T49" fmla="*/ 313 h 319"/>
                  <a:gd name="T50" fmla="*/ 350 w 537"/>
                  <a:gd name="T51" fmla="*/ 301 h 319"/>
                  <a:gd name="T52" fmla="*/ 336 w 537"/>
                  <a:gd name="T53" fmla="*/ 269 h 319"/>
                  <a:gd name="T54" fmla="*/ 362 w 537"/>
                  <a:gd name="T55" fmla="*/ 269 h 319"/>
                  <a:gd name="T56" fmla="*/ 383 w 537"/>
                  <a:gd name="T57" fmla="*/ 241 h 319"/>
                  <a:gd name="T58" fmla="*/ 437 w 537"/>
                  <a:gd name="T59" fmla="*/ 229 h 319"/>
                  <a:gd name="T60" fmla="*/ 465 w 537"/>
                  <a:gd name="T61" fmla="*/ 250 h 319"/>
                  <a:gd name="T62" fmla="*/ 502 w 537"/>
                  <a:gd name="T63" fmla="*/ 241 h 319"/>
                  <a:gd name="T64" fmla="*/ 475 w 537"/>
                  <a:gd name="T65" fmla="*/ 194 h 319"/>
                  <a:gd name="T66" fmla="*/ 449 w 537"/>
                  <a:gd name="T67" fmla="*/ 188 h 319"/>
                  <a:gd name="T68" fmla="*/ 471 w 537"/>
                  <a:gd name="T69" fmla="*/ 162 h 319"/>
                  <a:gd name="T70" fmla="*/ 487 w 537"/>
                  <a:gd name="T71" fmla="*/ 162 h 319"/>
                  <a:gd name="T72" fmla="*/ 487 w 537"/>
                  <a:gd name="T73" fmla="*/ 116 h 319"/>
                  <a:gd name="T74" fmla="*/ 502 w 537"/>
                  <a:gd name="T75" fmla="*/ 88 h 319"/>
                  <a:gd name="T76" fmla="*/ 531 w 537"/>
                  <a:gd name="T77" fmla="*/ 94 h 319"/>
                  <a:gd name="T78" fmla="*/ 537 w 537"/>
                  <a:gd name="T79" fmla="*/ 53 h 319"/>
                  <a:gd name="T80" fmla="*/ 490 w 537"/>
                  <a:gd name="T81" fmla="*/ 43 h 319"/>
                  <a:gd name="T82" fmla="*/ 477 w 537"/>
                  <a:gd name="T83" fmla="*/ 25 h 319"/>
                  <a:gd name="T84" fmla="*/ 400 w 537"/>
                  <a:gd name="T85" fmla="*/ 10 h 3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537" h="319">
                    <a:moveTo>
                      <a:pt x="400" y="10"/>
                    </a:moveTo>
                    <a:lnTo>
                      <a:pt x="324" y="28"/>
                    </a:lnTo>
                    <a:lnTo>
                      <a:pt x="293" y="57"/>
                    </a:lnTo>
                    <a:lnTo>
                      <a:pt x="262" y="66"/>
                    </a:lnTo>
                    <a:lnTo>
                      <a:pt x="228" y="53"/>
                    </a:lnTo>
                    <a:lnTo>
                      <a:pt x="187" y="51"/>
                    </a:lnTo>
                    <a:lnTo>
                      <a:pt x="156" y="59"/>
                    </a:lnTo>
                    <a:lnTo>
                      <a:pt x="90" y="41"/>
                    </a:lnTo>
                    <a:lnTo>
                      <a:pt x="43" y="43"/>
                    </a:lnTo>
                    <a:lnTo>
                      <a:pt x="56" y="16"/>
                    </a:lnTo>
                    <a:lnTo>
                      <a:pt x="25" y="0"/>
                    </a:lnTo>
                    <a:lnTo>
                      <a:pt x="21" y="19"/>
                    </a:lnTo>
                    <a:lnTo>
                      <a:pt x="3" y="25"/>
                    </a:lnTo>
                    <a:lnTo>
                      <a:pt x="0" y="47"/>
                    </a:lnTo>
                    <a:lnTo>
                      <a:pt x="19" y="82"/>
                    </a:lnTo>
                    <a:lnTo>
                      <a:pt x="60" y="113"/>
                    </a:lnTo>
                    <a:lnTo>
                      <a:pt x="41" y="144"/>
                    </a:lnTo>
                    <a:lnTo>
                      <a:pt x="13" y="150"/>
                    </a:lnTo>
                    <a:lnTo>
                      <a:pt x="9" y="207"/>
                    </a:lnTo>
                    <a:lnTo>
                      <a:pt x="53" y="238"/>
                    </a:lnTo>
                    <a:lnTo>
                      <a:pt x="72" y="269"/>
                    </a:lnTo>
                    <a:lnTo>
                      <a:pt x="66" y="309"/>
                    </a:lnTo>
                    <a:lnTo>
                      <a:pt x="203" y="285"/>
                    </a:lnTo>
                    <a:lnTo>
                      <a:pt x="271" y="319"/>
                    </a:lnTo>
                    <a:lnTo>
                      <a:pt x="324" y="313"/>
                    </a:lnTo>
                    <a:lnTo>
                      <a:pt x="350" y="301"/>
                    </a:lnTo>
                    <a:lnTo>
                      <a:pt x="336" y="269"/>
                    </a:lnTo>
                    <a:lnTo>
                      <a:pt x="362" y="269"/>
                    </a:lnTo>
                    <a:lnTo>
                      <a:pt x="383" y="241"/>
                    </a:lnTo>
                    <a:lnTo>
                      <a:pt x="437" y="229"/>
                    </a:lnTo>
                    <a:lnTo>
                      <a:pt x="465" y="250"/>
                    </a:lnTo>
                    <a:lnTo>
                      <a:pt x="502" y="241"/>
                    </a:lnTo>
                    <a:lnTo>
                      <a:pt x="475" y="194"/>
                    </a:lnTo>
                    <a:lnTo>
                      <a:pt x="449" y="188"/>
                    </a:lnTo>
                    <a:lnTo>
                      <a:pt x="471" y="162"/>
                    </a:lnTo>
                    <a:lnTo>
                      <a:pt x="487" y="162"/>
                    </a:lnTo>
                    <a:lnTo>
                      <a:pt x="487" y="116"/>
                    </a:lnTo>
                    <a:lnTo>
                      <a:pt x="502" y="88"/>
                    </a:lnTo>
                    <a:lnTo>
                      <a:pt x="531" y="94"/>
                    </a:lnTo>
                    <a:lnTo>
                      <a:pt x="537" y="53"/>
                    </a:lnTo>
                    <a:lnTo>
                      <a:pt x="490" y="43"/>
                    </a:lnTo>
                    <a:lnTo>
                      <a:pt x="477" y="25"/>
                    </a:lnTo>
                    <a:lnTo>
                      <a:pt x="400" y="1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3" name="Freeform 48">
                <a:extLst>
                  <a:ext uri="{FF2B5EF4-FFF2-40B4-BE49-F238E27FC236}">
                    <a16:creationId xmlns:a16="http://schemas.microsoft.com/office/drawing/2014/main" id="{75C292D5-C896-4450-A9ED-A0D8DEDBCA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8" y="1315"/>
                <a:ext cx="63" cy="40"/>
              </a:xfrm>
              <a:custGeom>
                <a:avLst/>
                <a:gdLst>
                  <a:gd name="T0" fmla="*/ 162 w 255"/>
                  <a:gd name="T1" fmla="*/ 12 h 162"/>
                  <a:gd name="T2" fmla="*/ 125 w 255"/>
                  <a:gd name="T3" fmla="*/ 21 h 162"/>
                  <a:gd name="T4" fmla="*/ 97 w 255"/>
                  <a:gd name="T5" fmla="*/ 0 h 162"/>
                  <a:gd name="T6" fmla="*/ 43 w 255"/>
                  <a:gd name="T7" fmla="*/ 12 h 162"/>
                  <a:gd name="T8" fmla="*/ 22 w 255"/>
                  <a:gd name="T9" fmla="*/ 40 h 162"/>
                  <a:gd name="T10" fmla="*/ 43 w 255"/>
                  <a:gd name="T11" fmla="*/ 52 h 162"/>
                  <a:gd name="T12" fmla="*/ 47 w 255"/>
                  <a:gd name="T13" fmla="*/ 78 h 162"/>
                  <a:gd name="T14" fmla="*/ 22 w 255"/>
                  <a:gd name="T15" fmla="*/ 90 h 162"/>
                  <a:gd name="T16" fmla="*/ 29 w 255"/>
                  <a:gd name="T17" fmla="*/ 121 h 162"/>
                  <a:gd name="T18" fmla="*/ 16 w 255"/>
                  <a:gd name="T19" fmla="*/ 141 h 162"/>
                  <a:gd name="T20" fmla="*/ 0 w 255"/>
                  <a:gd name="T21" fmla="*/ 137 h 162"/>
                  <a:gd name="T22" fmla="*/ 10 w 255"/>
                  <a:gd name="T23" fmla="*/ 162 h 162"/>
                  <a:gd name="T24" fmla="*/ 66 w 255"/>
                  <a:gd name="T25" fmla="*/ 152 h 162"/>
                  <a:gd name="T26" fmla="*/ 72 w 255"/>
                  <a:gd name="T27" fmla="*/ 162 h 162"/>
                  <a:gd name="T28" fmla="*/ 109 w 255"/>
                  <a:gd name="T29" fmla="*/ 150 h 162"/>
                  <a:gd name="T30" fmla="*/ 128 w 255"/>
                  <a:gd name="T31" fmla="*/ 121 h 162"/>
                  <a:gd name="T32" fmla="*/ 187 w 255"/>
                  <a:gd name="T33" fmla="*/ 109 h 162"/>
                  <a:gd name="T34" fmla="*/ 225 w 255"/>
                  <a:gd name="T35" fmla="*/ 121 h 162"/>
                  <a:gd name="T36" fmla="*/ 246 w 255"/>
                  <a:gd name="T37" fmla="*/ 119 h 162"/>
                  <a:gd name="T38" fmla="*/ 255 w 255"/>
                  <a:gd name="T39" fmla="*/ 89 h 162"/>
                  <a:gd name="T40" fmla="*/ 240 w 255"/>
                  <a:gd name="T41" fmla="*/ 87 h 162"/>
                  <a:gd name="T42" fmla="*/ 184 w 255"/>
                  <a:gd name="T43" fmla="*/ 62 h 162"/>
                  <a:gd name="T44" fmla="*/ 160 w 255"/>
                  <a:gd name="T45" fmla="*/ 31 h 162"/>
                  <a:gd name="T46" fmla="*/ 162 w 255"/>
                  <a:gd name="T47" fmla="*/ 12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255" h="162">
                    <a:moveTo>
                      <a:pt x="162" y="12"/>
                    </a:moveTo>
                    <a:lnTo>
                      <a:pt x="125" y="21"/>
                    </a:lnTo>
                    <a:lnTo>
                      <a:pt x="97" y="0"/>
                    </a:lnTo>
                    <a:lnTo>
                      <a:pt x="43" y="12"/>
                    </a:lnTo>
                    <a:lnTo>
                      <a:pt x="22" y="40"/>
                    </a:lnTo>
                    <a:lnTo>
                      <a:pt x="43" y="52"/>
                    </a:lnTo>
                    <a:lnTo>
                      <a:pt x="47" y="78"/>
                    </a:lnTo>
                    <a:lnTo>
                      <a:pt x="22" y="90"/>
                    </a:lnTo>
                    <a:lnTo>
                      <a:pt x="29" y="121"/>
                    </a:lnTo>
                    <a:lnTo>
                      <a:pt x="16" y="141"/>
                    </a:lnTo>
                    <a:lnTo>
                      <a:pt x="0" y="137"/>
                    </a:lnTo>
                    <a:lnTo>
                      <a:pt x="10" y="162"/>
                    </a:lnTo>
                    <a:lnTo>
                      <a:pt x="66" y="152"/>
                    </a:lnTo>
                    <a:lnTo>
                      <a:pt x="72" y="162"/>
                    </a:lnTo>
                    <a:lnTo>
                      <a:pt x="109" y="150"/>
                    </a:lnTo>
                    <a:lnTo>
                      <a:pt x="128" y="121"/>
                    </a:lnTo>
                    <a:lnTo>
                      <a:pt x="187" y="109"/>
                    </a:lnTo>
                    <a:lnTo>
                      <a:pt x="225" y="121"/>
                    </a:lnTo>
                    <a:lnTo>
                      <a:pt x="246" y="119"/>
                    </a:lnTo>
                    <a:lnTo>
                      <a:pt x="255" y="89"/>
                    </a:lnTo>
                    <a:lnTo>
                      <a:pt x="240" y="87"/>
                    </a:lnTo>
                    <a:lnTo>
                      <a:pt x="184" y="62"/>
                    </a:lnTo>
                    <a:lnTo>
                      <a:pt x="160" y="31"/>
                    </a:lnTo>
                    <a:lnTo>
                      <a:pt x="162" y="1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4" name="Freeform 49">
                <a:extLst>
                  <a:ext uri="{FF2B5EF4-FFF2-40B4-BE49-F238E27FC236}">
                    <a16:creationId xmlns:a16="http://schemas.microsoft.com/office/drawing/2014/main" id="{44AA473B-58B5-466E-8599-1209221F8C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81" y="1325"/>
                <a:ext cx="138" cy="140"/>
              </a:xfrm>
              <a:custGeom>
                <a:avLst/>
                <a:gdLst>
                  <a:gd name="T0" fmla="*/ 526 w 551"/>
                  <a:gd name="T1" fmla="*/ 0 h 562"/>
                  <a:gd name="T2" fmla="*/ 514 w 551"/>
                  <a:gd name="T3" fmla="*/ 32 h 562"/>
                  <a:gd name="T4" fmla="*/ 435 w 551"/>
                  <a:gd name="T5" fmla="*/ 50 h 562"/>
                  <a:gd name="T6" fmla="*/ 230 w 551"/>
                  <a:gd name="T7" fmla="*/ 40 h 562"/>
                  <a:gd name="T8" fmla="*/ 154 w 551"/>
                  <a:gd name="T9" fmla="*/ 59 h 562"/>
                  <a:gd name="T10" fmla="*/ 81 w 551"/>
                  <a:gd name="T11" fmla="*/ 91 h 562"/>
                  <a:gd name="T12" fmla="*/ 75 w 551"/>
                  <a:gd name="T13" fmla="*/ 121 h 562"/>
                  <a:gd name="T14" fmla="*/ 15 w 551"/>
                  <a:gd name="T15" fmla="*/ 185 h 562"/>
                  <a:gd name="T16" fmla="*/ 0 w 551"/>
                  <a:gd name="T17" fmla="*/ 221 h 562"/>
                  <a:gd name="T18" fmla="*/ 57 w 551"/>
                  <a:gd name="T19" fmla="*/ 289 h 562"/>
                  <a:gd name="T20" fmla="*/ 101 w 551"/>
                  <a:gd name="T21" fmla="*/ 364 h 562"/>
                  <a:gd name="T22" fmla="*/ 227 w 551"/>
                  <a:gd name="T23" fmla="*/ 361 h 562"/>
                  <a:gd name="T24" fmla="*/ 258 w 551"/>
                  <a:gd name="T25" fmla="*/ 406 h 562"/>
                  <a:gd name="T26" fmla="*/ 99 w 551"/>
                  <a:gd name="T27" fmla="*/ 408 h 562"/>
                  <a:gd name="T28" fmla="*/ 147 w 551"/>
                  <a:gd name="T29" fmla="*/ 500 h 562"/>
                  <a:gd name="T30" fmla="*/ 183 w 551"/>
                  <a:gd name="T31" fmla="*/ 504 h 562"/>
                  <a:gd name="T32" fmla="*/ 236 w 551"/>
                  <a:gd name="T33" fmla="*/ 525 h 562"/>
                  <a:gd name="T34" fmla="*/ 264 w 551"/>
                  <a:gd name="T35" fmla="*/ 504 h 562"/>
                  <a:gd name="T36" fmla="*/ 282 w 551"/>
                  <a:gd name="T37" fmla="*/ 466 h 562"/>
                  <a:gd name="T38" fmla="*/ 267 w 551"/>
                  <a:gd name="T39" fmla="*/ 416 h 562"/>
                  <a:gd name="T40" fmla="*/ 330 w 551"/>
                  <a:gd name="T41" fmla="*/ 404 h 562"/>
                  <a:gd name="T42" fmla="*/ 348 w 551"/>
                  <a:gd name="T43" fmla="*/ 376 h 562"/>
                  <a:gd name="T44" fmla="*/ 224 w 551"/>
                  <a:gd name="T45" fmla="*/ 308 h 562"/>
                  <a:gd name="T46" fmla="*/ 232 w 551"/>
                  <a:gd name="T47" fmla="*/ 198 h 562"/>
                  <a:gd name="T48" fmla="*/ 215 w 551"/>
                  <a:gd name="T49" fmla="*/ 130 h 562"/>
                  <a:gd name="T50" fmla="*/ 245 w 551"/>
                  <a:gd name="T51" fmla="*/ 135 h 562"/>
                  <a:gd name="T52" fmla="*/ 287 w 551"/>
                  <a:gd name="T53" fmla="*/ 159 h 562"/>
                  <a:gd name="T54" fmla="*/ 314 w 551"/>
                  <a:gd name="T55" fmla="*/ 148 h 562"/>
                  <a:gd name="T56" fmla="*/ 345 w 551"/>
                  <a:gd name="T57" fmla="*/ 105 h 562"/>
                  <a:gd name="T58" fmla="*/ 400 w 551"/>
                  <a:gd name="T59" fmla="*/ 91 h 562"/>
                  <a:gd name="T60" fmla="*/ 504 w 551"/>
                  <a:gd name="T61" fmla="*/ 97 h 562"/>
                  <a:gd name="T62" fmla="*/ 533 w 551"/>
                  <a:gd name="T63" fmla="*/ 81 h 562"/>
                  <a:gd name="T64" fmla="*/ 551 w 551"/>
                  <a:gd name="T65" fmla="*/ 38 h 5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551" h="562">
                    <a:moveTo>
                      <a:pt x="547" y="12"/>
                    </a:moveTo>
                    <a:lnTo>
                      <a:pt x="526" y="0"/>
                    </a:lnTo>
                    <a:lnTo>
                      <a:pt x="500" y="0"/>
                    </a:lnTo>
                    <a:lnTo>
                      <a:pt x="514" y="32"/>
                    </a:lnTo>
                    <a:lnTo>
                      <a:pt x="488" y="44"/>
                    </a:lnTo>
                    <a:lnTo>
                      <a:pt x="435" y="50"/>
                    </a:lnTo>
                    <a:lnTo>
                      <a:pt x="367" y="16"/>
                    </a:lnTo>
                    <a:lnTo>
                      <a:pt x="230" y="40"/>
                    </a:lnTo>
                    <a:lnTo>
                      <a:pt x="201" y="65"/>
                    </a:lnTo>
                    <a:lnTo>
                      <a:pt x="154" y="59"/>
                    </a:lnTo>
                    <a:lnTo>
                      <a:pt x="133" y="84"/>
                    </a:lnTo>
                    <a:lnTo>
                      <a:pt x="81" y="91"/>
                    </a:lnTo>
                    <a:lnTo>
                      <a:pt x="67" y="88"/>
                    </a:lnTo>
                    <a:lnTo>
                      <a:pt x="75" y="121"/>
                    </a:lnTo>
                    <a:lnTo>
                      <a:pt x="38" y="174"/>
                    </a:lnTo>
                    <a:lnTo>
                      <a:pt x="15" y="185"/>
                    </a:lnTo>
                    <a:lnTo>
                      <a:pt x="23" y="209"/>
                    </a:lnTo>
                    <a:lnTo>
                      <a:pt x="0" y="221"/>
                    </a:lnTo>
                    <a:lnTo>
                      <a:pt x="13" y="248"/>
                    </a:lnTo>
                    <a:lnTo>
                      <a:pt x="57" y="289"/>
                    </a:lnTo>
                    <a:lnTo>
                      <a:pt x="60" y="308"/>
                    </a:lnTo>
                    <a:lnTo>
                      <a:pt x="101" y="364"/>
                    </a:lnTo>
                    <a:lnTo>
                      <a:pt x="115" y="346"/>
                    </a:lnTo>
                    <a:lnTo>
                      <a:pt x="227" y="361"/>
                    </a:lnTo>
                    <a:lnTo>
                      <a:pt x="275" y="378"/>
                    </a:lnTo>
                    <a:lnTo>
                      <a:pt x="258" y="406"/>
                    </a:lnTo>
                    <a:lnTo>
                      <a:pt x="159" y="361"/>
                    </a:lnTo>
                    <a:lnTo>
                      <a:pt x="99" y="408"/>
                    </a:lnTo>
                    <a:lnTo>
                      <a:pt x="151" y="463"/>
                    </a:lnTo>
                    <a:lnTo>
                      <a:pt x="147" y="500"/>
                    </a:lnTo>
                    <a:lnTo>
                      <a:pt x="168" y="525"/>
                    </a:lnTo>
                    <a:lnTo>
                      <a:pt x="183" y="504"/>
                    </a:lnTo>
                    <a:lnTo>
                      <a:pt x="224" y="557"/>
                    </a:lnTo>
                    <a:lnTo>
                      <a:pt x="236" y="525"/>
                    </a:lnTo>
                    <a:lnTo>
                      <a:pt x="280" y="562"/>
                    </a:lnTo>
                    <a:lnTo>
                      <a:pt x="264" y="504"/>
                    </a:lnTo>
                    <a:lnTo>
                      <a:pt x="238" y="447"/>
                    </a:lnTo>
                    <a:lnTo>
                      <a:pt x="282" y="466"/>
                    </a:lnTo>
                    <a:lnTo>
                      <a:pt x="306" y="453"/>
                    </a:lnTo>
                    <a:lnTo>
                      <a:pt x="267" y="416"/>
                    </a:lnTo>
                    <a:lnTo>
                      <a:pt x="292" y="397"/>
                    </a:lnTo>
                    <a:lnTo>
                      <a:pt x="330" y="404"/>
                    </a:lnTo>
                    <a:lnTo>
                      <a:pt x="356" y="435"/>
                    </a:lnTo>
                    <a:lnTo>
                      <a:pt x="348" y="376"/>
                    </a:lnTo>
                    <a:lnTo>
                      <a:pt x="342" y="371"/>
                    </a:lnTo>
                    <a:lnTo>
                      <a:pt x="224" y="308"/>
                    </a:lnTo>
                    <a:lnTo>
                      <a:pt x="280" y="272"/>
                    </a:lnTo>
                    <a:lnTo>
                      <a:pt x="232" y="198"/>
                    </a:lnTo>
                    <a:lnTo>
                      <a:pt x="211" y="154"/>
                    </a:lnTo>
                    <a:lnTo>
                      <a:pt x="215" y="130"/>
                    </a:lnTo>
                    <a:lnTo>
                      <a:pt x="240" y="114"/>
                    </a:lnTo>
                    <a:lnTo>
                      <a:pt x="245" y="135"/>
                    </a:lnTo>
                    <a:lnTo>
                      <a:pt x="301" y="198"/>
                    </a:lnTo>
                    <a:lnTo>
                      <a:pt x="287" y="159"/>
                    </a:lnTo>
                    <a:lnTo>
                      <a:pt x="332" y="184"/>
                    </a:lnTo>
                    <a:lnTo>
                      <a:pt x="314" y="148"/>
                    </a:lnTo>
                    <a:lnTo>
                      <a:pt x="313" y="104"/>
                    </a:lnTo>
                    <a:lnTo>
                      <a:pt x="345" y="105"/>
                    </a:lnTo>
                    <a:lnTo>
                      <a:pt x="369" y="78"/>
                    </a:lnTo>
                    <a:lnTo>
                      <a:pt x="400" y="91"/>
                    </a:lnTo>
                    <a:lnTo>
                      <a:pt x="425" y="74"/>
                    </a:lnTo>
                    <a:lnTo>
                      <a:pt x="504" y="97"/>
                    </a:lnTo>
                    <a:lnTo>
                      <a:pt x="520" y="101"/>
                    </a:lnTo>
                    <a:lnTo>
                      <a:pt x="533" y="81"/>
                    </a:lnTo>
                    <a:lnTo>
                      <a:pt x="526" y="50"/>
                    </a:lnTo>
                    <a:lnTo>
                      <a:pt x="551" y="38"/>
                    </a:lnTo>
                    <a:lnTo>
                      <a:pt x="547" y="12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5" name="Freeform 50">
                <a:extLst>
                  <a:ext uri="{FF2B5EF4-FFF2-40B4-BE49-F238E27FC236}">
                    <a16:creationId xmlns:a16="http://schemas.microsoft.com/office/drawing/2014/main" id="{6215DFF2-1972-434D-B806-5E1F43CFD5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44" y="1397"/>
                <a:ext cx="36" cy="29"/>
              </a:xfrm>
              <a:custGeom>
                <a:avLst/>
                <a:gdLst>
                  <a:gd name="T0" fmla="*/ 141 w 147"/>
                  <a:gd name="T1" fmla="*/ 119 h 119"/>
                  <a:gd name="T2" fmla="*/ 147 w 147"/>
                  <a:gd name="T3" fmla="*/ 97 h 119"/>
                  <a:gd name="T4" fmla="*/ 125 w 147"/>
                  <a:gd name="T5" fmla="*/ 97 h 119"/>
                  <a:gd name="T6" fmla="*/ 113 w 147"/>
                  <a:gd name="T7" fmla="*/ 56 h 119"/>
                  <a:gd name="T8" fmla="*/ 103 w 147"/>
                  <a:gd name="T9" fmla="*/ 43 h 119"/>
                  <a:gd name="T10" fmla="*/ 53 w 147"/>
                  <a:gd name="T11" fmla="*/ 31 h 119"/>
                  <a:gd name="T12" fmla="*/ 29 w 147"/>
                  <a:gd name="T13" fmla="*/ 0 h 119"/>
                  <a:gd name="T14" fmla="*/ 0 w 147"/>
                  <a:gd name="T15" fmla="*/ 21 h 119"/>
                  <a:gd name="T16" fmla="*/ 19 w 147"/>
                  <a:gd name="T17" fmla="*/ 21 h 119"/>
                  <a:gd name="T18" fmla="*/ 56 w 147"/>
                  <a:gd name="T19" fmla="*/ 50 h 119"/>
                  <a:gd name="T20" fmla="*/ 97 w 147"/>
                  <a:gd name="T21" fmla="*/ 72 h 119"/>
                  <a:gd name="T22" fmla="*/ 94 w 147"/>
                  <a:gd name="T23" fmla="*/ 83 h 119"/>
                  <a:gd name="T24" fmla="*/ 100 w 147"/>
                  <a:gd name="T25" fmla="*/ 86 h 119"/>
                  <a:gd name="T26" fmla="*/ 100 w 147"/>
                  <a:gd name="T27" fmla="*/ 88 h 119"/>
                  <a:gd name="T28" fmla="*/ 141 w 147"/>
                  <a:gd name="T29" fmla="*/ 119 h 1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47" h="119">
                    <a:moveTo>
                      <a:pt x="141" y="119"/>
                    </a:moveTo>
                    <a:lnTo>
                      <a:pt x="147" y="97"/>
                    </a:lnTo>
                    <a:lnTo>
                      <a:pt x="125" y="97"/>
                    </a:lnTo>
                    <a:lnTo>
                      <a:pt x="113" y="56"/>
                    </a:lnTo>
                    <a:lnTo>
                      <a:pt x="103" y="43"/>
                    </a:lnTo>
                    <a:lnTo>
                      <a:pt x="53" y="31"/>
                    </a:lnTo>
                    <a:lnTo>
                      <a:pt x="29" y="0"/>
                    </a:lnTo>
                    <a:lnTo>
                      <a:pt x="0" y="21"/>
                    </a:lnTo>
                    <a:lnTo>
                      <a:pt x="19" y="21"/>
                    </a:lnTo>
                    <a:lnTo>
                      <a:pt x="56" y="50"/>
                    </a:lnTo>
                    <a:lnTo>
                      <a:pt x="97" y="72"/>
                    </a:lnTo>
                    <a:lnTo>
                      <a:pt x="94" y="83"/>
                    </a:lnTo>
                    <a:lnTo>
                      <a:pt x="100" y="86"/>
                    </a:lnTo>
                    <a:lnTo>
                      <a:pt x="100" y="88"/>
                    </a:lnTo>
                    <a:lnTo>
                      <a:pt x="141" y="119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6" name="Freeform 51">
                <a:extLst>
                  <a:ext uri="{FF2B5EF4-FFF2-40B4-BE49-F238E27FC236}">
                    <a16:creationId xmlns:a16="http://schemas.microsoft.com/office/drawing/2014/main" id="{A332D32A-EC7E-4C81-8141-E1F8BC2755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93" y="1597"/>
                <a:ext cx="260" cy="268"/>
              </a:xfrm>
              <a:custGeom>
                <a:avLst/>
                <a:gdLst>
                  <a:gd name="T0" fmla="*/ 509 w 1042"/>
                  <a:gd name="T1" fmla="*/ 16 h 1072"/>
                  <a:gd name="T2" fmla="*/ 397 w 1042"/>
                  <a:gd name="T3" fmla="*/ 88 h 1072"/>
                  <a:gd name="T4" fmla="*/ 290 w 1042"/>
                  <a:gd name="T5" fmla="*/ 59 h 1072"/>
                  <a:gd name="T6" fmla="*/ 246 w 1042"/>
                  <a:gd name="T7" fmla="*/ 43 h 1072"/>
                  <a:gd name="T8" fmla="*/ 109 w 1042"/>
                  <a:gd name="T9" fmla="*/ 2 h 1072"/>
                  <a:gd name="T10" fmla="*/ 34 w 1042"/>
                  <a:gd name="T11" fmla="*/ 0 h 1072"/>
                  <a:gd name="T12" fmla="*/ 28 w 1042"/>
                  <a:gd name="T13" fmla="*/ 94 h 1072"/>
                  <a:gd name="T14" fmla="*/ 31 w 1042"/>
                  <a:gd name="T15" fmla="*/ 262 h 1072"/>
                  <a:gd name="T16" fmla="*/ 643 w 1042"/>
                  <a:gd name="T17" fmla="*/ 1043 h 1072"/>
                  <a:gd name="T18" fmla="*/ 661 w 1042"/>
                  <a:gd name="T19" fmla="*/ 1043 h 1072"/>
                  <a:gd name="T20" fmla="*/ 858 w 1042"/>
                  <a:gd name="T21" fmla="*/ 1072 h 1072"/>
                  <a:gd name="T22" fmla="*/ 915 w 1042"/>
                  <a:gd name="T23" fmla="*/ 1022 h 1072"/>
                  <a:gd name="T24" fmla="*/ 983 w 1042"/>
                  <a:gd name="T25" fmla="*/ 949 h 1072"/>
                  <a:gd name="T26" fmla="*/ 1042 w 1042"/>
                  <a:gd name="T27" fmla="*/ 918 h 1072"/>
                  <a:gd name="T28" fmla="*/ 1027 w 1042"/>
                  <a:gd name="T29" fmla="*/ 834 h 1072"/>
                  <a:gd name="T30" fmla="*/ 993 w 1042"/>
                  <a:gd name="T31" fmla="*/ 769 h 1072"/>
                  <a:gd name="T32" fmla="*/ 868 w 1042"/>
                  <a:gd name="T33" fmla="*/ 537 h 1072"/>
                  <a:gd name="T34" fmla="*/ 855 w 1042"/>
                  <a:gd name="T35" fmla="*/ 475 h 1072"/>
                  <a:gd name="T36" fmla="*/ 831 w 1042"/>
                  <a:gd name="T37" fmla="*/ 410 h 1072"/>
                  <a:gd name="T38" fmla="*/ 771 w 1042"/>
                  <a:gd name="T39" fmla="*/ 340 h 1072"/>
                  <a:gd name="T40" fmla="*/ 753 w 1042"/>
                  <a:gd name="T41" fmla="*/ 309 h 1072"/>
                  <a:gd name="T42" fmla="*/ 727 w 1042"/>
                  <a:gd name="T43" fmla="*/ 246 h 1072"/>
                  <a:gd name="T44" fmla="*/ 724 w 1042"/>
                  <a:gd name="T45" fmla="*/ 178 h 1072"/>
                  <a:gd name="T46" fmla="*/ 737 w 1042"/>
                  <a:gd name="T47" fmla="*/ 207 h 1072"/>
                  <a:gd name="T48" fmla="*/ 755 w 1042"/>
                  <a:gd name="T49" fmla="*/ 259 h 1072"/>
                  <a:gd name="T50" fmla="*/ 792 w 1042"/>
                  <a:gd name="T51" fmla="*/ 334 h 1072"/>
                  <a:gd name="T52" fmla="*/ 845 w 1042"/>
                  <a:gd name="T53" fmla="*/ 391 h 1072"/>
                  <a:gd name="T54" fmla="*/ 909 w 1042"/>
                  <a:gd name="T55" fmla="*/ 394 h 1072"/>
                  <a:gd name="T56" fmla="*/ 921 w 1042"/>
                  <a:gd name="T57" fmla="*/ 312 h 1072"/>
                  <a:gd name="T58" fmla="*/ 939 w 1042"/>
                  <a:gd name="T59" fmla="*/ 231 h 1072"/>
                  <a:gd name="T60" fmla="*/ 899 w 1042"/>
                  <a:gd name="T61" fmla="*/ 134 h 1072"/>
                  <a:gd name="T62" fmla="*/ 869 w 1042"/>
                  <a:gd name="T63" fmla="*/ 46 h 1072"/>
                  <a:gd name="T64" fmla="*/ 818 w 1042"/>
                  <a:gd name="T65" fmla="*/ 56 h 1072"/>
                  <a:gd name="T66" fmla="*/ 768 w 1042"/>
                  <a:gd name="T67" fmla="*/ 65 h 1072"/>
                  <a:gd name="T68" fmla="*/ 724 w 1042"/>
                  <a:gd name="T69" fmla="*/ 63 h 1072"/>
                  <a:gd name="T70" fmla="*/ 690 w 1042"/>
                  <a:gd name="T71" fmla="*/ 56 h 1072"/>
                  <a:gd name="T72" fmla="*/ 640 w 1042"/>
                  <a:gd name="T73" fmla="*/ 37 h 1072"/>
                  <a:gd name="T74" fmla="*/ 620 w 1042"/>
                  <a:gd name="T75" fmla="*/ 22 h 10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042" h="1072">
                    <a:moveTo>
                      <a:pt x="571" y="2"/>
                    </a:moveTo>
                    <a:lnTo>
                      <a:pt x="509" y="16"/>
                    </a:lnTo>
                    <a:lnTo>
                      <a:pt x="434" y="75"/>
                    </a:lnTo>
                    <a:lnTo>
                      <a:pt x="397" y="88"/>
                    </a:lnTo>
                    <a:lnTo>
                      <a:pt x="337" y="59"/>
                    </a:lnTo>
                    <a:lnTo>
                      <a:pt x="290" y="59"/>
                    </a:lnTo>
                    <a:lnTo>
                      <a:pt x="284" y="43"/>
                    </a:lnTo>
                    <a:lnTo>
                      <a:pt x="246" y="43"/>
                    </a:lnTo>
                    <a:lnTo>
                      <a:pt x="234" y="28"/>
                    </a:lnTo>
                    <a:lnTo>
                      <a:pt x="109" y="2"/>
                    </a:lnTo>
                    <a:lnTo>
                      <a:pt x="49" y="16"/>
                    </a:lnTo>
                    <a:lnTo>
                      <a:pt x="34" y="0"/>
                    </a:lnTo>
                    <a:lnTo>
                      <a:pt x="10" y="31"/>
                    </a:lnTo>
                    <a:lnTo>
                      <a:pt x="28" y="94"/>
                    </a:lnTo>
                    <a:lnTo>
                      <a:pt x="0" y="160"/>
                    </a:lnTo>
                    <a:lnTo>
                      <a:pt x="31" y="262"/>
                    </a:lnTo>
                    <a:lnTo>
                      <a:pt x="53" y="1043"/>
                    </a:lnTo>
                    <a:lnTo>
                      <a:pt x="643" y="1043"/>
                    </a:lnTo>
                    <a:lnTo>
                      <a:pt x="659" y="1019"/>
                    </a:lnTo>
                    <a:lnTo>
                      <a:pt x="661" y="1043"/>
                    </a:lnTo>
                    <a:lnTo>
                      <a:pt x="821" y="1043"/>
                    </a:lnTo>
                    <a:lnTo>
                      <a:pt x="858" y="1072"/>
                    </a:lnTo>
                    <a:lnTo>
                      <a:pt x="899" y="1066"/>
                    </a:lnTo>
                    <a:lnTo>
                      <a:pt x="915" y="1022"/>
                    </a:lnTo>
                    <a:lnTo>
                      <a:pt x="962" y="1009"/>
                    </a:lnTo>
                    <a:lnTo>
                      <a:pt x="983" y="949"/>
                    </a:lnTo>
                    <a:lnTo>
                      <a:pt x="1009" y="959"/>
                    </a:lnTo>
                    <a:lnTo>
                      <a:pt x="1042" y="918"/>
                    </a:lnTo>
                    <a:lnTo>
                      <a:pt x="1030" y="881"/>
                    </a:lnTo>
                    <a:lnTo>
                      <a:pt x="1027" y="834"/>
                    </a:lnTo>
                    <a:lnTo>
                      <a:pt x="1040" y="824"/>
                    </a:lnTo>
                    <a:lnTo>
                      <a:pt x="993" y="769"/>
                    </a:lnTo>
                    <a:lnTo>
                      <a:pt x="933" y="644"/>
                    </a:lnTo>
                    <a:lnTo>
                      <a:pt x="868" y="537"/>
                    </a:lnTo>
                    <a:lnTo>
                      <a:pt x="874" y="512"/>
                    </a:lnTo>
                    <a:lnTo>
                      <a:pt x="855" y="475"/>
                    </a:lnTo>
                    <a:lnTo>
                      <a:pt x="821" y="431"/>
                    </a:lnTo>
                    <a:lnTo>
                      <a:pt x="831" y="410"/>
                    </a:lnTo>
                    <a:lnTo>
                      <a:pt x="796" y="377"/>
                    </a:lnTo>
                    <a:lnTo>
                      <a:pt x="771" y="340"/>
                    </a:lnTo>
                    <a:lnTo>
                      <a:pt x="759" y="332"/>
                    </a:lnTo>
                    <a:lnTo>
                      <a:pt x="753" y="309"/>
                    </a:lnTo>
                    <a:lnTo>
                      <a:pt x="733" y="287"/>
                    </a:lnTo>
                    <a:lnTo>
                      <a:pt x="727" y="246"/>
                    </a:lnTo>
                    <a:lnTo>
                      <a:pt x="706" y="221"/>
                    </a:lnTo>
                    <a:lnTo>
                      <a:pt x="724" y="178"/>
                    </a:lnTo>
                    <a:lnTo>
                      <a:pt x="727" y="197"/>
                    </a:lnTo>
                    <a:lnTo>
                      <a:pt x="737" y="207"/>
                    </a:lnTo>
                    <a:lnTo>
                      <a:pt x="739" y="238"/>
                    </a:lnTo>
                    <a:lnTo>
                      <a:pt x="755" y="259"/>
                    </a:lnTo>
                    <a:lnTo>
                      <a:pt x="784" y="285"/>
                    </a:lnTo>
                    <a:lnTo>
                      <a:pt x="792" y="334"/>
                    </a:lnTo>
                    <a:lnTo>
                      <a:pt x="824" y="363"/>
                    </a:lnTo>
                    <a:lnTo>
                      <a:pt x="845" y="391"/>
                    </a:lnTo>
                    <a:lnTo>
                      <a:pt x="886" y="416"/>
                    </a:lnTo>
                    <a:lnTo>
                      <a:pt x="909" y="394"/>
                    </a:lnTo>
                    <a:lnTo>
                      <a:pt x="902" y="359"/>
                    </a:lnTo>
                    <a:lnTo>
                      <a:pt x="921" y="312"/>
                    </a:lnTo>
                    <a:lnTo>
                      <a:pt x="927" y="252"/>
                    </a:lnTo>
                    <a:lnTo>
                      <a:pt x="939" y="231"/>
                    </a:lnTo>
                    <a:lnTo>
                      <a:pt x="923" y="174"/>
                    </a:lnTo>
                    <a:lnTo>
                      <a:pt x="899" y="134"/>
                    </a:lnTo>
                    <a:lnTo>
                      <a:pt x="892" y="103"/>
                    </a:lnTo>
                    <a:lnTo>
                      <a:pt x="869" y="46"/>
                    </a:lnTo>
                    <a:lnTo>
                      <a:pt x="864" y="35"/>
                    </a:lnTo>
                    <a:lnTo>
                      <a:pt x="818" y="56"/>
                    </a:lnTo>
                    <a:lnTo>
                      <a:pt x="790" y="53"/>
                    </a:lnTo>
                    <a:lnTo>
                      <a:pt x="768" y="65"/>
                    </a:lnTo>
                    <a:lnTo>
                      <a:pt x="761" y="47"/>
                    </a:lnTo>
                    <a:lnTo>
                      <a:pt x="724" y="63"/>
                    </a:lnTo>
                    <a:lnTo>
                      <a:pt x="693" y="41"/>
                    </a:lnTo>
                    <a:lnTo>
                      <a:pt x="690" y="56"/>
                    </a:lnTo>
                    <a:lnTo>
                      <a:pt x="671" y="61"/>
                    </a:lnTo>
                    <a:lnTo>
                      <a:pt x="640" y="37"/>
                    </a:lnTo>
                    <a:lnTo>
                      <a:pt x="646" y="15"/>
                    </a:lnTo>
                    <a:lnTo>
                      <a:pt x="620" y="22"/>
                    </a:lnTo>
                    <a:lnTo>
                      <a:pt x="571" y="2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7" name="Freeform 52">
                <a:extLst>
                  <a:ext uri="{FF2B5EF4-FFF2-40B4-BE49-F238E27FC236}">
                    <a16:creationId xmlns:a16="http://schemas.microsoft.com/office/drawing/2014/main" id="{D37DB6FF-31D4-4A82-9B9F-A10FB9839A7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41" y="1555"/>
                <a:ext cx="367" cy="369"/>
              </a:xfrm>
              <a:custGeom>
                <a:avLst/>
                <a:gdLst>
                  <a:gd name="T0" fmla="*/ 1311 w 1467"/>
                  <a:gd name="T1" fmla="*/ 107 h 1478"/>
                  <a:gd name="T2" fmla="*/ 1252 w 1467"/>
                  <a:gd name="T3" fmla="*/ 91 h 1478"/>
                  <a:gd name="T4" fmla="*/ 1164 w 1467"/>
                  <a:gd name="T5" fmla="*/ 32 h 1478"/>
                  <a:gd name="T6" fmla="*/ 1099 w 1467"/>
                  <a:gd name="T7" fmla="*/ 42 h 1478"/>
                  <a:gd name="T8" fmla="*/ 1021 w 1467"/>
                  <a:gd name="T9" fmla="*/ 67 h 1478"/>
                  <a:gd name="T10" fmla="*/ 964 w 1467"/>
                  <a:gd name="T11" fmla="*/ 154 h 1478"/>
                  <a:gd name="T12" fmla="*/ 984 w 1467"/>
                  <a:gd name="T13" fmla="*/ 251 h 1478"/>
                  <a:gd name="T14" fmla="*/ 915 w 1467"/>
                  <a:gd name="T15" fmla="*/ 314 h 1478"/>
                  <a:gd name="T16" fmla="*/ 853 w 1467"/>
                  <a:gd name="T17" fmla="*/ 298 h 1478"/>
                  <a:gd name="T18" fmla="*/ 677 w 1467"/>
                  <a:gd name="T19" fmla="*/ 210 h 1478"/>
                  <a:gd name="T20" fmla="*/ 575 w 1467"/>
                  <a:gd name="T21" fmla="*/ 177 h 1478"/>
                  <a:gd name="T22" fmla="*/ 550 w 1467"/>
                  <a:gd name="T23" fmla="*/ 110 h 1478"/>
                  <a:gd name="T24" fmla="*/ 468 w 1467"/>
                  <a:gd name="T25" fmla="*/ 73 h 1478"/>
                  <a:gd name="T26" fmla="*/ 356 w 1467"/>
                  <a:gd name="T27" fmla="*/ 29 h 1478"/>
                  <a:gd name="T28" fmla="*/ 268 w 1467"/>
                  <a:gd name="T29" fmla="*/ 36 h 1478"/>
                  <a:gd name="T30" fmla="*/ 194 w 1467"/>
                  <a:gd name="T31" fmla="*/ 0 h 1478"/>
                  <a:gd name="T32" fmla="*/ 206 w 1467"/>
                  <a:gd name="T33" fmla="*/ 79 h 1478"/>
                  <a:gd name="T34" fmla="*/ 110 w 1467"/>
                  <a:gd name="T35" fmla="*/ 154 h 1478"/>
                  <a:gd name="T36" fmla="*/ 75 w 1467"/>
                  <a:gd name="T37" fmla="*/ 189 h 1478"/>
                  <a:gd name="T38" fmla="*/ 84 w 1467"/>
                  <a:gd name="T39" fmla="*/ 263 h 1478"/>
                  <a:gd name="T40" fmla="*/ 18 w 1467"/>
                  <a:gd name="T41" fmla="*/ 320 h 1478"/>
                  <a:gd name="T42" fmla="*/ 32 w 1467"/>
                  <a:gd name="T43" fmla="*/ 382 h 1478"/>
                  <a:gd name="T44" fmla="*/ 44 w 1467"/>
                  <a:gd name="T45" fmla="*/ 536 h 1478"/>
                  <a:gd name="T46" fmla="*/ 38 w 1467"/>
                  <a:gd name="T47" fmla="*/ 636 h 1478"/>
                  <a:gd name="T48" fmla="*/ 50 w 1467"/>
                  <a:gd name="T49" fmla="*/ 720 h 1478"/>
                  <a:gd name="T50" fmla="*/ 63 w 1467"/>
                  <a:gd name="T51" fmla="*/ 845 h 1478"/>
                  <a:gd name="T52" fmla="*/ 104 w 1467"/>
                  <a:gd name="T53" fmla="*/ 942 h 1478"/>
                  <a:gd name="T54" fmla="*/ 206 w 1467"/>
                  <a:gd name="T55" fmla="*/ 960 h 1478"/>
                  <a:gd name="T56" fmla="*/ 393 w 1467"/>
                  <a:gd name="T57" fmla="*/ 1083 h 1478"/>
                  <a:gd name="T58" fmla="*/ 529 w 1467"/>
                  <a:gd name="T59" fmla="*/ 1104 h 1478"/>
                  <a:gd name="T60" fmla="*/ 1374 w 1467"/>
                  <a:gd name="T61" fmla="*/ 1478 h 1478"/>
                  <a:gd name="T62" fmla="*/ 1392 w 1467"/>
                  <a:gd name="T63" fmla="*/ 1426 h 1478"/>
                  <a:gd name="T64" fmla="*/ 1461 w 1467"/>
                  <a:gd name="T65" fmla="*/ 1210 h 1478"/>
                  <a:gd name="T66" fmla="*/ 1408 w 1467"/>
                  <a:gd name="T67" fmla="*/ 327 h 1478"/>
                  <a:gd name="T68" fmla="*/ 1418 w 1467"/>
                  <a:gd name="T69" fmla="*/ 198 h 1478"/>
                  <a:gd name="T70" fmla="*/ 1426 w 1467"/>
                  <a:gd name="T71" fmla="*/ 132 h 14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467" h="1478">
                    <a:moveTo>
                      <a:pt x="1346" y="126"/>
                    </a:moveTo>
                    <a:lnTo>
                      <a:pt x="1311" y="107"/>
                    </a:lnTo>
                    <a:lnTo>
                      <a:pt x="1271" y="107"/>
                    </a:lnTo>
                    <a:lnTo>
                      <a:pt x="1252" y="91"/>
                    </a:lnTo>
                    <a:lnTo>
                      <a:pt x="1252" y="60"/>
                    </a:lnTo>
                    <a:lnTo>
                      <a:pt x="1164" y="32"/>
                    </a:lnTo>
                    <a:lnTo>
                      <a:pt x="1117" y="26"/>
                    </a:lnTo>
                    <a:lnTo>
                      <a:pt x="1099" y="42"/>
                    </a:lnTo>
                    <a:lnTo>
                      <a:pt x="1064" y="44"/>
                    </a:lnTo>
                    <a:lnTo>
                      <a:pt x="1021" y="67"/>
                    </a:lnTo>
                    <a:lnTo>
                      <a:pt x="980" y="107"/>
                    </a:lnTo>
                    <a:lnTo>
                      <a:pt x="964" y="154"/>
                    </a:lnTo>
                    <a:lnTo>
                      <a:pt x="990" y="220"/>
                    </a:lnTo>
                    <a:lnTo>
                      <a:pt x="984" y="251"/>
                    </a:lnTo>
                    <a:lnTo>
                      <a:pt x="955" y="288"/>
                    </a:lnTo>
                    <a:lnTo>
                      <a:pt x="915" y="314"/>
                    </a:lnTo>
                    <a:lnTo>
                      <a:pt x="886" y="314"/>
                    </a:lnTo>
                    <a:lnTo>
                      <a:pt x="853" y="298"/>
                    </a:lnTo>
                    <a:lnTo>
                      <a:pt x="812" y="261"/>
                    </a:lnTo>
                    <a:lnTo>
                      <a:pt x="677" y="210"/>
                    </a:lnTo>
                    <a:lnTo>
                      <a:pt x="622" y="208"/>
                    </a:lnTo>
                    <a:lnTo>
                      <a:pt x="575" y="177"/>
                    </a:lnTo>
                    <a:lnTo>
                      <a:pt x="550" y="130"/>
                    </a:lnTo>
                    <a:lnTo>
                      <a:pt x="550" y="110"/>
                    </a:lnTo>
                    <a:lnTo>
                      <a:pt x="531" y="85"/>
                    </a:lnTo>
                    <a:lnTo>
                      <a:pt x="468" y="73"/>
                    </a:lnTo>
                    <a:lnTo>
                      <a:pt x="440" y="52"/>
                    </a:lnTo>
                    <a:lnTo>
                      <a:pt x="356" y="29"/>
                    </a:lnTo>
                    <a:lnTo>
                      <a:pt x="315" y="42"/>
                    </a:lnTo>
                    <a:lnTo>
                      <a:pt x="268" y="36"/>
                    </a:lnTo>
                    <a:lnTo>
                      <a:pt x="235" y="13"/>
                    </a:lnTo>
                    <a:lnTo>
                      <a:pt x="194" y="0"/>
                    </a:lnTo>
                    <a:lnTo>
                      <a:pt x="196" y="58"/>
                    </a:lnTo>
                    <a:lnTo>
                      <a:pt x="206" y="79"/>
                    </a:lnTo>
                    <a:lnTo>
                      <a:pt x="118" y="130"/>
                    </a:lnTo>
                    <a:lnTo>
                      <a:pt x="110" y="154"/>
                    </a:lnTo>
                    <a:lnTo>
                      <a:pt x="91" y="161"/>
                    </a:lnTo>
                    <a:lnTo>
                      <a:pt x="75" y="189"/>
                    </a:lnTo>
                    <a:lnTo>
                      <a:pt x="87" y="245"/>
                    </a:lnTo>
                    <a:lnTo>
                      <a:pt x="84" y="263"/>
                    </a:lnTo>
                    <a:lnTo>
                      <a:pt x="53" y="304"/>
                    </a:lnTo>
                    <a:lnTo>
                      <a:pt x="18" y="320"/>
                    </a:lnTo>
                    <a:lnTo>
                      <a:pt x="0" y="333"/>
                    </a:lnTo>
                    <a:lnTo>
                      <a:pt x="32" y="382"/>
                    </a:lnTo>
                    <a:lnTo>
                      <a:pt x="50" y="473"/>
                    </a:lnTo>
                    <a:lnTo>
                      <a:pt x="44" y="536"/>
                    </a:lnTo>
                    <a:lnTo>
                      <a:pt x="59" y="577"/>
                    </a:lnTo>
                    <a:lnTo>
                      <a:pt x="38" y="636"/>
                    </a:lnTo>
                    <a:lnTo>
                      <a:pt x="57" y="686"/>
                    </a:lnTo>
                    <a:lnTo>
                      <a:pt x="50" y="720"/>
                    </a:lnTo>
                    <a:lnTo>
                      <a:pt x="6" y="757"/>
                    </a:lnTo>
                    <a:lnTo>
                      <a:pt x="63" y="845"/>
                    </a:lnTo>
                    <a:lnTo>
                      <a:pt x="71" y="905"/>
                    </a:lnTo>
                    <a:lnTo>
                      <a:pt x="104" y="942"/>
                    </a:lnTo>
                    <a:lnTo>
                      <a:pt x="131" y="933"/>
                    </a:lnTo>
                    <a:lnTo>
                      <a:pt x="206" y="960"/>
                    </a:lnTo>
                    <a:lnTo>
                      <a:pt x="247" y="1045"/>
                    </a:lnTo>
                    <a:lnTo>
                      <a:pt x="393" y="1083"/>
                    </a:lnTo>
                    <a:lnTo>
                      <a:pt x="458" y="1142"/>
                    </a:lnTo>
                    <a:lnTo>
                      <a:pt x="529" y="1104"/>
                    </a:lnTo>
                    <a:lnTo>
                      <a:pt x="622" y="1051"/>
                    </a:lnTo>
                    <a:lnTo>
                      <a:pt x="1374" y="1478"/>
                    </a:lnTo>
                    <a:lnTo>
                      <a:pt x="1373" y="1432"/>
                    </a:lnTo>
                    <a:lnTo>
                      <a:pt x="1392" y="1426"/>
                    </a:lnTo>
                    <a:lnTo>
                      <a:pt x="1467" y="1426"/>
                    </a:lnTo>
                    <a:lnTo>
                      <a:pt x="1461" y="1210"/>
                    </a:lnTo>
                    <a:lnTo>
                      <a:pt x="1439" y="429"/>
                    </a:lnTo>
                    <a:lnTo>
                      <a:pt x="1408" y="327"/>
                    </a:lnTo>
                    <a:lnTo>
                      <a:pt x="1436" y="261"/>
                    </a:lnTo>
                    <a:lnTo>
                      <a:pt x="1418" y="198"/>
                    </a:lnTo>
                    <a:lnTo>
                      <a:pt x="1442" y="167"/>
                    </a:lnTo>
                    <a:lnTo>
                      <a:pt x="1426" y="132"/>
                    </a:lnTo>
                    <a:lnTo>
                      <a:pt x="1346" y="12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8" name="Freeform 53">
                <a:extLst>
                  <a:ext uri="{FF2B5EF4-FFF2-40B4-BE49-F238E27FC236}">
                    <a16:creationId xmlns:a16="http://schemas.microsoft.com/office/drawing/2014/main" id="{5285236D-7C53-4105-A112-AC3A844753F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5" y="1514"/>
                <a:ext cx="32" cy="44"/>
              </a:xfrm>
              <a:custGeom>
                <a:avLst/>
                <a:gdLst>
                  <a:gd name="T0" fmla="*/ 65 w 128"/>
                  <a:gd name="T1" fmla="*/ 19 h 176"/>
                  <a:gd name="T2" fmla="*/ 50 w 128"/>
                  <a:gd name="T3" fmla="*/ 25 h 176"/>
                  <a:gd name="T4" fmla="*/ 38 w 128"/>
                  <a:gd name="T5" fmla="*/ 47 h 176"/>
                  <a:gd name="T6" fmla="*/ 40 w 128"/>
                  <a:gd name="T7" fmla="*/ 76 h 176"/>
                  <a:gd name="T8" fmla="*/ 26 w 128"/>
                  <a:gd name="T9" fmla="*/ 88 h 176"/>
                  <a:gd name="T10" fmla="*/ 26 w 128"/>
                  <a:gd name="T11" fmla="*/ 107 h 176"/>
                  <a:gd name="T12" fmla="*/ 0 w 128"/>
                  <a:gd name="T13" fmla="*/ 176 h 176"/>
                  <a:gd name="T14" fmla="*/ 34 w 128"/>
                  <a:gd name="T15" fmla="*/ 176 h 176"/>
                  <a:gd name="T16" fmla="*/ 40 w 128"/>
                  <a:gd name="T17" fmla="*/ 154 h 176"/>
                  <a:gd name="T18" fmla="*/ 50 w 128"/>
                  <a:gd name="T19" fmla="*/ 157 h 176"/>
                  <a:gd name="T20" fmla="*/ 81 w 128"/>
                  <a:gd name="T21" fmla="*/ 123 h 176"/>
                  <a:gd name="T22" fmla="*/ 69 w 128"/>
                  <a:gd name="T23" fmla="*/ 113 h 176"/>
                  <a:gd name="T24" fmla="*/ 81 w 128"/>
                  <a:gd name="T25" fmla="*/ 94 h 176"/>
                  <a:gd name="T26" fmla="*/ 110 w 128"/>
                  <a:gd name="T27" fmla="*/ 94 h 176"/>
                  <a:gd name="T28" fmla="*/ 128 w 128"/>
                  <a:gd name="T29" fmla="*/ 53 h 176"/>
                  <a:gd name="T30" fmla="*/ 110 w 128"/>
                  <a:gd name="T31" fmla="*/ 22 h 176"/>
                  <a:gd name="T32" fmla="*/ 100 w 128"/>
                  <a:gd name="T33" fmla="*/ 19 h 176"/>
                  <a:gd name="T34" fmla="*/ 110 w 128"/>
                  <a:gd name="T35" fmla="*/ 6 h 176"/>
                  <a:gd name="T36" fmla="*/ 97 w 128"/>
                  <a:gd name="T37" fmla="*/ 0 h 176"/>
                  <a:gd name="T38" fmla="*/ 65 w 128"/>
                  <a:gd name="T39" fmla="*/ 6 h 176"/>
                  <a:gd name="T40" fmla="*/ 65 w 128"/>
                  <a:gd name="T41" fmla="*/ 19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28" h="176">
                    <a:moveTo>
                      <a:pt x="65" y="19"/>
                    </a:moveTo>
                    <a:lnTo>
                      <a:pt x="50" y="25"/>
                    </a:lnTo>
                    <a:lnTo>
                      <a:pt x="38" y="47"/>
                    </a:lnTo>
                    <a:lnTo>
                      <a:pt x="40" y="76"/>
                    </a:lnTo>
                    <a:lnTo>
                      <a:pt x="26" y="88"/>
                    </a:lnTo>
                    <a:lnTo>
                      <a:pt x="26" y="107"/>
                    </a:lnTo>
                    <a:lnTo>
                      <a:pt x="0" y="176"/>
                    </a:lnTo>
                    <a:lnTo>
                      <a:pt x="34" y="176"/>
                    </a:lnTo>
                    <a:lnTo>
                      <a:pt x="40" y="154"/>
                    </a:lnTo>
                    <a:lnTo>
                      <a:pt x="50" y="157"/>
                    </a:lnTo>
                    <a:lnTo>
                      <a:pt x="81" y="123"/>
                    </a:lnTo>
                    <a:lnTo>
                      <a:pt x="69" y="113"/>
                    </a:lnTo>
                    <a:lnTo>
                      <a:pt x="81" y="94"/>
                    </a:lnTo>
                    <a:lnTo>
                      <a:pt x="110" y="94"/>
                    </a:lnTo>
                    <a:lnTo>
                      <a:pt x="128" y="53"/>
                    </a:lnTo>
                    <a:lnTo>
                      <a:pt x="110" y="22"/>
                    </a:lnTo>
                    <a:lnTo>
                      <a:pt x="100" y="19"/>
                    </a:lnTo>
                    <a:lnTo>
                      <a:pt x="110" y="6"/>
                    </a:lnTo>
                    <a:lnTo>
                      <a:pt x="97" y="0"/>
                    </a:lnTo>
                    <a:lnTo>
                      <a:pt x="65" y="6"/>
                    </a:lnTo>
                    <a:lnTo>
                      <a:pt x="65" y="19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19" name="Freeform 54">
                <a:extLst>
                  <a:ext uri="{FF2B5EF4-FFF2-40B4-BE49-F238E27FC236}">
                    <a16:creationId xmlns:a16="http://schemas.microsoft.com/office/drawing/2014/main" id="{E0653E78-07D8-407F-A367-B79B0FFFF7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10" y="1552"/>
                <a:ext cx="29" cy="103"/>
              </a:xfrm>
              <a:custGeom>
                <a:avLst/>
                <a:gdLst>
                  <a:gd name="T0" fmla="*/ 95 w 117"/>
                  <a:gd name="T1" fmla="*/ 22 h 409"/>
                  <a:gd name="T2" fmla="*/ 61 w 117"/>
                  <a:gd name="T3" fmla="*/ 22 h 409"/>
                  <a:gd name="T4" fmla="*/ 58 w 117"/>
                  <a:gd name="T5" fmla="*/ 47 h 409"/>
                  <a:gd name="T6" fmla="*/ 48 w 117"/>
                  <a:gd name="T7" fmla="*/ 49 h 409"/>
                  <a:gd name="T8" fmla="*/ 33 w 117"/>
                  <a:gd name="T9" fmla="*/ 143 h 409"/>
                  <a:gd name="T10" fmla="*/ 17 w 117"/>
                  <a:gd name="T11" fmla="*/ 180 h 409"/>
                  <a:gd name="T12" fmla="*/ 23 w 117"/>
                  <a:gd name="T13" fmla="*/ 190 h 409"/>
                  <a:gd name="T14" fmla="*/ 0 w 117"/>
                  <a:gd name="T15" fmla="*/ 224 h 409"/>
                  <a:gd name="T16" fmla="*/ 23 w 117"/>
                  <a:gd name="T17" fmla="*/ 281 h 409"/>
                  <a:gd name="T18" fmla="*/ 30 w 117"/>
                  <a:gd name="T19" fmla="*/ 312 h 409"/>
                  <a:gd name="T20" fmla="*/ 54 w 117"/>
                  <a:gd name="T21" fmla="*/ 352 h 409"/>
                  <a:gd name="T22" fmla="*/ 70 w 117"/>
                  <a:gd name="T23" fmla="*/ 409 h 409"/>
                  <a:gd name="T24" fmla="*/ 73 w 117"/>
                  <a:gd name="T25" fmla="*/ 402 h 409"/>
                  <a:gd name="T26" fmla="*/ 89 w 117"/>
                  <a:gd name="T27" fmla="*/ 340 h 409"/>
                  <a:gd name="T28" fmla="*/ 87 w 117"/>
                  <a:gd name="T29" fmla="*/ 309 h 409"/>
                  <a:gd name="T30" fmla="*/ 108 w 117"/>
                  <a:gd name="T31" fmla="*/ 234 h 409"/>
                  <a:gd name="T32" fmla="*/ 101 w 117"/>
                  <a:gd name="T33" fmla="*/ 219 h 409"/>
                  <a:gd name="T34" fmla="*/ 108 w 117"/>
                  <a:gd name="T35" fmla="*/ 194 h 409"/>
                  <a:gd name="T36" fmla="*/ 87 w 117"/>
                  <a:gd name="T37" fmla="*/ 206 h 409"/>
                  <a:gd name="T38" fmla="*/ 54 w 117"/>
                  <a:gd name="T39" fmla="*/ 206 h 409"/>
                  <a:gd name="T40" fmla="*/ 61 w 117"/>
                  <a:gd name="T41" fmla="*/ 178 h 409"/>
                  <a:gd name="T42" fmla="*/ 83 w 117"/>
                  <a:gd name="T43" fmla="*/ 159 h 409"/>
                  <a:gd name="T44" fmla="*/ 64 w 117"/>
                  <a:gd name="T45" fmla="*/ 153 h 409"/>
                  <a:gd name="T46" fmla="*/ 54 w 117"/>
                  <a:gd name="T47" fmla="*/ 118 h 409"/>
                  <a:gd name="T48" fmla="*/ 64 w 117"/>
                  <a:gd name="T49" fmla="*/ 87 h 409"/>
                  <a:gd name="T50" fmla="*/ 74 w 117"/>
                  <a:gd name="T51" fmla="*/ 81 h 409"/>
                  <a:gd name="T52" fmla="*/ 93 w 117"/>
                  <a:gd name="T53" fmla="*/ 84 h 409"/>
                  <a:gd name="T54" fmla="*/ 95 w 117"/>
                  <a:gd name="T55" fmla="*/ 94 h 409"/>
                  <a:gd name="T56" fmla="*/ 109 w 117"/>
                  <a:gd name="T57" fmla="*/ 96 h 409"/>
                  <a:gd name="T58" fmla="*/ 105 w 117"/>
                  <a:gd name="T59" fmla="*/ 69 h 409"/>
                  <a:gd name="T60" fmla="*/ 117 w 117"/>
                  <a:gd name="T61" fmla="*/ 63 h 409"/>
                  <a:gd name="T62" fmla="*/ 111 w 117"/>
                  <a:gd name="T63" fmla="*/ 49 h 409"/>
                  <a:gd name="T64" fmla="*/ 111 w 117"/>
                  <a:gd name="T65" fmla="*/ 3 h 409"/>
                  <a:gd name="T66" fmla="*/ 101 w 117"/>
                  <a:gd name="T67" fmla="*/ 0 h 409"/>
                  <a:gd name="T68" fmla="*/ 95 w 117"/>
                  <a:gd name="T69" fmla="*/ 22 h 4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17" h="409">
                    <a:moveTo>
                      <a:pt x="95" y="22"/>
                    </a:moveTo>
                    <a:lnTo>
                      <a:pt x="61" y="22"/>
                    </a:lnTo>
                    <a:lnTo>
                      <a:pt x="58" y="47"/>
                    </a:lnTo>
                    <a:lnTo>
                      <a:pt x="48" y="49"/>
                    </a:lnTo>
                    <a:lnTo>
                      <a:pt x="33" y="143"/>
                    </a:lnTo>
                    <a:lnTo>
                      <a:pt x="17" y="180"/>
                    </a:lnTo>
                    <a:lnTo>
                      <a:pt x="23" y="190"/>
                    </a:lnTo>
                    <a:lnTo>
                      <a:pt x="0" y="224"/>
                    </a:lnTo>
                    <a:lnTo>
                      <a:pt x="23" y="281"/>
                    </a:lnTo>
                    <a:lnTo>
                      <a:pt x="30" y="312"/>
                    </a:lnTo>
                    <a:lnTo>
                      <a:pt x="54" y="352"/>
                    </a:lnTo>
                    <a:lnTo>
                      <a:pt x="70" y="409"/>
                    </a:lnTo>
                    <a:lnTo>
                      <a:pt x="73" y="402"/>
                    </a:lnTo>
                    <a:lnTo>
                      <a:pt x="89" y="340"/>
                    </a:lnTo>
                    <a:lnTo>
                      <a:pt x="87" y="309"/>
                    </a:lnTo>
                    <a:lnTo>
                      <a:pt x="108" y="234"/>
                    </a:lnTo>
                    <a:lnTo>
                      <a:pt x="101" y="219"/>
                    </a:lnTo>
                    <a:lnTo>
                      <a:pt x="108" y="194"/>
                    </a:lnTo>
                    <a:lnTo>
                      <a:pt x="87" y="206"/>
                    </a:lnTo>
                    <a:lnTo>
                      <a:pt x="54" y="206"/>
                    </a:lnTo>
                    <a:lnTo>
                      <a:pt x="61" y="178"/>
                    </a:lnTo>
                    <a:lnTo>
                      <a:pt x="83" y="159"/>
                    </a:lnTo>
                    <a:lnTo>
                      <a:pt x="64" y="153"/>
                    </a:lnTo>
                    <a:lnTo>
                      <a:pt x="54" y="118"/>
                    </a:lnTo>
                    <a:lnTo>
                      <a:pt x="64" y="87"/>
                    </a:lnTo>
                    <a:lnTo>
                      <a:pt x="74" y="81"/>
                    </a:lnTo>
                    <a:lnTo>
                      <a:pt x="93" y="84"/>
                    </a:lnTo>
                    <a:lnTo>
                      <a:pt x="95" y="94"/>
                    </a:lnTo>
                    <a:lnTo>
                      <a:pt x="109" y="96"/>
                    </a:lnTo>
                    <a:lnTo>
                      <a:pt x="105" y="69"/>
                    </a:lnTo>
                    <a:lnTo>
                      <a:pt x="117" y="63"/>
                    </a:lnTo>
                    <a:lnTo>
                      <a:pt x="111" y="49"/>
                    </a:lnTo>
                    <a:lnTo>
                      <a:pt x="111" y="3"/>
                    </a:lnTo>
                    <a:lnTo>
                      <a:pt x="101" y="0"/>
                    </a:lnTo>
                    <a:lnTo>
                      <a:pt x="95" y="22"/>
                    </a:lnTo>
                    <a:close/>
                  </a:path>
                </a:pathLst>
              </a:custGeom>
              <a:solidFill>
                <a:srgbClr val="FDFDF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0" name="Freeform 55">
                <a:extLst>
                  <a:ext uri="{FF2B5EF4-FFF2-40B4-BE49-F238E27FC236}">
                    <a16:creationId xmlns:a16="http://schemas.microsoft.com/office/drawing/2014/main" id="{3E3787AF-E4EF-4301-AD37-21D4B375FE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4" y="1573"/>
                <a:ext cx="14" cy="31"/>
              </a:xfrm>
              <a:custGeom>
                <a:avLst/>
                <a:gdLst>
                  <a:gd name="T0" fmla="*/ 39 w 60"/>
                  <a:gd name="T1" fmla="*/ 3 h 125"/>
                  <a:gd name="T2" fmla="*/ 20 w 60"/>
                  <a:gd name="T3" fmla="*/ 0 h 125"/>
                  <a:gd name="T4" fmla="*/ 10 w 60"/>
                  <a:gd name="T5" fmla="*/ 6 h 125"/>
                  <a:gd name="T6" fmla="*/ 0 w 60"/>
                  <a:gd name="T7" fmla="*/ 37 h 125"/>
                  <a:gd name="T8" fmla="*/ 10 w 60"/>
                  <a:gd name="T9" fmla="*/ 72 h 125"/>
                  <a:gd name="T10" fmla="*/ 29 w 60"/>
                  <a:gd name="T11" fmla="*/ 78 h 125"/>
                  <a:gd name="T12" fmla="*/ 7 w 60"/>
                  <a:gd name="T13" fmla="*/ 97 h 125"/>
                  <a:gd name="T14" fmla="*/ 0 w 60"/>
                  <a:gd name="T15" fmla="*/ 125 h 125"/>
                  <a:gd name="T16" fmla="*/ 33 w 60"/>
                  <a:gd name="T17" fmla="*/ 125 h 125"/>
                  <a:gd name="T18" fmla="*/ 54 w 60"/>
                  <a:gd name="T19" fmla="*/ 113 h 125"/>
                  <a:gd name="T20" fmla="*/ 60 w 60"/>
                  <a:gd name="T21" fmla="*/ 84 h 125"/>
                  <a:gd name="T22" fmla="*/ 54 w 60"/>
                  <a:gd name="T23" fmla="*/ 54 h 125"/>
                  <a:gd name="T24" fmla="*/ 57 w 60"/>
                  <a:gd name="T25" fmla="*/ 34 h 125"/>
                  <a:gd name="T26" fmla="*/ 55 w 60"/>
                  <a:gd name="T27" fmla="*/ 15 h 125"/>
                  <a:gd name="T28" fmla="*/ 41 w 60"/>
                  <a:gd name="T29" fmla="*/ 13 h 125"/>
                  <a:gd name="T30" fmla="*/ 39 w 60"/>
                  <a:gd name="T31" fmla="*/ 3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60" h="125">
                    <a:moveTo>
                      <a:pt x="39" y="3"/>
                    </a:moveTo>
                    <a:lnTo>
                      <a:pt x="20" y="0"/>
                    </a:lnTo>
                    <a:lnTo>
                      <a:pt x="10" y="6"/>
                    </a:lnTo>
                    <a:lnTo>
                      <a:pt x="0" y="37"/>
                    </a:lnTo>
                    <a:lnTo>
                      <a:pt x="10" y="72"/>
                    </a:lnTo>
                    <a:lnTo>
                      <a:pt x="29" y="78"/>
                    </a:lnTo>
                    <a:lnTo>
                      <a:pt x="7" y="97"/>
                    </a:lnTo>
                    <a:lnTo>
                      <a:pt x="0" y="125"/>
                    </a:lnTo>
                    <a:lnTo>
                      <a:pt x="33" y="125"/>
                    </a:lnTo>
                    <a:lnTo>
                      <a:pt x="54" y="113"/>
                    </a:lnTo>
                    <a:lnTo>
                      <a:pt x="60" y="84"/>
                    </a:lnTo>
                    <a:lnTo>
                      <a:pt x="54" y="54"/>
                    </a:lnTo>
                    <a:lnTo>
                      <a:pt x="57" y="34"/>
                    </a:lnTo>
                    <a:lnTo>
                      <a:pt x="55" y="15"/>
                    </a:lnTo>
                    <a:lnTo>
                      <a:pt x="41" y="13"/>
                    </a:lnTo>
                    <a:lnTo>
                      <a:pt x="39" y="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1" name="Freeform 56">
                <a:extLst>
                  <a:ext uri="{FF2B5EF4-FFF2-40B4-BE49-F238E27FC236}">
                    <a16:creationId xmlns:a16="http://schemas.microsoft.com/office/drawing/2014/main" id="{177FB5FD-627B-4451-BD8D-6C775ED566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8" y="1550"/>
                <a:ext cx="94" cy="113"/>
              </a:xfrm>
              <a:custGeom>
                <a:avLst/>
                <a:gdLst>
                  <a:gd name="T0" fmla="*/ 53 w 376"/>
                  <a:gd name="T1" fmla="*/ 65 h 454"/>
                  <a:gd name="T2" fmla="*/ 44 w 376"/>
                  <a:gd name="T3" fmla="*/ 73 h 454"/>
                  <a:gd name="T4" fmla="*/ 32 w 376"/>
                  <a:gd name="T5" fmla="*/ 79 h 454"/>
                  <a:gd name="T6" fmla="*/ 36 w 376"/>
                  <a:gd name="T7" fmla="*/ 106 h 454"/>
                  <a:gd name="T8" fmla="*/ 38 w 376"/>
                  <a:gd name="T9" fmla="*/ 125 h 454"/>
                  <a:gd name="T10" fmla="*/ 35 w 376"/>
                  <a:gd name="T11" fmla="*/ 145 h 454"/>
                  <a:gd name="T12" fmla="*/ 41 w 376"/>
                  <a:gd name="T13" fmla="*/ 175 h 454"/>
                  <a:gd name="T14" fmla="*/ 35 w 376"/>
                  <a:gd name="T15" fmla="*/ 204 h 454"/>
                  <a:gd name="T16" fmla="*/ 28 w 376"/>
                  <a:gd name="T17" fmla="*/ 229 h 454"/>
                  <a:gd name="T18" fmla="*/ 35 w 376"/>
                  <a:gd name="T19" fmla="*/ 244 h 454"/>
                  <a:gd name="T20" fmla="*/ 14 w 376"/>
                  <a:gd name="T21" fmla="*/ 319 h 454"/>
                  <a:gd name="T22" fmla="*/ 16 w 376"/>
                  <a:gd name="T23" fmla="*/ 350 h 454"/>
                  <a:gd name="T24" fmla="*/ 0 w 376"/>
                  <a:gd name="T25" fmla="*/ 412 h 454"/>
                  <a:gd name="T26" fmla="*/ 4 w 376"/>
                  <a:gd name="T27" fmla="*/ 434 h 454"/>
                  <a:gd name="T28" fmla="*/ 106 w 376"/>
                  <a:gd name="T29" fmla="*/ 454 h 454"/>
                  <a:gd name="T30" fmla="*/ 145 w 376"/>
                  <a:gd name="T31" fmla="*/ 419 h 454"/>
                  <a:gd name="T32" fmla="*/ 163 w 376"/>
                  <a:gd name="T33" fmla="*/ 378 h 454"/>
                  <a:gd name="T34" fmla="*/ 231 w 376"/>
                  <a:gd name="T35" fmla="*/ 366 h 454"/>
                  <a:gd name="T36" fmla="*/ 243 w 376"/>
                  <a:gd name="T37" fmla="*/ 329 h 454"/>
                  <a:gd name="T38" fmla="*/ 272 w 376"/>
                  <a:gd name="T39" fmla="*/ 309 h 454"/>
                  <a:gd name="T40" fmla="*/ 172 w 376"/>
                  <a:gd name="T41" fmla="*/ 204 h 454"/>
                  <a:gd name="T42" fmla="*/ 354 w 376"/>
                  <a:gd name="T43" fmla="*/ 147 h 454"/>
                  <a:gd name="T44" fmla="*/ 365 w 376"/>
                  <a:gd name="T45" fmla="*/ 133 h 454"/>
                  <a:gd name="T46" fmla="*/ 376 w 376"/>
                  <a:gd name="T47" fmla="*/ 119 h 454"/>
                  <a:gd name="T48" fmla="*/ 347 w 376"/>
                  <a:gd name="T49" fmla="*/ 97 h 454"/>
                  <a:gd name="T50" fmla="*/ 319 w 376"/>
                  <a:gd name="T51" fmla="*/ 0 h 454"/>
                  <a:gd name="T52" fmla="*/ 153 w 376"/>
                  <a:gd name="T53" fmla="*/ 112 h 454"/>
                  <a:gd name="T54" fmla="*/ 112 w 376"/>
                  <a:gd name="T55" fmla="*/ 106 h 454"/>
                  <a:gd name="T56" fmla="*/ 82 w 376"/>
                  <a:gd name="T57" fmla="*/ 94 h 454"/>
                  <a:gd name="T58" fmla="*/ 75 w 376"/>
                  <a:gd name="T59" fmla="*/ 79 h 454"/>
                  <a:gd name="T60" fmla="*/ 53 w 376"/>
                  <a:gd name="T61" fmla="*/ 65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376" h="454">
                    <a:moveTo>
                      <a:pt x="53" y="65"/>
                    </a:moveTo>
                    <a:lnTo>
                      <a:pt x="44" y="73"/>
                    </a:lnTo>
                    <a:lnTo>
                      <a:pt x="32" y="79"/>
                    </a:lnTo>
                    <a:lnTo>
                      <a:pt x="36" y="106"/>
                    </a:lnTo>
                    <a:lnTo>
                      <a:pt x="38" y="125"/>
                    </a:lnTo>
                    <a:lnTo>
                      <a:pt x="35" y="145"/>
                    </a:lnTo>
                    <a:lnTo>
                      <a:pt x="41" y="175"/>
                    </a:lnTo>
                    <a:lnTo>
                      <a:pt x="35" y="204"/>
                    </a:lnTo>
                    <a:lnTo>
                      <a:pt x="28" y="229"/>
                    </a:lnTo>
                    <a:lnTo>
                      <a:pt x="35" y="244"/>
                    </a:lnTo>
                    <a:lnTo>
                      <a:pt x="14" y="319"/>
                    </a:lnTo>
                    <a:lnTo>
                      <a:pt x="16" y="350"/>
                    </a:lnTo>
                    <a:lnTo>
                      <a:pt x="0" y="412"/>
                    </a:lnTo>
                    <a:lnTo>
                      <a:pt x="4" y="434"/>
                    </a:lnTo>
                    <a:lnTo>
                      <a:pt x="106" y="454"/>
                    </a:lnTo>
                    <a:lnTo>
                      <a:pt x="145" y="419"/>
                    </a:lnTo>
                    <a:lnTo>
                      <a:pt x="163" y="378"/>
                    </a:lnTo>
                    <a:lnTo>
                      <a:pt x="231" y="366"/>
                    </a:lnTo>
                    <a:lnTo>
                      <a:pt x="243" y="329"/>
                    </a:lnTo>
                    <a:lnTo>
                      <a:pt x="272" y="309"/>
                    </a:lnTo>
                    <a:lnTo>
                      <a:pt x="172" y="204"/>
                    </a:lnTo>
                    <a:lnTo>
                      <a:pt x="354" y="147"/>
                    </a:lnTo>
                    <a:lnTo>
                      <a:pt x="365" y="133"/>
                    </a:lnTo>
                    <a:lnTo>
                      <a:pt x="376" y="119"/>
                    </a:lnTo>
                    <a:lnTo>
                      <a:pt x="347" y="97"/>
                    </a:lnTo>
                    <a:lnTo>
                      <a:pt x="319" y="0"/>
                    </a:lnTo>
                    <a:lnTo>
                      <a:pt x="153" y="112"/>
                    </a:lnTo>
                    <a:lnTo>
                      <a:pt x="112" y="106"/>
                    </a:lnTo>
                    <a:lnTo>
                      <a:pt x="82" y="94"/>
                    </a:lnTo>
                    <a:lnTo>
                      <a:pt x="75" y="79"/>
                    </a:lnTo>
                    <a:lnTo>
                      <a:pt x="53" y="65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2" name="Freeform 57">
                <a:extLst>
                  <a:ext uri="{FF2B5EF4-FFF2-40B4-BE49-F238E27FC236}">
                    <a16:creationId xmlns:a16="http://schemas.microsoft.com/office/drawing/2014/main" id="{6A0A7589-58B9-4A8C-B8F0-61C9CCABAE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36" y="1826"/>
                <a:ext cx="393" cy="391"/>
              </a:xfrm>
              <a:custGeom>
                <a:avLst/>
                <a:gdLst>
                  <a:gd name="T0" fmla="*/ 1208 w 1570"/>
                  <a:gd name="T1" fmla="*/ 31 h 1564"/>
                  <a:gd name="T2" fmla="*/ 1140 w 1570"/>
                  <a:gd name="T3" fmla="*/ 104 h 1564"/>
                  <a:gd name="T4" fmla="*/ 1083 w 1570"/>
                  <a:gd name="T5" fmla="*/ 154 h 1564"/>
                  <a:gd name="T6" fmla="*/ 886 w 1570"/>
                  <a:gd name="T7" fmla="*/ 125 h 1564"/>
                  <a:gd name="T8" fmla="*/ 868 w 1570"/>
                  <a:gd name="T9" fmla="*/ 125 h 1564"/>
                  <a:gd name="T10" fmla="*/ 284 w 1570"/>
                  <a:gd name="T11" fmla="*/ 341 h 1564"/>
                  <a:gd name="T12" fmla="*/ 190 w 1570"/>
                  <a:gd name="T13" fmla="*/ 347 h 1564"/>
                  <a:gd name="T14" fmla="*/ 200 w 1570"/>
                  <a:gd name="T15" fmla="*/ 808 h 1564"/>
                  <a:gd name="T16" fmla="*/ 141 w 1570"/>
                  <a:gd name="T17" fmla="*/ 808 h 1564"/>
                  <a:gd name="T18" fmla="*/ 100 w 1570"/>
                  <a:gd name="T19" fmla="*/ 822 h 1564"/>
                  <a:gd name="T20" fmla="*/ 78 w 1570"/>
                  <a:gd name="T21" fmla="*/ 898 h 1564"/>
                  <a:gd name="T22" fmla="*/ 51 w 1570"/>
                  <a:gd name="T23" fmla="*/ 929 h 1564"/>
                  <a:gd name="T24" fmla="*/ 65 w 1570"/>
                  <a:gd name="T25" fmla="*/ 976 h 1564"/>
                  <a:gd name="T26" fmla="*/ 25 w 1570"/>
                  <a:gd name="T27" fmla="*/ 1013 h 1564"/>
                  <a:gd name="T28" fmla="*/ 12 w 1570"/>
                  <a:gd name="T29" fmla="*/ 1089 h 1564"/>
                  <a:gd name="T30" fmla="*/ 12 w 1570"/>
                  <a:gd name="T31" fmla="*/ 1136 h 1564"/>
                  <a:gd name="T32" fmla="*/ 38 w 1570"/>
                  <a:gd name="T33" fmla="*/ 1126 h 1564"/>
                  <a:gd name="T34" fmla="*/ 53 w 1570"/>
                  <a:gd name="T35" fmla="*/ 1157 h 1564"/>
                  <a:gd name="T36" fmla="*/ 78 w 1570"/>
                  <a:gd name="T37" fmla="*/ 1198 h 1564"/>
                  <a:gd name="T38" fmla="*/ 94 w 1570"/>
                  <a:gd name="T39" fmla="*/ 1269 h 1564"/>
                  <a:gd name="T40" fmla="*/ 110 w 1570"/>
                  <a:gd name="T41" fmla="*/ 1285 h 1564"/>
                  <a:gd name="T42" fmla="*/ 116 w 1570"/>
                  <a:gd name="T43" fmla="*/ 1347 h 1564"/>
                  <a:gd name="T44" fmla="*/ 178 w 1570"/>
                  <a:gd name="T45" fmla="*/ 1439 h 1564"/>
                  <a:gd name="T46" fmla="*/ 163 w 1570"/>
                  <a:gd name="T47" fmla="*/ 1513 h 1564"/>
                  <a:gd name="T48" fmla="*/ 163 w 1570"/>
                  <a:gd name="T49" fmla="*/ 1552 h 1564"/>
                  <a:gd name="T50" fmla="*/ 235 w 1570"/>
                  <a:gd name="T51" fmla="*/ 1564 h 1564"/>
                  <a:gd name="T52" fmla="*/ 376 w 1570"/>
                  <a:gd name="T53" fmla="*/ 1370 h 1564"/>
                  <a:gd name="T54" fmla="*/ 564 w 1570"/>
                  <a:gd name="T55" fmla="*/ 1461 h 1564"/>
                  <a:gd name="T56" fmla="*/ 779 w 1570"/>
                  <a:gd name="T57" fmla="*/ 1389 h 1564"/>
                  <a:gd name="T58" fmla="*/ 1026 w 1570"/>
                  <a:gd name="T59" fmla="*/ 1319 h 1564"/>
                  <a:gd name="T60" fmla="*/ 1104 w 1570"/>
                  <a:gd name="T61" fmla="*/ 1183 h 1564"/>
                  <a:gd name="T62" fmla="*/ 1158 w 1570"/>
                  <a:gd name="T63" fmla="*/ 1397 h 1564"/>
                  <a:gd name="T64" fmla="*/ 1193 w 1570"/>
                  <a:gd name="T65" fmla="*/ 1398 h 1564"/>
                  <a:gd name="T66" fmla="*/ 1214 w 1570"/>
                  <a:gd name="T67" fmla="*/ 1326 h 1564"/>
                  <a:gd name="T68" fmla="*/ 1246 w 1570"/>
                  <a:gd name="T69" fmla="*/ 1316 h 1564"/>
                  <a:gd name="T70" fmla="*/ 1261 w 1570"/>
                  <a:gd name="T71" fmla="*/ 1255 h 1564"/>
                  <a:gd name="T72" fmla="*/ 1283 w 1570"/>
                  <a:gd name="T73" fmla="*/ 1204 h 1564"/>
                  <a:gd name="T74" fmla="*/ 1355 w 1570"/>
                  <a:gd name="T75" fmla="*/ 1129 h 1564"/>
                  <a:gd name="T76" fmla="*/ 1380 w 1570"/>
                  <a:gd name="T77" fmla="*/ 1032 h 1564"/>
                  <a:gd name="T78" fmla="*/ 1380 w 1570"/>
                  <a:gd name="T79" fmla="*/ 870 h 1564"/>
                  <a:gd name="T80" fmla="*/ 1398 w 1570"/>
                  <a:gd name="T81" fmla="*/ 804 h 1564"/>
                  <a:gd name="T82" fmla="*/ 1414 w 1570"/>
                  <a:gd name="T83" fmla="*/ 716 h 1564"/>
                  <a:gd name="T84" fmla="*/ 1420 w 1570"/>
                  <a:gd name="T85" fmla="*/ 657 h 1564"/>
                  <a:gd name="T86" fmla="*/ 1464 w 1570"/>
                  <a:gd name="T87" fmla="*/ 660 h 1564"/>
                  <a:gd name="T88" fmla="*/ 1470 w 1570"/>
                  <a:gd name="T89" fmla="*/ 629 h 1564"/>
                  <a:gd name="T90" fmla="*/ 1521 w 1570"/>
                  <a:gd name="T91" fmla="*/ 607 h 1564"/>
                  <a:gd name="T92" fmla="*/ 1558 w 1570"/>
                  <a:gd name="T93" fmla="*/ 570 h 1564"/>
                  <a:gd name="T94" fmla="*/ 1551 w 1570"/>
                  <a:gd name="T95" fmla="*/ 535 h 1564"/>
                  <a:gd name="T96" fmla="*/ 1508 w 1570"/>
                  <a:gd name="T97" fmla="*/ 501 h 1564"/>
                  <a:gd name="T98" fmla="*/ 1464 w 1570"/>
                  <a:gd name="T99" fmla="*/ 480 h 1564"/>
                  <a:gd name="T100" fmla="*/ 1436 w 1570"/>
                  <a:gd name="T101" fmla="*/ 367 h 1564"/>
                  <a:gd name="T102" fmla="*/ 1430 w 1570"/>
                  <a:gd name="T103" fmla="*/ 281 h 1564"/>
                  <a:gd name="T104" fmla="*/ 1436 w 1570"/>
                  <a:gd name="T105" fmla="*/ 226 h 1564"/>
                  <a:gd name="T106" fmla="*/ 1386 w 1570"/>
                  <a:gd name="T107" fmla="*/ 129 h 1564"/>
                  <a:gd name="T108" fmla="*/ 1380 w 1570"/>
                  <a:gd name="T109" fmla="*/ 107 h 1564"/>
                  <a:gd name="T110" fmla="*/ 1326 w 1570"/>
                  <a:gd name="T111" fmla="*/ 57 h 1564"/>
                  <a:gd name="T112" fmla="*/ 1267 w 1570"/>
                  <a:gd name="T113" fmla="*/ 0 h 15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1570" h="1564">
                    <a:moveTo>
                      <a:pt x="1234" y="41"/>
                    </a:moveTo>
                    <a:lnTo>
                      <a:pt x="1208" y="31"/>
                    </a:lnTo>
                    <a:lnTo>
                      <a:pt x="1187" y="91"/>
                    </a:lnTo>
                    <a:lnTo>
                      <a:pt x="1140" y="104"/>
                    </a:lnTo>
                    <a:lnTo>
                      <a:pt x="1124" y="148"/>
                    </a:lnTo>
                    <a:lnTo>
                      <a:pt x="1083" y="154"/>
                    </a:lnTo>
                    <a:lnTo>
                      <a:pt x="1046" y="125"/>
                    </a:lnTo>
                    <a:lnTo>
                      <a:pt x="886" y="125"/>
                    </a:lnTo>
                    <a:lnTo>
                      <a:pt x="884" y="101"/>
                    </a:lnTo>
                    <a:lnTo>
                      <a:pt x="868" y="125"/>
                    </a:lnTo>
                    <a:lnTo>
                      <a:pt x="278" y="125"/>
                    </a:lnTo>
                    <a:lnTo>
                      <a:pt x="284" y="341"/>
                    </a:lnTo>
                    <a:lnTo>
                      <a:pt x="209" y="341"/>
                    </a:lnTo>
                    <a:lnTo>
                      <a:pt x="190" y="347"/>
                    </a:lnTo>
                    <a:lnTo>
                      <a:pt x="191" y="393"/>
                    </a:lnTo>
                    <a:lnTo>
                      <a:pt x="200" y="808"/>
                    </a:lnTo>
                    <a:lnTo>
                      <a:pt x="169" y="801"/>
                    </a:lnTo>
                    <a:lnTo>
                      <a:pt x="141" y="808"/>
                    </a:lnTo>
                    <a:lnTo>
                      <a:pt x="119" y="804"/>
                    </a:lnTo>
                    <a:lnTo>
                      <a:pt x="100" y="822"/>
                    </a:lnTo>
                    <a:lnTo>
                      <a:pt x="106" y="845"/>
                    </a:lnTo>
                    <a:lnTo>
                      <a:pt x="78" y="898"/>
                    </a:lnTo>
                    <a:lnTo>
                      <a:pt x="78" y="913"/>
                    </a:lnTo>
                    <a:lnTo>
                      <a:pt x="51" y="929"/>
                    </a:lnTo>
                    <a:lnTo>
                      <a:pt x="57" y="960"/>
                    </a:lnTo>
                    <a:lnTo>
                      <a:pt x="65" y="976"/>
                    </a:lnTo>
                    <a:lnTo>
                      <a:pt x="38" y="995"/>
                    </a:lnTo>
                    <a:lnTo>
                      <a:pt x="25" y="1013"/>
                    </a:lnTo>
                    <a:lnTo>
                      <a:pt x="44" y="1060"/>
                    </a:lnTo>
                    <a:lnTo>
                      <a:pt x="12" y="1089"/>
                    </a:lnTo>
                    <a:lnTo>
                      <a:pt x="0" y="1120"/>
                    </a:lnTo>
                    <a:lnTo>
                      <a:pt x="12" y="1136"/>
                    </a:lnTo>
                    <a:lnTo>
                      <a:pt x="28" y="1136"/>
                    </a:lnTo>
                    <a:lnTo>
                      <a:pt x="38" y="1126"/>
                    </a:lnTo>
                    <a:lnTo>
                      <a:pt x="59" y="1138"/>
                    </a:lnTo>
                    <a:lnTo>
                      <a:pt x="53" y="1157"/>
                    </a:lnTo>
                    <a:lnTo>
                      <a:pt x="63" y="1201"/>
                    </a:lnTo>
                    <a:lnTo>
                      <a:pt x="78" y="1198"/>
                    </a:lnTo>
                    <a:lnTo>
                      <a:pt x="72" y="1248"/>
                    </a:lnTo>
                    <a:lnTo>
                      <a:pt x="94" y="1269"/>
                    </a:lnTo>
                    <a:lnTo>
                      <a:pt x="106" y="1269"/>
                    </a:lnTo>
                    <a:lnTo>
                      <a:pt x="110" y="1285"/>
                    </a:lnTo>
                    <a:lnTo>
                      <a:pt x="104" y="1323"/>
                    </a:lnTo>
                    <a:lnTo>
                      <a:pt x="116" y="1347"/>
                    </a:lnTo>
                    <a:lnTo>
                      <a:pt x="143" y="1376"/>
                    </a:lnTo>
                    <a:lnTo>
                      <a:pt x="178" y="1439"/>
                    </a:lnTo>
                    <a:lnTo>
                      <a:pt x="178" y="1501"/>
                    </a:lnTo>
                    <a:lnTo>
                      <a:pt x="163" y="1513"/>
                    </a:lnTo>
                    <a:lnTo>
                      <a:pt x="169" y="1532"/>
                    </a:lnTo>
                    <a:lnTo>
                      <a:pt x="163" y="1552"/>
                    </a:lnTo>
                    <a:lnTo>
                      <a:pt x="166" y="1560"/>
                    </a:lnTo>
                    <a:lnTo>
                      <a:pt x="235" y="1564"/>
                    </a:lnTo>
                    <a:lnTo>
                      <a:pt x="297" y="1397"/>
                    </a:lnTo>
                    <a:lnTo>
                      <a:pt x="376" y="1370"/>
                    </a:lnTo>
                    <a:lnTo>
                      <a:pt x="441" y="1491"/>
                    </a:lnTo>
                    <a:lnTo>
                      <a:pt x="564" y="1461"/>
                    </a:lnTo>
                    <a:lnTo>
                      <a:pt x="641" y="1502"/>
                    </a:lnTo>
                    <a:lnTo>
                      <a:pt x="779" y="1389"/>
                    </a:lnTo>
                    <a:lnTo>
                      <a:pt x="913" y="1450"/>
                    </a:lnTo>
                    <a:lnTo>
                      <a:pt x="1026" y="1319"/>
                    </a:lnTo>
                    <a:lnTo>
                      <a:pt x="994" y="1225"/>
                    </a:lnTo>
                    <a:lnTo>
                      <a:pt x="1104" y="1183"/>
                    </a:lnTo>
                    <a:lnTo>
                      <a:pt x="1104" y="1349"/>
                    </a:lnTo>
                    <a:lnTo>
                      <a:pt x="1158" y="1397"/>
                    </a:lnTo>
                    <a:lnTo>
                      <a:pt x="1169" y="1471"/>
                    </a:lnTo>
                    <a:lnTo>
                      <a:pt x="1193" y="1398"/>
                    </a:lnTo>
                    <a:lnTo>
                      <a:pt x="1187" y="1363"/>
                    </a:lnTo>
                    <a:lnTo>
                      <a:pt x="1214" y="1326"/>
                    </a:lnTo>
                    <a:lnTo>
                      <a:pt x="1234" y="1347"/>
                    </a:lnTo>
                    <a:lnTo>
                      <a:pt x="1246" y="1316"/>
                    </a:lnTo>
                    <a:lnTo>
                      <a:pt x="1249" y="1285"/>
                    </a:lnTo>
                    <a:lnTo>
                      <a:pt x="1261" y="1255"/>
                    </a:lnTo>
                    <a:lnTo>
                      <a:pt x="1255" y="1236"/>
                    </a:lnTo>
                    <a:lnTo>
                      <a:pt x="1283" y="1204"/>
                    </a:lnTo>
                    <a:lnTo>
                      <a:pt x="1314" y="1136"/>
                    </a:lnTo>
                    <a:lnTo>
                      <a:pt x="1355" y="1129"/>
                    </a:lnTo>
                    <a:lnTo>
                      <a:pt x="1365" y="1060"/>
                    </a:lnTo>
                    <a:lnTo>
                      <a:pt x="1380" y="1032"/>
                    </a:lnTo>
                    <a:lnTo>
                      <a:pt x="1389" y="960"/>
                    </a:lnTo>
                    <a:lnTo>
                      <a:pt x="1380" y="870"/>
                    </a:lnTo>
                    <a:lnTo>
                      <a:pt x="1396" y="832"/>
                    </a:lnTo>
                    <a:lnTo>
                      <a:pt x="1398" y="804"/>
                    </a:lnTo>
                    <a:lnTo>
                      <a:pt x="1424" y="744"/>
                    </a:lnTo>
                    <a:lnTo>
                      <a:pt x="1414" y="716"/>
                    </a:lnTo>
                    <a:lnTo>
                      <a:pt x="1427" y="683"/>
                    </a:lnTo>
                    <a:lnTo>
                      <a:pt x="1420" y="657"/>
                    </a:lnTo>
                    <a:lnTo>
                      <a:pt x="1436" y="664"/>
                    </a:lnTo>
                    <a:lnTo>
                      <a:pt x="1464" y="660"/>
                    </a:lnTo>
                    <a:lnTo>
                      <a:pt x="1470" y="644"/>
                    </a:lnTo>
                    <a:lnTo>
                      <a:pt x="1470" y="629"/>
                    </a:lnTo>
                    <a:lnTo>
                      <a:pt x="1498" y="613"/>
                    </a:lnTo>
                    <a:lnTo>
                      <a:pt x="1521" y="607"/>
                    </a:lnTo>
                    <a:lnTo>
                      <a:pt x="1539" y="607"/>
                    </a:lnTo>
                    <a:lnTo>
                      <a:pt x="1558" y="570"/>
                    </a:lnTo>
                    <a:lnTo>
                      <a:pt x="1570" y="558"/>
                    </a:lnTo>
                    <a:lnTo>
                      <a:pt x="1551" y="535"/>
                    </a:lnTo>
                    <a:lnTo>
                      <a:pt x="1533" y="535"/>
                    </a:lnTo>
                    <a:lnTo>
                      <a:pt x="1508" y="501"/>
                    </a:lnTo>
                    <a:lnTo>
                      <a:pt x="1486" y="482"/>
                    </a:lnTo>
                    <a:lnTo>
                      <a:pt x="1464" y="480"/>
                    </a:lnTo>
                    <a:lnTo>
                      <a:pt x="1436" y="388"/>
                    </a:lnTo>
                    <a:lnTo>
                      <a:pt x="1436" y="367"/>
                    </a:lnTo>
                    <a:lnTo>
                      <a:pt x="1427" y="341"/>
                    </a:lnTo>
                    <a:lnTo>
                      <a:pt x="1430" y="281"/>
                    </a:lnTo>
                    <a:lnTo>
                      <a:pt x="1414" y="229"/>
                    </a:lnTo>
                    <a:lnTo>
                      <a:pt x="1436" y="226"/>
                    </a:lnTo>
                    <a:lnTo>
                      <a:pt x="1396" y="166"/>
                    </a:lnTo>
                    <a:lnTo>
                      <a:pt x="1386" y="129"/>
                    </a:lnTo>
                    <a:lnTo>
                      <a:pt x="1392" y="125"/>
                    </a:lnTo>
                    <a:lnTo>
                      <a:pt x="1380" y="107"/>
                    </a:lnTo>
                    <a:lnTo>
                      <a:pt x="1349" y="88"/>
                    </a:lnTo>
                    <a:lnTo>
                      <a:pt x="1326" y="57"/>
                    </a:lnTo>
                    <a:lnTo>
                      <a:pt x="1289" y="41"/>
                    </a:lnTo>
                    <a:lnTo>
                      <a:pt x="1267" y="0"/>
                    </a:lnTo>
                    <a:lnTo>
                      <a:pt x="1234" y="41"/>
                    </a:lnTo>
                    <a:close/>
                  </a:path>
                </a:pathLst>
              </a:custGeom>
              <a:solidFill>
                <a:srgbClr val="FDFDF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3" name="Freeform 58">
                <a:extLst>
                  <a:ext uri="{FF2B5EF4-FFF2-40B4-BE49-F238E27FC236}">
                    <a16:creationId xmlns:a16="http://schemas.microsoft.com/office/drawing/2014/main" id="{23EBA1B6-3168-430C-ACA7-226CDEFCE2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81" y="1966"/>
                <a:ext cx="160" cy="152"/>
              </a:xfrm>
              <a:custGeom>
                <a:avLst/>
                <a:gdLst>
                  <a:gd name="T0" fmla="*/ 178 w 636"/>
                  <a:gd name="T1" fmla="*/ 12 h 609"/>
                  <a:gd name="T2" fmla="*/ 141 w 636"/>
                  <a:gd name="T3" fmla="*/ 49 h 609"/>
                  <a:gd name="T4" fmla="*/ 90 w 636"/>
                  <a:gd name="T5" fmla="*/ 71 h 609"/>
                  <a:gd name="T6" fmla="*/ 84 w 636"/>
                  <a:gd name="T7" fmla="*/ 102 h 609"/>
                  <a:gd name="T8" fmla="*/ 40 w 636"/>
                  <a:gd name="T9" fmla="*/ 99 h 609"/>
                  <a:gd name="T10" fmla="*/ 34 w 636"/>
                  <a:gd name="T11" fmla="*/ 158 h 609"/>
                  <a:gd name="T12" fmla="*/ 18 w 636"/>
                  <a:gd name="T13" fmla="*/ 246 h 609"/>
                  <a:gd name="T14" fmla="*/ 0 w 636"/>
                  <a:gd name="T15" fmla="*/ 312 h 609"/>
                  <a:gd name="T16" fmla="*/ 28 w 636"/>
                  <a:gd name="T17" fmla="*/ 396 h 609"/>
                  <a:gd name="T18" fmla="*/ 65 w 636"/>
                  <a:gd name="T19" fmla="*/ 387 h 609"/>
                  <a:gd name="T20" fmla="*/ 106 w 636"/>
                  <a:gd name="T21" fmla="*/ 422 h 609"/>
                  <a:gd name="T22" fmla="*/ 149 w 636"/>
                  <a:gd name="T23" fmla="*/ 352 h 609"/>
                  <a:gd name="T24" fmla="*/ 178 w 636"/>
                  <a:gd name="T25" fmla="*/ 377 h 609"/>
                  <a:gd name="T26" fmla="*/ 231 w 636"/>
                  <a:gd name="T27" fmla="*/ 377 h 609"/>
                  <a:gd name="T28" fmla="*/ 268 w 636"/>
                  <a:gd name="T29" fmla="*/ 381 h 609"/>
                  <a:gd name="T30" fmla="*/ 327 w 636"/>
                  <a:gd name="T31" fmla="*/ 387 h 609"/>
                  <a:gd name="T32" fmla="*/ 380 w 636"/>
                  <a:gd name="T33" fmla="*/ 402 h 609"/>
                  <a:gd name="T34" fmla="*/ 440 w 636"/>
                  <a:gd name="T35" fmla="*/ 446 h 609"/>
                  <a:gd name="T36" fmla="*/ 505 w 636"/>
                  <a:gd name="T37" fmla="*/ 515 h 609"/>
                  <a:gd name="T38" fmla="*/ 550 w 636"/>
                  <a:gd name="T39" fmla="*/ 568 h 609"/>
                  <a:gd name="T40" fmla="*/ 581 w 636"/>
                  <a:gd name="T41" fmla="*/ 593 h 609"/>
                  <a:gd name="T42" fmla="*/ 615 w 636"/>
                  <a:gd name="T43" fmla="*/ 580 h 609"/>
                  <a:gd name="T44" fmla="*/ 628 w 636"/>
                  <a:gd name="T45" fmla="*/ 553 h 609"/>
                  <a:gd name="T46" fmla="*/ 599 w 636"/>
                  <a:gd name="T47" fmla="*/ 537 h 609"/>
                  <a:gd name="T48" fmla="*/ 565 w 636"/>
                  <a:gd name="T49" fmla="*/ 515 h 609"/>
                  <a:gd name="T50" fmla="*/ 524 w 636"/>
                  <a:gd name="T51" fmla="*/ 449 h 609"/>
                  <a:gd name="T52" fmla="*/ 446 w 636"/>
                  <a:gd name="T53" fmla="*/ 365 h 609"/>
                  <a:gd name="T54" fmla="*/ 384 w 636"/>
                  <a:gd name="T55" fmla="*/ 324 h 609"/>
                  <a:gd name="T56" fmla="*/ 349 w 636"/>
                  <a:gd name="T57" fmla="*/ 328 h 609"/>
                  <a:gd name="T58" fmla="*/ 340 w 636"/>
                  <a:gd name="T59" fmla="*/ 287 h 609"/>
                  <a:gd name="T60" fmla="*/ 312 w 636"/>
                  <a:gd name="T61" fmla="*/ 281 h 609"/>
                  <a:gd name="T62" fmla="*/ 306 w 636"/>
                  <a:gd name="T63" fmla="*/ 315 h 609"/>
                  <a:gd name="T64" fmla="*/ 280 w 636"/>
                  <a:gd name="T65" fmla="*/ 264 h 609"/>
                  <a:gd name="T66" fmla="*/ 262 w 636"/>
                  <a:gd name="T67" fmla="*/ 217 h 609"/>
                  <a:gd name="T68" fmla="*/ 190 w 636"/>
                  <a:gd name="T69" fmla="*/ 0 h 6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36" h="609">
                    <a:moveTo>
                      <a:pt x="190" y="0"/>
                    </a:moveTo>
                    <a:lnTo>
                      <a:pt x="178" y="12"/>
                    </a:lnTo>
                    <a:lnTo>
                      <a:pt x="159" y="49"/>
                    </a:lnTo>
                    <a:lnTo>
                      <a:pt x="141" y="49"/>
                    </a:lnTo>
                    <a:lnTo>
                      <a:pt x="118" y="55"/>
                    </a:lnTo>
                    <a:lnTo>
                      <a:pt x="90" y="71"/>
                    </a:lnTo>
                    <a:lnTo>
                      <a:pt x="90" y="86"/>
                    </a:lnTo>
                    <a:lnTo>
                      <a:pt x="84" y="102"/>
                    </a:lnTo>
                    <a:lnTo>
                      <a:pt x="56" y="106"/>
                    </a:lnTo>
                    <a:lnTo>
                      <a:pt x="40" y="99"/>
                    </a:lnTo>
                    <a:lnTo>
                      <a:pt x="47" y="125"/>
                    </a:lnTo>
                    <a:lnTo>
                      <a:pt x="34" y="158"/>
                    </a:lnTo>
                    <a:lnTo>
                      <a:pt x="44" y="186"/>
                    </a:lnTo>
                    <a:lnTo>
                      <a:pt x="18" y="246"/>
                    </a:lnTo>
                    <a:lnTo>
                      <a:pt x="16" y="274"/>
                    </a:lnTo>
                    <a:lnTo>
                      <a:pt x="0" y="312"/>
                    </a:lnTo>
                    <a:lnTo>
                      <a:pt x="9" y="402"/>
                    </a:lnTo>
                    <a:lnTo>
                      <a:pt x="28" y="396"/>
                    </a:lnTo>
                    <a:lnTo>
                      <a:pt x="63" y="399"/>
                    </a:lnTo>
                    <a:lnTo>
                      <a:pt x="65" y="387"/>
                    </a:lnTo>
                    <a:lnTo>
                      <a:pt x="81" y="383"/>
                    </a:lnTo>
                    <a:lnTo>
                      <a:pt x="106" y="422"/>
                    </a:lnTo>
                    <a:lnTo>
                      <a:pt x="137" y="336"/>
                    </a:lnTo>
                    <a:lnTo>
                      <a:pt x="149" y="352"/>
                    </a:lnTo>
                    <a:lnTo>
                      <a:pt x="171" y="359"/>
                    </a:lnTo>
                    <a:lnTo>
                      <a:pt x="178" y="377"/>
                    </a:lnTo>
                    <a:lnTo>
                      <a:pt x="190" y="387"/>
                    </a:lnTo>
                    <a:lnTo>
                      <a:pt x="231" y="377"/>
                    </a:lnTo>
                    <a:lnTo>
                      <a:pt x="243" y="362"/>
                    </a:lnTo>
                    <a:lnTo>
                      <a:pt x="268" y="381"/>
                    </a:lnTo>
                    <a:lnTo>
                      <a:pt x="294" y="371"/>
                    </a:lnTo>
                    <a:lnTo>
                      <a:pt x="327" y="387"/>
                    </a:lnTo>
                    <a:lnTo>
                      <a:pt x="359" y="383"/>
                    </a:lnTo>
                    <a:lnTo>
                      <a:pt x="380" y="402"/>
                    </a:lnTo>
                    <a:lnTo>
                      <a:pt x="415" y="418"/>
                    </a:lnTo>
                    <a:lnTo>
                      <a:pt x="440" y="446"/>
                    </a:lnTo>
                    <a:lnTo>
                      <a:pt x="456" y="474"/>
                    </a:lnTo>
                    <a:lnTo>
                      <a:pt x="505" y="515"/>
                    </a:lnTo>
                    <a:lnTo>
                      <a:pt x="527" y="553"/>
                    </a:lnTo>
                    <a:lnTo>
                      <a:pt x="550" y="568"/>
                    </a:lnTo>
                    <a:lnTo>
                      <a:pt x="571" y="596"/>
                    </a:lnTo>
                    <a:lnTo>
                      <a:pt x="581" y="593"/>
                    </a:lnTo>
                    <a:lnTo>
                      <a:pt x="599" y="609"/>
                    </a:lnTo>
                    <a:lnTo>
                      <a:pt x="615" y="580"/>
                    </a:lnTo>
                    <a:lnTo>
                      <a:pt x="636" y="571"/>
                    </a:lnTo>
                    <a:lnTo>
                      <a:pt x="628" y="553"/>
                    </a:lnTo>
                    <a:lnTo>
                      <a:pt x="605" y="555"/>
                    </a:lnTo>
                    <a:lnTo>
                      <a:pt x="599" y="537"/>
                    </a:lnTo>
                    <a:lnTo>
                      <a:pt x="581" y="515"/>
                    </a:lnTo>
                    <a:lnTo>
                      <a:pt x="565" y="515"/>
                    </a:lnTo>
                    <a:lnTo>
                      <a:pt x="556" y="477"/>
                    </a:lnTo>
                    <a:lnTo>
                      <a:pt x="524" y="449"/>
                    </a:lnTo>
                    <a:lnTo>
                      <a:pt x="497" y="440"/>
                    </a:lnTo>
                    <a:lnTo>
                      <a:pt x="446" y="365"/>
                    </a:lnTo>
                    <a:lnTo>
                      <a:pt x="409" y="355"/>
                    </a:lnTo>
                    <a:lnTo>
                      <a:pt x="384" y="324"/>
                    </a:lnTo>
                    <a:lnTo>
                      <a:pt x="362" y="334"/>
                    </a:lnTo>
                    <a:lnTo>
                      <a:pt x="349" y="328"/>
                    </a:lnTo>
                    <a:lnTo>
                      <a:pt x="337" y="299"/>
                    </a:lnTo>
                    <a:lnTo>
                      <a:pt x="340" y="287"/>
                    </a:lnTo>
                    <a:lnTo>
                      <a:pt x="321" y="271"/>
                    </a:lnTo>
                    <a:lnTo>
                      <a:pt x="312" y="281"/>
                    </a:lnTo>
                    <a:lnTo>
                      <a:pt x="319" y="305"/>
                    </a:lnTo>
                    <a:lnTo>
                      <a:pt x="306" y="315"/>
                    </a:lnTo>
                    <a:lnTo>
                      <a:pt x="296" y="271"/>
                    </a:lnTo>
                    <a:lnTo>
                      <a:pt x="280" y="264"/>
                    </a:lnTo>
                    <a:lnTo>
                      <a:pt x="278" y="237"/>
                    </a:lnTo>
                    <a:lnTo>
                      <a:pt x="262" y="217"/>
                    </a:lnTo>
                    <a:lnTo>
                      <a:pt x="247" y="133"/>
                    </a:lnTo>
                    <a:lnTo>
                      <a:pt x="190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4" name="Freeform 59">
                <a:extLst>
                  <a:ext uri="{FF2B5EF4-FFF2-40B4-BE49-F238E27FC236}">
                    <a16:creationId xmlns:a16="http://schemas.microsoft.com/office/drawing/2014/main" id="{58DE3693-7EA9-4556-8F46-78BA74C863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04" y="2050"/>
                <a:ext cx="356" cy="310"/>
              </a:xfrm>
              <a:custGeom>
                <a:avLst/>
                <a:gdLst>
                  <a:gd name="T0" fmla="*/ 449 w 1427"/>
                  <a:gd name="T1" fmla="*/ 0 h 1242"/>
                  <a:gd name="T2" fmla="*/ 393 w 1427"/>
                  <a:gd name="T3" fmla="*/ 47 h 1242"/>
                  <a:gd name="T4" fmla="*/ 375 w 1427"/>
                  <a:gd name="T5" fmla="*/ 63 h 1242"/>
                  <a:gd name="T6" fmla="*/ 321 w 1427"/>
                  <a:gd name="T7" fmla="*/ 66 h 1242"/>
                  <a:gd name="T8" fmla="*/ 297 w 1427"/>
                  <a:gd name="T9" fmla="*/ 166 h 1242"/>
                  <a:gd name="T10" fmla="*/ 246 w 1427"/>
                  <a:gd name="T11" fmla="*/ 242 h 1242"/>
                  <a:gd name="T12" fmla="*/ 187 w 1427"/>
                  <a:gd name="T13" fmla="*/ 342 h 1242"/>
                  <a:gd name="T14" fmla="*/ 181 w 1427"/>
                  <a:gd name="T15" fmla="*/ 391 h 1242"/>
                  <a:gd name="T16" fmla="*/ 166 w 1427"/>
                  <a:gd name="T17" fmla="*/ 453 h 1242"/>
                  <a:gd name="T18" fmla="*/ 119 w 1427"/>
                  <a:gd name="T19" fmla="*/ 469 h 1242"/>
                  <a:gd name="T20" fmla="*/ 101 w 1427"/>
                  <a:gd name="T21" fmla="*/ 577 h 1242"/>
                  <a:gd name="T22" fmla="*/ 106 w 1427"/>
                  <a:gd name="T23" fmla="*/ 682 h 1242"/>
                  <a:gd name="T24" fmla="*/ 72 w 1427"/>
                  <a:gd name="T25" fmla="*/ 703 h 1242"/>
                  <a:gd name="T26" fmla="*/ 19 w 1427"/>
                  <a:gd name="T27" fmla="*/ 697 h 1242"/>
                  <a:gd name="T28" fmla="*/ 0 w 1427"/>
                  <a:gd name="T29" fmla="*/ 754 h 1242"/>
                  <a:gd name="T30" fmla="*/ 68 w 1427"/>
                  <a:gd name="T31" fmla="*/ 783 h 1242"/>
                  <a:gd name="T32" fmla="*/ 100 w 1427"/>
                  <a:gd name="T33" fmla="*/ 826 h 1242"/>
                  <a:gd name="T34" fmla="*/ 140 w 1427"/>
                  <a:gd name="T35" fmla="*/ 863 h 1242"/>
                  <a:gd name="T36" fmla="*/ 162 w 1427"/>
                  <a:gd name="T37" fmla="*/ 888 h 1242"/>
                  <a:gd name="T38" fmla="*/ 193 w 1427"/>
                  <a:gd name="T39" fmla="*/ 976 h 1242"/>
                  <a:gd name="T40" fmla="*/ 221 w 1427"/>
                  <a:gd name="T41" fmla="*/ 1013 h 1242"/>
                  <a:gd name="T42" fmla="*/ 244 w 1427"/>
                  <a:gd name="T43" fmla="*/ 1023 h 1242"/>
                  <a:gd name="T44" fmla="*/ 268 w 1427"/>
                  <a:gd name="T45" fmla="*/ 1088 h 1242"/>
                  <a:gd name="T46" fmla="*/ 293 w 1427"/>
                  <a:gd name="T47" fmla="*/ 1129 h 1242"/>
                  <a:gd name="T48" fmla="*/ 387 w 1427"/>
                  <a:gd name="T49" fmla="*/ 1138 h 1242"/>
                  <a:gd name="T50" fmla="*/ 533 w 1427"/>
                  <a:gd name="T51" fmla="*/ 1217 h 1242"/>
                  <a:gd name="T52" fmla="*/ 608 w 1427"/>
                  <a:gd name="T53" fmla="*/ 1232 h 1242"/>
                  <a:gd name="T54" fmla="*/ 661 w 1427"/>
                  <a:gd name="T55" fmla="*/ 1195 h 1242"/>
                  <a:gd name="T56" fmla="*/ 783 w 1427"/>
                  <a:gd name="T57" fmla="*/ 1185 h 1242"/>
                  <a:gd name="T58" fmla="*/ 858 w 1427"/>
                  <a:gd name="T59" fmla="*/ 1170 h 1242"/>
                  <a:gd name="T60" fmla="*/ 899 w 1427"/>
                  <a:gd name="T61" fmla="*/ 1158 h 1242"/>
                  <a:gd name="T62" fmla="*/ 954 w 1427"/>
                  <a:gd name="T63" fmla="*/ 1123 h 1242"/>
                  <a:gd name="T64" fmla="*/ 1020 w 1427"/>
                  <a:gd name="T65" fmla="*/ 1082 h 1242"/>
                  <a:gd name="T66" fmla="*/ 1145 w 1427"/>
                  <a:gd name="T67" fmla="*/ 1076 h 1242"/>
                  <a:gd name="T68" fmla="*/ 1333 w 1427"/>
                  <a:gd name="T69" fmla="*/ 744 h 1242"/>
                  <a:gd name="T70" fmla="*/ 1008 w 1427"/>
                  <a:gd name="T71" fmla="*/ 601 h 1242"/>
                  <a:gd name="T72" fmla="*/ 973 w 1427"/>
                  <a:gd name="T73" fmla="*/ 566 h 1242"/>
                  <a:gd name="T74" fmla="*/ 954 w 1427"/>
                  <a:gd name="T75" fmla="*/ 539 h 1242"/>
                  <a:gd name="T76" fmla="*/ 915 w 1427"/>
                  <a:gd name="T77" fmla="*/ 461 h 1242"/>
                  <a:gd name="T78" fmla="*/ 924 w 1427"/>
                  <a:gd name="T79" fmla="*/ 422 h 1242"/>
                  <a:gd name="T80" fmla="*/ 907 w 1427"/>
                  <a:gd name="T81" fmla="*/ 410 h 1242"/>
                  <a:gd name="T82" fmla="*/ 862 w 1427"/>
                  <a:gd name="T83" fmla="*/ 420 h 1242"/>
                  <a:gd name="T84" fmla="*/ 827 w 1427"/>
                  <a:gd name="T85" fmla="*/ 420 h 1242"/>
                  <a:gd name="T86" fmla="*/ 823 w 1427"/>
                  <a:gd name="T87" fmla="*/ 363 h 1242"/>
                  <a:gd name="T88" fmla="*/ 842 w 1427"/>
                  <a:gd name="T89" fmla="*/ 328 h 1242"/>
                  <a:gd name="T90" fmla="*/ 862 w 1427"/>
                  <a:gd name="T91" fmla="*/ 232 h 1242"/>
                  <a:gd name="T92" fmla="*/ 817 w 1427"/>
                  <a:gd name="T93" fmla="*/ 179 h 1242"/>
                  <a:gd name="T94" fmla="*/ 752 w 1427"/>
                  <a:gd name="T95" fmla="*/ 110 h 1242"/>
                  <a:gd name="T96" fmla="*/ 692 w 1427"/>
                  <a:gd name="T97" fmla="*/ 66 h 1242"/>
                  <a:gd name="T98" fmla="*/ 639 w 1427"/>
                  <a:gd name="T99" fmla="*/ 51 h 1242"/>
                  <a:gd name="T100" fmla="*/ 580 w 1427"/>
                  <a:gd name="T101" fmla="*/ 45 h 1242"/>
                  <a:gd name="T102" fmla="*/ 543 w 1427"/>
                  <a:gd name="T103" fmla="*/ 41 h 1242"/>
                  <a:gd name="T104" fmla="*/ 490 w 1427"/>
                  <a:gd name="T105" fmla="*/ 41 h 1242"/>
                  <a:gd name="T106" fmla="*/ 461 w 1427"/>
                  <a:gd name="T107" fmla="*/ 16 h 1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427" h="1242">
                    <a:moveTo>
                      <a:pt x="461" y="16"/>
                    </a:moveTo>
                    <a:lnTo>
                      <a:pt x="449" y="0"/>
                    </a:lnTo>
                    <a:lnTo>
                      <a:pt x="418" y="86"/>
                    </a:lnTo>
                    <a:lnTo>
                      <a:pt x="393" y="47"/>
                    </a:lnTo>
                    <a:lnTo>
                      <a:pt x="377" y="51"/>
                    </a:lnTo>
                    <a:lnTo>
                      <a:pt x="375" y="63"/>
                    </a:lnTo>
                    <a:lnTo>
                      <a:pt x="340" y="60"/>
                    </a:lnTo>
                    <a:lnTo>
                      <a:pt x="321" y="66"/>
                    </a:lnTo>
                    <a:lnTo>
                      <a:pt x="312" y="138"/>
                    </a:lnTo>
                    <a:lnTo>
                      <a:pt x="297" y="166"/>
                    </a:lnTo>
                    <a:lnTo>
                      <a:pt x="287" y="235"/>
                    </a:lnTo>
                    <a:lnTo>
                      <a:pt x="246" y="242"/>
                    </a:lnTo>
                    <a:lnTo>
                      <a:pt x="215" y="310"/>
                    </a:lnTo>
                    <a:lnTo>
                      <a:pt x="187" y="342"/>
                    </a:lnTo>
                    <a:lnTo>
                      <a:pt x="193" y="361"/>
                    </a:lnTo>
                    <a:lnTo>
                      <a:pt x="181" y="391"/>
                    </a:lnTo>
                    <a:lnTo>
                      <a:pt x="178" y="422"/>
                    </a:lnTo>
                    <a:lnTo>
                      <a:pt x="166" y="453"/>
                    </a:lnTo>
                    <a:lnTo>
                      <a:pt x="146" y="432"/>
                    </a:lnTo>
                    <a:lnTo>
                      <a:pt x="119" y="469"/>
                    </a:lnTo>
                    <a:lnTo>
                      <a:pt x="125" y="504"/>
                    </a:lnTo>
                    <a:lnTo>
                      <a:pt x="101" y="577"/>
                    </a:lnTo>
                    <a:lnTo>
                      <a:pt x="100" y="578"/>
                    </a:lnTo>
                    <a:lnTo>
                      <a:pt x="106" y="682"/>
                    </a:lnTo>
                    <a:lnTo>
                      <a:pt x="93" y="697"/>
                    </a:lnTo>
                    <a:lnTo>
                      <a:pt x="72" y="703"/>
                    </a:lnTo>
                    <a:lnTo>
                      <a:pt x="59" y="695"/>
                    </a:lnTo>
                    <a:lnTo>
                      <a:pt x="19" y="697"/>
                    </a:lnTo>
                    <a:lnTo>
                      <a:pt x="19" y="729"/>
                    </a:lnTo>
                    <a:lnTo>
                      <a:pt x="0" y="754"/>
                    </a:lnTo>
                    <a:lnTo>
                      <a:pt x="31" y="776"/>
                    </a:lnTo>
                    <a:lnTo>
                      <a:pt x="68" y="783"/>
                    </a:lnTo>
                    <a:lnTo>
                      <a:pt x="96" y="810"/>
                    </a:lnTo>
                    <a:lnTo>
                      <a:pt x="100" y="826"/>
                    </a:lnTo>
                    <a:lnTo>
                      <a:pt x="125" y="857"/>
                    </a:lnTo>
                    <a:lnTo>
                      <a:pt x="140" y="863"/>
                    </a:lnTo>
                    <a:lnTo>
                      <a:pt x="146" y="882"/>
                    </a:lnTo>
                    <a:lnTo>
                      <a:pt x="162" y="888"/>
                    </a:lnTo>
                    <a:lnTo>
                      <a:pt x="190" y="951"/>
                    </a:lnTo>
                    <a:lnTo>
                      <a:pt x="193" y="976"/>
                    </a:lnTo>
                    <a:lnTo>
                      <a:pt x="203" y="1001"/>
                    </a:lnTo>
                    <a:lnTo>
                      <a:pt x="221" y="1013"/>
                    </a:lnTo>
                    <a:lnTo>
                      <a:pt x="221" y="1029"/>
                    </a:lnTo>
                    <a:lnTo>
                      <a:pt x="244" y="1023"/>
                    </a:lnTo>
                    <a:lnTo>
                      <a:pt x="274" y="1035"/>
                    </a:lnTo>
                    <a:lnTo>
                      <a:pt x="268" y="1088"/>
                    </a:lnTo>
                    <a:lnTo>
                      <a:pt x="282" y="1111"/>
                    </a:lnTo>
                    <a:lnTo>
                      <a:pt x="293" y="1129"/>
                    </a:lnTo>
                    <a:lnTo>
                      <a:pt x="359" y="1132"/>
                    </a:lnTo>
                    <a:lnTo>
                      <a:pt x="387" y="1138"/>
                    </a:lnTo>
                    <a:lnTo>
                      <a:pt x="496" y="1220"/>
                    </a:lnTo>
                    <a:lnTo>
                      <a:pt x="533" y="1217"/>
                    </a:lnTo>
                    <a:lnTo>
                      <a:pt x="567" y="1230"/>
                    </a:lnTo>
                    <a:lnTo>
                      <a:pt x="608" y="1232"/>
                    </a:lnTo>
                    <a:lnTo>
                      <a:pt x="627" y="1242"/>
                    </a:lnTo>
                    <a:lnTo>
                      <a:pt x="661" y="1195"/>
                    </a:lnTo>
                    <a:lnTo>
                      <a:pt x="746" y="1148"/>
                    </a:lnTo>
                    <a:lnTo>
                      <a:pt x="783" y="1185"/>
                    </a:lnTo>
                    <a:lnTo>
                      <a:pt x="856" y="1179"/>
                    </a:lnTo>
                    <a:lnTo>
                      <a:pt x="858" y="1170"/>
                    </a:lnTo>
                    <a:lnTo>
                      <a:pt x="874" y="1158"/>
                    </a:lnTo>
                    <a:lnTo>
                      <a:pt x="899" y="1158"/>
                    </a:lnTo>
                    <a:lnTo>
                      <a:pt x="946" y="1144"/>
                    </a:lnTo>
                    <a:lnTo>
                      <a:pt x="954" y="1123"/>
                    </a:lnTo>
                    <a:lnTo>
                      <a:pt x="973" y="1105"/>
                    </a:lnTo>
                    <a:lnTo>
                      <a:pt x="1020" y="1082"/>
                    </a:lnTo>
                    <a:lnTo>
                      <a:pt x="1052" y="1072"/>
                    </a:lnTo>
                    <a:lnTo>
                      <a:pt x="1145" y="1076"/>
                    </a:lnTo>
                    <a:lnTo>
                      <a:pt x="1427" y="744"/>
                    </a:lnTo>
                    <a:lnTo>
                      <a:pt x="1333" y="744"/>
                    </a:lnTo>
                    <a:lnTo>
                      <a:pt x="1042" y="635"/>
                    </a:lnTo>
                    <a:lnTo>
                      <a:pt x="1008" y="601"/>
                    </a:lnTo>
                    <a:lnTo>
                      <a:pt x="989" y="592"/>
                    </a:lnTo>
                    <a:lnTo>
                      <a:pt x="973" y="566"/>
                    </a:lnTo>
                    <a:lnTo>
                      <a:pt x="967" y="541"/>
                    </a:lnTo>
                    <a:lnTo>
                      <a:pt x="954" y="539"/>
                    </a:lnTo>
                    <a:lnTo>
                      <a:pt x="930" y="504"/>
                    </a:lnTo>
                    <a:lnTo>
                      <a:pt x="915" y="461"/>
                    </a:lnTo>
                    <a:lnTo>
                      <a:pt x="940" y="420"/>
                    </a:lnTo>
                    <a:lnTo>
                      <a:pt x="924" y="422"/>
                    </a:lnTo>
                    <a:lnTo>
                      <a:pt x="921" y="414"/>
                    </a:lnTo>
                    <a:lnTo>
                      <a:pt x="907" y="410"/>
                    </a:lnTo>
                    <a:lnTo>
                      <a:pt x="889" y="420"/>
                    </a:lnTo>
                    <a:lnTo>
                      <a:pt x="862" y="420"/>
                    </a:lnTo>
                    <a:lnTo>
                      <a:pt x="846" y="429"/>
                    </a:lnTo>
                    <a:lnTo>
                      <a:pt x="827" y="420"/>
                    </a:lnTo>
                    <a:lnTo>
                      <a:pt x="830" y="391"/>
                    </a:lnTo>
                    <a:lnTo>
                      <a:pt x="823" y="363"/>
                    </a:lnTo>
                    <a:lnTo>
                      <a:pt x="830" y="342"/>
                    </a:lnTo>
                    <a:lnTo>
                      <a:pt x="842" y="328"/>
                    </a:lnTo>
                    <a:lnTo>
                      <a:pt x="883" y="260"/>
                    </a:lnTo>
                    <a:lnTo>
                      <a:pt x="862" y="232"/>
                    </a:lnTo>
                    <a:lnTo>
                      <a:pt x="839" y="217"/>
                    </a:lnTo>
                    <a:lnTo>
                      <a:pt x="817" y="179"/>
                    </a:lnTo>
                    <a:lnTo>
                      <a:pt x="768" y="138"/>
                    </a:lnTo>
                    <a:lnTo>
                      <a:pt x="752" y="110"/>
                    </a:lnTo>
                    <a:lnTo>
                      <a:pt x="727" y="82"/>
                    </a:lnTo>
                    <a:lnTo>
                      <a:pt x="692" y="66"/>
                    </a:lnTo>
                    <a:lnTo>
                      <a:pt x="671" y="47"/>
                    </a:lnTo>
                    <a:lnTo>
                      <a:pt x="639" y="51"/>
                    </a:lnTo>
                    <a:lnTo>
                      <a:pt x="606" y="35"/>
                    </a:lnTo>
                    <a:lnTo>
                      <a:pt x="580" y="45"/>
                    </a:lnTo>
                    <a:lnTo>
                      <a:pt x="555" y="26"/>
                    </a:lnTo>
                    <a:lnTo>
                      <a:pt x="543" y="41"/>
                    </a:lnTo>
                    <a:lnTo>
                      <a:pt x="502" y="51"/>
                    </a:lnTo>
                    <a:lnTo>
                      <a:pt x="490" y="41"/>
                    </a:lnTo>
                    <a:lnTo>
                      <a:pt x="483" y="23"/>
                    </a:lnTo>
                    <a:lnTo>
                      <a:pt x="461" y="16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5" name="Freeform 60">
                <a:extLst>
                  <a:ext uri="{FF2B5EF4-FFF2-40B4-BE49-F238E27FC236}">
                    <a16:creationId xmlns:a16="http://schemas.microsoft.com/office/drawing/2014/main" id="{704E34F6-324A-492D-B00F-C149B560ED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8" y="1938"/>
                <a:ext cx="244" cy="174"/>
              </a:xfrm>
              <a:custGeom>
                <a:avLst/>
                <a:gdLst>
                  <a:gd name="T0" fmla="*/ 59 w 977"/>
                  <a:gd name="T1" fmla="*/ 160 h 695"/>
                  <a:gd name="T2" fmla="*/ 37 w 977"/>
                  <a:gd name="T3" fmla="*/ 182 h 695"/>
                  <a:gd name="T4" fmla="*/ 34 w 977"/>
                  <a:gd name="T5" fmla="*/ 210 h 695"/>
                  <a:gd name="T6" fmla="*/ 39 w 977"/>
                  <a:gd name="T7" fmla="*/ 252 h 695"/>
                  <a:gd name="T8" fmla="*/ 28 w 977"/>
                  <a:gd name="T9" fmla="*/ 269 h 695"/>
                  <a:gd name="T10" fmla="*/ 2 w 977"/>
                  <a:gd name="T11" fmla="*/ 285 h 695"/>
                  <a:gd name="T12" fmla="*/ 12 w 977"/>
                  <a:gd name="T13" fmla="*/ 338 h 695"/>
                  <a:gd name="T14" fmla="*/ 0 w 977"/>
                  <a:gd name="T15" fmla="*/ 361 h 695"/>
                  <a:gd name="T16" fmla="*/ 0 w 977"/>
                  <a:gd name="T17" fmla="*/ 408 h 695"/>
                  <a:gd name="T18" fmla="*/ 25 w 977"/>
                  <a:gd name="T19" fmla="*/ 439 h 695"/>
                  <a:gd name="T20" fmla="*/ 21 w 977"/>
                  <a:gd name="T21" fmla="*/ 456 h 695"/>
                  <a:gd name="T22" fmla="*/ 43 w 977"/>
                  <a:gd name="T23" fmla="*/ 523 h 695"/>
                  <a:gd name="T24" fmla="*/ 43 w 977"/>
                  <a:gd name="T25" fmla="*/ 545 h 695"/>
                  <a:gd name="T26" fmla="*/ 55 w 977"/>
                  <a:gd name="T27" fmla="*/ 557 h 695"/>
                  <a:gd name="T28" fmla="*/ 62 w 977"/>
                  <a:gd name="T29" fmla="*/ 579 h 695"/>
                  <a:gd name="T30" fmla="*/ 59 w 977"/>
                  <a:gd name="T31" fmla="*/ 623 h 695"/>
                  <a:gd name="T32" fmla="*/ 84 w 977"/>
                  <a:gd name="T33" fmla="*/ 685 h 695"/>
                  <a:gd name="T34" fmla="*/ 96 w 977"/>
                  <a:gd name="T35" fmla="*/ 679 h 695"/>
                  <a:gd name="T36" fmla="*/ 131 w 977"/>
                  <a:gd name="T37" fmla="*/ 695 h 695"/>
                  <a:gd name="T38" fmla="*/ 174 w 977"/>
                  <a:gd name="T39" fmla="*/ 685 h 695"/>
                  <a:gd name="T40" fmla="*/ 190 w 977"/>
                  <a:gd name="T41" fmla="*/ 670 h 695"/>
                  <a:gd name="T42" fmla="*/ 233 w 977"/>
                  <a:gd name="T43" fmla="*/ 676 h 695"/>
                  <a:gd name="T44" fmla="*/ 240 w 977"/>
                  <a:gd name="T45" fmla="*/ 654 h 695"/>
                  <a:gd name="T46" fmla="*/ 266 w 977"/>
                  <a:gd name="T47" fmla="*/ 644 h 695"/>
                  <a:gd name="T48" fmla="*/ 287 w 977"/>
                  <a:gd name="T49" fmla="*/ 613 h 695"/>
                  <a:gd name="T50" fmla="*/ 344 w 977"/>
                  <a:gd name="T51" fmla="*/ 604 h 695"/>
                  <a:gd name="T52" fmla="*/ 387 w 977"/>
                  <a:gd name="T53" fmla="*/ 604 h 695"/>
                  <a:gd name="T54" fmla="*/ 452 w 977"/>
                  <a:gd name="T55" fmla="*/ 579 h 695"/>
                  <a:gd name="T56" fmla="*/ 508 w 977"/>
                  <a:gd name="T57" fmla="*/ 539 h 695"/>
                  <a:gd name="T58" fmla="*/ 528 w 977"/>
                  <a:gd name="T59" fmla="*/ 545 h 695"/>
                  <a:gd name="T60" fmla="*/ 573 w 977"/>
                  <a:gd name="T61" fmla="*/ 539 h 695"/>
                  <a:gd name="T62" fmla="*/ 608 w 977"/>
                  <a:gd name="T63" fmla="*/ 488 h 695"/>
                  <a:gd name="T64" fmla="*/ 618 w 977"/>
                  <a:gd name="T65" fmla="*/ 488 h 695"/>
                  <a:gd name="T66" fmla="*/ 655 w 977"/>
                  <a:gd name="T67" fmla="*/ 463 h 695"/>
                  <a:gd name="T68" fmla="*/ 690 w 977"/>
                  <a:gd name="T69" fmla="*/ 451 h 695"/>
                  <a:gd name="T70" fmla="*/ 708 w 977"/>
                  <a:gd name="T71" fmla="*/ 451 h 695"/>
                  <a:gd name="T72" fmla="*/ 743 w 977"/>
                  <a:gd name="T73" fmla="*/ 429 h 695"/>
                  <a:gd name="T74" fmla="*/ 808 w 977"/>
                  <a:gd name="T75" fmla="*/ 414 h 695"/>
                  <a:gd name="T76" fmla="*/ 849 w 977"/>
                  <a:gd name="T77" fmla="*/ 398 h 695"/>
                  <a:gd name="T78" fmla="*/ 899 w 977"/>
                  <a:gd name="T79" fmla="*/ 367 h 695"/>
                  <a:gd name="T80" fmla="*/ 899 w 977"/>
                  <a:gd name="T81" fmla="*/ 345 h 695"/>
                  <a:gd name="T82" fmla="*/ 889 w 977"/>
                  <a:gd name="T83" fmla="*/ 328 h 695"/>
                  <a:gd name="T84" fmla="*/ 902 w 977"/>
                  <a:gd name="T85" fmla="*/ 297 h 695"/>
                  <a:gd name="T86" fmla="*/ 927 w 977"/>
                  <a:gd name="T87" fmla="*/ 275 h 695"/>
                  <a:gd name="T88" fmla="*/ 977 w 977"/>
                  <a:gd name="T89" fmla="*/ 257 h 695"/>
                  <a:gd name="T90" fmla="*/ 936 w 977"/>
                  <a:gd name="T91" fmla="*/ 185 h 695"/>
                  <a:gd name="T92" fmla="*/ 855 w 977"/>
                  <a:gd name="T93" fmla="*/ 0 h 695"/>
                  <a:gd name="T94" fmla="*/ 587 w 977"/>
                  <a:gd name="T95" fmla="*/ 45 h 695"/>
                  <a:gd name="T96" fmla="*/ 502 w 977"/>
                  <a:gd name="T97" fmla="*/ 92 h 695"/>
                  <a:gd name="T98" fmla="*/ 436 w 977"/>
                  <a:gd name="T99" fmla="*/ 210 h 695"/>
                  <a:gd name="T100" fmla="*/ 399 w 977"/>
                  <a:gd name="T101" fmla="*/ 223 h 695"/>
                  <a:gd name="T102" fmla="*/ 365 w 977"/>
                  <a:gd name="T103" fmla="*/ 195 h 695"/>
                  <a:gd name="T104" fmla="*/ 206 w 977"/>
                  <a:gd name="T105" fmla="*/ 172 h 695"/>
                  <a:gd name="T106" fmla="*/ 127 w 977"/>
                  <a:gd name="T107" fmla="*/ 172 h 695"/>
                  <a:gd name="T108" fmla="*/ 109 w 977"/>
                  <a:gd name="T109" fmla="*/ 185 h 695"/>
                  <a:gd name="T110" fmla="*/ 59 w 977"/>
                  <a:gd name="T111" fmla="*/ 160 h 6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977" h="695">
                    <a:moveTo>
                      <a:pt x="59" y="160"/>
                    </a:moveTo>
                    <a:lnTo>
                      <a:pt x="37" y="182"/>
                    </a:lnTo>
                    <a:lnTo>
                      <a:pt x="34" y="210"/>
                    </a:lnTo>
                    <a:lnTo>
                      <a:pt x="39" y="252"/>
                    </a:lnTo>
                    <a:lnTo>
                      <a:pt x="28" y="269"/>
                    </a:lnTo>
                    <a:lnTo>
                      <a:pt x="2" y="285"/>
                    </a:lnTo>
                    <a:lnTo>
                      <a:pt x="12" y="338"/>
                    </a:lnTo>
                    <a:lnTo>
                      <a:pt x="0" y="361"/>
                    </a:lnTo>
                    <a:lnTo>
                      <a:pt x="0" y="408"/>
                    </a:lnTo>
                    <a:lnTo>
                      <a:pt x="25" y="439"/>
                    </a:lnTo>
                    <a:lnTo>
                      <a:pt x="21" y="456"/>
                    </a:lnTo>
                    <a:lnTo>
                      <a:pt x="43" y="523"/>
                    </a:lnTo>
                    <a:lnTo>
                      <a:pt x="43" y="545"/>
                    </a:lnTo>
                    <a:lnTo>
                      <a:pt x="55" y="557"/>
                    </a:lnTo>
                    <a:lnTo>
                      <a:pt x="62" y="579"/>
                    </a:lnTo>
                    <a:lnTo>
                      <a:pt x="59" y="623"/>
                    </a:lnTo>
                    <a:lnTo>
                      <a:pt x="84" y="685"/>
                    </a:lnTo>
                    <a:lnTo>
                      <a:pt x="96" y="679"/>
                    </a:lnTo>
                    <a:lnTo>
                      <a:pt x="131" y="695"/>
                    </a:lnTo>
                    <a:lnTo>
                      <a:pt x="174" y="685"/>
                    </a:lnTo>
                    <a:lnTo>
                      <a:pt x="190" y="670"/>
                    </a:lnTo>
                    <a:lnTo>
                      <a:pt x="233" y="676"/>
                    </a:lnTo>
                    <a:lnTo>
                      <a:pt x="240" y="654"/>
                    </a:lnTo>
                    <a:lnTo>
                      <a:pt x="266" y="644"/>
                    </a:lnTo>
                    <a:lnTo>
                      <a:pt x="287" y="613"/>
                    </a:lnTo>
                    <a:lnTo>
                      <a:pt x="344" y="604"/>
                    </a:lnTo>
                    <a:lnTo>
                      <a:pt x="387" y="604"/>
                    </a:lnTo>
                    <a:lnTo>
                      <a:pt x="452" y="579"/>
                    </a:lnTo>
                    <a:lnTo>
                      <a:pt x="508" y="539"/>
                    </a:lnTo>
                    <a:lnTo>
                      <a:pt x="528" y="545"/>
                    </a:lnTo>
                    <a:lnTo>
                      <a:pt x="573" y="539"/>
                    </a:lnTo>
                    <a:lnTo>
                      <a:pt x="608" y="488"/>
                    </a:lnTo>
                    <a:lnTo>
                      <a:pt x="618" y="488"/>
                    </a:lnTo>
                    <a:lnTo>
                      <a:pt x="655" y="463"/>
                    </a:lnTo>
                    <a:lnTo>
                      <a:pt x="690" y="451"/>
                    </a:lnTo>
                    <a:lnTo>
                      <a:pt x="708" y="451"/>
                    </a:lnTo>
                    <a:lnTo>
                      <a:pt x="743" y="429"/>
                    </a:lnTo>
                    <a:lnTo>
                      <a:pt x="808" y="414"/>
                    </a:lnTo>
                    <a:lnTo>
                      <a:pt x="849" y="398"/>
                    </a:lnTo>
                    <a:lnTo>
                      <a:pt x="899" y="367"/>
                    </a:lnTo>
                    <a:lnTo>
                      <a:pt x="899" y="345"/>
                    </a:lnTo>
                    <a:lnTo>
                      <a:pt x="889" y="328"/>
                    </a:lnTo>
                    <a:lnTo>
                      <a:pt x="902" y="297"/>
                    </a:lnTo>
                    <a:lnTo>
                      <a:pt x="927" y="275"/>
                    </a:lnTo>
                    <a:lnTo>
                      <a:pt x="977" y="257"/>
                    </a:lnTo>
                    <a:lnTo>
                      <a:pt x="936" y="185"/>
                    </a:lnTo>
                    <a:lnTo>
                      <a:pt x="855" y="0"/>
                    </a:lnTo>
                    <a:lnTo>
                      <a:pt x="587" y="45"/>
                    </a:lnTo>
                    <a:lnTo>
                      <a:pt x="502" y="92"/>
                    </a:lnTo>
                    <a:lnTo>
                      <a:pt x="436" y="210"/>
                    </a:lnTo>
                    <a:lnTo>
                      <a:pt x="399" y="223"/>
                    </a:lnTo>
                    <a:lnTo>
                      <a:pt x="365" y="195"/>
                    </a:lnTo>
                    <a:lnTo>
                      <a:pt x="206" y="172"/>
                    </a:lnTo>
                    <a:lnTo>
                      <a:pt x="127" y="172"/>
                    </a:lnTo>
                    <a:lnTo>
                      <a:pt x="109" y="185"/>
                    </a:lnTo>
                    <a:lnTo>
                      <a:pt x="59" y="16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6" name="Freeform 61">
                <a:extLst>
                  <a:ext uri="{FF2B5EF4-FFF2-40B4-BE49-F238E27FC236}">
                    <a16:creationId xmlns:a16="http://schemas.microsoft.com/office/drawing/2014/main" id="{15FF02CA-D187-465A-8846-DDB4A9991C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8" y="1818"/>
                <a:ext cx="249" cy="431"/>
              </a:xfrm>
              <a:custGeom>
                <a:avLst/>
                <a:gdLst>
                  <a:gd name="T0" fmla="*/ 893 w 993"/>
                  <a:gd name="T1" fmla="*/ 856 h 1726"/>
                  <a:gd name="T2" fmla="*/ 934 w 993"/>
                  <a:gd name="T3" fmla="*/ 842 h 1726"/>
                  <a:gd name="T4" fmla="*/ 993 w 993"/>
                  <a:gd name="T5" fmla="*/ 842 h 1726"/>
                  <a:gd name="T6" fmla="*/ 232 w 993"/>
                  <a:gd name="T7" fmla="*/ 0 h 1726"/>
                  <a:gd name="T8" fmla="*/ 156 w 993"/>
                  <a:gd name="T9" fmla="*/ 157 h 1726"/>
                  <a:gd name="T10" fmla="*/ 199 w 993"/>
                  <a:gd name="T11" fmla="*/ 272 h 1726"/>
                  <a:gd name="T12" fmla="*/ 234 w 993"/>
                  <a:gd name="T13" fmla="*/ 338 h 1726"/>
                  <a:gd name="T14" fmla="*/ 191 w 993"/>
                  <a:gd name="T15" fmla="*/ 710 h 1726"/>
                  <a:gd name="T16" fmla="*/ 37 w 993"/>
                  <a:gd name="T17" fmla="*/ 910 h 1726"/>
                  <a:gd name="T18" fmla="*/ 19 w 993"/>
                  <a:gd name="T19" fmla="*/ 963 h 1726"/>
                  <a:gd name="T20" fmla="*/ 16 w 993"/>
                  <a:gd name="T21" fmla="*/ 1057 h 1726"/>
                  <a:gd name="T22" fmla="*/ 94 w 993"/>
                  <a:gd name="T23" fmla="*/ 1123 h 1726"/>
                  <a:gd name="T24" fmla="*/ 122 w 993"/>
                  <a:gd name="T25" fmla="*/ 1166 h 1726"/>
                  <a:gd name="T26" fmla="*/ 138 w 993"/>
                  <a:gd name="T27" fmla="*/ 1223 h 1726"/>
                  <a:gd name="T28" fmla="*/ 160 w 993"/>
                  <a:gd name="T29" fmla="*/ 1291 h 1726"/>
                  <a:gd name="T30" fmla="*/ 150 w 993"/>
                  <a:gd name="T31" fmla="*/ 1332 h 1726"/>
                  <a:gd name="T32" fmla="*/ 193 w 993"/>
                  <a:gd name="T33" fmla="*/ 1445 h 1726"/>
                  <a:gd name="T34" fmla="*/ 191 w 993"/>
                  <a:gd name="T35" fmla="*/ 1463 h 1726"/>
                  <a:gd name="T36" fmla="*/ 128 w 993"/>
                  <a:gd name="T37" fmla="*/ 1463 h 1726"/>
                  <a:gd name="T38" fmla="*/ 72 w 993"/>
                  <a:gd name="T39" fmla="*/ 1461 h 1726"/>
                  <a:gd name="T40" fmla="*/ 88 w 993"/>
                  <a:gd name="T41" fmla="*/ 1545 h 1726"/>
                  <a:gd name="T42" fmla="*/ 166 w 993"/>
                  <a:gd name="T43" fmla="*/ 1619 h 1726"/>
                  <a:gd name="T44" fmla="*/ 203 w 993"/>
                  <a:gd name="T45" fmla="*/ 1701 h 1726"/>
                  <a:gd name="T46" fmla="*/ 240 w 993"/>
                  <a:gd name="T47" fmla="*/ 1726 h 1726"/>
                  <a:gd name="T48" fmla="*/ 281 w 993"/>
                  <a:gd name="T49" fmla="*/ 1707 h 1726"/>
                  <a:gd name="T50" fmla="*/ 297 w 993"/>
                  <a:gd name="T51" fmla="*/ 1688 h 1726"/>
                  <a:gd name="T52" fmla="*/ 322 w 993"/>
                  <a:gd name="T53" fmla="*/ 1723 h 1726"/>
                  <a:gd name="T54" fmla="*/ 363 w 993"/>
                  <a:gd name="T55" fmla="*/ 1691 h 1726"/>
                  <a:gd name="T56" fmla="*/ 490 w 993"/>
                  <a:gd name="T57" fmla="*/ 1670 h 1726"/>
                  <a:gd name="T58" fmla="*/ 516 w 993"/>
                  <a:gd name="T59" fmla="*/ 1582 h 1726"/>
                  <a:gd name="T60" fmla="*/ 612 w 993"/>
                  <a:gd name="T61" fmla="*/ 1560 h 1726"/>
                  <a:gd name="T62" fmla="*/ 665 w 993"/>
                  <a:gd name="T63" fmla="*/ 1551 h 1726"/>
                  <a:gd name="T64" fmla="*/ 699 w 993"/>
                  <a:gd name="T65" fmla="*/ 1520 h 1726"/>
                  <a:gd name="T66" fmla="*/ 740 w 993"/>
                  <a:gd name="T67" fmla="*/ 1461 h 1726"/>
                  <a:gd name="T68" fmla="*/ 780 w 993"/>
                  <a:gd name="T69" fmla="*/ 1432 h 1726"/>
                  <a:gd name="T70" fmla="*/ 827 w 993"/>
                  <a:gd name="T71" fmla="*/ 1369 h 1726"/>
                  <a:gd name="T72" fmla="*/ 897 w 993"/>
                  <a:gd name="T73" fmla="*/ 1357 h 1726"/>
                  <a:gd name="T74" fmla="*/ 899 w 993"/>
                  <a:gd name="T75" fmla="*/ 1303 h 1726"/>
                  <a:gd name="T76" fmla="*/ 865 w 993"/>
                  <a:gd name="T77" fmla="*/ 1282 h 1726"/>
                  <a:gd name="T78" fmla="*/ 856 w 993"/>
                  <a:gd name="T79" fmla="*/ 1235 h 1726"/>
                  <a:gd name="T80" fmla="*/ 852 w 993"/>
                  <a:gd name="T81" fmla="*/ 1172 h 1726"/>
                  <a:gd name="T82" fmla="*/ 821 w 993"/>
                  <a:gd name="T83" fmla="*/ 1170 h 1726"/>
                  <a:gd name="T84" fmla="*/ 793 w 993"/>
                  <a:gd name="T85" fmla="*/ 1154 h 1726"/>
                  <a:gd name="T86" fmla="*/ 837 w 993"/>
                  <a:gd name="T87" fmla="*/ 1094 h 1726"/>
                  <a:gd name="T88" fmla="*/ 831 w 993"/>
                  <a:gd name="T89" fmla="*/ 1029 h 1726"/>
                  <a:gd name="T90" fmla="*/ 850 w 993"/>
                  <a:gd name="T91" fmla="*/ 994 h 1726"/>
                  <a:gd name="T92" fmla="*/ 871 w 993"/>
                  <a:gd name="T93" fmla="*/ 947 h 1726"/>
                  <a:gd name="T94" fmla="*/ 899 w 993"/>
                  <a:gd name="T95" fmla="*/ 879 h 17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993" h="1726">
                    <a:moveTo>
                      <a:pt x="899" y="879"/>
                    </a:moveTo>
                    <a:lnTo>
                      <a:pt x="893" y="856"/>
                    </a:lnTo>
                    <a:lnTo>
                      <a:pt x="912" y="838"/>
                    </a:lnTo>
                    <a:lnTo>
                      <a:pt x="934" y="842"/>
                    </a:lnTo>
                    <a:lnTo>
                      <a:pt x="962" y="835"/>
                    </a:lnTo>
                    <a:lnTo>
                      <a:pt x="993" y="842"/>
                    </a:lnTo>
                    <a:lnTo>
                      <a:pt x="984" y="427"/>
                    </a:lnTo>
                    <a:lnTo>
                      <a:pt x="232" y="0"/>
                    </a:lnTo>
                    <a:lnTo>
                      <a:pt x="139" y="53"/>
                    </a:lnTo>
                    <a:lnTo>
                      <a:pt x="156" y="157"/>
                    </a:lnTo>
                    <a:lnTo>
                      <a:pt x="160" y="210"/>
                    </a:lnTo>
                    <a:lnTo>
                      <a:pt x="199" y="272"/>
                    </a:lnTo>
                    <a:lnTo>
                      <a:pt x="193" y="291"/>
                    </a:lnTo>
                    <a:lnTo>
                      <a:pt x="234" y="338"/>
                    </a:lnTo>
                    <a:lnTo>
                      <a:pt x="213" y="385"/>
                    </a:lnTo>
                    <a:lnTo>
                      <a:pt x="191" y="710"/>
                    </a:lnTo>
                    <a:lnTo>
                      <a:pt x="84" y="835"/>
                    </a:lnTo>
                    <a:lnTo>
                      <a:pt x="37" y="910"/>
                    </a:lnTo>
                    <a:lnTo>
                      <a:pt x="31" y="944"/>
                    </a:lnTo>
                    <a:lnTo>
                      <a:pt x="19" y="963"/>
                    </a:lnTo>
                    <a:lnTo>
                      <a:pt x="0" y="975"/>
                    </a:lnTo>
                    <a:lnTo>
                      <a:pt x="16" y="1057"/>
                    </a:lnTo>
                    <a:lnTo>
                      <a:pt x="60" y="1123"/>
                    </a:lnTo>
                    <a:lnTo>
                      <a:pt x="94" y="1123"/>
                    </a:lnTo>
                    <a:lnTo>
                      <a:pt x="103" y="1157"/>
                    </a:lnTo>
                    <a:lnTo>
                      <a:pt x="122" y="1166"/>
                    </a:lnTo>
                    <a:lnTo>
                      <a:pt x="138" y="1201"/>
                    </a:lnTo>
                    <a:lnTo>
                      <a:pt x="138" y="1223"/>
                    </a:lnTo>
                    <a:lnTo>
                      <a:pt x="150" y="1232"/>
                    </a:lnTo>
                    <a:lnTo>
                      <a:pt x="160" y="1291"/>
                    </a:lnTo>
                    <a:lnTo>
                      <a:pt x="154" y="1303"/>
                    </a:lnTo>
                    <a:lnTo>
                      <a:pt x="150" y="1332"/>
                    </a:lnTo>
                    <a:lnTo>
                      <a:pt x="160" y="1397"/>
                    </a:lnTo>
                    <a:lnTo>
                      <a:pt x="193" y="1445"/>
                    </a:lnTo>
                    <a:lnTo>
                      <a:pt x="213" y="1457"/>
                    </a:lnTo>
                    <a:lnTo>
                      <a:pt x="191" y="1463"/>
                    </a:lnTo>
                    <a:lnTo>
                      <a:pt x="168" y="1457"/>
                    </a:lnTo>
                    <a:lnTo>
                      <a:pt x="128" y="1463"/>
                    </a:lnTo>
                    <a:lnTo>
                      <a:pt x="97" y="1457"/>
                    </a:lnTo>
                    <a:lnTo>
                      <a:pt x="72" y="1461"/>
                    </a:lnTo>
                    <a:lnTo>
                      <a:pt x="47" y="1494"/>
                    </a:lnTo>
                    <a:lnTo>
                      <a:pt x="88" y="1545"/>
                    </a:lnTo>
                    <a:lnTo>
                      <a:pt x="138" y="1588"/>
                    </a:lnTo>
                    <a:lnTo>
                      <a:pt x="166" y="1619"/>
                    </a:lnTo>
                    <a:lnTo>
                      <a:pt x="193" y="1695"/>
                    </a:lnTo>
                    <a:lnTo>
                      <a:pt x="203" y="1701"/>
                    </a:lnTo>
                    <a:lnTo>
                      <a:pt x="197" y="1726"/>
                    </a:lnTo>
                    <a:lnTo>
                      <a:pt x="240" y="1726"/>
                    </a:lnTo>
                    <a:lnTo>
                      <a:pt x="250" y="1717"/>
                    </a:lnTo>
                    <a:lnTo>
                      <a:pt x="281" y="1707"/>
                    </a:lnTo>
                    <a:lnTo>
                      <a:pt x="281" y="1695"/>
                    </a:lnTo>
                    <a:lnTo>
                      <a:pt x="297" y="1688"/>
                    </a:lnTo>
                    <a:lnTo>
                      <a:pt x="303" y="1707"/>
                    </a:lnTo>
                    <a:lnTo>
                      <a:pt x="322" y="1723"/>
                    </a:lnTo>
                    <a:lnTo>
                      <a:pt x="350" y="1707"/>
                    </a:lnTo>
                    <a:lnTo>
                      <a:pt x="363" y="1691"/>
                    </a:lnTo>
                    <a:lnTo>
                      <a:pt x="400" y="1676"/>
                    </a:lnTo>
                    <a:lnTo>
                      <a:pt x="490" y="1670"/>
                    </a:lnTo>
                    <a:lnTo>
                      <a:pt x="541" y="1601"/>
                    </a:lnTo>
                    <a:lnTo>
                      <a:pt x="516" y="1582"/>
                    </a:lnTo>
                    <a:lnTo>
                      <a:pt x="537" y="1563"/>
                    </a:lnTo>
                    <a:lnTo>
                      <a:pt x="612" y="1560"/>
                    </a:lnTo>
                    <a:lnTo>
                      <a:pt x="633" y="1547"/>
                    </a:lnTo>
                    <a:lnTo>
                      <a:pt x="665" y="1551"/>
                    </a:lnTo>
                    <a:lnTo>
                      <a:pt x="674" y="1532"/>
                    </a:lnTo>
                    <a:lnTo>
                      <a:pt x="699" y="1520"/>
                    </a:lnTo>
                    <a:lnTo>
                      <a:pt x="719" y="1485"/>
                    </a:lnTo>
                    <a:lnTo>
                      <a:pt x="740" y="1461"/>
                    </a:lnTo>
                    <a:lnTo>
                      <a:pt x="768" y="1435"/>
                    </a:lnTo>
                    <a:lnTo>
                      <a:pt x="780" y="1432"/>
                    </a:lnTo>
                    <a:lnTo>
                      <a:pt x="784" y="1389"/>
                    </a:lnTo>
                    <a:lnTo>
                      <a:pt x="827" y="1369"/>
                    </a:lnTo>
                    <a:lnTo>
                      <a:pt x="856" y="1348"/>
                    </a:lnTo>
                    <a:lnTo>
                      <a:pt x="897" y="1357"/>
                    </a:lnTo>
                    <a:lnTo>
                      <a:pt x="903" y="1319"/>
                    </a:lnTo>
                    <a:lnTo>
                      <a:pt x="899" y="1303"/>
                    </a:lnTo>
                    <a:lnTo>
                      <a:pt x="887" y="1303"/>
                    </a:lnTo>
                    <a:lnTo>
                      <a:pt x="865" y="1282"/>
                    </a:lnTo>
                    <a:lnTo>
                      <a:pt x="871" y="1232"/>
                    </a:lnTo>
                    <a:lnTo>
                      <a:pt x="856" y="1235"/>
                    </a:lnTo>
                    <a:lnTo>
                      <a:pt x="846" y="1191"/>
                    </a:lnTo>
                    <a:lnTo>
                      <a:pt x="852" y="1172"/>
                    </a:lnTo>
                    <a:lnTo>
                      <a:pt x="831" y="1160"/>
                    </a:lnTo>
                    <a:lnTo>
                      <a:pt x="821" y="1170"/>
                    </a:lnTo>
                    <a:lnTo>
                      <a:pt x="805" y="1170"/>
                    </a:lnTo>
                    <a:lnTo>
                      <a:pt x="793" y="1154"/>
                    </a:lnTo>
                    <a:lnTo>
                      <a:pt x="805" y="1123"/>
                    </a:lnTo>
                    <a:lnTo>
                      <a:pt x="837" y="1094"/>
                    </a:lnTo>
                    <a:lnTo>
                      <a:pt x="818" y="1047"/>
                    </a:lnTo>
                    <a:lnTo>
                      <a:pt x="831" y="1029"/>
                    </a:lnTo>
                    <a:lnTo>
                      <a:pt x="858" y="1010"/>
                    </a:lnTo>
                    <a:lnTo>
                      <a:pt x="850" y="994"/>
                    </a:lnTo>
                    <a:lnTo>
                      <a:pt x="844" y="963"/>
                    </a:lnTo>
                    <a:lnTo>
                      <a:pt x="871" y="947"/>
                    </a:lnTo>
                    <a:lnTo>
                      <a:pt x="871" y="932"/>
                    </a:lnTo>
                    <a:lnTo>
                      <a:pt x="899" y="879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7" name="Freeform 62">
                <a:extLst>
                  <a:ext uri="{FF2B5EF4-FFF2-40B4-BE49-F238E27FC236}">
                    <a16:creationId xmlns:a16="http://schemas.microsoft.com/office/drawing/2014/main" id="{15C28453-18C3-4BFF-B876-7C7C7C3075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93" y="2122"/>
                <a:ext cx="281" cy="235"/>
              </a:xfrm>
              <a:custGeom>
                <a:avLst/>
                <a:gdLst>
                  <a:gd name="T0" fmla="*/ 416 w 1125"/>
                  <a:gd name="T1" fmla="*/ 319 h 941"/>
                  <a:gd name="T2" fmla="*/ 216 w 1125"/>
                  <a:gd name="T3" fmla="*/ 308 h 941"/>
                  <a:gd name="T4" fmla="*/ 72 w 1125"/>
                  <a:gd name="T5" fmla="*/ 214 h 941"/>
                  <a:gd name="T6" fmla="*/ 0 w 1125"/>
                  <a:gd name="T7" fmla="*/ 414 h 941"/>
                  <a:gd name="T8" fmla="*/ 65 w 1125"/>
                  <a:gd name="T9" fmla="*/ 437 h 941"/>
                  <a:gd name="T10" fmla="*/ 106 w 1125"/>
                  <a:gd name="T11" fmla="*/ 471 h 941"/>
                  <a:gd name="T12" fmla="*/ 100 w 1125"/>
                  <a:gd name="T13" fmla="*/ 502 h 941"/>
                  <a:gd name="T14" fmla="*/ 180 w 1125"/>
                  <a:gd name="T15" fmla="*/ 565 h 941"/>
                  <a:gd name="T16" fmla="*/ 215 w 1125"/>
                  <a:gd name="T17" fmla="*/ 603 h 941"/>
                  <a:gd name="T18" fmla="*/ 227 w 1125"/>
                  <a:gd name="T19" fmla="*/ 650 h 941"/>
                  <a:gd name="T20" fmla="*/ 250 w 1125"/>
                  <a:gd name="T21" fmla="*/ 671 h 941"/>
                  <a:gd name="T22" fmla="*/ 287 w 1125"/>
                  <a:gd name="T23" fmla="*/ 697 h 941"/>
                  <a:gd name="T24" fmla="*/ 299 w 1125"/>
                  <a:gd name="T25" fmla="*/ 746 h 941"/>
                  <a:gd name="T26" fmla="*/ 319 w 1125"/>
                  <a:gd name="T27" fmla="*/ 777 h 941"/>
                  <a:gd name="T28" fmla="*/ 350 w 1125"/>
                  <a:gd name="T29" fmla="*/ 824 h 941"/>
                  <a:gd name="T30" fmla="*/ 378 w 1125"/>
                  <a:gd name="T31" fmla="*/ 843 h 941"/>
                  <a:gd name="T32" fmla="*/ 434 w 1125"/>
                  <a:gd name="T33" fmla="*/ 843 h 941"/>
                  <a:gd name="T34" fmla="*/ 468 w 1125"/>
                  <a:gd name="T35" fmla="*/ 834 h 941"/>
                  <a:gd name="T36" fmla="*/ 512 w 1125"/>
                  <a:gd name="T37" fmla="*/ 816 h 941"/>
                  <a:gd name="T38" fmla="*/ 543 w 1125"/>
                  <a:gd name="T39" fmla="*/ 849 h 941"/>
                  <a:gd name="T40" fmla="*/ 581 w 1125"/>
                  <a:gd name="T41" fmla="*/ 894 h 941"/>
                  <a:gd name="T42" fmla="*/ 614 w 1125"/>
                  <a:gd name="T43" fmla="*/ 931 h 941"/>
                  <a:gd name="T44" fmla="*/ 649 w 1125"/>
                  <a:gd name="T45" fmla="*/ 941 h 941"/>
                  <a:gd name="T46" fmla="*/ 686 w 1125"/>
                  <a:gd name="T47" fmla="*/ 912 h 941"/>
                  <a:gd name="T48" fmla="*/ 733 w 1125"/>
                  <a:gd name="T49" fmla="*/ 908 h 941"/>
                  <a:gd name="T50" fmla="*/ 768 w 1125"/>
                  <a:gd name="T51" fmla="*/ 941 h 941"/>
                  <a:gd name="T52" fmla="*/ 821 w 1125"/>
                  <a:gd name="T53" fmla="*/ 915 h 941"/>
                  <a:gd name="T54" fmla="*/ 864 w 1125"/>
                  <a:gd name="T55" fmla="*/ 915 h 941"/>
                  <a:gd name="T56" fmla="*/ 942 w 1125"/>
                  <a:gd name="T57" fmla="*/ 864 h 941"/>
                  <a:gd name="T58" fmla="*/ 1125 w 1125"/>
                  <a:gd name="T59" fmla="*/ 822 h 941"/>
                  <a:gd name="T60" fmla="*/ 1117 w 1125"/>
                  <a:gd name="T61" fmla="*/ 746 h 941"/>
                  <a:gd name="T62" fmla="*/ 1064 w 1125"/>
                  <a:gd name="T63" fmla="*/ 740 h 941"/>
                  <a:gd name="T64" fmla="*/ 1046 w 1125"/>
                  <a:gd name="T65" fmla="*/ 712 h 941"/>
                  <a:gd name="T66" fmla="*/ 1033 w 1125"/>
                  <a:gd name="T67" fmla="*/ 662 h 941"/>
                  <a:gd name="T68" fmla="*/ 989 w 1125"/>
                  <a:gd name="T69" fmla="*/ 593 h 941"/>
                  <a:gd name="T70" fmla="*/ 968 w 1125"/>
                  <a:gd name="T71" fmla="*/ 568 h 941"/>
                  <a:gd name="T72" fmla="*/ 939 w 1125"/>
                  <a:gd name="T73" fmla="*/ 521 h 941"/>
                  <a:gd name="T74" fmla="*/ 874 w 1125"/>
                  <a:gd name="T75" fmla="*/ 487 h 941"/>
                  <a:gd name="T76" fmla="*/ 862 w 1125"/>
                  <a:gd name="T77" fmla="*/ 440 h 941"/>
                  <a:gd name="T78" fmla="*/ 902 w 1125"/>
                  <a:gd name="T79" fmla="*/ 406 h 941"/>
                  <a:gd name="T80" fmla="*/ 936 w 1125"/>
                  <a:gd name="T81" fmla="*/ 408 h 941"/>
                  <a:gd name="T82" fmla="*/ 943 w 1125"/>
                  <a:gd name="T83" fmla="*/ 289 h 941"/>
                  <a:gd name="T84" fmla="*/ 933 w 1125"/>
                  <a:gd name="T85" fmla="*/ 214 h 941"/>
                  <a:gd name="T86" fmla="*/ 879 w 1125"/>
                  <a:gd name="T87" fmla="*/ 0 h 941"/>
                  <a:gd name="T88" fmla="*/ 801 w 1125"/>
                  <a:gd name="T89" fmla="*/ 136 h 941"/>
                  <a:gd name="T90" fmla="*/ 554 w 1125"/>
                  <a:gd name="T91" fmla="*/ 206 h 9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1125" h="941">
                    <a:moveTo>
                      <a:pt x="554" y="206"/>
                    </a:moveTo>
                    <a:lnTo>
                      <a:pt x="416" y="319"/>
                    </a:lnTo>
                    <a:lnTo>
                      <a:pt x="339" y="278"/>
                    </a:lnTo>
                    <a:lnTo>
                      <a:pt x="216" y="308"/>
                    </a:lnTo>
                    <a:lnTo>
                      <a:pt x="151" y="187"/>
                    </a:lnTo>
                    <a:lnTo>
                      <a:pt x="72" y="214"/>
                    </a:lnTo>
                    <a:lnTo>
                      <a:pt x="10" y="381"/>
                    </a:lnTo>
                    <a:lnTo>
                      <a:pt x="0" y="414"/>
                    </a:lnTo>
                    <a:lnTo>
                      <a:pt x="37" y="434"/>
                    </a:lnTo>
                    <a:lnTo>
                      <a:pt x="65" y="437"/>
                    </a:lnTo>
                    <a:lnTo>
                      <a:pt x="88" y="465"/>
                    </a:lnTo>
                    <a:lnTo>
                      <a:pt x="106" y="471"/>
                    </a:lnTo>
                    <a:lnTo>
                      <a:pt x="109" y="494"/>
                    </a:lnTo>
                    <a:lnTo>
                      <a:pt x="100" y="502"/>
                    </a:lnTo>
                    <a:lnTo>
                      <a:pt x="128" y="533"/>
                    </a:lnTo>
                    <a:lnTo>
                      <a:pt x="180" y="565"/>
                    </a:lnTo>
                    <a:lnTo>
                      <a:pt x="187" y="580"/>
                    </a:lnTo>
                    <a:lnTo>
                      <a:pt x="215" y="603"/>
                    </a:lnTo>
                    <a:lnTo>
                      <a:pt x="206" y="627"/>
                    </a:lnTo>
                    <a:lnTo>
                      <a:pt x="227" y="650"/>
                    </a:lnTo>
                    <a:lnTo>
                      <a:pt x="221" y="662"/>
                    </a:lnTo>
                    <a:lnTo>
                      <a:pt x="250" y="671"/>
                    </a:lnTo>
                    <a:lnTo>
                      <a:pt x="259" y="684"/>
                    </a:lnTo>
                    <a:lnTo>
                      <a:pt x="287" y="697"/>
                    </a:lnTo>
                    <a:lnTo>
                      <a:pt x="299" y="718"/>
                    </a:lnTo>
                    <a:lnTo>
                      <a:pt x="299" y="746"/>
                    </a:lnTo>
                    <a:lnTo>
                      <a:pt x="314" y="770"/>
                    </a:lnTo>
                    <a:lnTo>
                      <a:pt x="319" y="777"/>
                    </a:lnTo>
                    <a:lnTo>
                      <a:pt x="350" y="803"/>
                    </a:lnTo>
                    <a:lnTo>
                      <a:pt x="350" y="824"/>
                    </a:lnTo>
                    <a:lnTo>
                      <a:pt x="374" y="828"/>
                    </a:lnTo>
                    <a:lnTo>
                      <a:pt x="378" y="843"/>
                    </a:lnTo>
                    <a:lnTo>
                      <a:pt x="409" y="859"/>
                    </a:lnTo>
                    <a:lnTo>
                      <a:pt x="434" y="843"/>
                    </a:lnTo>
                    <a:lnTo>
                      <a:pt x="444" y="828"/>
                    </a:lnTo>
                    <a:lnTo>
                      <a:pt x="468" y="834"/>
                    </a:lnTo>
                    <a:lnTo>
                      <a:pt x="489" y="853"/>
                    </a:lnTo>
                    <a:lnTo>
                      <a:pt x="512" y="816"/>
                    </a:lnTo>
                    <a:lnTo>
                      <a:pt x="543" y="828"/>
                    </a:lnTo>
                    <a:lnTo>
                      <a:pt x="543" y="849"/>
                    </a:lnTo>
                    <a:lnTo>
                      <a:pt x="555" y="853"/>
                    </a:lnTo>
                    <a:lnTo>
                      <a:pt x="581" y="894"/>
                    </a:lnTo>
                    <a:lnTo>
                      <a:pt x="614" y="902"/>
                    </a:lnTo>
                    <a:lnTo>
                      <a:pt x="614" y="931"/>
                    </a:lnTo>
                    <a:lnTo>
                      <a:pt x="637" y="925"/>
                    </a:lnTo>
                    <a:lnTo>
                      <a:pt x="649" y="941"/>
                    </a:lnTo>
                    <a:lnTo>
                      <a:pt x="655" y="921"/>
                    </a:lnTo>
                    <a:lnTo>
                      <a:pt x="686" y="912"/>
                    </a:lnTo>
                    <a:lnTo>
                      <a:pt x="708" y="928"/>
                    </a:lnTo>
                    <a:lnTo>
                      <a:pt x="733" y="908"/>
                    </a:lnTo>
                    <a:lnTo>
                      <a:pt x="749" y="934"/>
                    </a:lnTo>
                    <a:lnTo>
                      <a:pt x="768" y="941"/>
                    </a:lnTo>
                    <a:lnTo>
                      <a:pt x="790" y="918"/>
                    </a:lnTo>
                    <a:lnTo>
                      <a:pt x="821" y="915"/>
                    </a:lnTo>
                    <a:lnTo>
                      <a:pt x="849" y="902"/>
                    </a:lnTo>
                    <a:lnTo>
                      <a:pt x="864" y="915"/>
                    </a:lnTo>
                    <a:lnTo>
                      <a:pt x="896" y="915"/>
                    </a:lnTo>
                    <a:lnTo>
                      <a:pt x="942" y="864"/>
                    </a:lnTo>
                    <a:lnTo>
                      <a:pt x="980" y="822"/>
                    </a:lnTo>
                    <a:lnTo>
                      <a:pt x="1125" y="822"/>
                    </a:lnTo>
                    <a:lnTo>
                      <a:pt x="1111" y="799"/>
                    </a:lnTo>
                    <a:lnTo>
                      <a:pt x="1117" y="746"/>
                    </a:lnTo>
                    <a:lnTo>
                      <a:pt x="1087" y="734"/>
                    </a:lnTo>
                    <a:lnTo>
                      <a:pt x="1064" y="740"/>
                    </a:lnTo>
                    <a:lnTo>
                      <a:pt x="1064" y="724"/>
                    </a:lnTo>
                    <a:lnTo>
                      <a:pt x="1046" y="712"/>
                    </a:lnTo>
                    <a:lnTo>
                      <a:pt x="1036" y="687"/>
                    </a:lnTo>
                    <a:lnTo>
                      <a:pt x="1033" y="662"/>
                    </a:lnTo>
                    <a:lnTo>
                      <a:pt x="1005" y="599"/>
                    </a:lnTo>
                    <a:lnTo>
                      <a:pt x="989" y="593"/>
                    </a:lnTo>
                    <a:lnTo>
                      <a:pt x="983" y="574"/>
                    </a:lnTo>
                    <a:lnTo>
                      <a:pt x="968" y="568"/>
                    </a:lnTo>
                    <a:lnTo>
                      <a:pt x="943" y="537"/>
                    </a:lnTo>
                    <a:lnTo>
                      <a:pt x="939" y="521"/>
                    </a:lnTo>
                    <a:lnTo>
                      <a:pt x="911" y="494"/>
                    </a:lnTo>
                    <a:lnTo>
                      <a:pt x="874" y="487"/>
                    </a:lnTo>
                    <a:lnTo>
                      <a:pt x="843" y="465"/>
                    </a:lnTo>
                    <a:lnTo>
                      <a:pt x="862" y="440"/>
                    </a:lnTo>
                    <a:lnTo>
                      <a:pt x="862" y="408"/>
                    </a:lnTo>
                    <a:lnTo>
                      <a:pt x="902" y="406"/>
                    </a:lnTo>
                    <a:lnTo>
                      <a:pt x="915" y="414"/>
                    </a:lnTo>
                    <a:lnTo>
                      <a:pt x="936" y="408"/>
                    </a:lnTo>
                    <a:lnTo>
                      <a:pt x="949" y="393"/>
                    </a:lnTo>
                    <a:lnTo>
                      <a:pt x="943" y="289"/>
                    </a:lnTo>
                    <a:lnTo>
                      <a:pt x="944" y="288"/>
                    </a:lnTo>
                    <a:lnTo>
                      <a:pt x="933" y="214"/>
                    </a:lnTo>
                    <a:lnTo>
                      <a:pt x="879" y="166"/>
                    </a:lnTo>
                    <a:lnTo>
                      <a:pt x="879" y="0"/>
                    </a:lnTo>
                    <a:lnTo>
                      <a:pt x="769" y="42"/>
                    </a:lnTo>
                    <a:lnTo>
                      <a:pt x="801" y="136"/>
                    </a:lnTo>
                    <a:lnTo>
                      <a:pt x="688" y="267"/>
                    </a:lnTo>
                    <a:lnTo>
                      <a:pt x="554" y="206"/>
                    </a:lnTo>
                    <a:close/>
                  </a:path>
                </a:pathLst>
              </a:custGeom>
              <a:solidFill>
                <a:srgbClr val="FDFDF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8" name="Freeform 63">
                <a:extLst>
                  <a:ext uri="{FF2B5EF4-FFF2-40B4-BE49-F238E27FC236}">
                    <a16:creationId xmlns:a16="http://schemas.microsoft.com/office/drawing/2014/main" id="{0E577392-3D48-48A4-9C33-EA226C845D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62" y="2155"/>
                <a:ext cx="309" cy="237"/>
              </a:xfrm>
              <a:custGeom>
                <a:avLst/>
                <a:gdLst>
                  <a:gd name="T0" fmla="*/ 803 w 1238"/>
                  <a:gd name="T1" fmla="*/ 9 h 949"/>
                  <a:gd name="T2" fmla="*/ 733 w 1238"/>
                  <a:gd name="T3" fmla="*/ 21 h 949"/>
                  <a:gd name="T4" fmla="*/ 686 w 1238"/>
                  <a:gd name="T5" fmla="*/ 84 h 949"/>
                  <a:gd name="T6" fmla="*/ 646 w 1238"/>
                  <a:gd name="T7" fmla="*/ 113 h 949"/>
                  <a:gd name="T8" fmla="*/ 605 w 1238"/>
                  <a:gd name="T9" fmla="*/ 172 h 949"/>
                  <a:gd name="T10" fmla="*/ 571 w 1238"/>
                  <a:gd name="T11" fmla="*/ 203 h 949"/>
                  <a:gd name="T12" fmla="*/ 518 w 1238"/>
                  <a:gd name="T13" fmla="*/ 212 h 949"/>
                  <a:gd name="T14" fmla="*/ 422 w 1238"/>
                  <a:gd name="T15" fmla="*/ 234 h 949"/>
                  <a:gd name="T16" fmla="*/ 396 w 1238"/>
                  <a:gd name="T17" fmla="*/ 322 h 949"/>
                  <a:gd name="T18" fmla="*/ 269 w 1238"/>
                  <a:gd name="T19" fmla="*/ 343 h 949"/>
                  <a:gd name="T20" fmla="*/ 228 w 1238"/>
                  <a:gd name="T21" fmla="*/ 375 h 949"/>
                  <a:gd name="T22" fmla="*/ 203 w 1238"/>
                  <a:gd name="T23" fmla="*/ 340 h 949"/>
                  <a:gd name="T24" fmla="*/ 187 w 1238"/>
                  <a:gd name="T25" fmla="*/ 359 h 949"/>
                  <a:gd name="T26" fmla="*/ 146 w 1238"/>
                  <a:gd name="T27" fmla="*/ 378 h 949"/>
                  <a:gd name="T28" fmla="*/ 74 w 1238"/>
                  <a:gd name="T29" fmla="*/ 408 h 949"/>
                  <a:gd name="T30" fmla="*/ 50 w 1238"/>
                  <a:gd name="T31" fmla="*/ 468 h 949"/>
                  <a:gd name="T32" fmla="*/ 0 w 1238"/>
                  <a:gd name="T33" fmla="*/ 531 h 949"/>
                  <a:gd name="T34" fmla="*/ 19 w 1238"/>
                  <a:gd name="T35" fmla="*/ 553 h 949"/>
                  <a:gd name="T36" fmla="*/ 13 w 1238"/>
                  <a:gd name="T37" fmla="*/ 619 h 949"/>
                  <a:gd name="T38" fmla="*/ 31 w 1238"/>
                  <a:gd name="T39" fmla="*/ 691 h 949"/>
                  <a:gd name="T40" fmla="*/ 66 w 1238"/>
                  <a:gd name="T41" fmla="*/ 744 h 949"/>
                  <a:gd name="T42" fmla="*/ 60 w 1238"/>
                  <a:gd name="T43" fmla="*/ 756 h 949"/>
                  <a:gd name="T44" fmla="*/ 131 w 1238"/>
                  <a:gd name="T45" fmla="*/ 853 h 949"/>
                  <a:gd name="T46" fmla="*/ 159 w 1238"/>
                  <a:gd name="T47" fmla="*/ 875 h 949"/>
                  <a:gd name="T48" fmla="*/ 172 w 1238"/>
                  <a:gd name="T49" fmla="*/ 949 h 949"/>
                  <a:gd name="T50" fmla="*/ 197 w 1238"/>
                  <a:gd name="T51" fmla="*/ 849 h 949"/>
                  <a:gd name="T52" fmla="*/ 212 w 1238"/>
                  <a:gd name="T53" fmla="*/ 810 h 949"/>
                  <a:gd name="T54" fmla="*/ 290 w 1238"/>
                  <a:gd name="T55" fmla="*/ 790 h 949"/>
                  <a:gd name="T56" fmla="*/ 384 w 1238"/>
                  <a:gd name="T57" fmla="*/ 800 h 949"/>
                  <a:gd name="T58" fmla="*/ 396 w 1238"/>
                  <a:gd name="T59" fmla="*/ 790 h 949"/>
                  <a:gd name="T60" fmla="*/ 393 w 1238"/>
                  <a:gd name="T61" fmla="*/ 722 h 949"/>
                  <a:gd name="T62" fmla="*/ 443 w 1238"/>
                  <a:gd name="T63" fmla="*/ 662 h 949"/>
                  <a:gd name="T64" fmla="*/ 502 w 1238"/>
                  <a:gd name="T65" fmla="*/ 634 h 949"/>
                  <a:gd name="T66" fmla="*/ 565 w 1238"/>
                  <a:gd name="T67" fmla="*/ 675 h 949"/>
                  <a:gd name="T68" fmla="*/ 586 w 1238"/>
                  <a:gd name="T69" fmla="*/ 712 h 949"/>
                  <a:gd name="T70" fmla="*/ 646 w 1238"/>
                  <a:gd name="T71" fmla="*/ 724 h 949"/>
                  <a:gd name="T72" fmla="*/ 696 w 1238"/>
                  <a:gd name="T73" fmla="*/ 724 h 949"/>
                  <a:gd name="T74" fmla="*/ 774 w 1238"/>
                  <a:gd name="T75" fmla="*/ 734 h 949"/>
                  <a:gd name="T76" fmla="*/ 809 w 1238"/>
                  <a:gd name="T77" fmla="*/ 668 h 949"/>
                  <a:gd name="T78" fmla="*/ 858 w 1238"/>
                  <a:gd name="T79" fmla="*/ 693 h 949"/>
                  <a:gd name="T80" fmla="*/ 936 w 1238"/>
                  <a:gd name="T81" fmla="*/ 656 h 949"/>
                  <a:gd name="T82" fmla="*/ 977 w 1238"/>
                  <a:gd name="T83" fmla="*/ 659 h 949"/>
                  <a:gd name="T84" fmla="*/ 1014 w 1238"/>
                  <a:gd name="T85" fmla="*/ 656 h 949"/>
                  <a:gd name="T86" fmla="*/ 1036 w 1238"/>
                  <a:gd name="T87" fmla="*/ 646 h 949"/>
                  <a:gd name="T88" fmla="*/ 1059 w 1238"/>
                  <a:gd name="T89" fmla="*/ 609 h 949"/>
                  <a:gd name="T90" fmla="*/ 1118 w 1238"/>
                  <a:gd name="T91" fmla="*/ 621 h 949"/>
                  <a:gd name="T92" fmla="*/ 1170 w 1238"/>
                  <a:gd name="T93" fmla="*/ 640 h 949"/>
                  <a:gd name="T94" fmla="*/ 1192 w 1238"/>
                  <a:gd name="T95" fmla="*/ 634 h 949"/>
                  <a:gd name="T96" fmla="*/ 1238 w 1238"/>
                  <a:gd name="T97" fmla="*/ 639 h 949"/>
                  <a:gd name="T98" fmla="*/ 1223 w 1238"/>
                  <a:gd name="T99" fmla="*/ 587 h 949"/>
                  <a:gd name="T100" fmla="*/ 1183 w 1238"/>
                  <a:gd name="T101" fmla="*/ 553 h 949"/>
                  <a:gd name="T102" fmla="*/ 1145 w 1238"/>
                  <a:gd name="T103" fmla="*/ 531 h 949"/>
                  <a:gd name="T104" fmla="*/ 1130 w 1238"/>
                  <a:gd name="T105" fmla="*/ 496 h 949"/>
                  <a:gd name="T106" fmla="*/ 1111 w 1238"/>
                  <a:gd name="T107" fmla="*/ 449 h 949"/>
                  <a:gd name="T108" fmla="*/ 1052 w 1238"/>
                  <a:gd name="T109" fmla="*/ 402 h 949"/>
                  <a:gd name="T110" fmla="*/ 1033 w 1238"/>
                  <a:gd name="T111" fmla="*/ 363 h 949"/>
                  <a:gd name="T112" fmla="*/ 1012 w 1238"/>
                  <a:gd name="T113" fmla="*/ 334 h 949"/>
                  <a:gd name="T114" fmla="*/ 961 w 1238"/>
                  <a:gd name="T115" fmla="*/ 303 h 949"/>
                  <a:gd name="T116" fmla="*/ 934 w 1238"/>
                  <a:gd name="T117" fmla="*/ 250 h 949"/>
                  <a:gd name="T118" fmla="*/ 862 w 1238"/>
                  <a:gd name="T119" fmla="*/ 238 h 949"/>
                  <a:gd name="T120" fmla="*/ 862 w 1238"/>
                  <a:gd name="T121" fmla="*/ 199 h 949"/>
                  <a:gd name="T122" fmla="*/ 877 w 1238"/>
                  <a:gd name="T123" fmla="*/ 125 h 949"/>
                  <a:gd name="T124" fmla="*/ 815 w 1238"/>
                  <a:gd name="T125" fmla="*/ 33 h 9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38" h="949">
                    <a:moveTo>
                      <a:pt x="815" y="33"/>
                    </a:moveTo>
                    <a:lnTo>
                      <a:pt x="803" y="9"/>
                    </a:lnTo>
                    <a:lnTo>
                      <a:pt x="762" y="0"/>
                    </a:lnTo>
                    <a:lnTo>
                      <a:pt x="733" y="21"/>
                    </a:lnTo>
                    <a:lnTo>
                      <a:pt x="690" y="41"/>
                    </a:lnTo>
                    <a:lnTo>
                      <a:pt x="686" y="84"/>
                    </a:lnTo>
                    <a:lnTo>
                      <a:pt x="674" y="87"/>
                    </a:lnTo>
                    <a:lnTo>
                      <a:pt x="646" y="113"/>
                    </a:lnTo>
                    <a:lnTo>
                      <a:pt x="625" y="137"/>
                    </a:lnTo>
                    <a:lnTo>
                      <a:pt x="605" y="172"/>
                    </a:lnTo>
                    <a:lnTo>
                      <a:pt x="580" y="184"/>
                    </a:lnTo>
                    <a:lnTo>
                      <a:pt x="571" y="203"/>
                    </a:lnTo>
                    <a:lnTo>
                      <a:pt x="539" y="199"/>
                    </a:lnTo>
                    <a:lnTo>
                      <a:pt x="518" y="212"/>
                    </a:lnTo>
                    <a:lnTo>
                      <a:pt x="443" y="215"/>
                    </a:lnTo>
                    <a:lnTo>
                      <a:pt x="422" y="234"/>
                    </a:lnTo>
                    <a:lnTo>
                      <a:pt x="447" y="253"/>
                    </a:lnTo>
                    <a:lnTo>
                      <a:pt x="396" y="322"/>
                    </a:lnTo>
                    <a:lnTo>
                      <a:pt x="306" y="328"/>
                    </a:lnTo>
                    <a:lnTo>
                      <a:pt x="269" y="343"/>
                    </a:lnTo>
                    <a:lnTo>
                      <a:pt x="256" y="359"/>
                    </a:lnTo>
                    <a:lnTo>
                      <a:pt x="228" y="375"/>
                    </a:lnTo>
                    <a:lnTo>
                      <a:pt x="209" y="359"/>
                    </a:lnTo>
                    <a:lnTo>
                      <a:pt x="203" y="340"/>
                    </a:lnTo>
                    <a:lnTo>
                      <a:pt x="187" y="347"/>
                    </a:lnTo>
                    <a:lnTo>
                      <a:pt x="187" y="359"/>
                    </a:lnTo>
                    <a:lnTo>
                      <a:pt x="156" y="369"/>
                    </a:lnTo>
                    <a:lnTo>
                      <a:pt x="146" y="378"/>
                    </a:lnTo>
                    <a:lnTo>
                      <a:pt x="103" y="378"/>
                    </a:lnTo>
                    <a:lnTo>
                      <a:pt x="74" y="408"/>
                    </a:lnTo>
                    <a:lnTo>
                      <a:pt x="60" y="456"/>
                    </a:lnTo>
                    <a:lnTo>
                      <a:pt x="50" y="468"/>
                    </a:lnTo>
                    <a:lnTo>
                      <a:pt x="34" y="506"/>
                    </a:lnTo>
                    <a:lnTo>
                      <a:pt x="0" y="531"/>
                    </a:lnTo>
                    <a:lnTo>
                      <a:pt x="6" y="550"/>
                    </a:lnTo>
                    <a:lnTo>
                      <a:pt x="19" y="553"/>
                    </a:lnTo>
                    <a:lnTo>
                      <a:pt x="19" y="593"/>
                    </a:lnTo>
                    <a:lnTo>
                      <a:pt x="13" y="619"/>
                    </a:lnTo>
                    <a:lnTo>
                      <a:pt x="25" y="631"/>
                    </a:lnTo>
                    <a:lnTo>
                      <a:pt x="31" y="691"/>
                    </a:lnTo>
                    <a:lnTo>
                      <a:pt x="56" y="712"/>
                    </a:lnTo>
                    <a:lnTo>
                      <a:pt x="66" y="744"/>
                    </a:lnTo>
                    <a:lnTo>
                      <a:pt x="74" y="753"/>
                    </a:lnTo>
                    <a:lnTo>
                      <a:pt x="60" y="756"/>
                    </a:lnTo>
                    <a:lnTo>
                      <a:pt x="81" y="794"/>
                    </a:lnTo>
                    <a:lnTo>
                      <a:pt x="131" y="853"/>
                    </a:lnTo>
                    <a:lnTo>
                      <a:pt x="144" y="855"/>
                    </a:lnTo>
                    <a:lnTo>
                      <a:pt x="159" y="875"/>
                    </a:lnTo>
                    <a:lnTo>
                      <a:pt x="159" y="919"/>
                    </a:lnTo>
                    <a:lnTo>
                      <a:pt x="172" y="949"/>
                    </a:lnTo>
                    <a:lnTo>
                      <a:pt x="199" y="881"/>
                    </a:lnTo>
                    <a:lnTo>
                      <a:pt x="197" y="849"/>
                    </a:lnTo>
                    <a:lnTo>
                      <a:pt x="206" y="816"/>
                    </a:lnTo>
                    <a:lnTo>
                      <a:pt x="212" y="810"/>
                    </a:lnTo>
                    <a:lnTo>
                      <a:pt x="269" y="803"/>
                    </a:lnTo>
                    <a:lnTo>
                      <a:pt x="290" y="790"/>
                    </a:lnTo>
                    <a:lnTo>
                      <a:pt x="353" y="806"/>
                    </a:lnTo>
                    <a:lnTo>
                      <a:pt x="384" y="800"/>
                    </a:lnTo>
                    <a:lnTo>
                      <a:pt x="400" y="816"/>
                    </a:lnTo>
                    <a:lnTo>
                      <a:pt x="396" y="790"/>
                    </a:lnTo>
                    <a:lnTo>
                      <a:pt x="402" y="756"/>
                    </a:lnTo>
                    <a:lnTo>
                      <a:pt x="393" y="722"/>
                    </a:lnTo>
                    <a:lnTo>
                      <a:pt x="412" y="716"/>
                    </a:lnTo>
                    <a:lnTo>
                      <a:pt x="443" y="662"/>
                    </a:lnTo>
                    <a:lnTo>
                      <a:pt x="478" y="634"/>
                    </a:lnTo>
                    <a:lnTo>
                      <a:pt x="502" y="634"/>
                    </a:lnTo>
                    <a:lnTo>
                      <a:pt x="521" y="650"/>
                    </a:lnTo>
                    <a:lnTo>
                      <a:pt x="565" y="675"/>
                    </a:lnTo>
                    <a:lnTo>
                      <a:pt x="574" y="699"/>
                    </a:lnTo>
                    <a:lnTo>
                      <a:pt x="586" y="712"/>
                    </a:lnTo>
                    <a:lnTo>
                      <a:pt x="621" y="709"/>
                    </a:lnTo>
                    <a:lnTo>
                      <a:pt x="646" y="724"/>
                    </a:lnTo>
                    <a:lnTo>
                      <a:pt x="678" y="732"/>
                    </a:lnTo>
                    <a:lnTo>
                      <a:pt x="696" y="724"/>
                    </a:lnTo>
                    <a:lnTo>
                      <a:pt x="756" y="744"/>
                    </a:lnTo>
                    <a:lnTo>
                      <a:pt x="774" y="734"/>
                    </a:lnTo>
                    <a:lnTo>
                      <a:pt x="795" y="681"/>
                    </a:lnTo>
                    <a:lnTo>
                      <a:pt x="809" y="668"/>
                    </a:lnTo>
                    <a:lnTo>
                      <a:pt x="842" y="691"/>
                    </a:lnTo>
                    <a:lnTo>
                      <a:pt x="858" y="693"/>
                    </a:lnTo>
                    <a:lnTo>
                      <a:pt x="874" y="678"/>
                    </a:lnTo>
                    <a:lnTo>
                      <a:pt x="936" y="656"/>
                    </a:lnTo>
                    <a:lnTo>
                      <a:pt x="955" y="638"/>
                    </a:lnTo>
                    <a:lnTo>
                      <a:pt x="977" y="659"/>
                    </a:lnTo>
                    <a:lnTo>
                      <a:pt x="1005" y="650"/>
                    </a:lnTo>
                    <a:lnTo>
                      <a:pt x="1014" y="656"/>
                    </a:lnTo>
                    <a:lnTo>
                      <a:pt x="1020" y="646"/>
                    </a:lnTo>
                    <a:lnTo>
                      <a:pt x="1036" y="646"/>
                    </a:lnTo>
                    <a:lnTo>
                      <a:pt x="1043" y="615"/>
                    </a:lnTo>
                    <a:lnTo>
                      <a:pt x="1059" y="609"/>
                    </a:lnTo>
                    <a:lnTo>
                      <a:pt x="1092" y="631"/>
                    </a:lnTo>
                    <a:lnTo>
                      <a:pt x="1118" y="621"/>
                    </a:lnTo>
                    <a:lnTo>
                      <a:pt x="1149" y="644"/>
                    </a:lnTo>
                    <a:lnTo>
                      <a:pt x="1170" y="640"/>
                    </a:lnTo>
                    <a:lnTo>
                      <a:pt x="1186" y="646"/>
                    </a:lnTo>
                    <a:lnTo>
                      <a:pt x="1192" y="634"/>
                    </a:lnTo>
                    <a:lnTo>
                      <a:pt x="1208" y="628"/>
                    </a:lnTo>
                    <a:lnTo>
                      <a:pt x="1238" y="639"/>
                    </a:lnTo>
                    <a:lnTo>
                      <a:pt x="1223" y="615"/>
                    </a:lnTo>
                    <a:lnTo>
                      <a:pt x="1223" y="587"/>
                    </a:lnTo>
                    <a:lnTo>
                      <a:pt x="1211" y="566"/>
                    </a:lnTo>
                    <a:lnTo>
                      <a:pt x="1183" y="553"/>
                    </a:lnTo>
                    <a:lnTo>
                      <a:pt x="1174" y="540"/>
                    </a:lnTo>
                    <a:lnTo>
                      <a:pt x="1145" y="531"/>
                    </a:lnTo>
                    <a:lnTo>
                      <a:pt x="1151" y="519"/>
                    </a:lnTo>
                    <a:lnTo>
                      <a:pt x="1130" y="496"/>
                    </a:lnTo>
                    <a:lnTo>
                      <a:pt x="1139" y="472"/>
                    </a:lnTo>
                    <a:lnTo>
                      <a:pt x="1111" y="449"/>
                    </a:lnTo>
                    <a:lnTo>
                      <a:pt x="1104" y="434"/>
                    </a:lnTo>
                    <a:lnTo>
                      <a:pt x="1052" y="402"/>
                    </a:lnTo>
                    <a:lnTo>
                      <a:pt x="1024" y="371"/>
                    </a:lnTo>
                    <a:lnTo>
                      <a:pt x="1033" y="363"/>
                    </a:lnTo>
                    <a:lnTo>
                      <a:pt x="1030" y="340"/>
                    </a:lnTo>
                    <a:lnTo>
                      <a:pt x="1012" y="334"/>
                    </a:lnTo>
                    <a:lnTo>
                      <a:pt x="989" y="306"/>
                    </a:lnTo>
                    <a:lnTo>
                      <a:pt x="961" y="303"/>
                    </a:lnTo>
                    <a:lnTo>
                      <a:pt x="924" y="283"/>
                    </a:lnTo>
                    <a:lnTo>
                      <a:pt x="934" y="250"/>
                    </a:lnTo>
                    <a:lnTo>
                      <a:pt x="865" y="246"/>
                    </a:lnTo>
                    <a:lnTo>
                      <a:pt x="862" y="238"/>
                    </a:lnTo>
                    <a:lnTo>
                      <a:pt x="868" y="218"/>
                    </a:lnTo>
                    <a:lnTo>
                      <a:pt x="862" y="199"/>
                    </a:lnTo>
                    <a:lnTo>
                      <a:pt x="877" y="187"/>
                    </a:lnTo>
                    <a:lnTo>
                      <a:pt x="877" y="125"/>
                    </a:lnTo>
                    <a:lnTo>
                      <a:pt x="842" y="62"/>
                    </a:lnTo>
                    <a:lnTo>
                      <a:pt x="815" y="3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29" name="Freeform 64">
                <a:extLst>
                  <a:ext uri="{FF2B5EF4-FFF2-40B4-BE49-F238E27FC236}">
                    <a16:creationId xmlns:a16="http://schemas.microsoft.com/office/drawing/2014/main" id="{0632867D-EF3F-488E-B4E6-261FB64A0E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11" y="2307"/>
                <a:ext cx="453" cy="509"/>
              </a:xfrm>
              <a:custGeom>
                <a:avLst/>
                <a:gdLst>
                  <a:gd name="T0" fmla="*/ 1215 w 1811"/>
                  <a:gd name="T1" fmla="*/ 47 h 2038"/>
                  <a:gd name="T2" fmla="*/ 1137 w 1811"/>
                  <a:gd name="T3" fmla="*/ 47 h 2038"/>
                  <a:gd name="T4" fmla="*/ 1010 w 1811"/>
                  <a:gd name="T5" fmla="*/ 59 h 2038"/>
                  <a:gd name="T6" fmla="*/ 897 w 1811"/>
                  <a:gd name="T7" fmla="*/ 115 h 2038"/>
                  <a:gd name="T8" fmla="*/ 787 w 1811"/>
                  <a:gd name="T9" fmla="*/ 103 h 2038"/>
                  <a:gd name="T10" fmla="*/ 703 w 1811"/>
                  <a:gd name="T11" fmla="*/ 25 h 2038"/>
                  <a:gd name="T12" fmla="*/ 594 w 1811"/>
                  <a:gd name="T13" fmla="*/ 113 h 2038"/>
                  <a:gd name="T14" fmla="*/ 601 w 1811"/>
                  <a:gd name="T15" fmla="*/ 240 h 2038"/>
                  <a:gd name="T16" fmla="*/ 538 w 1811"/>
                  <a:gd name="T17" fmla="*/ 541 h 2038"/>
                  <a:gd name="T18" fmla="*/ 484 w 1811"/>
                  <a:gd name="T19" fmla="*/ 685 h 2038"/>
                  <a:gd name="T20" fmla="*/ 376 w 1811"/>
                  <a:gd name="T21" fmla="*/ 863 h 2038"/>
                  <a:gd name="T22" fmla="*/ 306 w 1811"/>
                  <a:gd name="T23" fmla="*/ 1019 h 2038"/>
                  <a:gd name="T24" fmla="*/ 226 w 1811"/>
                  <a:gd name="T25" fmla="*/ 1113 h 2038"/>
                  <a:gd name="T26" fmla="*/ 207 w 1811"/>
                  <a:gd name="T27" fmla="*/ 1060 h 2038"/>
                  <a:gd name="T28" fmla="*/ 136 w 1811"/>
                  <a:gd name="T29" fmla="*/ 1062 h 2038"/>
                  <a:gd name="T30" fmla="*/ 76 w 1811"/>
                  <a:gd name="T31" fmla="*/ 1076 h 2038"/>
                  <a:gd name="T32" fmla="*/ 36 w 1811"/>
                  <a:gd name="T33" fmla="*/ 1113 h 2038"/>
                  <a:gd name="T34" fmla="*/ 0 w 1811"/>
                  <a:gd name="T35" fmla="*/ 1206 h 2038"/>
                  <a:gd name="T36" fmla="*/ 64 w 1811"/>
                  <a:gd name="T37" fmla="*/ 1219 h 2038"/>
                  <a:gd name="T38" fmla="*/ 142 w 1811"/>
                  <a:gd name="T39" fmla="*/ 1216 h 2038"/>
                  <a:gd name="T40" fmla="*/ 407 w 1811"/>
                  <a:gd name="T41" fmla="*/ 1219 h 2038"/>
                  <a:gd name="T42" fmla="*/ 441 w 1811"/>
                  <a:gd name="T43" fmla="*/ 1338 h 2038"/>
                  <a:gd name="T44" fmla="*/ 550 w 1811"/>
                  <a:gd name="T45" fmla="*/ 1460 h 2038"/>
                  <a:gd name="T46" fmla="*/ 615 w 1811"/>
                  <a:gd name="T47" fmla="*/ 1447 h 2038"/>
                  <a:gd name="T48" fmla="*/ 681 w 1811"/>
                  <a:gd name="T49" fmla="*/ 1369 h 2038"/>
                  <a:gd name="T50" fmla="*/ 791 w 1811"/>
                  <a:gd name="T51" fmla="*/ 1328 h 2038"/>
                  <a:gd name="T52" fmla="*/ 897 w 1811"/>
                  <a:gd name="T53" fmla="*/ 1445 h 2038"/>
                  <a:gd name="T54" fmla="*/ 906 w 1811"/>
                  <a:gd name="T55" fmla="*/ 1578 h 2038"/>
                  <a:gd name="T56" fmla="*/ 934 w 1811"/>
                  <a:gd name="T57" fmla="*/ 1656 h 2038"/>
                  <a:gd name="T58" fmla="*/ 934 w 1811"/>
                  <a:gd name="T59" fmla="*/ 1757 h 2038"/>
                  <a:gd name="T60" fmla="*/ 1000 w 1811"/>
                  <a:gd name="T61" fmla="*/ 1775 h 2038"/>
                  <a:gd name="T62" fmla="*/ 1106 w 1811"/>
                  <a:gd name="T63" fmla="*/ 1757 h 2038"/>
                  <a:gd name="T64" fmla="*/ 1147 w 1811"/>
                  <a:gd name="T65" fmla="*/ 1800 h 2038"/>
                  <a:gd name="T66" fmla="*/ 1234 w 1811"/>
                  <a:gd name="T67" fmla="*/ 1794 h 2038"/>
                  <a:gd name="T68" fmla="*/ 1297 w 1811"/>
                  <a:gd name="T69" fmla="*/ 1869 h 2038"/>
                  <a:gd name="T70" fmla="*/ 1397 w 1811"/>
                  <a:gd name="T71" fmla="*/ 1835 h 2038"/>
                  <a:gd name="T72" fmla="*/ 1452 w 1811"/>
                  <a:gd name="T73" fmla="*/ 1910 h 2038"/>
                  <a:gd name="T74" fmla="*/ 1537 w 1811"/>
                  <a:gd name="T75" fmla="*/ 1976 h 2038"/>
                  <a:gd name="T76" fmla="*/ 1596 w 1811"/>
                  <a:gd name="T77" fmla="*/ 2035 h 2038"/>
                  <a:gd name="T78" fmla="*/ 1655 w 1811"/>
                  <a:gd name="T79" fmla="*/ 1898 h 2038"/>
                  <a:gd name="T80" fmla="*/ 1555 w 1811"/>
                  <a:gd name="T81" fmla="*/ 1878 h 2038"/>
                  <a:gd name="T82" fmla="*/ 1555 w 1811"/>
                  <a:gd name="T83" fmla="*/ 1734 h 2038"/>
                  <a:gd name="T84" fmla="*/ 1524 w 1811"/>
                  <a:gd name="T85" fmla="*/ 1585 h 2038"/>
                  <a:gd name="T86" fmla="*/ 1737 w 1811"/>
                  <a:gd name="T87" fmla="*/ 1472 h 2038"/>
                  <a:gd name="T88" fmla="*/ 1661 w 1811"/>
                  <a:gd name="T89" fmla="*/ 1345 h 2038"/>
                  <a:gd name="T90" fmla="*/ 1621 w 1811"/>
                  <a:gd name="T91" fmla="*/ 1191 h 2038"/>
                  <a:gd name="T92" fmla="*/ 1614 w 1811"/>
                  <a:gd name="T93" fmla="*/ 1019 h 2038"/>
                  <a:gd name="T94" fmla="*/ 1614 w 1811"/>
                  <a:gd name="T95" fmla="*/ 912 h 2038"/>
                  <a:gd name="T96" fmla="*/ 1581 w 1811"/>
                  <a:gd name="T97" fmla="*/ 841 h 2038"/>
                  <a:gd name="T98" fmla="*/ 1628 w 1811"/>
                  <a:gd name="T99" fmla="*/ 747 h 2038"/>
                  <a:gd name="T100" fmla="*/ 1653 w 1811"/>
                  <a:gd name="T101" fmla="*/ 675 h 2038"/>
                  <a:gd name="T102" fmla="*/ 1684 w 1811"/>
                  <a:gd name="T103" fmla="*/ 494 h 2038"/>
                  <a:gd name="T104" fmla="*/ 1753 w 1811"/>
                  <a:gd name="T105" fmla="*/ 418 h 2038"/>
                  <a:gd name="T106" fmla="*/ 1771 w 1811"/>
                  <a:gd name="T107" fmla="*/ 328 h 2038"/>
                  <a:gd name="T108" fmla="*/ 1778 w 1811"/>
                  <a:gd name="T109" fmla="*/ 213 h 2038"/>
                  <a:gd name="T110" fmla="*/ 1739 w 1811"/>
                  <a:gd name="T111" fmla="*/ 162 h 2038"/>
                  <a:gd name="T112" fmla="*/ 1668 w 1811"/>
                  <a:gd name="T113" fmla="*/ 88 h 2038"/>
                  <a:gd name="T114" fmla="*/ 1569 w 1811"/>
                  <a:gd name="T115" fmla="*/ 88 h 2038"/>
                  <a:gd name="T116" fmla="*/ 1499 w 1811"/>
                  <a:gd name="T117" fmla="*/ 88 h 2038"/>
                  <a:gd name="T118" fmla="*/ 1439 w 1811"/>
                  <a:gd name="T119" fmla="*/ 30 h 2038"/>
                  <a:gd name="T120" fmla="*/ 1371 w 1811"/>
                  <a:gd name="T121" fmla="*/ 31 h 2038"/>
                  <a:gd name="T122" fmla="*/ 1260 w 1811"/>
                  <a:gd name="T123" fmla="*/ 0 h 20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1811" h="2038">
                    <a:moveTo>
                      <a:pt x="1244" y="6"/>
                    </a:moveTo>
                    <a:lnTo>
                      <a:pt x="1237" y="37"/>
                    </a:lnTo>
                    <a:lnTo>
                      <a:pt x="1221" y="37"/>
                    </a:lnTo>
                    <a:lnTo>
                      <a:pt x="1215" y="47"/>
                    </a:lnTo>
                    <a:lnTo>
                      <a:pt x="1206" y="41"/>
                    </a:lnTo>
                    <a:lnTo>
                      <a:pt x="1178" y="50"/>
                    </a:lnTo>
                    <a:lnTo>
                      <a:pt x="1156" y="29"/>
                    </a:lnTo>
                    <a:lnTo>
                      <a:pt x="1137" y="47"/>
                    </a:lnTo>
                    <a:lnTo>
                      <a:pt x="1075" y="69"/>
                    </a:lnTo>
                    <a:lnTo>
                      <a:pt x="1059" y="84"/>
                    </a:lnTo>
                    <a:lnTo>
                      <a:pt x="1043" y="82"/>
                    </a:lnTo>
                    <a:lnTo>
                      <a:pt x="1010" y="59"/>
                    </a:lnTo>
                    <a:lnTo>
                      <a:pt x="996" y="72"/>
                    </a:lnTo>
                    <a:lnTo>
                      <a:pt x="975" y="125"/>
                    </a:lnTo>
                    <a:lnTo>
                      <a:pt x="957" y="135"/>
                    </a:lnTo>
                    <a:lnTo>
                      <a:pt x="897" y="115"/>
                    </a:lnTo>
                    <a:lnTo>
                      <a:pt x="879" y="123"/>
                    </a:lnTo>
                    <a:lnTo>
                      <a:pt x="847" y="115"/>
                    </a:lnTo>
                    <a:lnTo>
                      <a:pt x="822" y="100"/>
                    </a:lnTo>
                    <a:lnTo>
                      <a:pt x="787" y="103"/>
                    </a:lnTo>
                    <a:lnTo>
                      <a:pt x="775" y="90"/>
                    </a:lnTo>
                    <a:lnTo>
                      <a:pt x="766" y="66"/>
                    </a:lnTo>
                    <a:lnTo>
                      <a:pt x="722" y="41"/>
                    </a:lnTo>
                    <a:lnTo>
                      <a:pt x="703" y="25"/>
                    </a:lnTo>
                    <a:lnTo>
                      <a:pt x="679" y="25"/>
                    </a:lnTo>
                    <a:lnTo>
                      <a:pt x="644" y="53"/>
                    </a:lnTo>
                    <a:lnTo>
                      <a:pt x="613" y="107"/>
                    </a:lnTo>
                    <a:lnTo>
                      <a:pt x="594" y="113"/>
                    </a:lnTo>
                    <a:lnTo>
                      <a:pt x="603" y="147"/>
                    </a:lnTo>
                    <a:lnTo>
                      <a:pt x="597" y="181"/>
                    </a:lnTo>
                    <a:lnTo>
                      <a:pt x="601" y="207"/>
                    </a:lnTo>
                    <a:lnTo>
                      <a:pt x="601" y="240"/>
                    </a:lnTo>
                    <a:lnTo>
                      <a:pt x="550" y="340"/>
                    </a:lnTo>
                    <a:lnTo>
                      <a:pt x="550" y="416"/>
                    </a:lnTo>
                    <a:lnTo>
                      <a:pt x="531" y="472"/>
                    </a:lnTo>
                    <a:lnTo>
                      <a:pt x="538" y="541"/>
                    </a:lnTo>
                    <a:lnTo>
                      <a:pt x="525" y="563"/>
                    </a:lnTo>
                    <a:lnTo>
                      <a:pt x="517" y="597"/>
                    </a:lnTo>
                    <a:lnTo>
                      <a:pt x="517" y="641"/>
                    </a:lnTo>
                    <a:lnTo>
                      <a:pt x="484" y="685"/>
                    </a:lnTo>
                    <a:lnTo>
                      <a:pt x="435" y="716"/>
                    </a:lnTo>
                    <a:lnTo>
                      <a:pt x="404" y="781"/>
                    </a:lnTo>
                    <a:lnTo>
                      <a:pt x="373" y="816"/>
                    </a:lnTo>
                    <a:lnTo>
                      <a:pt x="376" y="863"/>
                    </a:lnTo>
                    <a:lnTo>
                      <a:pt x="369" y="894"/>
                    </a:lnTo>
                    <a:lnTo>
                      <a:pt x="373" y="945"/>
                    </a:lnTo>
                    <a:lnTo>
                      <a:pt x="341" y="1007"/>
                    </a:lnTo>
                    <a:lnTo>
                      <a:pt x="306" y="1019"/>
                    </a:lnTo>
                    <a:lnTo>
                      <a:pt x="300" y="1044"/>
                    </a:lnTo>
                    <a:lnTo>
                      <a:pt x="275" y="1050"/>
                    </a:lnTo>
                    <a:lnTo>
                      <a:pt x="238" y="1103"/>
                    </a:lnTo>
                    <a:lnTo>
                      <a:pt x="226" y="1113"/>
                    </a:lnTo>
                    <a:lnTo>
                      <a:pt x="201" y="1109"/>
                    </a:lnTo>
                    <a:lnTo>
                      <a:pt x="201" y="1088"/>
                    </a:lnTo>
                    <a:lnTo>
                      <a:pt x="195" y="1076"/>
                    </a:lnTo>
                    <a:lnTo>
                      <a:pt x="207" y="1060"/>
                    </a:lnTo>
                    <a:lnTo>
                      <a:pt x="201" y="1044"/>
                    </a:lnTo>
                    <a:lnTo>
                      <a:pt x="167" y="1056"/>
                    </a:lnTo>
                    <a:lnTo>
                      <a:pt x="157" y="1070"/>
                    </a:lnTo>
                    <a:lnTo>
                      <a:pt x="136" y="1062"/>
                    </a:lnTo>
                    <a:lnTo>
                      <a:pt x="136" y="1088"/>
                    </a:lnTo>
                    <a:lnTo>
                      <a:pt x="114" y="1097"/>
                    </a:lnTo>
                    <a:lnTo>
                      <a:pt x="104" y="1109"/>
                    </a:lnTo>
                    <a:lnTo>
                      <a:pt x="76" y="1076"/>
                    </a:lnTo>
                    <a:lnTo>
                      <a:pt x="73" y="1082"/>
                    </a:lnTo>
                    <a:lnTo>
                      <a:pt x="70" y="1083"/>
                    </a:lnTo>
                    <a:lnTo>
                      <a:pt x="48" y="1094"/>
                    </a:lnTo>
                    <a:lnTo>
                      <a:pt x="36" y="1113"/>
                    </a:lnTo>
                    <a:lnTo>
                      <a:pt x="13" y="1129"/>
                    </a:lnTo>
                    <a:lnTo>
                      <a:pt x="23" y="1138"/>
                    </a:lnTo>
                    <a:lnTo>
                      <a:pt x="20" y="1201"/>
                    </a:lnTo>
                    <a:lnTo>
                      <a:pt x="0" y="1206"/>
                    </a:lnTo>
                    <a:lnTo>
                      <a:pt x="8" y="1239"/>
                    </a:lnTo>
                    <a:lnTo>
                      <a:pt x="36" y="1226"/>
                    </a:lnTo>
                    <a:lnTo>
                      <a:pt x="42" y="1216"/>
                    </a:lnTo>
                    <a:lnTo>
                      <a:pt x="64" y="1219"/>
                    </a:lnTo>
                    <a:lnTo>
                      <a:pt x="83" y="1216"/>
                    </a:lnTo>
                    <a:lnTo>
                      <a:pt x="97" y="1219"/>
                    </a:lnTo>
                    <a:lnTo>
                      <a:pt x="107" y="1213"/>
                    </a:lnTo>
                    <a:lnTo>
                      <a:pt x="142" y="1216"/>
                    </a:lnTo>
                    <a:lnTo>
                      <a:pt x="157" y="1213"/>
                    </a:lnTo>
                    <a:lnTo>
                      <a:pt x="216" y="1219"/>
                    </a:lnTo>
                    <a:lnTo>
                      <a:pt x="382" y="1216"/>
                    </a:lnTo>
                    <a:lnTo>
                      <a:pt x="407" y="1219"/>
                    </a:lnTo>
                    <a:lnTo>
                      <a:pt x="410" y="1241"/>
                    </a:lnTo>
                    <a:lnTo>
                      <a:pt x="419" y="1250"/>
                    </a:lnTo>
                    <a:lnTo>
                      <a:pt x="419" y="1281"/>
                    </a:lnTo>
                    <a:lnTo>
                      <a:pt x="441" y="1338"/>
                    </a:lnTo>
                    <a:lnTo>
                      <a:pt x="441" y="1359"/>
                    </a:lnTo>
                    <a:lnTo>
                      <a:pt x="498" y="1457"/>
                    </a:lnTo>
                    <a:lnTo>
                      <a:pt x="529" y="1451"/>
                    </a:lnTo>
                    <a:lnTo>
                      <a:pt x="550" y="1460"/>
                    </a:lnTo>
                    <a:lnTo>
                      <a:pt x="550" y="1451"/>
                    </a:lnTo>
                    <a:lnTo>
                      <a:pt x="594" y="1437"/>
                    </a:lnTo>
                    <a:lnTo>
                      <a:pt x="613" y="1437"/>
                    </a:lnTo>
                    <a:lnTo>
                      <a:pt x="615" y="1447"/>
                    </a:lnTo>
                    <a:lnTo>
                      <a:pt x="672" y="1447"/>
                    </a:lnTo>
                    <a:lnTo>
                      <a:pt x="672" y="1404"/>
                    </a:lnTo>
                    <a:lnTo>
                      <a:pt x="688" y="1392"/>
                    </a:lnTo>
                    <a:lnTo>
                      <a:pt x="681" y="1369"/>
                    </a:lnTo>
                    <a:lnTo>
                      <a:pt x="688" y="1338"/>
                    </a:lnTo>
                    <a:lnTo>
                      <a:pt x="760" y="1338"/>
                    </a:lnTo>
                    <a:lnTo>
                      <a:pt x="763" y="1328"/>
                    </a:lnTo>
                    <a:lnTo>
                      <a:pt x="791" y="1328"/>
                    </a:lnTo>
                    <a:lnTo>
                      <a:pt x="781" y="1369"/>
                    </a:lnTo>
                    <a:lnTo>
                      <a:pt x="900" y="1369"/>
                    </a:lnTo>
                    <a:lnTo>
                      <a:pt x="910" y="1392"/>
                    </a:lnTo>
                    <a:lnTo>
                      <a:pt x="897" y="1445"/>
                    </a:lnTo>
                    <a:lnTo>
                      <a:pt x="912" y="1482"/>
                    </a:lnTo>
                    <a:lnTo>
                      <a:pt x="916" y="1501"/>
                    </a:lnTo>
                    <a:lnTo>
                      <a:pt x="906" y="1548"/>
                    </a:lnTo>
                    <a:lnTo>
                      <a:pt x="906" y="1578"/>
                    </a:lnTo>
                    <a:lnTo>
                      <a:pt x="900" y="1601"/>
                    </a:lnTo>
                    <a:lnTo>
                      <a:pt x="910" y="1628"/>
                    </a:lnTo>
                    <a:lnTo>
                      <a:pt x="922" y="1648"/>
                    </a:lnTo>
                    <a:lnTo>
                      <a:pt x="934" y="1656"/>
                    </a:lnTo>
                    <a:lnTo>
                      <a:pt x="947" y="1704"/>
                    </a:lnTo>
                    <a:lnTo>
                      <a:pt x="944" y="1716"/>
                    </a:lnTo>
                    <a:lnTo>
                      <a:pt x="951" y="1744"/>
                    </a:lnTo>
                    <a:lnTo>
                      <a:pt x="934" y="1757"/>
                    </a:lnTo>
                    <a:lnTo>
                      <a:pt x="941" y="1798"/>
                    </a:lnTo>
                    <a:lnTo>
                      <a:pt x="969" y="1775"/>
                    </a:lnTo>
                    <a:lnTo>
                      <a:pt x="988" y="1782"/>
                    </a:lnTo>
                    <a:lnTo>
                      <a:pt x="1000" y="1775"/>
                    </a:lnTo>
                    <a:lnTo>
                      <a:pt x="1022" y="1782"/>
                    </a:lnTo>
                    <a:lnTo>
                      <a:pt x="1059" y="1767"/>
                    </a:lnTo>
                    <a:lnTo>
                      <a:pt x="1094" y="1775"/>
                    </a:lnTo>
                    <a:lnTo>
                      <a:pt x="1106" y="1757"/>
                    </a:lnTo>
                    <a:lnTo>
                      <a:pt x="1121" y="1763"/>
                    </a:lnTo>
                    <a:lnTo>
                      <a:pt x="1121" y="1775"/>
                    </a:lnTo>
                    <a:lnTo>
                      <a:pt x="1147" y="1785"/>
                    </a:lnTo>
                    <a:lnTo>
                      <a:pt x="1147" y="1800"/>
                    </a:lnTo>
                    <a:lnTo>
                      <a:pt x="1137" y="1812"/>
                    </a:lnTo>
                    <a:lnTo>
                      <a:pt x="1150" y="1822"/>
                    </a:lnTo>
                    <a:lnTo>
                      <a:pt x="1178" y="1806"/>
                    </a:lnTo>
                    <a:lnTo>
                      <a:pt x="1234" y="1794"/>
                    </a:lnTo>
                    <a:lnTo>
                      <a:pt x="1231" y="1812"/>
                    </a:lnTo>
                    <a:lnTo>
                      <a:pt x="1237" y="1841"/>
                    </a:lnTo>
                    <a:lnTo>
                      <a:pt x="1250" y="1853"/>
                    </a:lnTo>
                    <a:lnTo>
                      <a:pt x="1297" y="1869"/>
                    </a:lnTo>
                    <a:lnTo>
                      <a:pt x="1337" y="1869"/>
                    </a:lnTo>
                    <a:lnTo>
                      <a:pt x="1365" y="1882"/>
                    </a:lnTo>
                    <a:lnTo>
                      <a:pt x="1391" y="1869"/>
                    </a:lnTo>
                    <a:lnTo>
                      <a:pt x="1397" y="1835"/>
                    </a:lnTo>
                    <a:lnTo>
                      <a:pt x="1412" y="1835"/>
                    </a:lnTo>
                    <a:lnTo>
                      <a:pt x="1415" y="1857"/>
                    </a:lnTo>
                    <a:lnTo>
                      <a:pt x="1434" y="1872"/>
                    </a:lnTo>
                    <a:lnTo>
                      <a:pt x="1452" y="1910"/>
                    </a:lnTo>
                    <a:lnTo>
                      <a:pt x="1518" y="1925"/>
                    </a:lnTo>
                    <a:lnTo>
                      <a:pt x="1534" y="1951"/>
                    </a:lnTo>
                    <a:lnTo>
                      <a:pt x="1530" y="1960"/>
                    </a:lnTo>
                    <a:lnTo>
                      <a:pt x="1537" y="1976"/>
                    </a:lnTo>
                    <a:lnTo>
                      <a:pt x="1549" y="1970"/>
                    </a:lnTo>
                    <a:lnTo>
                      <a:pt x="1561" y="1985"/>
                    </a:lnTo>
                    <a:lnTo>
                      <a:pt x="1581" y="2029"/>
                    </a:lnTo>
                    <a:lnTo>
                      <a:pt x="1596" y="2035"/>
                    </a:lnTo>
                    <a:lnTo>
                      <a:pt x="1634" y="2013"/>
                    </a:lnTo>
                    <a:lnTo>
                      <a:pt x="1640" y="2035"/>
                    </a:lnTo>
                    <a:lnTo>
                      <a:pt x="1655" y="2038"/>
                    </a:lnTo>
                    <a:lnTo>
                      <a:pt x="1655" y="1898"/>
                    </a:lnTo>
                    <a:lnTo>
                      <a:pt x="1624" y="1907"/>
                    </a:lnTo>
                    <a:lnTo>
                      <a:pt x="1628" y="1929"/>
                    </a:lnTo>
                    <a:lnTo>
                      <a:pt x="1584" y="1923"/>
                    </a:lnTo>
                    <a:lnTo>
                      <a:pt x="1555" y="1878"/>
                    </a:lnTo>
                    <a:lnTo>
                      <a:pt x="1534" y="1866"/>
                    </a:lnTo>
                    <a:lnTo>
                      <a:pt x="1522" y="1832"/>
                    </a:lnTo>
                    <a:lnTo>
                      <a:pt x="1540" y="1753"/>
                    </a:lnTo>
                    <a:lnTo>
                      <a:pt x="1555" y="1734"/>
                    </a:lnTo>
                    <a:lnTo>
                      <a:pt x="1543" y="1687"/>
                    </a:lnTo>
                    <a:lnTo>
                      <a:pt x="1555" y="1642"/>
                    </a:lnTo>
                    <a:lnTo>
                      <a:pt x="1549" y="1613"/>
                    </a:lnTo>
                    <a:lnTo>
                      <a:pt x="1524" y="1585"/>
                    </a:lnTo>
                    <a:lnTo>
                      <a:pt x="1549" y="1566"/>
                    </a:lnTo>
                    <a:lnTo>
                      <a:pt x="1584" y="1519"/>
                    </a:lnTo>
                    <a:lnTo>
                      <a:pt x="1577" y="1501"/>
                    </a:lnTo>
                    <a:lnTo>
                      <a:pt x="1737" y="1472"/>
                    </a:lnTo>
                    <a:lnTo>
                      <a:pt x="1733" y="1453"/>
                    </a:lnTo>
                    <a:lnTo>
                      <a:pt x="1708" y="1431"/>
                    </a:lnTo>
                    <a:lnTo>
                      <a:pt x="1694" y="1366"/>
                    </a:lnTo>
                    <a:lnTo>
                      <a:pt x="1661" y="1345"/>
                    </a:lnTo>
                    <a:lnTo>
                      <a:pt x="1640" y="1312"/>
                    </a:lnTo>
                    <a:lnTo>
                      <a:pt x="1606" y="1222"/>
                    </a:lnTo>
                    <a:lnTo>
                      <a:pt x="1621" y="1210"/>
                    </a:lnTo>
                    <a:lnTo>
                      <a:pt x="1621" y="1191"/>
                    </a:lnTo>
                    <a:lnTo>
                      <a:pt x="1600" y="1132"/>
                    </a:lnTo>
                    <a:lnTo>
                      <a:pt x="1602" y="1082"/>
                    </a:lnTo>
                    <a:lnTo>
                      <a:pt x="1608" y="1070"/>
                    </a:lnTo>
                    <a:lnTo>
                      <a:pt x="1614" y="1019"/>
                    </a:lnTo>
                    <a:lnTo>
                      <a:pt x="1596" y="1047"/>
                    </a:lnTo>
                    <a:lnTo>
                      <a:pt x="1606" y="947"/>
                    </a:lnTo>
                    <a:lnTo>
                      <a:pt x="1612" y="941"/>
                    </a:lnTo>
                    <a:lnTo>
                      <a:pt x="1614" y="912"/>
                    </a:lnTo>
                    <a:lnTo>
                      <a:pt x="1590" y="885"/>
                    </a:lnTo>
                    <a:lnTo>
                      <a:pt x="1592" y="878"/>
                    </a:lnTo>
                    <a:lnTo>
                      <a:pt x="1581" y="869"/>
                    </a:lnTo>
                    <a:lnTo>
                      <a:pt x="1581" y="841"/>
                    </a:lnTo>
                    <a:lnTo>
                      <a:pt x="1602" y="826"/>
                    </a:lnTo>
                    <a:lnTo>
                      <a:pt x="1608" y="806"/>
                    </a:lnTo>
                    <a:lnTo>
                      <a:pt x="1606" y="781"/>
                    </a:lnTo>
                    <a:lnTo>
                      <a:pt x="1628" y="747"/>
                    </a:lnTo>
                    <a:lnTo>
                      <a:pt x="1637" y="744"/>
                    </a:lnTo>
                    <a:lnTo>
                      <a:pt x="1649" y="732"/>
                    </a:lnTo>
                    <a:lnTo>
                      <a:pt x="1647" y="681"/>
                    </a:lnTo>
                    <a:lnTo>
                      <a:pt x="1653" y="675"/>
                    </a:lnTo>
                    <a:lnTo>
                      <a:pt x="1661" y="576"/>
                    </a:lnTo>
                    <a:lnTo>
                      <a:pt x="1671" y="563"/>
                    </a:lnTo>
                    <a:lnTo>
                      <a:pt x="1684" y="529"/>
                    </a:lnTo>
                    <a:lnTo>
                      <a:pt x="1684" y="494"/>
                    </a:lnTo>
                    <a:lnTo>
                      <a:pt x="1702" y="484"/>
                    </a:lnTo>
                    <a:lnTo>
                      <a:pt x="1715" y="457"/>
                    </a:lnTo>
                    <a:lnTo>
                      <a:pt x="1733" y="451"/>
                    </a:lnTo>
                    <a:lnTo>
                      <a:pt x="1753" y="418"/>
                    </a:lnTo>
                    <a:lnTo>
                      <a:pt x="1786" y="391"/>
                    </a:lnTo>
                    <a:lnTo>
                      <a:pt x="1811" y="350"/>
                    </a:lnTo>
                    <a:lnTo>
                      <a:pt x="1802" y="332"/>
                    </a:lnTo>
                    <a:lnTo>
                      <a:pt x="1771" y="328"/>
                    </a:lnTo>
                    <a:lnTo>
                      <a:pt x="1760" y="315"/>
                    </a:lnTo>
                    <a:lnTo>
                      <a:pt x="1771" y="275"/>
                    </a:lnTo>
                    <a:lnTo>
                      <a:pt x="1759" y="254"/>
                    </a:lnTo>
                    <a:lnTo>
                      <a:pt x="1778" y="213"/>
                    </a:lnTo>
                    <a:lnTo>
                      <a:pt x="1774" y="201"/>
                    </a:lnTo>
                    <a:lnTo>
                      <a:pt x="1762" y="185"/>
                    </a:lnTo>
                    <a:lnTo>
                      <a:pt x="1739" y="191"/>
                    </a:lnTo>
                    <a:lnTo>
                      <a:pt x="1739" y="162"/>
                    </a:lnTo>
                    <a:lnTo>
                      <a:pt x="1706" y="154"/>
                    </a:lnTo>
                    <a:lnTo>
                      <a:pt x="1680" y="113"/>
                    </a:lnTo>
                    <a:lnTo>
                      <a:pt x="1668" y="109"/>
                    </a:lnTo>
                    <a:lnTo>
                      <a:pt x="1668" y="88"/>
                    </a:lnTo>
                    <a:lnTo>
                      <a:pt x="1637" y="76"/>
                    </a:lnTo>
                    <a:lnTo>
                      <a:pt x="1614" y="113"/>
                    </a:lnTo>
                    <a:lnTo>
                      <a:pt x="1593" y="94"/>
                    </a:lnTo>
                    <a:lnTo>
                      <a:pt x="1569" y="88"/>
                    </a:lnTo>
                    <a:lnTo>
                      <a:pt x="1559" y="103"/>
                    </a:lnTo>
                    <a:lnTo>
                      <a:pt x="1534" y="119"/>
                    </a:lnTo>
                    <a:lnTo>
                      <a:pt x="1503" y="103"/>
                    </a:lnTo>
                    <a:lnTo>
                      <a:pt x="1499" y="88"/>
                    </a:lnTo>
                    <a:lnTo>
                      <a:pt x="1475" y="84"/>
                    </a:lnTo>
                    <a:lnTo>
                      <a:pt x="1475" y="63"/>
                    </a:lnTo>
                    <a:lnTo>
                      <a:pt x="1444" y="37"/>
                    </a:lnTo>
                    <a:lnTo>
                      <a:pt x="1439" y="30"/>
                    </a:lnTo>
                    <a:lnTo>
                      <a:pt x="1409" y="19"/>
                    </a:lnTo>
                    <a:lnTo>
                      <a:pt x="1393" y="25"/>
                    </a:lnTo>
                    <a:lnTo>
                      <a:pt x="1387" y="37"/>
                    </a:lnTo>
                    <a:lnTo>
                      <a:pt x="1371" y="31"/>
                    </a:lnTo>
                    <a:lnTo>
                      <a:pt x="1350" y="35"/>
                    </a:lnTo>
                    <a:lnTo>
                      <a:pt x="1319" y="12"/>
                    </a:lnTo>
                    <a:lnTo>
                      <a:pt x="1293" y="22"/>
                    </a:lnTo>
                    <a:lnTo>
                      <a:pt x="1260" y="0"/>
                    </a:lnTo>
                    <a:lnTo>
                      <a:pt x="1244" y="6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0" name="Freeform 65">
                <a:extLst>
                  <a:ext uri="{FF2B5EF4-FFF2-40B4-BE49-F238E27FC236}">
                    <a16:creationId xmlns:a16="http://schemas.microsoft.com/office/drawing/2014/main" id="{9D7640D6-BF67-480F-ACBE-AEF27EE5EE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23" y="2338"/>
                <a:ext cx="130" cy="154"/>
              </a:xfrm>
              <a:custGeom>
                <a:avLst/>
                <a:gdLst>
                  <a:gd name="T0" fmla="*/ 131 w 518"/>
                  <a:gd name="T1" fmla="*/ 89 h 616"/>
                  <a:gd name="T2" fmla="*/ 124 w 518"/>
                  <a:gd name="T3" fmla="*/ 151 h 616"/>
                  <a:gd name="T4" fmla="*/ 124 w 518"/>
                  <a:gd name="T5" fmla="*/ 204 h 616"/>
                  <a:gd name="T6" fmla="*/ 164 w 518"/>
                  <a:gd name="T7" fmla="*/ 226 h 616"/>
                  <a:gd name="T8" fmla="*/ 106 w 518"/>
                  <a:gd name="T9" fmla="*/ 294 h 616"/>
                  <a:gd name="T10" fmla="*/ 68 w 518"/>
                  <a:gd name="T11" fmla="*/ 333 h 616"/>
                  <a:gd name="T12" fmla="*/ 37 w 518"/>
                  <a:gd name="T13" fmla="*/ 370 h 616"/>
                  <a:gd name="T14" fmla="*/ 24 w 518"/>
                  <a:gd name="T15" fmla="*/ 439 h 616"/>
                  <a:gd name="T16" fmla="*/ 6 w 518"/>
                  <a:gd name="T17" fmla="*/ 551 h 616"/>
                  <a:gd name="T18" fmla="*/ 2 w 518"/>
                  <a:gd name="T19" fmla="*/ 608 h 616"/>
                  <a:gd name="T20" fmla="*/ 33 w 518"/>
                  <a:gd name="T21" fmla="*/ 616 h 616"/>
                  <a:gd name="T22" fmla="*/ 77 w 518"/>
                  <a:gd name="T23" fmla="*/ 573 h 616"/>
                  <a:gd name="T24" fmla="*/ 115 w 518"/>
                  <a:gd name="T25" fmla="*/ 564 h 616"/>
                  <a:gd name="T26" fmla="*/ 202 w 518"/>
                  <a:gd name="T27" fmla="*/ 545 h 616"/>
                  <a:gd name="T28" fmla="*/ 237 w 518"/>
                  <a:gd name="T29" fmla="*/ 491 h 616"/>
                  <a:gd name="T30" fmla="*/ 254 w 518"/>
                  <a:gd name="T31" fmla="*/ 454 h 616"/>
                  <a:gd name="T32" fmla="*/ 296 w 518"/>
                  <a:gd name="T33" fmla="*/ 426 h 616"/>
                  <a:gd name="T34" fmla="*/ 336 w 518"/>
                  <a:gd name="T35" fmla="*/ 439 h 616"/>
                  <a:gd name="T36" fmla="*/ 380 w 518"/>
                  <a:gd name="T37" fmla="*/ 439 h 616"/>
                  <a:gd name="T38" fmla="*/ 405 w 518"/>
                  <a:gd name="T39" fmla="*/ 432 h 616"/>
                  <a:gd name="T40" fmla="*/ 434 w 518"/>
                  <a:gd name="T41" fmla="*/ 420 h 616"/>
                  <a:gd name="T42" fmla="*/ 464 w 518"/>
                  <a:gd name="T43" fmla="*/ 364 h 616"/>
                  <a:gd name="T44" fmla="*/ 502 w 518"/>
                  <a:gd name="T45" fmla="*/ 323 h 616"/>
                  <a:gd name="T46" fmla="*/ 518 w 518"/>
                  <a:gd name="T47" fmla="*/ 280 h 616"/>
                  <a:gd name="T48" fmla="*/ 508 w 518"/>
                  <a:gd name="T49" fmla="*/ 204 h 616"/>
                  <a:gd name="T50" fmla="*/ 495 w 518"/>
                  <a:gd name="T51" fmla="*/ 151 h 616"/>
                  <a:gd name="T52" fmla="*/ 473 w 518"/>
                  <a:gd name="T53" fmla="*/ 120 h 616"/>
                  <a:gd name="T54" fmla="*/ 461 w 518"/>
                  <a:gd name="T55" fmla="*/ 91 h 616"/>
                  <a:gd name="T56" fmla="*/ 448 w 518"/>
                  <a:gd name="T57" fmla="*/ 57 h 616"/>
                  <a:gd name="T58" fmla="*/ 430 w 518"/>
                  <a:gd name="T59" fmla="*/ 17 h 616"/>
                  <a:gd name="T60" fmla="*/ 374 w 518"/>
                  <a:gd name="T61" fmla="*/ 51 h 616"/>
                  <a:gd name="T62" fmla="*/ 327 w 518"/>
                  <a:gd name="T63" fmla="*/ 38 h 616"/>
                  <a:gd name="T64" fmla="*/ 268 w 518"/>
                  <a:gd name="T65" fmla="*/ 54 h 616"/>
                  <a:gd name="T66" fmla="*/ 227 w 518"/>
                  <a:gd name="T67" fmla="*/ 70 h 616"/>
                  <a:gd name="T68" fmla="*/ 186 w 518"/>
                  <a:gd name="T69" fmla="*/ 64 h 616"/>
                  <a:gd name="T70" fmla="*/ 133 w 518"/>
                  <a:gd name="T71" fmla="*/ 57 h 6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518" h="616">
                    <a:moveTo>
                      <a:pt x="127" y="77"/>
                    </a:moveTo>
                    <a:lnTo>
                      <a:pt x="131" y="89"/>
                    </a:lnTo>
                    <a:lnTo>
                      <a:pt x="112" y="130"/>
                    </a:lnTo>
                    <a:lnTo>
                      <a:pt x="124" y="151"/>
                    </a:lnTo>
                    <a:lnTo>
                      <a:pt x="113" y="191"/>
                    </a:lnTo>
                    <a:lnTo>
                      <a:pt x="124" y="204"/>
                    </a:lnTo>
                    <a:lnTo>
                      <a:pt x="155" y="208"/>
                    </a:lnTo>
                    <a:lnTo>
                      <a:pt x="164" y="226"/>
                    </a:lnTo>
                    <a:lnTo>
                      <a:pt x="139" y="267"/>
                    </a:lnTo>
                    <a:lnTo>
                      <a:pt x="106" y="294"/>
                    </a:lnTo>
                    <a:lnTo>
                      <a:pt x="86" y="327"/>
                    </a:lnTo>
                    <a:lnTo>
                      <a:pt x="68" y="333"/>
                    </a:lnTo>
                    <a:lnTo>
                      <a:pt x="55" y="360"/>
                    </a:lnTo>
                    <a:lnTo>
                      <a:pt x="37" y="370"/>
                    </a:lnTo>
                    <a:lnTo>
                      <a:pt x="37" y="405"/>
                    </a:lnTo>
                    <a:lnTo>
                      <a:pt x="24" y="439"/>
                    </a:lnTo>
                    <a:lnTo>
                      <a:pt x="14" y="452"/>
                    </a:lnTo>
                    <a:lnTo>
                      <a:pt x="6" y="551"/>
                    </a:lnTo>
                    <a:lnTo>
                      <a:pt x="0" y="557"/>
                    </a:lnTo>
                    <a:lnTo>
                      <a:pt x="2" y="608"/>
                    </a:lnTo>
                    <a:lnTo>
                      <a:pt x="27" y="602"/>
                    </a:lnTo>
                    <a:lnTo>
                      <a:pt x="33" y="616"/>
                    </a:lnTo>
                    <a:lnTo>
                      <a:pt x="55" y="604"/>
                    </a:lnTo>
                    <a:lnTo>
                      <a:pt x="77" y="573"/>
                    </a:lnTo>
                    <a:lnTo>
                      <a:pt x="102" y="573"/>
                    </a:lnTo>
                    <a:lnTo>
                      <a:pt x="115" y="564"/>
                    </a:lnTo>
                    <a:lnTo>
                      <a:pt x="215" y="567"/>
                    </a:lnTo>
                    <a:lnTo>
                      <a:pt x="202" y="545"/>
                    </a:lnTo>
                    <a:lnTo>
                      <a:pt x="217" y="511"/>
                    </a:lnTo>
                    <a:lnTo>
                      <a:pt x="237" y="491"/>
                    </a:lnTo>
                    <a:lnTo>
                      <a:pt x="223" y="473"/>
                    </a:lnTo>
                    <a:lnTo>
                      <a:pt x="254" y="454"/>
                    </a:lnTo>
                    <a:lnTo>
                      <a:pt x="286" y="452"/>
                    </a:lnTo>
                    <a:lnTo>
                      <a:pt x="296" y="426"/>
                    </a:lnTo>
                    <a:lnTo>
                      <a:pt x="309" y="446"/>
                    </a:lnTo>
                    <a:lnTo>
                      <a:pt x="336" y="439"/>
                    </a:lnTo>
                    <a:lnTo>
                      <a:pt x="354" y="405"/>
                    </a:lnTo>
                    <a:lnTo>
                      <a:pt x="380" y="439"/>
                    </a:lnTo>
                    <a:lnTo>
                      <a:pt x="399" y="423"/>
                    </a:lnTo>
                    <a:lnTo>
                      <a:pt x="405" y="432"/>
                    </a:lnTo>
                    <a:lnTo>
                      <a:pt x="424" y="432"/>
                    </a:lnTo>
                    <a:lnTo>
                      <a:pt x="434" y="420"/>
                    </a:lnTo>
                    <a:lnTo>
                      <a:pt x="442" y="389"/>
                    </a:lnTo>
                    <a:lnTo>
                      <a:pt x="464" y="364"/>
                    </a:lnTo>
                    <a:lnTo>
                      <a:pt x="473" y="335"/>
                    </a:lnTo>
                    <a:lnTo>
                      <a:pt x="502" y="323"/>
                    </a:lnTo>
                    <a:lnTo>
                      <a:pt x="499" y="307"/>
                    </a:lnTo>
                    <a:lnTo>
                      <a:pt x="518" y="280"/>
                    </a:lnTo>
                    <a:lnTo>
                      <a:pt x="518" y="233"/>
                    </a:lnTo>
                    <a:lnTo>
                      <a:pt x="508" y="204"/>
                    </a:lnTo>
                    <a:lnTo>
                      <a:pt x="508" y="176"/>
                    </a:lnTo>
                    <a:lnTo>
                      <a:pt x="495" y="151"/>
                    </a:lnTo>
                    <a:lnTo>
                      <a:pt x="479" y="142"/>
                    </a:lnTo>
                    <a:lnTo>
                      <a:pt x="473" y="120"/>
                    </a:lnTo>
                    <a:lnTo>
                      <a:pt x="464" y="114"/>
                    </a:lnTo>
                    <a:lnTo>
                      <a:pt x="461" y="91"/>
                    </a:lnTo>
                    <a:lnTo>
                      <a:pt x="464" y="61"/>
                    </a:lnTo>
                    <a:lnTo>
                      <a:pt x="448" y="57"/>
                    </a:lnTo>
                    <a:lnTo>
                      <a:pt x="430" y="38"/>
                    </a:lnTo>
                    <a:lnTo>
                      <a:pt x="430" y="17"/>
                    </a:lnTo>
                    <a:lnTo>
                      <a:pt x="420" y="0"/>
                    </a:lnTo>
                    <a:lnTo>
                      <a:pt x="374" y="51"/>
                    </a:lnTo>
                    <a:lnTo>
                      <a:pt x="342" y="51"/>
                    </a:lnTo>
                    <a:lnTo>
                      <a:pt x="327" y="38"/>
                    </a:lnTo>
                    <a:lnTo>
                      <a:pt x="299" y="51"/>
                    </a:lnTo>
                    <a:lnTo>
                      <a:pt x="268" y="54"/>
                    </a:lnTo>
                    <a:lnTo>
                      <a:pt x="246" y="77"/>
                    </a:lnTo>
                    <a:lnTo>
                      <a:pt x="227" y="70"/>
                    </a:lnTo>
                    <a:lnTo>
                      <a:pt x="211" y="44"/>
                    </a:lnTo>
                    <a:lnTo>
                      <a:pt x="186" y="64"/>
                    </a:lnTo>
                    <a:lnTo>
                      <a:pt x="164" y="48"/>
                    </a:lnTo>
                    <a:lnTo>
                      <a:pt x="133" y="57"/>
                    </a:lnTo>
                    <a:lnTo>
                      <a:pt x="127" y="7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1" name="Freeform 66">
                <a:extLst>
                  <a:ext uri="{FF2B5EF4-FFF2-40B4-BE49-F238E27FC236}">
                    <a16:creationId xmlns:a16="http://schemas.microsoft.com/office/drawing/2014/main" id="{C4704476-43ED-44A4-8FC1-C02382066C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09" y="2109"/>
                <a:ext cx="40" cy="48"/>
              </a:xfrm>
              <a:custGeom>
                <a:avLst/>
                <a:gdLst>
                  <a:gd name="T0" fmla="*/ 70 w 157"/>
                  <a:gd name="T1" fmla="*/ 22 h 194"/>
                  <a:gd name="T2" fmla="*/ 60 w 157"/>
                  <a:gd name="T3" fmla="*/ 25 h 194"/>
                  <a:gd name="T4" fmla="*/ 19 w 157"/>
                  <a:gd name="T5" fmla="*/ 93 h 194"/>
                  <a:gd name="T6" fmla="*/ 7 w 157"/>
                  <a:gd name="T7" fmla="*/ 107 h 194"/>
                  <a:gd name="T8" fmla="*/ 0 w 157"/>
                  <a:gd name="T9" fmla="*/ 128 h 194"/>
                  <a:gd name="T10" fmla="*/ 7 w 157"/>
                  <a:gd name="T11" fmla="*/ 156 h 194"/>
                  <a:gd name="T12" fmla="*/ 4 w 157"/>
                  <a:gd name="T13" fmla="*/ 185 h 194"/>
                  <a:gd name="T14" fmla="*/ 23 w 157"/>
                  <a:gd name="T15" fmla="*/ 194 h 194"/>
                  <a:gd name="T16" fmla="*/ 39 w 157"/>
                  <a:gd name="T17" fmla="*/ 185 h 194"/>
                  <a:gd name="T18" fmla="*/ 66 w 157"/>
                  <a:gd name="T19" fmla="*/ 185 h 194"/>
                  <a:gd name="T20" fmla="*/ 84 w 157"/>
                  <a:gd name="T21" fmla="*/ 175 h 194"/>
                  <a:gd name="T22" fmla="*/ 98 w 157"/>
                  <a:gd name="T23" fmla="*/ 179 h 194"/>
                  <a:gd name="T24" fmla="*/ 101 w 157"/>
                  <a:gd name="T25" fmla="*/ 187 h 194"/>
                  <a:gd name="T26" fmla="*/ 117 w 157"/>
                  <a:gd name="T27" fmla="*/ 185 h 194"/>
                  <a:gd name="T28" fmla="*/ 141 w 157"/>
                  <a:gd name="T29" fmla="*/ 134 h 194"/>
                  <a:gd name="T30" fmla="*/ 131 w 157"/>
                  <a:gd name="T31" fmla="*/ 119 h 194"/>
                  <a:gd name="T32" fmla="*/ 88 w 157"/>
                  <a:gd name="T33" fmla="*/ 126 h 194"/>
                  <a:gd name="T34" fmla="*/ 94 w 157"/>
                  <a:gd name="T35" fmla="*/ 109 h 194"/>
                  <a:gd name="T36" fmla="*/ 123 w 157"/>
                  <a:gd name="T37" fmla="*/ 101 h 194"/>
                  <a:gd name="T38" fmla="*/ 138 w 157"/>
                  <a:gd name="T39" fmla="*/ 81 h 194"/>
                  <a:gd name="T40" fmla="*/ 154 w 157"/>
                  <a:gd name="T41" fmla="*/ 78 h 194"/>
                  <a:gd name="T42" fmla="*/ 157 w 157"/>
                  <a:gd name="T43" fmla="*/ 54 h 194"/>
                  <a:gd name="T44" fmla="*/ 148 w 157"/>
                  <a:gd name="T45" fmla="*/ 25 h 194"/>
                  <a:gd name="T46" fmla="*/ 125 w 157"/>
                  <a:gd name="T47" fmla="*/ 0 h 194"/>
                  <a:gd name="T48" fmla="*/ 104 w 157"/>
                  <a:gd name="T49" fmla="*/ 9 h 194"/>
                  <a:gd name="T50" fmla="*/ 88 w 157"/>
                  <a:gd name="T51" fmla="*/ 38 h 194"/>
                  <a:gd name="T52" fmla="*/ 70 w 157"/>
                  <a:gd name="T53" fmla="*/ 22 h 1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57" h="194">
                    <a:moveTo>
                      <a:pt x="70" y="22"/>
                    </a:moveTo>
                    <a:lnTo>
                      <a:pt x="60" y="25"/>
                    </a:lnTo>
                    <a:lnTo>
                      <a:pt x="19" y="93"/>
                    </a:lnTo>
                    <a:lnTo>
                      <a:pt x="7" y="107"/>
                    </a:lnTo>
                    <a:lnTo>
                      <a:pt x="0" y="128"/>
                    </a:lnTo>
                    <a:lnTo>
                      <a:pt x="7" y="156"/>
                    </a:lnTo>
                    <a:lnTo>
                      <a:pt x="4" y="185"/>
                    </a:lnTo>
                    <a:lnTo>
                      <a:pt x="23" y="194"/>
                    </a:lnTo>
                    <a:lnTo>
                      <a:pt x="39" y="185"/>
                    </a:lnTo>
                    <a:lnTo>
                      <a:pt x="66" y="185"/>
                    </a:lnTo>
                    <a:lnTo>
                      <a:pt x="84" y="175"/>
                    </a:lnTo>
                    <a:lnTo>
                      <a:pt x="98" y="179"/>
                    </a:lnTo>
                    <a:lnTo>
                      <a:pt x="101" y="187"/>
                    </a:lnTo>
                    <a:lnTo>
                      <a:pt x="117" y="185"/>
                    </a:lnTo>
                    <a:lnTo>
                      <a:pt x="141" y="134"/>
                    </a:lnTo>
                    <a:lnTo>
                      <a:pt x="131" y="119"/>
                    </a:lnTo>
                    <a:lnTo>
                      <a:pt x="88" y="126"/>
                    </a:lnTo>
                    <a:lnTo>
                      <a:pt x="94" y="109"/>
                    </a:lnTo>
                    <a:lnTo>
                      <a:pt x="123" y="101"/>
                    </a:lnTo>
                    <a:lnTo>
                      <a:pt x="138" y="81"/>
                    </a:lnTo>
                    <a:lnTo>
                      <a:pt x="154" y="78"/>
                    </a:lnTo>
                    <a:lnTo>
                      <a:pt x="157" y="54"/>
                    </a:lnTo>
                    <a:lnTo>
                      <a:pt x="148" y="25"/>
                    </a:lnTo>
                    <a:lnTo>
                      <a:pt x="125" y="0"/>
                    </a:lnTo>
                    <a:lnTo>
                      <a:pt x="104" y="9"/>
                    </a:lnTo>
                    <a:lnTo>
                      <a:pt x="88" y="38"/>
                    </a:lnTo>
                    <a:lnTo>
                      <a:pt x="70" y="2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2" name="Freeform 67">
                <a:extLst>
                  <a:ext uri="{FF2B5EF4-FFF2-40B4-BE49-F238E27FC236}">
                    <a16:creationId xmlns:a16="http://schemas.microsoft.com/office/drawing/2014/main" id="{4926B819-01B4-4EA9-8085-7EC5D9B970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96" y="2128"/>
                <a:ext cx="244" cy="370"/>
              </a:xfrm>
              <a:custGeom>
                <a:avLst/>
                <a:gdLst>
                  <a:gd name="T0" fmla="*/ 219 w 974"/>
                  <a:gd name="T1" fmla="*/ 69 h 1479"/>
                  <a:gd name="T2" fmla="*/ 170 w 974"/>
                  <a:gd name="T3" fmla="*/ 107 h 1479"/>
                  <a:gd name="T4" fmla="*/ 160 w 974"/>
                  <a:gd name="T5" fmla="*/ 191 h 1479"/>
                  <a:gd name="T6" fmla="*/ 197 w 974"/>
                  <a:gd name="T7" fmla="*/ 228 h 1479"/>
                  <a:gd name="T8" fmla="*/ 219 w 974"/>
                  <a:gd name="T9" fmla="*/ 279 h 1479"/>
                  <a:gd name="T10" fmla="*/ 272 w 974"/>
                  <a:gd name="T11" fmla="*/ 322 h 1479"/>
                  <a:gd name="T12" fmla="*/ 657 w 974"/>
                  <a:gd name="T13" fmla="*/ 431 h 1479"/>
                  <a:gd name="T14" fmla="*/ 282 w 974"/>
                  <a:gd name="T15" fmla="*/ 759 h 1479"/>
                  <a:gd name="T16" fmla="*/ 203 w 974"/>
                  <a:gd name="T17" fmla="*/ 792 h 1479"/>
                  <a:gd name="T18" fmla="*/ 176 w 974"/>
                  <a:gd name="T19" fmla="*/ 831 h 1479"/>
                  <a:gd name="T20" fmla="*/ 104 w 974"/>
                  <a:gd name="T21" fmla="*/ 845 h 1479"/>
                  <a:gd name="T22" fmla="*/ 86 w 974"/>
                  <a:gd name="T23" fmla="*/ 866 h 1479"/>
                  <a:gd name="T24" fmla="*/ 0 w 974"/>
                  <a:gd name="T25" fmla="*/ 988 h 1479"/>
                  <a:gd name="T26" fmla="*/ 51 w 974"/>
                  <a:gd name="T27" fmla="*/ 1470 h 1479"/>
                  <a:gd name="T28" fmla="*/ 100 w 974"/>
                  <a:gd name="T29" fmla="*/ 1388 h 1479"/>
                  <a:gd name="T30" fmla="*/ 250 w 974"/>
                  <a:gd name="T31" fmla="*/ 1212 h 1479"/>
                  <a:gd name="T32" fmla="*/ 475 w 974"/>
                  <a:gd name="T33" fmla="*/ 1035 h 1479"/>
                  <a:gd name="T34" fmla="*/ 762 w 974"/>
                  <a:gd name="T35" fmla="*/ 628 h 1479"/>
                  <a:gd name="T36" fmla="*/ 831 w 974"/>
                  <a:gd name="T37" fmla="*/ 460 h 1479"/>
                  <a:gd name="T38" fmla="*/ 856 w 974"/>
                  <a:gd name="T39" fmla="*/ 410 h 1479"/>
                  <a:gd name="T40" fmla="*/ 887 w 974"/>
                  <a:gd name="T41" fmla="*/ 338 h 1479"/>
                  <a:gd name="T42" fmla="*/ 906 w 974"/>
                  <a:gd name="T43" fmla="*/ 300 h 1479"/>
                  <a:gd name="T44" fmla="*/ 919 w 974"/>
                  <a:gd name="T45" fmla="*/ 259 h 1479"/>
                  <a:gd name="T46" fmla="*/ 925 w 974"/>
                  <a:gd name="T47" fmla="*/ 181 h 1479"/>
                  <a:gd name="T48" fmla="*/ 950 w 974"/>
                  <a:gd name="T49" fmla="*/ 150 h 1479"/>
                  <a:gd name="T50" fmla="*/ 950 w 974"/>
                  <a:gd name="T51" fmla="*/ 91 h 1479"/>
                  <a:gd name="T52" fmla="*/ 944 w 974"/>
                  <a:gd name="T53" fmla="*/ 54 h 1479"/>
                  <a:gd name="T54" fmla="*/ 956 w 974"/>
                  <a:gd name="T55" fmla="*/ 15 h 1479"/>
                  <a:gd name="T56" fmla="*/ 909 w 974"/>
                  <a:gd name="T57" fmla="*/ 0 h 1479"/>
                  <a:gd name="T58" fmla="*/ 878 w 974"/>
                  <a:gd name="T59" fmla="*/ 35 h 1479"/>
                  <a:gd name="T60" fmla="*/ 731 w 974"/>
                  <a:gd name="T61" fmla="*/ 81 h 1479"/>
                  <a:gd name="T62" fmla="*/ 681 w 974"/>
                  <a:gd name="T63" fmla="*/ 78 h 1479"/>
                  <a:gd name="T64" fmla="*/ 618 w 974"/>
                  <a:gd name="T65" fmla="*/ 97 h 1479"/>
                  <a:gd name="T66" fmla="*/ 587 w 974"/>
                  <a:gd name="T67" fmla="*/ 88 h 1479"/>
                  <a:gd name="T68" fmla="*/ 491 w 974"/>
                  <a:gd name="T69" fmla="*/ 140 h 1479"/>
                  <a:gd name="T70" fmla="*/ 434 w 974"/>
                  <a:gd name="T71" fmla="*/ 122 h 1479"/>
                  <a:gd name="T72" fmla="*/ 395 w 974"/>
                  <a:gd name="T73" fmla="*/ 144 h 1479"/>
                  <a:gd name="T74" fmla="*/ 341 w 974"/>
                  <a:gd name="T75" fmla="*/ 166 h 1479"/>
                  <a:gd name="T76" fmla="*/ 254 w 974"/>
                  <a:gd name="T77" fmla="*/ 128 h 14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974" h="1479">
                    <a:moveTo>
                      <a:pt x="219" y="85"/>
                    </a:moveTo>
                    <a:lnTo>
                      <a:pt x="219" y="69"/>
                    </a:lnTo>
                    <a:lnTo>
                      <a:pt x="194" y="56"/>
                    </a:lnTo>
                    <a:lnTo>
                      <a:pt x="170" y="107"/>
                    </a:lnTo>
                    <a:lnTo>
                      <a:pt x="145" y="148"/>
                    </a:lnTo>
                    <a:lnTo>
                      <a:pt x="160" y="191"/>
                    </a:lnTo>
                    <a:lnTo>
                      <a:pt x="184" y="226"/>
                    </a:lnTo>
                    <a:lnTo>
                      <a:pt x="197" y="228"/>
                    </a:lnTo>
                    <a:lnTo>
                      <a:pt x="203" y="253"/>
                    </a:lnTo>
                    <a:lnTo>
                      <a:pt x="219" y="279"/>
                    </a:lnTo>
                    <a:lnTo>
                      <a:pt x="238" y="288"/>
                    </a:lnTo>
                    <a:lnTo>
                      <a:pt x="272" y="322"/>
                    </a:lnTo>
                    <a:lnTo>
                      <a:pt x="563" y="431"/>
                    </a:lnTo>
                    <a:lnTo>
                      <a:pt x="657" y="431"/>
                    </a:lnTo>
                    <a:lnTo>
                      <a:pt x="375" y="763"/>
                    </a:lnTo>
                    <a:lnTo>
                      <a:pt x="282" y="759"/>
                    </a:lnTo>
                    <a:lnTo>
                      <a:pt x="250" y="769"/>
                    </a:lnTo>
                    <a:lnTo>
                      <a:pt x="203" y="792"/>
                    </a:lnTo>
                    <a:lnTo>
                      <a:pt x="184" y="810"/>
                    </a:lnTo>
                    <a:lnTo>
                      <a:pt x="176" y="831"/>
                    </a:lnTo>
                    <a:lnTo>
                      <a:pt x="129" y="845"/>
                    </a:lnTo>
                    <a:lnTo>
                      <a:pt x="104" y="845"/>
                    </a:lnTo>
                    <a:lnTo>
                      <a:pt x="88" y="857"/>
                    </a:lnTo>
                    <a:lnTo>
                      <a:pt x="86" y="866"/>
                    </a:lnTo>
                    <a:lnTo>
                      <a:pt x="26" y="960"/>
                    </a:lnTo>
                    <a:lnTo>
                      <a:pt x="0" y="988"/>
                    </a:lnTo>
                    <a:lnTo>
                      <a:pt x="0" y="1391"/>
                    </a:lnTo>
                    <a:lnTo>
                      <a:pt x="51" y="1470"/>
                    </a:lnTo>
                    <a:lnTo>
                      <a:pt x="53" y="1479"/>
                    </a:lnTo>
                    <a:lnTo>
                      <a:pt x="100" y="1388"/>
                    </a:lnTo>
                    <a:lnTo>
                      <a:pt x="110" y="1385"/>
                    </a:lnTo>
                    <a:lnTo>
                      <a:pt x="250" y="1212"/>
                    </a:lnTo>
                    <a:lnTo>
                      <a:pt x="360" y="1113"/>
                    </a:lnTo>
                    <a:lnTo>
                      <a:pt x="475" y="1035"/>
                    </a:lnTo>
                    <a:lnTo>
                      <a:pt x="663" y="810"/>
                    </a:lnTo>
                    <a:lnTo>
                      <a:pt x="762" y="628"/>
                    </a:lnTo>
                    <a:lnTo>
                      <a:pt x="762" y="603"/>
                    </a:lnTo>
                    <a:lnTo>
                      <a:pt x="831" y="460"/>
                    </a:lnTo>
                    <a:lnTo>
                      <a:pt x="831" y="437"/>
                    </a:lnTo>
                    <a:lnTo>
                      <a:pt x="856" y="410"/>
                    </a:lnTo>
                    <a:lnTo>
                      <a:pt x="878" y="372"/>
                    </a:lnTo>
                    <a:lnTo>
                      <a:pt x="887" y="338"/>
                    </a:lnTo>
                    <a:lnTo>
                      <a:pt x="906" y="316"/>
                    </a:lnTo>
                    <a:lnTo>
                      <a:pt x="906" y="300"/>
                    </a:lnTo>
                    <a:lnTo>
                      <a:pt x="921" y="275"/>
                    </a:lnTo>
                    <a:lnTo>
                      <a:pt x="919" y="259"/>
                    </a:lnTo>
                    <a:lnTo>
                      <a:pt x="927" y="216"/>
                    </a:lnTo>
                    <a:lnTo>
                      <a:pt x="925" y="181"/>
                    </a:lnTo>
                    <a:lnTo>
                      <a:pt x="974" y="166"/>
                    </a:lnTo>
                    <a:lnTo>
                      <a:pt x="950" y="150"/>
                    </a:lnTo>
                    <a:lnTo>
                      <a:pt x="944" y="109"/>
                    </a:lnTo>
                    <a:lnTo>
                      <a:pt x="950" y="91"/>
                    </a:lnTo>
                    <a:lnTo>
                      <a:pt x="940" y="85"/>
                    </a:lnTo>
                    <a:lnTo>
                      <a:pt x="944" y="54"/>
                    </a:lnTo>
                    <a:lnTo>
                      <a:pt x="952" y="35"/>
                    </a:lnTo>
                    <a:lnTo>
                      <a:pt x="956" y="15"/>
                    </a:lnTo>
                    <a:lnTo>
                      <a:pt x="934" y="13"/>
                    </a:lnTo>
                    <a:lnTo>
                      <a:pt x="909" y="0"/>
                    </a:lnTo>
                    <a:lnTo>
                      <a:pt x="887" y="9"/>
                    </a:lnTo>
                    <a:lnTo>
                      <a:pt x="878" y="35"/>
                    </a:lnTo>
                    <a:lnTo>
                      <a:pt x="843" y="50"/>
                    </a:lnTo>
                    <a:lnTo>
                      <a:pt x="731" y="81"/>
                    </a:lnTo>
                    <a:lnTo>
                      <a:pt x="710" y="72"/>
                    </a:lnTo>
                    <a:lnTo>
                      <a:pt x="681" y="78"/>
                    </a:lnTo>
                    <a:lnTo>
                      <a:pt x="653" y="95"/>
                    </a:lnTo>
                    <a:lnTo>
                      <a:pt x="618" y="97"/>
                    </a:lnTo>
                    <a:lnTo>
                      <a:pt x="606" y="88"/>
                    </a:lnTo>
                    <a:lnTo>
                      <a:pt x="587" y="88"/>
                    </a:lnTo>
                    <a:lnTo>
                      <a:pt x="522" y="134"/>
                    </a:lnTo>
                    <a:lnTo>
                      <a:pt x="491" y="140"/>
                    </a:lnTo>
                    <a:lnTo>
                      <a:pt x="481" y="132"/>
                    </a:lnTo>
                    <a:lnTo>
                      <a:pt x="434" y="122"/>
                    </a:lnTo>
                    <a:lnTo>
                      <a:pt x="407" y="144"/>
                    </a:lnTo>
                    <a:lnTo>
                      <a:pt x="395" y="144"/>
                    </a:lnTo>
                    <a:lnTo>
                      <a:pt x="362" y="169"/>
                    </a:lnTo>
                    <a:lnTo>
                      <a:pt x="341" y="166"/>
                    </a:lnTo>
                    <a:lnTo>
                      <a:pt x="307" y="173"/>
                    </a:lnTo>
                    <a:lnTo>
                      <a:pt x="254" y="128"/>
                    </a:lnTo>
                    <a:lnTo>
                      <a:pt x="219" y="8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3" name="Freeform 68">
                <a:extLst>
                  <a:ext uri="{FF2B5EF4-FFF2-40B4-BE49-F238E27FC236}">
                    <a16:creationId xmlns:a16="http://schemas.microsoft.com/office/drawing/2014/main" id="{46F1A290-FCA2-45A1-BF96-01CB5F9F7F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8" y="2327"/>
                <a:ext cx="189" cy="252"/>
              </a:xfrm>
              <a:custGeom>
                <a:avLst/>
                <a:gdLst>
                  <a:gd name="T0" fmla="*/ 13 w 760"/>
                  <a:gd name="T1" fmla="*/ 59 h 1006"/>
                  <a:gd name="T2" fmla="*/ 31 w 760"/>
                  <a:gd name="T3" fmla="*/ 99 h 1006"/>
                  <a:gd name="T4" fmla="*/ 44 w 760"/>
                  <a:gd name="T5" fmla="*/ 133 h 1006"/>
                  <a:gd name="T6" fmla="*/ 56 w 760"/>
                  <a:gd name="T7" fmla="*/ 162 h 1006"/>
                  <a:gd name="T8" fmla="*/ 78 w 760"/>
                  <a:gd name="T9" fmla="*/ 193 h 1006"/>
                  <a:gd name="T10" fmla="*/ 91 w 760"/>
                  <a:gd name="T11" fmla="*/ 246 h 1006"/>
                  <a:gd name="T12" fmla="*/ 101 w 760"/>
                  <a:gd name="T13" fmla="*/ 322 h 1006"/>
                  <a:gd name="T14" fmla="*/ 85 w 760"/>
                  <a:gd name="T15" fmla="*/ 365 h 1006"/>
                  <a:gd name="T16" fmla="*/ 47 w 760"/>
                  <a:gd name="T17" fmla="*/ 406 h 1006"/>
                  <a:gd name="T18" fmla="*/ 17 w 760"/>
                  <a:gd name="T19" fmla="*/ 462 h 1006"/>
                  <a:gd name="T20" fmla="*/ 0 w 760"/>
                  <a:gd name="T21" fmla="*/ 490 h 1006"/>
                  <a:gd name="T22" fmla="*/ 35 w 760"/>
                  <a:gd name="T23" fmla="*/ 543 h 1006"/>
                  <a:gd name="T24" fmla="*/ 72 w 760"/>
                  <a:gd name="T25" fmla="*/ 509 h 1006"/>
                  <a:gd name="T26" fmla="*/ 50 w 760"/>
                  <a:gd name="T27" fmla="*/ 537 h 1006"/>
                  <a:gd name="T28" fmla="*/ 25 w 760"/>
                  <a:gd name="T29" fmla="*/ 547 h 1006"/>
                  <a:gd name="T30" fmla="*/ 10 w 760"/>
                  <a:gd name="T31" fmla="*/ 578 h 1006"/>
                  <a:gd name="T32" fmla="*/ 15 w 760"/>
                  <a:gd name="T33" fmla="*/ 610 h 1006"/>
                  <a:gd name="T34" fmla="*/ 357 w 760"/>
                  <a:gd name="T35" fmla="*/ 830 h 1006"/>
                  <a:gd name="T36" fmla="*/ 347 w 760"/>
                  <a:gd name="T37" fmla="*/ 869 h 1006"/>
                  <a:gd name="T38" fmla="*/ 359 w 760"/>
                  <a:gd name="T39" fmla="*/ 881 h 1006"/>
                  <a:gd name="T40" fmla="*/ 500 w 760"/>
                  <a:gd name="T41" fmla="*/ 1006 h 1006"/>
                  <a:gd name="T42" fmla="*/ 531 w 760"/>
                  <a:gd name="T43" fmla="*/ 978 h 1006"/>
                  <a:gd name="T44" fmla="*/ 543 w 760"/>
                  <a:gd name="T45" fmla="*/ 931 h 1006"/>
                  <a:gd name="T46" fmla="*/ 575 w 760"/>
                  <a:gd name="T47" fmla="*/ 865 h 1006"/>
                  <a:gd name="T48" fmla="*/ 600 w 760"/>
                  <a:gd name="T49" fmla="*/ 822 h 1006"/>
                  <a:gd name="T50" fmla="*/ 621 w 760"/>
                  <a:gd name="T51" fmla="*/ 775 h 1006"/>
                  <a:gd name="T52" fmla="*/ 656 w 760"/>
                  <a:gd name="T53" fmla="*/ 759 h 1006"/>
                  <a:gd name="T54" fmla="*/ 668 w 760"/>
                  <a:gd name="T55" fmla="*/ 746 h 1006"/>
                  <a:gd name="T56" fmla="*/ 703 w 760"/>
                  <a:gd name="T57" fmla="*/ 712 h 1006"/>
                  <a:gd name="T58" fmla="*/ 725 w 760"/>
                  <a:gd name="T59" fmla="*/ 672 h 1006"/>
                  <a:gd name="T60" fmla="*/ 674 w 760"/>
                  <a:gd name="T61" fmla="*/ 190 h 1006"/>
                  <a:gd name="T62" fmla="*/ 760 w 760"/>
                  <a:gd name="T63" fmla="*/ 68 h 1006"/>
                  <a:gd name="T64" fmla="*/ 650 w 760"/>
                  <a:gd name="T65" fmla="*/ 37 h 1006"/>
                  <a:gd name="T66" fmla="*/ 531 w 760"/>
                  <a:gd name="T67" fmla="*/ 131 h 1006"/>
                  <a:gd name="T68" fmla="*/ 471 w 760"/>
                  <a:gd name="T69" fmla="*/ 119 h 1006"/>
                  <a:gd name="T70" fmla="*/ 400 w 760"/>
                  <a:gd name="T71" fmla="*/ 109 h 1006"/>
                  <a:gd name="T72" fmla="*/ 263 w 760"/>
                  <a:gd name="T73" fmla="*/ 21 h 1006"/>
                  <a:gd name="T74" fmla="*/ 186 w 760"/>
                  <a:gd name="T75" fmla="*/ 0 h 1006"/>
                  <a:gd name="T76" fmla="*/ 3 w 760"/>
                  <a:gd name="T77" fmla="*/ 42 h 10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760" h="1006">
                    <a:moveTo>
                      <a:pt x="3" y="42"/>
                    </a:moveTo>
                    <a:lnTo>
                      <a:pt x="13" y="59"/>
                    </a:lnTo>
                    <a:lnTo>
                      <a:pt x="13" y="80"/>
                    </a:lnTo>
                    <a:lnTo>
                      <a:pt x="31" y="99"/>
                    </a:lnTo>
                    <a:lnTo>
                      <a:pt x="47" y="103"/>
                    </a:lnTo>
                    <a:lnTo>
                      <a:pt x="44" y="133"/>
                    </a:lnTo>
                    <a:lnTo>
                      <a:pt x="47" y="156"/>
                    </a:lnTo>
                    <a:lnTo>
                      <a:pt x="56" y="162"/>
                    </a:lnTo>
                    <a:lnTo>
                      <a:pt x="62" y="184"/>
                    </a:lnTo>
                    <a:lnTo>
                      <a:pt x="78" y="193"/>
                    </a:lnTo>
                    <a:lnTo>
                      <a:pt x="91" y="218"/>
                    </a:lnTo>
                    <a:lnTo>
                      <a:pt x="91" y="246"/>
                    </a:lnTo>
                    <a:lnTo>
                      <a:pt x="101" y="275"/>
                    </a:lnTo>
                    <a:lnTo>
                      <a:pt x="101" y="322"/>
                    </a:lnTo>
                    <a:lnTo>
                      <a:pt x="82" y="349"/>
                    </a:lnTo>
                    <a:lnTo>
                      <a:pt x="85" y="365"/>
                    </a:lnTo>
                    <a:lnTo>
                      <a:pt x="56" y="377"/>
                    </a:lnTo>
                    <a:lnTo>
                      <a:pt x="47" y="406"/>
                    </a:lnTo>
                    <a:lnTo>
                      <a:pt x="25" y="431"/>
                    </a:lnTo>
                    <a:lnTo>
                      <a:pt x="17" y="462"/>
                    </a:lnTo>
                    <a:lnTo>
                      <a:pt x="7" y="474"/>
                    </a:lnTo>
                    <a:lnTo>
                      <a:pt x="0" y="490"/>
                    </a:lnTo>
                    <a:lnTo>
                      <a:pt x="13" y="515"/>
                    </a:lnTo>
                    <a:lnTo>
                      <a:pt x="35" y="543"/>
                    </a:lnTo>
                    <a:lnTo>
                      <a:pt x="38" y="521"/>
                    </a:lnTo>
                    <a:lnTo>
                      <a:pt x="72" y="509"/>
                    </a:lnTo>
                    <a:lnTo>
                      <a:pt x="88" y="531"/>
                    </a:lnTo>
                    <a:lnTo>
                      <a:pt x="50" y="537"/>
                    </a:lnTo>
                    <a:lnTo>
                      <a:pt x="47" y="556"/>
                    </a:lnTo>
                    <a:lnTo>
                      <a:pt x="25" y="547"/>
                    </a:lnTo>
                    <a:lnTo>
                      <a:pt x="13" y="562"/>
                    </a:lnTo>
                    <a:lnTo>
                      <a:pt x="10" y="578"/>
                    </a:lnTo>
                    <a:lnTo>
                      <a:pt x="23" y="593"/>
                    </a:lnTo>
                    <a:lnTo>
                      <a:pt x="15" y="610"/>
                    </a:lnTo>
                    <a:lnTo>
                      <a:pt x="14" y="614"/>
                    </a:lnTo>
                    <a:lnTo>
                      <a:pt x="357" y="830"/>
                    </a:lnTo>
                    <a:lnTo>
                      <a:pt x="359" y="855"/>
                    </a:lnTo>
                    <a:lnTo>
                      <a:pt x="347" y="869"/>
                    </a:lnTo>
                    <a:lnTo>
                      <a:pt x="350" y="877"/>
                    </a:lnTo>
                    <a:lnTo>
                      <a:pt x="359" y="881"/>
                    </a:lnTo>
                    <a:lnTo>
                      <a:pt x="365" y="896"/>
                    </a:lnTo>
                    <a:lnTo>
                      <a:pt x="500" y="1006"/>
                    </a:lnTo>
                    <a:lnTo>
                      <a:pt x="518" y="994"/>
                    </a:lnTo>
                    <a:lnTo>
                      <a:pt x="531" y="978"/>
                    </a:lnTo>
                    <a:lnTo>
                      <a:pt x="543" y="943"/>
                    </a:lnTo>
                    <a:lnTo>
                      <a:pt x="543" y="931"/>
                    </a:lnTo>
                    <a:lnTo>
                      <a:pt x="556" y="925"/>
                    </a:lnTo>
                    <a:lnTo>
                      <a:pt x="575" y="865"/>
                    </a:lnTo>
                    <a:lnTo>
                      <a:pt x="588" y="853"/>
                    </a:lnTo>
                    <a:lnTo>
                      <a:pt x="600" y="822"/>
                    </a:lnTo>
                    <a:lnTo>
                      <a:pt x="600" y="787"/>
                    </a:lnTo>
                    <a:lnTo>
                      <a:pt x="621" y="775"/>
                    </a:lnTo>
                    <a:lnTo>
                      <a:pt x="637" y="775"/>
                    </a:lnTo>
                    <a:lnTo>
                      <a:pt x="656" y="759"/>
                    </a:lnTo>
                    <a:lnTo>
                      <a:pt x="653" y="746"/>
                    </a:lnTo>
                    <a:lnTo>
                      <a:pt x="668" y="746"/>
                    </a:lnTo>
                    <a:lnTo>
                      <a:pt x="680" y="722"/>
                    </a:lnTo>
                    <a:lnTo>
                      <a:pt x="703" y="712"/>
                    </a:lnTo>
                    <a:lnTo>
                      <a:pt x="727" y="681"/>
                    </a:lnTo>
                    <a:lnTo>
                      <a:pt x="725" y="672"/>
                    </a:lnTo>
                    <a:lnTo>
                      <a:pt x="674" y="593"/>
                    </a:lnTo>
                    <a:lnTo>
                      <a:pt x="674" y="190"/>
                    </a:lnTo>
                    <a:lnTo>
                      <a:pt x="700" y="162"/>
                    </a:lnTo>
                    <a:lnTo>
                      <a:pt x="760" y="68"/>
                    </a:lnTo>
                    <a:lnTo>
                      <a:pt x="687" y="74"/>
                    </a:lnTo>
                    <a:lnTo>
                      <a:pt x="650" y="37"/>
                    </a:lnTo>
                    <a:lnTo>
                      <a:pt x="565" y="84"/>
                    </a:lnTo>
                    <a:lnTo>
                      <a:pt x="531" y="131"/>
                    </a:lnTo>
                    <a:lnTo>
                      <a:pt x="512" y="121"/>
                    </a:lnTo>
                    <a:lnTo>
                      <a:pt x="471" y="119"/>
                    </a:lnTo>
                    <a:lnTo>
                      <a:pt x="437" y="106"/>
                    </a:lnTo>
                    <a:lnTo>
                      <a:pt x="400" y="109"/>
                    </a:lnTo>
                    <a:lnTo>
                      <a:pt x="291" y="27"/>
                    </a:lnTo>
                    <a:lnTo>
                      <a:pt x="263" y="21"/>
                    </a:lnTo>
                    <a:lnTo>
                      <a:pt x="197" y="18"/>
                    </a:lnTo>
                    <a:lnTo>
                      <a:pt x="186" y="0"/>
                    </a:lnTo>
                    <a:lnTo>
                      <a:pt x="41" y="0"/>
                    </a:lnTo>
                    <a:lnTo>
                      <a:pt x="3" y="42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4" name="Freeform 69">
                <a:extLst>
                  <a:ext uri="{FF2B5EF4-FFF2-40B4-BE49-F238E27FC236}">
                    <a16:creationId xmlns:a16="http://schemas.microsoft.com/office/drawing/2014/main" id="{F5D40D3F-996B-4AEC-A9AB-60DFE3FB98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76" y="1686"/>
                <a:ext cx="78" cy="44"/>
              </a:xfrm>
              <a:custGeom>
                <a:avLst/>
                <a:gdLst>
                  <a:gd name="T0" fmla="*/ 196 w 311"/>
                  <a:gd name="T1" fmla="*/ 38 h 176"/>
                  <a:gd name="T2" fmla="*/ 159 w 311"/>
                  <a:gd name="T3" fmla="*/ 25 h 176"/>
                  <a:gd name="T4" fmla="*/ 131 w 311"/>
                  <a:gd name="T5" fmla="*/ 25 h 176"/>
                  <a:gd name="T6" fmla="*/ 127 w 311"/>
                  <a:gd name="T7" fmla="*/ 6 h 176"/>
                  <a:gd name="T8" fmla="*/ 90 w 311"/>
                  <a:gd name="T9" fmla="*/ 0 h 176"/>
                  <a:gd name="T10" fmla="*/ 74 w 311"/>
                  <a:gd name="T11" fmla="*/ 12 h 176"/>
                  <a:gd name="T12" fmla="*/ 49 w 311"/>
                  <a:gd name="T13" fmla="*/ 25 h 176"/>
                  <a:gd name="T14" fmla="*/ 24 w 311"/>
                  <a:gd name="T15" fmla="*/ 82 h 176"/>
                  <a:gd name="T16" fmla="*/ 12 w 311"/>
                  <a:gd name="T17" fmla="*/ 91 h 176"/>
                  <a:gd name="T18" fmla="*/ 8 w 311"/>
                  <a:gd name="T19" fmla="*/ 106 h 176"/>
                  <a:gd name="T20" fmla="*/ 0 w 311"/>
                  <a:gd name="T21" fmla="*/ 125 h 176"/>
                  <a:gd name="T22" fmla="*/ 12 w 311"/>
                  <a:gd name="T23" fmla="*/ 147 h 176"/>
                  <a:gd name="T24" fmla="*/ 37 w 311"/>
                  <a:gd name="T25" fmla="*/ 163 h 176"/>
                  <a:gd name="T26" fmla="*/ 59 w 311"/>
                  <a:gd name="T27" fmla="*/ 157 h 176"/>
                  <a:gd name="T28" fmla="*/ 100 w 311"/>
                  <a:gd name="T29" fmla="*/ 176 h 176"/>
                  <a:gd name="T30" fmla="*/ 133 w 311"/>
                  <a:gd name="T31" fmla="*/ 169 h 176"/>
                  <a:gd name="T32" fmla="*/ 152 w 311"/>
                  <a:gd name="T33" fmla="*/ 153 h 176"/>
                  <a:gd name="T34" fmla="*/ 186 w 311"/>
                  <a:gd name="T35" fmla="*/ 166 h 176"/>
                  <a:gd name="T36" fmla="*/ 221 w 311"/>
                  <a:gd name="T37" fmla="*/ 163 h 176"/>
                  <a:gd name="T38" fmla="*/ 243 w 311"/>
                  <a:gd name="T39" fmla="*/ 166 h 176"/>
                  <a:gd name="T40" fmla="*/ 252 w 311"/>
                  <a:gd name="T41" fmla="*/ 157 h 176"/>
                  <a:gd name="T42" fmla="*/ 264 w 311"/>
                  <a:gd name="T43" fmla="*/ 163 h 176"/>
                  <a:gd name="T44" fmla="*/ 290 w 311"/>
                  <a:gd name="T45" fmla="*/ 157 h 176"/>
                  <a:gd name="T46" fmla="*/ 311 w 311"/>
                  <a:gd name="T47" fmla="*/ 157 h 176"/>
                  <a:gd name="T48" fmla="*/ 311 w 311"/>
                  <a:gd name="T49" fmla="*/ 143 h 176"/>
                  <a:gd name="T50" fmla="*/ 299 w 311"/>
                  <a:gd name="T51" fmla="*/ 131 h 176"/>
                  <a:gd name="T52" fmla="*/ 305 w 311"/>
                  <a:gd name="T53" fmla="*/ 113 h 176"/>
                  <a:gd name="T54" fmla="*/ 290 w 311"/>
                  <a:gd name="T55" fmla="*/ 91 h 176"/>
                  <a:gd name="T56" fmla="*/ 270 w 311"/>
                  <a:gd name="T57" fmla="*/ 98 h 176"/>
                  <a:gd name="T58" fmla="*/ 252 w 311"/>
                  <a:gd name="T59" fmla="*/ 75 h 176"/>
                  <a:gd name="T60" fmla="*/ 252 w 311"/>
                  <a:gd name="T61" fmla="*/ 59 h 176"/>
                  <a:gd name="T62" fmla="*/ 252 w 311"/>
                  <a:gd name="T63" fmla="*/ 41 h 176"/>
                  <a:gd name="T64" fmla="*/ 231 w 311"/>
                  <a:gd name="T65" fmla="*/ 35 h 176"/>
                  <a:gd name="T66" fmla="*/ 215 w 311"/>
                  <a:gd name="T67" fmla="*/ 25 h 176"/>
                  <a:gd name="T68" fmla="*/ 196 w 311"/>
                  <a:gd name="T69" fmla="*/ 38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311" h="176">
                    <a:moveTo>
                      <a:pt x="196" y="38"/>
                    </a:moveTo>
                    <a:lnTo>
                      <a:pt x="159" y="25"/>
                    </a:lnTo>
                    <a:lnTo>
                      <a:pt x="131" y="25"/>
                    </a:lnTo>
                    <a:lnTo>
                      <a:pt x="127" y="6"/>
                    </a:lnTo>
                    <a:lnTo>
                      <a:pt x="90" y="0"/>
                    </a:lnTo>
                    <a:lnTo>
                      <a:pt x="74" y="12"/>
                    </a:lnTo>
                    <a:lnTo>
                      <a:pt x="49" y="25"/>
                    </a:lnTo>
                    <a:lnTo>
                      <a:pt x="24" y="82"/>
                    </a:lnTo>
                    <a:lnTo>
                      <a:pt x="12" y="91"/>
                    </a:lnTo>
                    <a:lnTo>
                      <a:pt x="8" y="106"/>
                    </a:lnTo>
                    <a:lnTo>
                      <a:pt x="0" y="125"/>
                    </a:lnTo>
                    <a:lnTo>
                      <a:pt x="12" y="147"/>
                    </a:lnTo>
                    <a:lnTo>
                      <a:pt x="37" y="163"/>
                    </a:lnTo>
                    <a:lnTo>
                      <a:pt x="59" y="157"/>
                    </a:lnTo>
                    <a:lnTo>
                      <a:pt x="100" y="176"/>
                    </a:lnTo>
                    <a:lnTo>
                      <a:pt x="133" y="169"/>
                    </a:lnTo>
                    <a:lnTo>
                      <a:pt x="152" y="153"/>
                    </a:lnTo>
                    <a:lnTo>
                      <a:pt x="186" y="166"/>
                    </a:lnTo>
                    <a:lnTo>
                      <a:pt x="221" y="163"/>
                    </a:lnTo>
                    <a:lnTo>
                      <a:pt x="243" y="166"/>
                    </a:lnTo>
                    <a:lnTo>
                      <a:pt x="252" y="157"/>
                    </a:lnTo>
                    <a:lnTo>
                      <a:pt x="264" y="163"/>
                    </a:lnTo>
                    <a:lnTo>
                      <a:pt x="290" y="157"/>
                    </a:lnTo>
                    <a:lnTo>
                      <a:pt x="311" y="157"/>
                    </a:lnTo>
                    <a:lnTo>
                      <a:pt x="311" y="143"/>
                    </a:lnTo>
                    <a:lnTo>
                      <a:pt x="299" y="131"/>
                    </a:lnTo>
                    <a:lnTo>
                      <a:pt x="305" y="113"/>
                    </a:lnTo>
                    <a:lnTo>
                      <a:pt x="290" y="91"/>
                    </a:lnTo>
                    <a:lnTo>
                      <a:pt x="270" y="98"/>
                    </a:lnTo>
                    <a:lnTo>
                      <a:pt x="252" y="75"/>
                    </a:lnTo>
                    <a:lnTo>
                      <a:pt x="252" y="59"/>
                    </a:lnTo>
                    <a:lnTo>
                      <a:pt x="252" y="41"/>
                    </a:lnTo>
                    <a:lnTo>
                      <a:pt x="231" y="35"/>
                    </a:lnTo>
                    <a:lnTo>
                      <a:pt x="215" y="25"/>
                    </a:lnTo>
                    <a:lnTo>
                      <a:pt x="196" y="3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5" name="Freeform 70">
                <a:extLst>
                  <a:ext uri="{FF2B5EF4-FFF2-40B4-BE49-F238E27FC236}">
                    <a16:creationId xmlns:a16="http://schemas.microsoft.com/office/drawing/2014/main" id="{D62638A3-7450-472F-9D8A-A810E1496D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10" y="1493"/>
                <a:ext cx="660" cy="741"/>
              </a:xfrm>
              <a:custGeom>
                <a:avLst/>
                <a:gdLst>
                  <a:gd name="T0" fmla="*/ 1786 w 2638"/>
                  <a:gd name="T1" fmla="*/ 816 h 2966"/>
                  <a:gd name="T2" fmla="*/ 1809 w 2638"/>
                  <a:gd name="T3" fmla="*/ 984 h 2966"/>
                  <a:gd name="T4" fmla="*/ 1647 w 2638"/>
                  <a:gd name="T5" fmla="*/ 959 h 2966"/>
                  <a:gd name="T6" fmla="*/ 1477 w 2638"/>
                  <a:gd name="T7" fmla="*/ 885 h 2966"/>
                  <a:gd name="T8" fmla="*/ 1291 w 2638"/>
                  <a:gd name="T9" fmla="*/ 840 h 2966"/>
                  <a:gd name="T10" fmla="*/ 1078 w 2638"/>
                  <a:gd name="T11" fmla="*/ 734 h 2966"/>
                  <a:gd name="T12" fmla="*/ 1053 w 2638"/>
                  <a:gd name="T13" fmla="*/ 597 h 2966"/>
                  <a:gd name="T14" fmla="*/ 941 w 2638"/>
                  <a:gd name="T15" fmla="*/ 491 h 2966"/>
                  <a:gd name="T16" fmla="*/ 844 w 2638"/>
                  <a:gd name="T17" fmla="*/ 379 h 2966"/>
                  <a:gd name="T18" fmla="*/ 894 w 2638"/>
                  <a:gd name="T19" fmla="*/ 293 h 2966"/>
                  <a:gd name="T20" fmla="*/ 812 w 2638"/>
                  <a:gd name="T21" fmla="*/ 137 h 2966"/>
                  <a:gd name="T22" fmla="*/ 609 w 2638"/>
                  <a:gd name="T23" fmla="*/ 59 h 2966"/>
                  <a:gd name="T24" fmla="*/ 337 w 2638"/>
                  <a:gd name="T25" fmla="*/ 119 h 2966"/>
                  <a:gd name="T26" fmla="*/ 419 w 2638"/>
                  <a:gd name="T27" fmla="*/ 269 h 2966"/>
                  <a:gd name="T28" fmla="*/ 525 w 2638"/>
                  <a:gd name="T29" fmla="*/ 359 h 2966"/>
                  <a:gd name="T30" fmla="*/ 394 w 2638"/>
                  <a:gd name="T31" fmla="*/ 600 h 2966"/>
                  <a:gd name="T32" fmla="*/ 229 w 2638"/>
                  <a:gd name="T33" fmla="*/ 826 h 2966"/>
                  <a:gd name="T34" fmla="*/ 88 w 2638"/>
                  <a:gd name="T35" fmla="*/ 944 h 2966"/>
                  <a:gd name="T36" fmla="*/ 212 w 2638"/>
                  <a:gd name="T37" fmla="*/ 1088 h 2966"/>
                  <a:gd name="T38" fmla="*/ 169 w 2638"/>
                  <a:gd name="T39" fmla="*/ 1222 h 2966"/>
                  <a:gd name="T40" fmla="*/ 16 w 2638"/>
                  <a:gd name="T41" fmla="*/ 1287 h 2966"/>
                  <a:gd name="T42" fmla="*/ 225 w 2638"/>
                  <a:gd name="T43" fmla="*/ 1353 h 2966"/>
                  <a:gd name="T44" fmla="*/ 212 w 2638"/>
                  <a:gd name="T45" fmla="*/ 1560 h 2966"/>
                  <a:gd name="T46" fmla="*/ 404 w 2638"/>
                  <a:gd name="T47" fmla="*/ 1432 h 2966"/>
                  <a:gd name="T48" fmla="*/ 466 w 2638"/>
                  <a:gd name="T49" fmla="*/ 1563 h 2966"/>
                  <a:gd name="T50" fmla="*/ 491 w 2638"/>
                  <a:gd name="T51" fmla="*/ 1794 h 2966"/>
                  <a:gd name="T52" fmla="*/ 622 w 2638"/>
                  <a:gd name="T53" fmla="*/ 2207 h 2966"/>
                  <a:gd name="T54" fmla="*/ 800 w 2638"/>
                  <a:gd name="T55" fmla="*/ 2572 h 2966"/>
                  <a:gd name="T56" fmla="*/ 953 w 2638"/>
                  <a:gd name="T57" fmla="*/ 2929 h 2966"/>
                  <a:gd name="T58" fmla="*/ 1088 w 2638"/>
                  <a:gd name="T59" fmla="*/ 2853 h 2966"/>
                  <a:gd name="T60" fmla="*/ 1166 w 2638"/>
                  <a:gd name="T61" fmla="*/ 2754 h 2966"/>
                  <a:gd name="T62" fmla="*/ 1203 w 2638"/>
                  <a:gd name="T63" fmla="*/ 2564 h 2966"/>
                  <a:gd name="T64" fmla="*/ 1213 w 2638"/>
                  <a:gd name="T65" fmla="*/ 2247 h 2966"/>
                  <a:gd name="T66" fmla="*/ 1305 w 2638"/>
                  <a:gd name="T67" fmla="*/ 2070 h 2966"/>
                  <a:gd name="T68" fmla="*/ 1422 w 2638"/>
                  <a:gd name="T69" fmla="*/ 1970 h 2966"/>
                  <a:gd name="T70" fmla="*/ 1661 w 2638"/>
                  <a:gd name="T71" fmla="*/ 1711 h 2966"/>
                  <a:gd name="T72" fmla="*/ 1784 w 2638"/>
                  <a:gd name="T73" fmla="*/ 1525 h 2966"/>
                  <a:gd name="T74" fmla="*/ 1902 w 2638"/>
                  <a:gd name="T75" fmla="*/ 1507 h 2966"/>
                  <a:gd name="T76" fmla="*/ 1940 w 2638"/>
                  <a:gd name="T77" fmla="*/ 1353 h 2966"/>
                  <a:gd name="T78" fmla="*/ 1902 w 2638"/>
                  <a:gd name="T79" fmla="*/ 1207 h 2966"/>
                  <a:gd name="T80" fmla="*/ 1915 w 2638"/>
                  <a:gd name="T81" fmla="*/ 1115 h 2966"/>
                  <a:gd name="T82" fmla="*/ 1839 w 2638"/>
                  <a:gd name="T83" fmla="*/ 1004 h 2966"/>
                  <a:gd name="T84" fmla="*/ 1933 w 2638"/>
                  <a:gd name="T85" fmla="*/ 1022 h 2966"/>
                  <a:gd name="T86" fmla="*/ 2052 w 2638"/>
                  <a:gd name="T87" fmla="*/ 1119 h 2966"/>
                  <a:gd name="T88" fmla="*/ 2220 w 2638"/>
                  <a:gd name="T89" fmla="*/ 1197 h 2966"/>
                  <a:gd name="T90" fmla="*/ 2167 w 2638"/>
                  <a:gd name="T91" fmla="*/ 1341 h 2966"/>
                  <a:gd name="T92" fmla="*/ 2245 w 2638"/>
                  <a:gd name="T93" fmla="*/ 1275 h 2966"/>
                  <a:gd name="T94" fmla="*/ 2339 w 2638"/>
                  <a:gd name="T95" fmla="*/ 1435 h 2966"/>
                  <a:gd name="T96" fmla="*/ 2339 w 2638"/>
                  <a:gd name="T97" fmla="*/ 1244 h 2966"/>
                  <a:gd name="T98" fmla="*/ 2451 w 2638"/>
                  <a:gd name="T99" fmla="*/ 1119 h 2966"/>
                  <a:gd name="T100" fmla="*/ 2458 w 2638"/>
                  <a:gd name="T101" fmla="*/ 975 h 2966"/>
                  <a:gd name="T102" fmla="*/ 2636 w 2638"/>
                  <a:gd name="T103" fmla="*/ 906 h 2966"/>
                  <a:gd name="T104" fmla="*/ 2607 w 2638"/>
                  <a:gd name="T105" fmla="*/ 769 h 2966"/>
                  <a:gd name="T106" fmla="*/ 2533 w 2638"/>
                  <a:gd name="T107" fmla="*/ 694 h 2966"/>
                  <a:gd name="T108" fmla="*/ 2374 w 2638"/>
                  <a:gd name="T109" fmla="*/ 682 h 2966"/>
                  <a:gd name="T110" fmla="*/ 2202 w 2638"/>
                  <a:gd name="T111" fmla="*/ 800 h 2966"/>
                  <a:gd name="T112" fmla="*/ 2152 w 2638"/>
                  <a:gd name="T113" fmla="*/ 866 h 2966"/>
                  <a:gd name="T114" fmla="*/ 2114 w 2638"/>
                  <a:gd name="T115" fmla="*/ 932 h 2966"/>
                  <a:gd name="T116" fmla="*/ 1921 w 2638"/>
                  <a:gd name="T117" fmla="*/ 932 h 29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2638" h="2966">
                    <a:moveTo>
                      <a:pt x="1870" y="881"/>
                    </a:moveTo>
                    <a:lnTo>
                      <a:pt x="1852" y="859"/>
                    </a:lnTo>
                    <a:lnTo>
                      <a:pt x="1858" y="828"/>
                    </a:lnTo>
                    <a:lnTo>
                      <a:pt x="1849" y="807"/>
                    </a:lnTo>
                    <a:lnTo>
                      <a:pt x="1831" y="797"/>
                    </a:lnTo>
                    <a:lnTo>
                      <a:pt x="1811" y="810"/>
                    </a:lnTo>
                    <a:lnTo>
                      <a:pt x="1786" y="816"/>
                    </a:lnTo>
                    <a:lnTo>
                      <a:pt x="1790" y="826"/>
                    </a:lnTo>
                    <a:lnTo>
                      <a:pt x="1796" y="834"/>
                    </a:lnTo>
                    <a:lnTo>
                      <a:pt x="1790" y="859"/>
                    </a:lnTo>
                    <a:lnTo>
                      <a:pt x="1790" y="906"/>
                    </a:lnTo>
                    <a:lnTo>
                      <a:pt x="1805" y="918"/>
                    </a:lnTo>
                    <a:lnTo>
                      <a:pt x="1815" y="944"/>
                    </a:lnTo>
                    <a:lnTo>
                      <a:pt x="1809" y="984"/>
                    </a:lnTo>
                    <a:lnTo>
                      <a:pt x="1792" y="975"/>
                    </a:lnTo>
                    <a:lnTo>
                      <a:pt x="1768" y="984"/>
                    </a:lnTo>
                    <a:lnTo>
                      <a:pt x="1752" y="978"/>
                    </a:lnTo>
                    <a:lnTo>
                      <a:pt x="1743" y="988"/>
                    </a:lnTo>
                    <a:lnTo>
                      <a:pt x="1715" y="963"/>
                    </a:lnTo>
                    <a:lnTo>
                      <a:pt x="1686" y="982"/>
                    </a:lnTo>
                    <a:lnTo>
                      <a:pt x="1647" y="959"/>
                    </a:lnTo>
                    <a:lnTo>
                      <a:pt x="1618" y="953"/>
                    </a:lnTo>
                    <a:lnTo>
                      <a:pt x="1602" y="963"/>
                    </a:lnTo>
                    <a:lnTo>
                      <a:pt x="1577" y="932"/>
                    </a:lnTo>
                    <a:lnTo>
                      <a:pt x="1540" y="944"/>
                    </a:lnTo>
                    <a:lnTo>
                      <a:pt x="1502" y="916"/>
                    </a:lnTo>
                    <a:lnTo>
                      <a:pt x="1483" y="912"/>
                    </a:lnTo>
                    <a:lnTo>
                      <a:pt x="1477" y="885"/>
                    </a:lnTo>
                    <a:lnTo>
                      <a:pt x="1446" y="875"/>
                    </a:lnTo>
                    <a:lnTo>
                      <a:pt x="1428" y="863"/>
                    </a:lnTo>
                    <a:lnTo>
                      <a:pt x="1403" y="879"/>
                    </a:lnTo>
                    <a:lnTo>
                      <a:pt x="1359" y="866"/>
                    </a:lnTo>
                    <a:lnTo>
                      <a:pt x="1352" y="881"/>
                    </a:lnTo>
                    <a:lnTo>
                      <a:pt x="1299" y="863"/>
                    </a:lnTo>
                    <a:lnTo>
                      <a:pt x="1291" y="840"/>
                    </a:lnTo>
                    <a:lnTo>
                      <a:pt x="1266" y="844"/>
                    </a:lnTo>
                    <a:lnTo>
                      <a:pt x="1227" y="819"/>
                    </a:lnTo>
                    <a:lnTo>
                      <a:pt x="1213" y="826"/>
                    </a:lnTo>
                    <a:lnTo>
                      <a:pt x="1156" y="793"/>
                    </a:lnTo>
                    <a:lnTo>
                      <a:pt x="1141" y="769"/>
                    </a:lnTo>
                    <a:lnTo>
                      <a:pt x="1112" y="760"/>
                    </a:lnTo>
                    <a:lnTo>
                      <a:pt x="1078" y="734"/>
                    </a:lnTo>
                    <a:lnTo>
                      <a:pt x="1072" y="748"/>
                    </a:lnTo>
                    <a:lnTo>
                      <a:pt x="1025" y="719"/>
                    </a:lnTo>
                    <a:lnTo>
                      <a:pt x="1037" y="678"/>
                    </a:lnTo>
                    <a:lnTo>
                      <a:pt x="1031" y="654"/>
                    </a:lnTo>
                    <a:lnTo>
                      <a:pt x="1043" y="635"/>
                    </a:lnTo>
                    <a:lnTo>
                      <a:pt x="1037" y="619"/>
                    </a:lnTo>
                    <a:lnTo>
                      <a:pt x="1053" y="597"/>
                    </a:lnTo>
                    <a:lnTo>
                      <a:pt x="1066" y="590"/>
                    </a:lnTo>
                    <a:lnTo>
                      <a:pt x="1080" y="567"/>
                    </a:lnTo>
                    <a:lnTo>
                      <a:pt x="1043" y="541"/>
                    </a:lnTo>
                    <a:lnTo>
                      <a:pt x="1006" y="531"/>
                    </a:lnTo>
                    <a:lnTo>
                      <a:pt x="1006" y="512"/>
                    </a:lnTo>
                    <a:lnTo>
                      <a:pt x="957" y="488"/>
                    </a:lnTo>
                    <a:lnTo>
                      <a:pt x="941" y="491"/>
                    </a:lnTo>
                    <a:lnTo>
                      <a:pt x="910" y="469"/>
                    </a:lnTo>
                    <a:lnTo>
                      <a:pt x="884" y="438"/>
                    </a:lnTo>
                    <a:lnTo>
                      <a:pt x="869" y="453"/>
                    </a:lnTo>
                    <a:lnTo>
                      <a:pt x="850" y="432"/>
                    </a:lnTo>
                    <a:lnTo>
                      <a:pt x="859" y="418"/>
                    </a:lnTo>
                    <a:lnTo>
                      <a:pt x="840" y="400"/>
                    </a:lnTo>
                    <a:lnTo>
                      <a:pt x="844" y="379"/>
                    </a:lnTo>
                    <a:lnTo>
                      <a:pt x="812" y="350"/>
                    </a:lnTo>
                    <a:lnTo>
                      <a:pt x="800" y="316"/>
                    </a:lnTo>
                    <a:lnTo>
                      <a:pt x="828" y="307"/>
                    </a:lnTo>
                    <a:lnTo>
                      <a:pt x="834" y="325"/>
                    </a:lnTo>
                    <a:lnTo>
                      <a:pt x="865" y="334"/>
                    </a:lnTo>
                    <a:lnTo>
                      <a:pt x="881" y="322"/>
                    </a:lnTo>
                    <a:lnTo>
                      <a:pt x="894" y="293"/>
                    </a:lnTo>
                    <a:lnTo>
                      <a:pt x="875" y="272"/>
                    </a:lnTo>
                    <a:lnTo>
                      <a:pt x="875" y="250"/>
                    </a:lnTo>
                    <a:lnTo>
                      <a:pt x="847" y="244"/>
                    </a:lnTo>
                    <a:lnTo>
                      <a:pt x="812" y="209"/>
                    </a:lnTo>
                    <a:lnTo>
                      <a:pt x="806" y="182"/>
                    </a:lnTo>
                    <a:lnTo>
                      <a:pt x="791" y="153"/>
                    </a:lnTo>
                    <a:lnTo>
                      <a:pt x="812" y="137"/>
                    </a:lnTo>
                    <a:lnTo>
                      <a:pt x="806" y="122"/>
                    </a:lnTo>
                    <a:lnTo>
                      <a:pt x="772" y="100"/>
                    </a:lnTo>
                    <a:lnTo>
                      <a:pt x="740" y="94"/>
                    </a:lnTo>
                    <a:lnTo>
                      <a:pt x="697" y="22"/>
                    </a:lnTo>
                    <a:lnTo>
                      <a:pt x="697" y="0"/>
                    </a:lnTo>
                    <a:lnTo>
                      <a:pt x="662" y="4"/>
                    </a:lnTo>
                    <a:lnTo>
                      <a:pt x="609" y="59"/>
                    </a:lnTo>
                    <a:lnTo>
                      <a:pt x="594" y="59"/>
                    </a:lnTo>
                    <a:lnTo>
                      <a:pt x="591" y="78"/>
                    </a:lnTo>
                    <a:lnTo>
                      <a:pt x="535" y="88"/>
                    </a:lnTo>
                    <a:lnTo>
                      <a:pt x="517" y="106"/>
                    </a:lnTo>
                    <a:lnTo>
                      <a:pt x="382" y="75"/>
                    </a:lnTo>
                    <a:lnTo>
                      <a:pt x="347" y="90"/>
                    </a:lnTo>
                    <a:lnTo>
                      <a:pt x="337" y="119"/>
                    </a:lnTo>
                    <a:lnTo>
                      <a:pt x="362" y="137"/>
                    </a:lnTo>
                    <a:lnTo>
                      <a:pt x="356" y="153"/>
                    </a:lnTo>
                    <a:lnTo>
                      <a:pt x="394" y="162"/>
                    </a:lnTo>
                    <a:lnTo>
                      <a:pt x="368" y="188"/>
                    </a:lnTo>
                    <a:lnTo>
                      <a:pt x="394" y="213"/>
                    </a:lnTo>
                    <a:lnTo>
                      <a:pt x="386" y="247"/>
                    </a:lnTo>
                    <a:lnTo>
                      <a:pt x="419" y="269"/>
                    </a:lnTo>
                    <a:lnTo>
                      <a:pt x="423" y="287"/>
                    </a:lnTo>
                    <a:lnTo>
                      <a:pt x="457" y="285"/>
                    </a:lnTo>
                    <a:lnTo>
                      <a:pt x="457" y="313"/>
                    </a:lnTo>
                    <a:lnTo>
                      <a:pt x="466" y="325"/>
                    </a:lnTo>
                    <a:lnTo>
                      <a:pt x="497" y="325"/>
                    </a:lnTo>
                    <a:lnTo>
                      <a:pt x="523" y="340"/>
                    </a:lnTo>
                    <a:lnTo>
                      <a:pt x="525" y="359"/>
                    </a:lnTo>
                    <a:lnTo>
                      <a:pt x="482" y="375"/>
                    </a:lnTo>
                    <a:lnTo>
                      <a:pt x="463" y="397"/>
                    </a:lnTo>
                    <a:lnTo>
                      <a:pt x="491" y="478"/>
                    </a:lnTo>
                    <a:lnTo>
                      <a:pt x="460" y="498"/>
                    </a:lnTo>
                    <a:lnTo>
                      <a:pt x="429" y="550"/>
                    </a:lnTo>
                    <a:lnTo>
                      <a:pt x="441" y="572"/>
                    </a:lnTo>
                    <a:lnTo>
                      <a:pt x="394" y="600"/>
                    </a:lnTo>
                    <a:lnTo>
                      <a:pt x="388" y="641"/>
                    </a:lnTo>
                    <a:lnTo>
                      <a:pt x="368" y="697"/>
                    </a:lnTo>
                    <a:lnTo>
                      <a:pt x="322" y="725"/>
                    </a:lnTo>
                    <a:lnTo>
                      <a:pt x="313" y="766"/>
                    </a:lnTo>
                    <a:lnTo>
                      <a:pt x="290" y="793"/>
                    </a:lnTo>
                    <a:lnTo>
                      <a:pt x="290" y="813"/>
                    </a:lnTo>
                    <a:lnTo>
                      <a:pt x="229" y="826"/>
                    </a:lnTo>
                    <a:lnTo>
                      <a:pt x="194" y="840"/>
                    </a:lnTo>
                    <a:lnTo>
                      <a:pt x="169" y="810"/>
                    </a:lnTo>
                    <a:lnTo>
                      <a:pt x="151" y="807"/>
                    </a:lnTo>
                    <a:lnTo>
                      <a:pt x="128" y="828"/>
                    </a:lnTo>
                    <a:lnTo>
                      <a:pt x="122" y="853"/>
                    </a:lnTo>
                    <a:lnTo>
                      <a:pt x="88" y="900"/>
                    </a:lnTo>
                    <a:lnTo>
                      <a:pt x="88" y="944"/>
                    </a:lnTo>
                    <a:lnTo>
                      <a:pt x="118" y="963"/>
                    </a:lnTo>
                    <a:lnTo>
                      <a:pt x="153" y="966"/>
                    </a:lnTo>
                    <a:lnTo>
                      <a:pt x="157" y="998"/>
                    </a:lnTo>
                    <a:lnTo>
                      <a:pt x="153" y="1029"/>
                    </a:lnTo>
                    <a:lnTo>
                      <a:pt x="175" y="1057"/>
                    </a:lnTo>
                    <a:lnTo>
                      <a:pt x="210" y="1060"/>
                    </a:lnTo>
                    <a:lnTo>
                      <a:pt x="212" y="1088"/>
                    </a:lnTo>
                    <a:lnTo>
                      <a:pt x="235" y="1115"/>
                    </a:lnTo>
                    <a:lnTo>
                      <a:pt x="259" y="1169"/>
                    </a:lnTo>
                    <a:lnTo>
                      <a:pt x="250" y="1178"/>
                    </a:lnTo>
                    <a:lnTo>
                      <a:pt x="266" y="1197"/>
                    </a:lnTo>
                    <a:lnTo>
                      <a:pt x="235" y="1216"/>
                    </a:lnTo>
                    <a:lnTo>
                      <a:pt x="216" y="1195"/>
                    </a:lnTo>
                    <a:lnTo>
                      <a:pt x="169" y="1222"/>
                    </a:lnTo>
                    <a:lnTo>
                      <a:pt x="141" y="1222"/>
                    </a:lnTo>
                    <a:lnTo>
                      <a:pt x="100" y="1209"/>
                    </a:lnTo>
                    <a:lnTo>
                      <a:pt x="50" y="1209"/>
                    </a:lnTo>
                    <a:lnTo>
                      <a:pt x="50" y="1244"/>
                    </a:lnTo>
                    <a:lnTo>
                      <a:pt x="10" y="1248"/>
                    </a:lnTo>
                    <a:lnTo>
                      <a:pt x="0" y="1275"/>
                    </a:lnTo>
                    <a:lnTo>
                      <a:pt x="16" y="1287"/>
                    </a:lnTo>
                    <a:lnTo>
                      <a:pt x="26" y="1273"/>
                    </a:lnTo>
                    <a:lnTo>
                      <a:pt x="38" y="1307"/>
                    </a:lnTo>
                    <a:lnTo>
                      <a:pt x="53" y="1334"/>
                    </a:lnTo>
                    <a:lnTo>
                      <a:pt x="106" y="1369"/>
                    </a:lnTo>
                    <a:lnTo>
                      <a:pt x="153" y="1379"/>
                    </a:lnTo>
                    <a:lnTo>
                      <a:pt x="165" y="1365"/>
                    </a:lnTo>
                    <a:lnTo>
                      <a:pt x="225" y="1353"/>
                    </a:lnTo>
                    <a:lnTo>
                      <a:pt x="212" y="1363"/>
                    </a:lnTo>
                    <a:lnTo>
                      <a:pt x="200" y="1400"/>
                    </a:lnTo>
                    <a:lnTo>
                      <a:pt x="178" y="1400"/>
                    </a:lnTo>
                    <a:lnTo>
                      <a:pt x="116" y="1429"/>
                    </a:lnTo>
                    <a:lnTo>
                      <a:pt x="97" y="1406"/>
                    </a:lnTo>
                    <a:lnTo>
                      <a:pt x="88" y="1425"/>
                    </a:lnTo>
                    <a:lnTo>
                      <a:pt x="212" y="1560"/>
                    </a:lnTo>
                    <a:lnTo>
                      <a:pt x="272" y="1597"/>
                    </a:lnTo>
                    <a:lnTo>
                      <a:pt x="294" y="1597"/>
                    </a:lnTo>
                    <a:lnTo>
                      <a:pt x="394" y="1544"/>
                    </a:lnTo>
                    <a:lnTo>
                      <a:pt x="410" y="1498"/>
                    </a:lnTo>
                    <a:lnTo>
                      <a:pt x="394" y="1482"/>
                    </a:lnTo>
                    <a:lnTo>
                      <a:pt x="388" y="1463"/>
                    </a:lnTo>
                    <a:lnTo>
                      <a:pt x="404" y="1432"/>
                    </a:lnTo>
                    <a:lnTo>
                      <a:pt x="451" y="1432"/>
                    </a:lnTo>
                    <a:lnTo>
                      <a:pt x="429" y="1438"/>
                    </a:lnTo>
                    <a:lnTo>
                      <a:pt x="423" y="1459"/>
                    </a:lnTo>
                    <a:lnTo>
                      <a:pt x="431" y="1494"/>
                    </a:lnTo>
                    <a:lnTo>
                      <a:pt x="465" y="1494"/>
                    </a:lnTo>
                    <a:lnTo>
                      <a:pt x="437" y="1523"/>
                    </a:lnTo>
                    <a:lnTo>
                      <a:pt x="466" y="1563"/>
                    </a:lnTo>
                    <a:lnTo>
                      <a:pt x="478" y="1591"/>
                    </a:lnTo>
                    <a:lnTo>
                      <a:pt x="476" y="1619"/>
                    </a:lnTo>
                    <a:lnTo>
                      <a:pt x="466" y="1641"/>
                    </a:lnTo>
                    <a:lnTo>
                      <a:pt x="460" y="1691"/>
                    </a:lnTo>
                    <a:lnTo>
                      <a:pt x="476" y="1750"/>
                    </a:lnTo>
                    <a:lnTo>
                      <a:pt x="478" y="1788"/>
                    </a:lnTo>
                    <a:lnTo>
                      <a:pt x="491" y="1794"/>
                    </a:lnTo>
                    <a:lnTo>
                      <a:pt x="501" y="1866"/>
                    </a:lnTo>
                    <a:lnTo>
                      <a:pt x="544" y="1991"/>
                    </a:lnTo>
                    <a:lnTo>
                      <a:pt x="554" y="2048"/>
                    </a:lnTo>
                    <a:lnTo>
                      <a:pt x="572" y="2101"/>
                    </a:lnTo>
                    <a:lnTo>
                      <a:pt x="613" y="2156"/>
                    </a:lnTo>
                    <a:lnTo>
                      <a:pt x="625" y="2197"/>
                    </a:lnTo>
                    <a:lnTo>
                      <a:pt x="622" y="2207"/>
                    </a:lnTo>
                    <a:lnTo>
                      <a:pt x="656" y="2244"/>
                    </a:lnTo>
                    <a:lnTo>
                      <a:pt x="672" y="2275"/>
                    </a:lnTo>
                    <a:lnTo>
                      <a:pt x="687" y="2322"/>
                    </a:lnTo>
                    <a:lnTo>
                      <a:pt x="697" y="2338"/>
                    </a:lnTo>
                    <a:lnTo>
                      <a:pt x="726" y="2447"/>
                    </a:lnTo>
                    <a:lnTo>
                      <a:pt x="756" y="2517"/>
                    </a:lnTo>
                    <a:lnTo>
                      <a:pt x="800" y="2572"/>
                    </a:lnTo>
                    <a:lnTo>
                      <a:pt x="810" y="2597"/>
                    </a:lnTo>
                    <a:lnTo>
                      <a:pt x="822" y="2610"/>
                    </a:lnTo>
                    <a:lnTo>
                      <a:pt x="871" y="2738"/>
                    </a:lnTo>
                    <a:lnTo>
                      <a:pt x="891" y="2769"/>
                    </a:lnTo>
                    <a:lnTo>
                      <a:pt x="885" y="2774"/>
                    </a:lnTo>
                    <a:lnTo>
                      <a:pt x="887" y="2814"/>
                    </a:lnTo>
                    <a:lnTo>
                      <a:pt x="953" y="2929"/>
                    </a:lnTo>
                    <a:lnTo>
                      <a:pt x="988" y="2960"/>
                    </a:lnTo>
                    <a:lnTo>
                      <a:pt x="1012" y="2966"/>
                    </a:lnTo>
                    <a:lnTo>
                      <a:pt x="1059" y="2935"/>
                    </a:lnTo>
                    <a:lnTo>
                      <a:pt x="1066" y="2919"/>
                    </a:lnTo>
                    <a:lnTo>
                      <a:pt x="1066" y="2892"/>
                    </a:lnTo>
                    <a:lnTo>
                      <a:pt x="1068" y="2876"/>
                    </a:lnTo>
                    <a:lnTo>
                      <a:pt x="1088" y="2853"/>
                    </a:lnTo>
                    <a:lnTo>
                      <a:pt x="1134" y="2839"/>
                    </a:lnTo>
                    <a:lnTo>
                      <a:pt x="1187" y="2847"/>
                    </a:lnTo>
                    <a:lnTo>
                      <a:pt x="1174" y="2832"/>
                    </a:lnTo>
                    <a:lnTo>
                      <a:pt x="1143" y="2829"/>
                    </a:lnTo>
                    <a:lnTo>
                      <a:pt x="1134" y="2816"/>
                    </a:lnTo>
                    <a:lnTo>
                      <a:pt x="1137" y="2800"/>
                    </a:lnTo>
                    <a:lnTo>
                      <a:pt x="1166" y="2754"/>
                    </a:lnTo>
                    <a:lnTo>
                      <a:pt x="1162" y="2735"/>
                    </a:lnTo>
                    <a:lnTo>
                      <a:pt x="1168" y="2726"/>
                    </a:lnTo>
                    <a:lnTo>
                      <a:pt x="1197" y="2720"/>
                    </a:lnTo>
                    <a:lnTo>
                      <a:pt x="1219" y="2726"/>
                    </a:lnTo>
                    <a:lnTo>
                      <a:pt x="1213" y="2613"/>
                    </a:lnTo>
                    <a:lnTo>
                      <a:pt x="1203" y="2589"/>
                    </a:lnTo>
                    <a:lnTo>
                      <a:pt x="1203" y="2564"/>
                    </a:lnTo>
                    <a:lnTo>
                      <a:pt x="1215" y="2517"/>
                    </a:lnTo>
                    <a:lnTo>
                      <a:pt x="1234" y="2488"/>
                    </a:lnTo>
                    <a:lnTo>
                      <a:pt x="1246" y="2398"/>
                    </a:lnTo>
                    <a:lnTo>
                      <a:pt x="1237" y="2382"/>
                    </a:lnTo>
                    <a:lnTo>
                      <a:pt x="1219" y="2300"/>
                    </a:lnTo>
                    <a:lnTo>
                      <a:pt x="1221" y="2263"/>
                    </a:lnTo>
                    <a:lnTo>
                      <a:pt x="1213" y="2247"/>
                    </a:lnTo>
                    <a:lnTo>
                      <a:pt x="1203" y="2207"/>
                    </a:lnTo>
                    <a:lnTo>
                      <a:pt x="1206" y="2181"/>
                    </a:lnTo>
                    <a:lnTo>
                      <a:pt x="1219" y="2142"/>
                    </a:lnTo>
                    <a:lnTo>
                      <a:pt x="1252" y="2119"/>
                    </a:lnTo>
                    <a:lnTo>
                      <a:pt x="1268" y="2138"/>
                    </a:lnTo>
                    <a:lnTo>
                      <a:pt x="1299" y="2109"/>
                    </a:lnTo>
                    <a:lnTo>
                      <a:pt x="1305" y="2070"/>
                    </a:lnTo>
                    <a:lnTo>
                      <a:pt x="1331" y="2066"/>
                    </a:lnTo>
                    <a:lnTo>
                      <a:pt x="1346" y="2076"/>
                    </a:lnTo>
                    <a:lnTo>
                      <a:pt x="1399" y="2044"/>
                    </a:lnTo>
                    <a:lnTo>
                      <a:pt x="1403" y="2019"/>
                    </a:lnTo>
                    <a:lnTo>
                      <a:pt x="1393" y="2010"/>
                    </a:lnTo>
                    <a:lnTo>
                      <a:pt x="1397" y="1994"/>
                    </a:lnTo>
                    <a:lnTo>
                      <a:pt x="1422" y="1970"/>
                    </a:lnTo>
                    <a:lnTo>
                      <a:pt x="1487" y="1922"/>
                    </a:lnTo>
                    <a:lnTo>
                      <a:pt x="1493" y="1900"/>
                    </a:lnTo>
                    <a:lnTo>
                      <a:pt x="1522" y="1875"/>
                    </a:lnTo>
                    <a:lnTo>
                      <a:pt x="1553" y="1859"/>
                    </a:lnTo>
                    <a:lnTo>
                      <a:pt x="1606" y="1769"/>
                    </a:lnTo>
                    <a:lnTo>
                      <a:pt x="1649" y="1719"/>
                    </a:lnTo>
                    <a:lnTo>
                      <a:pt x="1661" y="1711"/>
                    </a:lnTo>
                    <a:lnTo>
                      <a:pt x="1745" y="1679"/>
                    </a:lnTo>
                    <a:lnTo>
                      <a:pt x="1752" y="1654"/>
                    </a:lnTo>
                    <a:lnTo>
                      <a:pt x="1780" y="1635"/>
                    </a:lnTo>
                    <a:lnTo>
                      <a:pt x="1774" y="1619"/>
                    </a:lnTo>
                    <a:lnTo>
                      <a:pt x="1792" y="1597"/>
                    </a:lnTo>
                    <a:lnTo>
                      <a:pt x="1774" y="1550"/>
                    </a:lnTo>
                    <a:lnTo>
                      <a:pt x="1784" y="1525"/>
                    </a:lnTo>
                    <a:lnTo>
                      <a:pt x="1802" y="1507"/>
                    </a:lnTo>
                    <a:lnTo>
                      <a:pt x="1858" y="1490"/>
                    </a:lnTo>
                    <a:lnTo>
                      <a:pt x="1870" y="1476"/>
                    </a:lnTo>
                    <a:lnTo>
                      <a:pt x="1874" y="1457"/>
                    </a:lnTo>
                    <a:lnTo>
                      <a:pt x="1889" y="1451"/>
                    </a:lnTo>
                    <a:lnTo>
                      <a:pt x="1880" y="1494"/>
                    </a:lnTo>
                    <a:lnTo>
                      <a:pt x="1902" y="1507"/>
                    </a:lnTo>
                    <a:lnTo>
                      <a:pt x="1911" y="1490"/>
                    </a:lnTo>
                    <a:lnTo>
                      <a:pt x="1930" y="1507"/>
                    </a:lnTo>
                    <a:lnTo>
                      <a:pt x="1940" y="1476"/>
                    </a:lnTo>
                    <a:lnTo>
                      <a:pt x="1942" y="1507"/>
                    </a:lnTo>
                    <a:lnTo>
                      <a:pt x="1977" y="1500"/>
                    </a:lnTo>
                    <a:lnTo>
                      <a:pt x="1970" y="1466"/>
                    </a:lnTo>
                    <a:lnTo>
                      <a:pt x="1940" y="1353"/>
                    </a:lnTo>
                    <a:lnTo>
                      <a:pt x="1946" y="1328"/>
                    </a:lnTo>
                    <a:lnTo>
                      <a:pt x="1921" y="1322"/>
                    </a:lnTo>
                    <a:lnTo>
                      <a:pt x="1921" y="1300"/>
                    </a:lnTo>
                    <a:lnTo>
                      <a:pt x="1902" y="1279"/>
                    </a:lnTo>
                    <a:lnTo>
                      <a:pt x="1902" y="1256"/>
                    </a:lnTo>
                    <a:lnTo>
                      <a:pt x="1915" y="1250"/>
                    </a:lnTo>
                    <a:lnTo>
                      <a:pt x="1902" y="1207"/>
                    </a:lnTo>
                    <a:lnTo>
                      <a:pt x="1886" y="1207"/>
                    </a:lnTo>
                    <a:lnTo>
                      <a:pt x="1846" y="1188"/>
                    </a:lnTo>
                    <a:lnTo>
                      <a:pt x="1837" y="1166"/>
                    </a:lnTo>
                    <a:lnTo>
                      <a:pt x="1843" y="1141"/>
                    </a:lnTo>
                    <a:lnTo>
                      <a:pt x="1862" y="1148"/>
                    </a:lnTo>
                    <a:lnTo>
                      <a:pt x="1868" y="1113"/>
                    </a:lnTo>
                    <a:lnTo>
                      <a:pt x="1915" y="1115"/>
                    </a:lnTo>
                    <a:lnTo>
                      <a:pt x="1917" y="1103"/>
                    </a:lnTo>
                    <a:lnTo>
                      <a:pt x="1893" y="1078"/>
                    </a:lnTo>
                    <a:lnTo>
                      <a:pt x="1883" y="1084"/>
                    </a:lnTo>
                    <a:lnTo>
                      <a:pt x="1839" y="1047"/>
                    </a:lnTo>
                    <a:lnTo>
                      <a:pt x="1823" y="1044"/>
                    </a:lnTo>
                    <a:lnTo>
                      <a:pt x="1827" y="1010"/>
                    </a:lnTo>
                    <a:lnTo>
                      <a:pt x="1839" y="1004"/>
                    </a:lnTo>
                    <a:lnTo>
                      <a:pt x="1846" y="988"/>
                    </a:lnTo>
                    <a:lnTo>
                      <a:pt x="1837" y="957"/>
                    </a:lnTo>
                    <a:lnTo>
                      <a:pt x="1886" y="1000"/>
                    </a:lnTo>
                    <a:lnTo>
                      <a:pt x="1893" y="978"/>
                    </a:lnTo>
                    <a:lnTo>
                      <a:pt x="1905" y="984"/>
                    </a:lnTo>
                    <a:lnTo>
                      <a:pt x="1915" y="1010"/>
                    </a:lnTo>
                    <a:lnTo>
                      <a:pt x="1933" y="1022"/>
                    </a:lnTo>
                    <a:lnTo>
                      <a:pt x="1958" y="1029"/>
                    </a:lnTo>
                    <a:lnTo>
                      <a:pt x="1962" y="1000"/>
                    </a:lnTo>
                    <a:lnTo>
                      <a:pt x="1983" y="1029"/>
                    </a:lnTo>
                    <a:lnTo>
                      <a:pt x="1983" y="1044"/>
                    </a:lnTo>
                    <a:lnTo>
                      <a:pt x="1989" y="1066"/>
                    </a:lnTo>
                    <a:lnTo>
                      <a:pt x="1995" y="1103"/>
                    </a:lnTo>
                    <a:lnTo>
                      <a:pt x="2052" y="1119"/>
                    </a:lnTo>
                    <a:lnTo>
                      <a:pt x="2126" y="1113"/>
                    </a:lnTo>
                    <a:lnTo>
                      <a:pt x="2165" y="1119"/>
                    </a:lnTo>
                    <a:lnTo>
                      <a:pt x="2202" y="1113"/>
                    </a:lnTo>
                    <a:lnTo>
                      <a:pt x="2230" y="1125"/>
                    </a:lnTo>
                    <a:lnTo>
                      <a:pt x="2249" y="1148"/>
                    </a:lnTo>
                    <a:lnTo>
                      <a:pt x="2224" y="1144"/>
                    </a:lnTo>
                    <a:lnTo>
                      <a:pt x="2220" y="1197"/>
                    </a:lnTo>
                    <a:lnTo>
                      <a:pt x="2208" y="1201"/>
                    </a:lnTo>
                    <a:lnTo>
                      <a:pt x="2205" y="1225"/>
                    </a:lnTo>
                    <a:lnTo>
                      <a:pt x="2177" y="1232"/>
                    </a:lnTo>
                    <a:lnTo>
                      <a:pt x="2155" y="1232"/>
                    </a:lnTo>
                    <a:lnTo>
                      <a:pt x="2142" y="1273"/>
                    </a:lnTo>
                    <a:lnTo>
                      <a:pt x="2161" y="1310"/>
                    </a:lnTo>
                    <a:lnTo>
                      <a:pt x="2167" y="1341"/>
                    </a:lnTo>
                    <a:lnTo>
                      <a:pt x="2173" y="1322"/>
                    </a:lnTo>
                    <a:lnTo>
                      <a:pt x="2195" y="1357"/>
                    </a:lnTo>
                    <a:lnTo>
                      <a:pt x="2212" y="1341"/>
                    </a:lnTo>
                    <a:lnTo>
                      <a:pt x="2205" y="1320"/>
                    </a:lnTo>
                    <a:lnTo>
                      <a:pt x="2220" y="1294"/>
                    </a:lnTo>
                    <a:lnTo>
                      <a:pt x="2214" y="1273"/>
                    </a:lnTo>
                    <a:lnTo>
                      <a:pt x="2245" y="1275"/>
                    </a:lnTo>
                    <a:lnTo>
                      <a:pt x="2261" y="1320"/>
                    </a:lnTo>
                    <a:lnTo>
                      <a:pt x="2267" y="1357"/>
                    </a:lnTo>
                    <a:lnTo>
                      <a:pt x="2283" y="1385"/>
                    </a:lnTo>
                    <a:lnTo>
                      <a:pt x="2302" y="1459"/>
                    </a:lnTo>
                    <a:lnTo>
                      <a:pt x="2310" y="1441"/>
                    </a:lnTo>
                    <a:lnTo>
                      <a:pt x="2339" y="1459"/>
                    </a:lnTo>
                    <a:lnTo>
                      <a:pt x="2339" y="1435"/>
                    </a:lnTo>
                    <a:lnTo>
                      <a:pt x="2351" y="1429"/>
                    </a:lnTo>
                    <a:lnTo>
                      <a:pt x="2336" y="1373"/>
                    </a:lnTo>
                    <a:lnTo>
                      <a:pt x="2336" y="1344"/>
                    </a:lnTo>
                    <a:lnTo>
                      <a:pt x="2351" y="1351"/>
                    </a:lnTo>
                    <a:lnTo>
                      <a:pt x="2357" y="1334"/>
                    </a:lnTo>
                    <a:lnTo>
                      <a:pt x="2355" y="1275"/>
                    </a:lnTo>
                    <a:lnTo>
                      <a:pt x="2339" y="1244"/>
                    </a:lnTo>
                    <a:lnTo>
                      <a:pt x="2339" y="1232"/>
                    </a:lnTo>
                    <a:lnTo>
                      <a:pt x="2355" y="1248"/>
                    </a:lnTo>
                    <a:lnTo>
                      <a:pt x="2376" y="1240"/>
                    </a:lnTo>
                    <a:lnTo>
                      <a:pt x="2417" y="1256"/>
                    </a:lnTo>
                    <a:lnTo>
                      <a:pt x="2429" y="1191"/>
                    </a:lnTo>
                    <a:lnTo>
                      <a:pt x="2445" y="1160"/>
                    </a:lnTo>
                    <a:lnTo>
                      <a:pt x="2451" y="1119"/>
                    </a:lnTo>
                    <a:lnTo>
                      <a:pt x="2435" y="1113"/>
                    </a:lnTo>
                    <a:lnTo>
                      <a:pt x="2435" y="1091"/>
                    </a:lnTo>
                    <a:lnTo>
                      <a:pt x="2458" y="1072"/>
                    </a:lnTo>
                    <a:lnTo>
                      <a:pt x="2467" y="1053"/>
                    </a:lnTo>
                    <a:lnTo>
                      <a:pt x="2464" y="1035"/>
                    </a:lnTo>
                    <a:lnTo>
                      <a:pt x="2474" y="1019"/>
                    </a:lnTo>
                    <a:lnTo>
                      <a:pt x="2458" y="975"/>
                    </a:lnTo>
                    <a:lnTo>
                      <a:pt x="2461" y="959"/>
                    </a:lnTo>
                    <a:lnTo>
                      <a:pt x="2486" y="951"/>
                    </a:lnTo>
                    <a:lnTo>
                      <a:pt x="2527" y="912"/>
                    </a:lnTo>
                    <a:lnTo>
                      <a:pt x="2545" y="888"/>
                    </a:lnTo>
                    <a:lnTo>
                      <a:pt x="2592" y="879"/>
                    </a:lnTo>
                    <a:lnTo>
                      <a:pt x="2611" y="897"/>
                    </a:lnTo>
                    <a:lnTo>
                      <a:pt x="2636" y="906"/>
                    </a:lnTo>
                    <a:lnTo>
                      <a:pt x="2607" y="869"/>
                    </a:lnTo>
                    <a:lnTo>
                      <a:pt x="2601" y="853"/>
                    </a:lnTo>
                    <a:lnTo>
                      <a:pt x="2629" y="819"/>
                    </a:lnTo>
                    <a:lnTo>
                      <a:pt x="2638" y="819"/>
                    </a:lnTo>
                    <a:lnTo>
                      <a:pt x="2638" y="807"/>
                    </a:lnTo>
                    <a:lnTo>
                      <a:pt x="2629" y="785"/>
                    </a:lnTo>
                    <a:lnTo>
                      <a:pt x="2607" y="769"/>
                    </a:lnTo>
                    <a:lnTo>
                      <a:pt x="2595" y="772"/>
                    </a:lnTo>
                    <a:lnTo>
                      <a:pt x="2560" y="760"/>
                    </a:lnTo>
                    <a:lnTo>
                      <a:pt x="2542" y="772"/>
                    </a:lnTo>
                    <a:lnTo>
                      <a:pt x="2527" y="766"/>
                    </a:lnTo>
                    <a:lnTo>
                      <a:pt x="2529" y="750"/>
                    </a:lnTo>
                    <a:lnTo>
                      <a:pt x="2552" y="725"/>
                    </a:lnTo>
                    <a:lnTo>
                      <a:pt x="2533" y="694"/>
                    </a:lnTo>
                    <a:lnTo>
                      <a:pt x="2507" y="713"/>
                    </a:lnTo>
                    <a:lnTo>
                      <a:pt x="2498" y="691"/>
                    </a:lnTo>
                    <a:lnTo>
                      <a:pt x="2517" y="672"/>
                    </a:lnTo>
                    <a:lnTo>
                      <a:pt x="2482" y="650"/>
                    </a:lnTo>
                    <a:lnTo>
                      <a:pt x="2445" y="675"/>
                    </a:lnTo>
                    <a:lnTo>
                      <a:pt x="2433" y="697"/>
                    </a:lnTo>
                    <a:lnTo>
                      <a:pt x="2374" y="682"/>
                    </a:lnTo>
                    <a:lnTo>
                      <a:pt x="2357" y="666"/>
                    </a:lnTo>
                    <a:lnTo>
                      <a:pt x="2327" y="684"/>
                    </a:lnTo>
                    <a:lnTo>
                      <a:pt x="2310" y="715"/>
                    </a:lnTo>
                    <a:lnTo>
                      <a:pt x="2289" y="734"/>
                    </a:lnTo>
                    <a:lnTo>
                      <a:pt x="2242" y="741"/>
                    </a:lnTo>
                    <a:lnTo>
                      <a:pt x="2239" y="766"/>
                    </a:lnTo>
                    <a:lnTo>
                      <a:pt x="2202" y="800"/>
                    </a:lnTo>
                    <a:lnTo>
                      <a:pt x="2208" y="813"/>
                    </a:lnTo>
                    <a:lnTo>
                      <a:pt x="2189" y="828"/>
                    </a:lnTo>
                    <a:lnTo>
                      <a:pt x="2149" y="838"/>
                    </a:lnTo>
                    <a:lnTo>
                      <a:pt x="2114" y="834"/>
                    </a:lnTo>
                    <a:lnTo>
                      <a:pt x="2114" y="850"/>
                    </a:lnTo>
                    <a:lnTo>
                      <a:pt x="2132" y="873"/>
                    </a:lnTo>
                    <a:lnTo>
                      <a:pt x="2152" y="866"/>
                    </a:lnTo>
                    <a:lnTo>
                      <a:pt x="2167" y="888"/>
                    </a:lnTo>
                    <a:lnTo>
                      <a:pt x="2161" y="906"/>
                    </a:lnTo>
                    <a:lnTo>
                      <a:pt x="2173" y="918"/>
                    </a:lnTo>
                    <a:lnTo>
                      <a:pt x="2173" y="932"/>
                    </a:lnTo>
                    <a:lnTo>
                      <a:pt x="2152" y="932"/>
                    </a:lnTo>
                    <a:lnTo>
                      <a:pt x="2126" y="938"/>
                    </a:lnTo>
                    <a:lnTo>
                      <a:pt x="2114" y="932"/>
                    </a:lnTo>
                    <a:lnTo>
                      <a:pt x="2105" y="941"/>
                    </a:lnTo>
                    <a:lnTo>
                      <a:pt x="2083" y="938"/>
                    </a:lnTo>
                    <a:lnTo>
                      <a:pt x="2048" y="941"/>
                    </a:lnTo>
                    <a:lnTo>
                      <a:pt x="2014" y="928"/>
                    </a:lnTo>
                    <a:lnTo>
                      <a:pt x="1995" y="944"/>
                    </a:lnTo>
                    <a:lnTo>
                      <a:pt x="1962" y="951"/>
                    </a:lnTo>
                    <a:lnTo>
                      <a:pt x="1921" y="932"/>
                    </a:lnTo>
                    <a:lnTo>
                      <a:pt x="1899" y="938"/>
                    </a:lnTo>
                    <a:lnTo>
                      <a:pt x="1874" y="922"/>
                    </a:lnTo>
                    <a:lnTo>
                      <a:pt x="1862" y="900"/>
                    </a:lnTo>
                    <a:lnTo>
                      <a:pt x="1870" y="881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6" name="Freeform 71">
                <a:extLst>
                  <a:ext uri="{FF2B5EF4-FFF2-40B4-BE49-F238E27FC236}">
                    <a16:creationId xmlns:a16="http://schemas.microsoft.com/office/drawing/2014/main" id="{6F30608F-3245-46A8-A5C4-062797B2EC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66" y="1732"/>
                <a:ext cx="122" cy="159"/>
              </a:xfrm>
              <a:custGeom>
                <a:avLst/>
                <a:gdLst>
                  <a:gd name="T0" fmla="*/ 0 w 487"/>
                  <a:gd name="T1" fmla="*/ 87 h 637"/>
                  <a:gd name="T2" fmla="*/ 60 w 487"/>
                  <a:gd name="T3" fmla="*/ 127 h 637"/>
                  <a:gd name="T4" fmla="*/ 94 w 487"/>
                  <a:gd name="T5" fmla="*/ 146 h 637"/>
                  <a:gd name="T6" fmla="*/ 45 w 487"/>
                  <a:gd name="T7" fmla="*/ 156 h 637"/>
                  <a:gd name="T8" fmla="*/ 20 w 487"/>
                  <a:gd name="T9" fmla="*/ 184 h 637"/>
                  <a:gd name="T10" fmla="*/ 23 w 487"/>
                  <a:gd name="T11" fmla="*/ 231 h 637"/>
                  <a:gd name="T12" fmla="*/ 79 w 487"/>
                  <a:gd name="T13" fmla="*/ 250 h 637"/>
                  <a:gd name="T14" fmla="*/ 79 w 487"/>
                  <a:gd name="T15" fmla="*/ 299 h 637"/>
                  <a:gd name="T16" fmla="*/ 98 w 487"/>
                  <a:gd name="T17" fmla="*/ 343 h 637"/>
                  <a:gd name="T18" fmla="*/ 123 w 487"/>
                  <a:gd name="T19" fmla="*/ 371 h 637"/>
                  <a:gd name="T20" fmla="*/ 147 w 487"/>
                  <a:gd name="T21" fmla="*/ 509 h 637"/>
                  <a:gd name="T22" fmla="*/ 211 w 487"/>
                  <a:gd name="T23" fmla="*/ 525 h 637"/>
                  <a:gd name="T24" fmla="*/ 223 w 487"/>
                  <a:gd name="T25" fmla="*/ 490 h 637"/>
                  <a:gd name="T26" fmla="*/ 264 w 487"/>
                  <a:gd name="T27" fmla="*/ 519 h 637"/>
                  <a:gd name="T28" fmla="*/ 288 w 487"/>
                  <a:gd name="T29" fmla="*/ 468 h 637"/>
                  <a:gd name="T30" fmla="*/ 281 w 487"/>
                  <a:gd name="T31" fmla="*/ 442 h 637"/>
                  <a:gd name="T32" fmla="*/ 272 w 487"/>
                  <a:gd name="T33" fmla="*/ 406 h 637"/>
                  <a:gd name="T34" fmla="*/ 279 w 487"/>
                  <a:gd name="T35" fmla="*/ 359 h 637"/>
                  <a:gd name="T36" fmla="*/ 295 w 487"/>
                  <a:gd name="T37" fmla="*/ 400 h 637"/>
                  <a:gd name="T38" fmla="*/ 350 w 487"/>
                  <a:gd name="T39" fmla="*/ 416 h 637"/>
                  <a:gd name="T40" fmla="*/ 402 w 487"/>
                  <a:gd name="T41" fmla="*/ 475 h 637"/>
                  <a:gd name="T42" fmla="*/ 413 w 487"/>
                  <a:gd name="T43" fmla="*/ 533 h 637"/>
                  <a:gd name="T44" fmla="*/ 469 w 487"/>
                  <a:gd name="T45" fmla="*/ 637 h 637"/>
                  <a:gd name="T46" fmla="*/ 460 w 487"/>
                  <a:gd name="T47" fmla="*/ 559 h 637"/>
                  <a:gd name="T48" fmla="*/ 479 w 487"/>
                  <a:gd name="T49" fmla="*/ 502 h 637"/>
                  <a:gd name="T50" fmla="*/ 444 w 487"/>
                  <a:gd name="T51" fmla="*/ 400 h 637"/>
                  <a:gd name="T52" fmla="*/ 422 w 487"/>
                  <a:gd name="T53" fmla="*/ 318 h 637"/>
                  <a:gd name="T54" fmla="*/ 397 w 487"/>
                  <a:gd name="T55" fmla="*/ 337 h 637"/>
                  <a:gd name="T56" fmla="*/ 389 w 487"/>
                  <a:gd name="T57" fmla="*/ 384 h 637"/>
                  <a:gd name="T58" fmla="*/ 350 w 487"/>
                  <a:gd name="T59" fmla="*/ 365 h 637"/>
                  <a:gd name="T60" fmla="*/ 338 w 487"/>
                  <a:gd name="T61" fmla="*/ 353 h 637"/>
                  <a:gd name="T62" fmla="*/ 332 w 487"/>
                  <a:gd name="T63" fmla="*/ 275 h 637"/>
                  <a:gd name="T64" fmla="*/ 382 w 487"/>
                  <a:gd name="T65" fmla="*/ 268 h 637"/>
                  <a:gd name="T66" fmla="*/ 397 w 487"/>
                  <a:gd name="T67" fmla="*/ 240 h 637"/>
                  <a:gd name="T68" fmla="*/ 426 w 487"/>
                  <a:gd name="T69" fmla="*/ 191 h 637"/>
                  <a:gd name="T70" fmla="*/ 379 w 487"/>
                  <a:gd name="T71" fmla="*/ 156 h 637"/>
                  <a:gd name="T72" fmla="*/ 303 w 487"/>
                  <a:gd name="T73" fmla="*/ 156 h 637"/>
                  <a:gd name="T74" fmla="*/ 172 w 487"/>
                  <a:gd name="T75" fmla="*/ 146 h 637"/>
                  <a:gd name="T76" fmla="*/ 160 w 487"/>
                  <a:gd name="T77" fmla="*/ 87 h 637"/>
                  <a:gd name="T78" fmla="*/ 139 w 487"/>
                  <a:gd name="T79" fmla="*/ 43 h 637"/>
                  <a:gd name="T80" fmla="*/ 110 w 487"/>
                  <a:gd name="T81" fmla="*/ 65 h 637"/>
                  <a:gd name="T82" fmla="*/ 82 w 487"/>
                  <a:gd name="T83" fmla="*/ 27 h 637"/>
                  <a:gd name="T84" fmla="*/ 63 w 487"/>
                  <a:gd name="T85" fmla="*/ 43 h 637"/>
                  <a:gd name="T86" fmla="*/ 23 w 487"/>
                  <a:gd name="T87" fmla="*/ 31 h 637"/>
                  <a:gd name="T88" fmla="*/ 4 w 487"/>
                  <a:gd name="T89" fmla="*/ 53 h 6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487" h="637">
                    <a:moveTo>
                      <a:pt x="4" y="53"/>
                    </a:moveTo>
                    <a:lnTo>
                      <a:pt x="0" y="87"/>
                    </a:lnTo>
                    <a:lnTo>
                      <a:pt x="16" y="90"/>
                    </a:lnTo>
                    <a:lnTo>
                      <a:pt x="60" y="127"/>
                    </a:lnTo>
                    <a:lnTo>
                      <a:pt x="70" y="121"/>
                    </a:lnTo>
                    <a:lnTo>
                      <a:pt x="94" y="146"/>
                    </a:lnTo>
                    <a:lnTo>
                      <a:pt x="92" y="158"/>
                    </a:lnTo>
                    <a:lnTo>
                      <a:pt x="45" y="156"/>
                    </a:lnTo>
                    <a:lnTo>
                      <a:pt x="39" y="191"/>
                    </a:lnTo>
                    <a:lnTo>
                      <a:pt x="20" y="184"/>
                    </a:lnTo>
                    <a:lnTo>
                      <a:pt x="14" y="209"/>
                    </a:lnTo>
                    <a:lnTo>
                      <a:pt x="23" y="231"/>
                    </a:lnTo>
                    <a:lnTo>
                      <a:pt x="63" y="250"/>
                    </a:lnTo>
                    <a:lnTo>
                      <a:pt x="79" y="250"/>
                    </a:lnTo>
                    <a:lnTo>
                      <a:pt x="92" y="293"/>
                    </a:lnTo>
                    <a:lnTo>
                      <a:pt x="79" y="299"/>
                    </a:lnTo>
                    <a:lnTo>
                      <a:pt x="79" y="322"/>
                    </a:lnTo>
                    <a:lnTo>
                      <a:pt x="98" y="343"/>
                    </a:lnTo>
                    <a:lnTo>
                      <a:pt x="98" y="365"/>
                    </a:lnTo>
                    <a:lnTo>
                      <a:pt x="123" y="371"/>
                    </a:lnTo>
                    <a:lnTo>
                      <a:pt x="117" y="396"/>
                    </a:lnTo>
                    <a:lnTo>
                      <a:pt x="147" y="509"/>
                    </a:lnTo>
                    <a:lnTo>
                      <a:pt x="166" y="541"/>
                    </a:lnTo>
                    <a:lnTo>
                      <a:pt x="211" y="525"/>
                    </a:lnTo>
                    <a:lnTo>
                      <a:pt x="225" y="512"/>
                    </a:lnTo>
                    <a:lnTo>
                      <a:pt x="223" y="490"/>
                    </a:lnTo>
                    <a:lnTo>
                      <a:pt x="248" y="521"/>
                    </a:lnTo>
                    <a:lnTo>
                      <a:pt x="264" y="519"/>
                    </a:lnTo>
                    <a:lnTo>
                      <a:pt x="270" y="484"/>
                    </a:lnTo>
                    <a:lnTo>
                      <a:pt x="288" y="468"/>
                    </a:lnTo>
                    <a:lnTo>
                      <a:pt x="283" y="446"/>
                    </a:lnTo>
                    <a:lnTo>
                      <a:pt x="281" y="442"/>
                    </a:lnTo>
                    <a:lnTo>
                      <a:pt x="260" y="422"/>
                    </a:lnTo>
                    <a:lnTo>
                      <a:pt x="272" y="406"/>
                    </a:lnTo>
                    <a:lnTo>
                      <a:pt x="264" y="387"/>
                    </a:lnTo>
                    <a:lnTo>
                      <a:pt x="279" y="359"/>
                    </a:lnTo>
                    <a:lnTo>
                      <a:pt x="279" y="387"/>
                    </a:lnTo>
                    <a:lnTo>
                      <a:pt x="295" y="400"/>
                    </a:lnTo>
                    <a:lnTo>
                      <a:pt x="323" y="416"/>
                    </a:lnTo>
                    <a:lnTo>
                      <a:pt x="350" y="416"/>
                    </a:lnTo>
                    <a:lnTo>
                      <a:pt x="385" y="447"/>
                    </a:lnTo>
                    <a:lnTo>
                      <a:pt x="402" y="475"/>
                    </a:lnTo>
                    <a:lnTo>
                      <a:pt x="419" y="525"/>
                    </a:lnTo>
                    <a:lnTo>
                      <a:pt x="413" y="533"/>
                    </a:lnTo>
                    <a:lnTo>
                      <a:pt x="438" y="590"/>
                    </a:lnTo>
                    <a:lnTo>
                      <a:pt x="469" y="637"/>
                    </a:lnTo>
                    <a:lnTo>
                      <a:pt x="450" y="574"/>
                    </a:lnTo>
                    <a:lnTo>
                      <a:pt x="460" y="559"/>
                    </a:lnTo>
                    <a:lnTo>
                      <a:pt x="487" y="580"/>
                    </a:lnTo>
                    <a:lnTo>
                      <a:pt x="479" y="502"/>
                    </a:lnTo>
                    <a:lnTo>
                      <a:pt x="460" y="428"/>
                    </a:lnTo>
                    <a:lnTo>
                      <a:pt x="444" y="400"/>
                    </a:lnTo>
                    <a:lnTo>
                      <a:pt x="438" y="363"/>
                    </a:lnTo>
                    <a:lnTo>
                      <a:pt x="422" y="318"/>
                    </a:lnTo>
                    <a:lnTo>
                      <a:pt x="391" y="316"/>
                    </a:lnTo>
                    <a:lnTo>
                      <a:pt x="397" y="337"/>
                    </a:lnTo>
                    <a:lnTo>
                      <a:pt x="382" y="363"/>
                    </a:lnTo>
                    <a:lnTo>
                      <a:pt x="389" y="384"/>
                    </a:lnTo>
                    <a:lnTo>
                      <a:pt x="372" y="400"/>
                    </a:lnTo>
                    <a:lnTo>
                      <a:pt x="350" y="365"/>
                    </a:lnTo>
                    <a:lnTo>
                      <a:pt x="344" y="384"/>
                    </a:lnTo>
                    <a:lnTo>
                      <a:pt x="338" y="353"/>
                    </a:lnTo>
                    <a:lnTo>
                      <a:pt x="319" y="316"/>
                    </a:lnTo>
                    <a:lnTo>
                      <a:pt x="332" y="275"/>
                    </a:lnTo>
                    <a:lnTo>
                      <a:pt x="354" y="275"/>
                    </a:lnTo>
                    <a:lnTo>
                      <a:pt x="382" y="268"/>
                    </a:lnTo>
                    <a:lnTo>
                      <a:pt x="385" y="244"/>
                    </a:lnTo>
                    <a:lnTo>
                      <a:pt x="397" y="240"/>
                    </a:lnTo>
                    <a:lnTo>
                      <a:pt x="401" y="187"/>
                    </a:lnTo>
                    <a:lnTo>
                      <a:pt x="426" y="191"/>
                    </a:lnTo>
                    <a:lnTo>
                      <a:pt x="407" y="168"/>
                    </a:lnTo>
                    <a:lnTo>
                      <a:pt x="379" y="156"/>
                    </a:lnTo>
                    <a:lnTo>
                      <a:pt x="342" y="162"/>
                    </a:lnTo>
                    <a:lnTo>
                      <a:pt x="303" y="156"/>
                    </a:lnTo>
                    <a:lnTo>
                      <a:pt x="229" y="162"/>
                    </a:lnTo>
                    <a:lnTo>
                      <a:pt x="172" y="146"/>
                    </a:lnTo>
                    <a:lnTo>
                      <a:pt x="166" y="109"/>
                    </a:lnTo>
                    <a:lnTo>
                      <a:pt x="160" y="87"/>
                    </a:lnTo>
                    <a:lnTo>
                      <a:pt x="160" y="72"/>
                    </a:lnTo>
                    <a:lnTo>
                      <a:pt x="139" y="43"/>
                    </a:lnTo>
                    <a:lnTo>
                      <a:pt x="135" y="72"/>
                    </a:lnTo>
                    <a:lnTo>
                      <a:pt x="110" y="65"/>
                    </a:lnTo>
                    <a:lnTo>
                      <a:pt x="92" y="53"/>
                    </a:lnTo>
                    <a:lnTo>
                      <a:pt x="82" y="27"/>
                    </a:lnTo>
                    <a:lnTo>
                      <a:pt x="70" y="21"/>
                    </a:lnTo>
                    <a:lnTo>
                      <a:pt x="63" y="43"/>
                    </a:lnTo>
                    <a:lnTo>
                      <a:pt x="14" y="0"/>
                    </a:lnTo>
                    <a:lnTo>
                      <a:pt x="23" y="31"/>
                    </a:lnTo>
                    <a:lnTo>
                      <a:pt x="16" y="47"/>
                    </a:lnTo>
                    <a:lnTo>
                      <a:pt x="4" y="53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7" name="Freeform 72">
                <a:extLst>
                  <a:ext uri="{FF2B5EF4-FFF2-40B4-BE49-F238E27FC236}">
                    <a16:creationId xmlns:a16="http://schemas.microsoft.com/office/drawing/2014/main" id="{E29E06D0-0E4A-4152-9489-D8C35805AA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66" y="1630"/>
                <a:ext cx="198" cy="110"/>
              </a:xfrm>
              <a:custGeom>
                <a:avLst/>
                <a:gdLst>
                  <a:gd name="T0" fmla="*/ 790 w 790"/>
                  <a:gd name="T1" fmla="*/ 397 h 441"/>
                  <a:gd name="T2" fmla="*/ 765 w 790"/>
                  <a:gd name="T3" fmla="*/ 359 h 441"/>
                  <a:gd name="T4" fmla="*/ 771 w 790"/>
                  <a:gd name="T5" fmla="*/ 287 h 441"/>
                  <a:gd name="T6" fmla="*/ 739 w 790"/>
                  <a:gd name="T7" fmla="*/ 272 h 441"/>
                  <a:gd name="T8" fmla="*/ 681 w 790"/>
                  <a:gd name="T9" fmla="*/ 281 h 441"/>
                  <a:gd name="T10" fmla="*/ 618 w 790"/>
                  <a:gd name="T11" fmla="*/ 250 h 441"/>
                  <a:gd name="T12" fmla="*/ 587 w 790"/>
                  <a:gd name="T13" fmla="*/ 263 h 441"/>
                  <a:gd name="T14" fmla="*/ 568 w 790"/>
                  <a:gd name="T15" fmla="*/ 275 h 441"/>
                  <a:gd name="T16" fmla="*/ 524 w 790"/>
                  <a:gd name="T17" fmla="*/ 234 h 441"/>
                  <a:gd name="T18" fmla="*/ 477 w 790"/>
                  <a:gd name="T19" fmla="*/ 197 h 441"/>
                  <a:gd name="T20" fmla="*/ 384 w 790"/>
                  <a:gd name="T21" fmla="*/ 162 h 441"/>
                  <a:gd name="T22" fmla="*/ 366 w 790"/>
                  <a:gd name="T23" fmla="*/ 125 h 441"/>
                  <a:gd name="T24" fmla="*/ 327 w 790"/>
                  <a:gd name="T25" fmla="*/ 137 h 441"/>
                  <a:gd name="T26" fmla="*/ 274 w 790"/>
                  <a:gd name="T27" fmla="*/ 88 h 441"/>
                  <a:gd name="T28" fmla="*/ 209 w 790"/>
                  <a:gd name="T29" fmla="*/ 53 h 441"/>
                  <a:gd name="T30" fmla="*/ 159 w 790"/>
                  <a:gd name="T31" fmla="*/ 10 h 441"/>
                  <a:gd name="T32" fmla="*/ 87 w 790"/>
                  <a:gd name="T33" fmla="*/ 43 h 441"/>
                  <a:gd name="T34" fmla="*/ 63 w 790"/>
                  <a:gd name="T35" fmla="*/ 25 h 441"/>
                  <a:gd name="T36" fmla="*/ 41 w 790"/>
                  <a:gd name="T37" fmla="*/ 43 h 441"/>
                  <a:gd name="T38" fmla="*/ 12 w 790"/>
                  <a:gd name="T39" fmla="*/ 72 h 441"/>
                  <a:gd name="T40" fmla="*/ 6 w 790"/>
                  <a:gd name="T41" fmla="*/ 107 h 441"/>
                  <a:gd name="T42" fmla="*/ 0 w 790"/>
                  <a:gd name="T43" fmla="*/ 172 h 441"/>
                  <a:gd name="T44" fmla="*/ 53 w 790"/>
                  <a:gd name="T45" fmla="*/ 187 h 441"/>
                  <a:gd name="T46" fmla="*/ 116 w 790"/>
                  <a:gd name="T47" fmla="*/ 222 h 441"/>
                  <a:gd name="T48" fmla="*/ 188 w 790"/>
                  <a:gd name="T49" fmla="*/ 279 h 441"/>
                  <a:gd name="T50" fmla="*/ 241 w 790"/>
                  <a:gd name="T51" fmla="*/ 297 h 441"/>
                  <a:gd name="T52" fmla="*/ 274 w 790"/>
                  <a:gd name="T53" fmla="*/ 316 h 441"/>
                  <a:gd name="T54" fmla="*/ 334 w 790"/>
                  <a:gd name="T55" fmla="*/ 319 h 441"/>
                  <a:gd name="T56" fmla="*/ 403 w 790"/>
                  <a:gd name="T57" fmla="*/ 316 h 441"/>
                  <a:gd name="T58" fmla="*/ 452 w 790"/>
                  <a:gd name="T59" fmla="*/ 338 h 441"/>
                  <a:gd name="T60" fmla="*/ 477 w 790"/>
                  <a:gd name="T61" fmla="*/ 369 h 441"/>
                  <a:gd name="T62" fmla="*/ 552 w 790"/>
                  <a:gd name="T63" fmla="*/ 385 h 441"/>
                  <a:gd name="T64" fmla="*/ 593 w 790"/>
                  <a:gd name="T65" fmla="*/ 406 h 441"/>
                  <a:gd name="T66" fmla="*/ 661 w 790"/>
                  <a:gd name="T67" fmla="*/ 435 h 441"/>
                  <a:gd name="T68" fmla="*/ 718 w 790"/>
                  <a:gd name="T69" fmla="*/ 441 h 441"/>
                  <a:gd name="T70" fmla="*/ 743 w 790"/>
                  <a:gd name="T71" fmla="*/ 437 h 441"/>
                  <a:gd name="T72" fmla="*/ 784 w 790"/>
                  <a:gd name="T73" fmla="*/ 437 h 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790" h="441">
                    <a:moveTo>
                      <a:pt x="784" y="437"/>
                    </a:moveTo>
                    <a:lnTo>
                      <a:pt x="790" y="397"/>
                    </a:lnTo>
                    <a:lnTo>
                      <a:pt x="780" y="371"/>
                    </a:lnTo>
                    <a:lnTo>
                      <a:pt x="765" y="359"/>
                    </a:lnTo>
                    <a:lnTo>
                      <a:pt x="765" y="312"/>
                    </a:lnTo>
                    <a:lnTo>
                      <a:pt x="771" y="287"/>
                    </a:lnTo>
                    <a:lnTo>
                      <a:pt x="765" y="279"/>
                    </a:lnTo>
                    <a:lnTo>
                      <a:pt x="739" y="272"/>
                    </a:lnTo>
                    <a:lnTo>
                      <a:pt x="727" y="281"/>
                    </a:lnTo>
                    <a:lnTo>
                      <a:pt x="681" y="281"/>
                    </a:lnTo>
                    <a:lnTo>
                      <a:pt x="661" y="266"/>
                    </a:lnTo>
                    <a:lnTo>
                      <a:pt x="618" y="250"/>
                    </a:lnTo>
                    <a:lnTo>
                      <a:pt x="608" y="272"/>
                    </a:lnTo>
                    <a:lnTo>
                      <a:pt x="587" y="263"/>
                    </a:lnTo>
                    <a:lnTo>
                      <a:pt x="581" y="244"/>
                    </a:lnTo>
                    <a:lnTo>
                      <a:pt x="568" y="275"/>
                    </a:lnTo>
                    <a:lnTo>
                      <a:pt x="552" y="246"/>
                    </a:lnTo>
                    <a:lnTo>
                      <a:pt x="524" y="234"/>
                    </a:lnTo>
                    <a:lnTo>
                      <a:pt x="477" y="228"/>
                    </a:lnTo>
                    <a:lnTo>
                      <a:pt x="477" y="197"/>
                    </a:lnTo>
                    <a:lnTo>
                      <a:pt x="450" y="203"/>
                    </a:lnTo>
                    <a:lnTo>
                      <a:pt x="384" y="162"/>
                    </a:lnTo>
                    <a:lnTo>
                      <a:pt x="384" y="150"/>
                    </a:lnTo>
                    <a:lnTo>
                      <a:pt x="366" y="125"/>
                    </a:lnTo>
                    <a:lnTo>
                      <a:pt x="352" y="121"/>
                    </a:lnTo>
                    <a:lnTo>
                      <a:pt x="327" y="137"/>
                    </a:lnTo>
                    <a:lnTo>
                      <a:pt x="315" y="135"/>
                    </a:lnTo>
                    <a:lnTo>
                      <a:pt x="274" y="88"/>
                    </a:lnTo>
                    <a:lnTo>
                      <a:pt x="243" y="82"/>
                    </a:lnTo>
                    <a:lnTo>
                      <a:pt x="209" y="53"/>
                    </a:lnTo>
                    <a:lnTo>
                      <a:pt x="172" y="37"/>
                    </a:lnTo>
                    <a:lnTo>
                      <a:pt x="159" y="10"/>
                    </a:lnTo>
                    <a:lnTo>
                      <a:pt x="116" y="0"/>
                    </a:lnTo>
                    <a:lnTo>
                      <a:pt x="87" y="43"/>
                    </a:lnTo>
                    <a:lnTo>
                      <a:pt x="75" y="43"/>
                    </a:lnTo>
                    <a:lnTo>
                      <a:pt x="63" y="25"/>
                    </a:lnTo>
                    <a:lnTo>
                      <a:pt x="55" y="20"/>
                    </a:lnTo>
                    <a:lnTo>
                      <a:pt x="41" y="43"/>
                    </a:lnTo>
                    <a:lnTo>
                      <a:pt x="28" y="50"/>
                    </a:lnTo>
                    <a:lnTo>
                      <a:pt x="12" y="72"/>
                    </a:lnTo>
                    <a:lnTo>
                      <a:pt x="18" y="88"/>
                    </a:lnTo>
                    <a:lnTo>
                      <a:pt x="6" y="107"/>
                    </a:lnTo>
                    <a:lnTo>
                      <a:pt x="12" y="131"/>
                    </a:lnTo>
                    <a:lnTo>
                      <a:pt x="0" y="172"/>
                    </a:lnTo>
                    <a:lnTo>
                      <a:pt x="47" y="201"/>
                    </a:lnTo>
                    <a:lnTo>
                      <a:pt x="53" y="187"/>
                    </a:lnTo>
                    <a:lnTo>
                      <a:pt x="87" y="213"/>
                    </a:lnTo>
                    <a:lnTo>
                      <a:pt x="116" y="222"/>
                    </a:lnTo>
                    <a:lnTo>
                      <a:pt x="131" y="246"/>
                    </a:lnTo>
                    <a:lnTo>
                      <a:pt x="188" y="279"/>
                    </a:lnTo>
                    <a:lnTo>
                      <a:pt x="202" y="272"/>
                    </a:lnTo>
                    <a:lnTo>
                      <a:pt x="241" y="297"/>
                    </a:lnTo>
                    <a:lnTo>
                      <a:pt x="266" y="293"/>
                    </a:lnTo>
                    <a:lnTo>
                      <a:pt x="274" y="316"/>
                    </a:lnTo>
                    <a:lnTo>
                      <a:pt x="327" y="334"/>
                    </a:lnTo>
                    <a:lnTo>
                      <a:pt x="334" y="319"/>
                    </a:lnTo>
                    <a:lnTo>
                      <a:pt x="378" y="332"/>
                    </a:lnTo>
                    <a:lnTo>
                      <a:pt x="403" y="316"/>
                    </a:lnTo>
                    <a:lnTo>
                      <a:pt x="421" y="328"/>
                    </a:lnTo>
                    <a:lnTo>
                      <a:pt x="452" y="338"/>
                    </a:lnTo>
                    <a:lnTo>
                      <a:pt x="458" y="365"/>
                    </a:lnTo>
                    <a:lnTo>
                      <a:pt x="477" y="369"/>
                    </a:lnTo>
                    <a:lnTo>
                      <a:pt x="515" y="397"/>
                    </a:lnTo>
                    <a:lnTo>
                      <a:pt x="552" y="385"/>
                    </a:lnTo>
                    <a:lnTo>
                      <a:pt x="577" y="416"/>
                    </a:lnTo>
                    <a:lnTo>
                      <a:pt x="593" y="406"/>
                    </a:lnTo>
                    <a:lnTo>
                      <a:pt x="622" y="412"/>
                    </a:lnTo>
                    <a:lnTo>
                      <a:pt x="661" y="435"/>
                    </a:lnTo>
                    <a:lnTo>
                      <a:pt x="690" y="416"/>
                    </a:lnTo>
                    <a:lnTo>
                      <a:pt x="718" y="441"/>
                    </a:lnTo>
                    <a:lnTo>
                      <a:pt x="727" y="431"/>
                    </a:lnTo>
                    <a:lnTo>
                      <a:pt x="743" y="437"/>
                    </a:lnTo>
                    <a:lnTo>
                      <a:pt x="767" y="428"/>
                    </a:lnTo>
                    <a:lnTo>
                      <a:pt x="784" y="43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8" name="Freeform 73">
                <a:extLst>
                  <a:ext uri="{FF2B5EF4-FFF2-40B4-BE49-F238E27FC236}">
                    <a16:creationId xmlns:a16="http://schemas.microsoft.com/office/drawing/2014/main" id="{011A4BA1-7FBD-4A30-8366-D5DF7E19D4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79" y="1680"/>
                <a:ext cx="208" cy="502"/>
              </a:xfrm>
              <a:custGeom>
                <a:avLst/>
                <a:gdLst>
                  <a:gd name="T0" fmla="*/ 188 w 835"/>
                  <a:gd name="T1" fmla="*/ 209 h 2007"/>
                  <a:gd name="T2" fmla="*/ 194 w 835"/>
                  <a:gd name="T3" fmla="*/ 303 h 2007"/>
                  <a:gd name="T4" fmla="*/ 178 w 835"/>
                  <a:gd name="T5" fmla="*/ 369 h 2007"/>
                  <a:gd name="T6" fmla="*/ 103 w 835"/>
                  <a:gd name="T7" fmla="*/ 490 h 2007"/>
                  <a:gd name="T8" fmla="*/ 82 w 835"/>
                  <a:gd name="T9" fmla="*/ 525 h 2007"/>
                  <a:gd name="T10" fmla="*/ 63 w 835"/>
                  <a:gd name="T11" fmla="*/ 623 h 2007"/>
                  <a:gd name="T12" fmla="*/ 37 w 835"/>
                  <a:gd name="T13" fmla="*/ 691 h 2007"/>
                  <a:gd name="T14" fmla="*/ 0 w 835"/>
                  <a:gd name="T15" fmla="*/ 781 h 2007"/>
                  <a:gd name="T16" fmla="*/ 156 w 835"/>
                  <a:gd name="T17" fmla="*/ 939 h 2007"/>
                  <a:gd name="T18" fmla="*/ 148 w 835"/>
                  <a:gd name="T19" fmla="*/ 988 h 2007"/>
                  <a:gd name="T20" fmla="*/ 229 w 835"/>
                  <a:gd name="T21" fmla="*/ 1083 h 2007"/>
                  <a:gd name="T22" fmla="*/ 269 w 835"/>
                  <a:gd name="T23" fmla="*/ 1220 h 2007"/>
                  <a:gd name="T24" fmla="*/ 300 w 835"/>
                  <a:gd name="T25" fmla="*/ 1300 h 2007"/>
                  <a:gd name="T26" fmla="*/ 353 w 835"/>
                  <a:gd name="T27" fmla="*/ 1363 h 2007"/>
                  <a:gd name="T28" fmla="*/ 397 w 835"/>
                  <a:gd name="T29" fmla="*/ 1335 h 2007"/>
                  <a:gd name="T30" fmla="*/ 494 w 835"/>
                  <a:gd name="T31" fmla="*/ 1267 h 2007"/>
                  <a:gd name="T32" fmla="*/ 537 w 835"/>
                  <a:gd name="T33" fmla="*/ 1281 h 2007"/>
                  <a:gd name="T34" fmla="*/ 590 w 835"/>
                  <a:gd name="T35" fmla="*/ 1376 h 2007"/>
                  <a:gd name="T36" fmla="*/ 647 w 835"/>
                  <a:gd name="T37" fmla="*/ 1556 h 2007"/>
                  <a:gd name="T38" fmla="*/ 709 w 835"/>
                  <a:gd name="T39" fmla="*/ 1704 h 2007"/>
                  <a:gd name="T40" fmla="*/ 709 w 835"/>
                  <a:gd name="T41" fmla="*/ 1814 h 2007"/>
                  <a:gd name="T42" fmla="*/ 731 w 835"/>
                  <a:gd name="T43" fmla="*/ 1907 h 2007"/>
                  <a:gd name="T44" fmla="*/ 725 w 835"/>
                  <a:gd name="T45" fmla="*/ 2007 h 2007"/>
                  <a:gd name="T46" fmla="*/ 799 w 835"/>
                  <a:gd name="T47" fmla="*/ 1832 h 2007"/>
                  <a:gd name="T48" fmla="*/ 768 w 835"/>
                  <a:gd name="T49" fmla="*/ 1710 h 2007"/>
                  <a:gd name="T50" fmla="*/ 727 w 835"/>
                  <a:gd name="T51" fmla="*/ 1566 h 2007"/>
                  <a:gd name="T52" fmla="*/ 662 w 835"/>
                  <a:gd name="T53" fmla="*/ 1425 h 2007"/>
                  <a:gd name="T54" fmla="*/ 696 w 835"/>
                  <a:gd name="T55" fmla="*/ 1316 h 2007"/>
                  <a:gd name="T56" fmla="*/ 656 w 835"/>
                  <a:gd name="T57" fmla="*/ 1269 h 2007"/>
                  <a:gd name="T58" fmla="*/ 537 w 835"/>
                  <a:gd name="T59" fmla="*/ 1109 h 2007"/>
                  <a:gd name="T60" fmla="*/ 547 w 835"/>
                  <a:gd name="T61" fmla="*/ 1041 h 2007"/>
                  <a:gd name="T62" fmla="*/ 590 w 835"/>
                  <a:gd name="T63" fmla="*/ 960 h 2007"/>
                  <a:gd name="T64" fmla="*/ 659 w 835"/>
                  <a:gd name="T65" fmla="*/ 913 h 2007"/>
                  <a:gd name="T66" fmla="*/ 737 w 835"/>
                  <a:gd name="T67" fmla="*/ 875 h 2007"/>
                  <a:gd name="T68" fmla="*/ 797 w 835"/>
                  <a:gd name="T69" fmla="*/ 832 h 2007"/>
                  <a:gd name="T70" fmla="*/ 835 w 835"/>
                  <a:gd name="T71" fmla="*/ 754 h 2007"/>
                  <a:gd name="T72" fmla="*/ 746 w 835"/>
                  <a:gd name="T73" fmla="*/ 769 h 2007"/>
                  <a:gd name="T74" fmla="*/ 715 w 835"/>
                  <a:gd name="T75" fmla="*/ 703 h 2007"/>
                  <a:gd name="T76" fmla="*/ 647 w 835"/>
                  <a:gd name="T77" fmla="*/ 625 h 2007"/>
                  <a:gd name="T78" fmla="*/ 584 w 835"/>
                  <a:gd name="T79" fmla="*/ 544 h 2007"/>
                  <a:gd name="T80" fmla="*/ 581 w 835"/>
                  <a:gd name="T81" fmla="*/ 482 h 2007"/>
                  <a:gd name="T82" fmla="*/ 471 w 835"/>
                  <a:gd name="T83" fmla="*/ 506 h 2007"/>
                  <a:gd name="T84" fmla="*/ 450 w 835"/>
                  <a:gd name="T85" fmla="*/ 445 h 2007"/>
                  <a:gd name="T86" fmla="*/ 463 w 835"/>
                  <a:gd name="T87" fmla="*/ 357 h 2007"/>
                  <a:gd name="T88" fmla="*/ 504 w 835"/>
                  <a:gd name="T89" fmla="*/ 326 h 2007"/>
                  <a:gd name="T90" fmla="*/ 522 w 835"/>
                  <a:gd name="T91" fmla="*/ 191 h 2007"/>
                  <a:gd name="T92" fmla="*/ 469 w 835"/>
                  <a:gd name="T93" fmla="*/ 94 h 2007"/>
                  <a:gd name="T94" fmla="*/ 397 w 835"/>
                  <a:gd name="T95" fmla="*/ 22 h 2007"/>
                  <a:gd name="T96" fmla="*/ 365 w 835"/>
                  <a:gd name="T97" fmla="*/ 69 h 2007"/>
                  <a:gd name="T98" fmla="*/ 363 w 835"/>
                  <a:gd name="T99" fmla="*/ 156 h 20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835" h="2007">
                    <a:moveTo>
                      <a:pt x="272" y="138"/>
                    </a:moveTo>
                    <a:lnTo>
                      <a:pt x="254" y="162"/>
                    </a:lnTo>
                    <a:lnTo>
                      <a:pt x="213" y="201"/>
                    </a:lnTo>
                    <a:lnTo>
                      <a:pt x="188" y="209"/>
                    </a:lnTo>
                    <a:lnTo>
                      <a:pt x="185" y="225"/>
                    </a:lnTo>
                    <a:lnTo>
                      <a:pt x="201" y="269"/>
                    </a:lnTo>
                    <a:lnTo>
                      <a:pt x="191" y="285"/>
                    </a:lnTo>
                    <a:lnTo>
                      <a:pt x="194" y="303"/>
                    </a:lnTo>
                    <a:lnTo>
                      <a:pt x="185" y="322"/>
                    </a:lnTo>
                    <a:lnTo>
                      <a:pt x="162" y="341"/>
                    </a:lnTo>
                    <a:lnTo>
                      <a:pt x="162" y="363"/>
                    </a:lnTo>
                    <a:lnTo>
                      <a:pt x="178" y="369"/>
                    </a:lnTo>
                    <a:lnTo>
                      <a:pt x="172" y="410"/>
                    </a:lnTo>
                    <a:lnTo>
                      <a:pt x="156" y="441"/>
                    </a:lnTo>
                    <a:lnTo>
                      <a:pt x="144" y="506"/>
                    </a:lnTo>
                    <a:lnTo>
                      <a:pt x="103" y="490"/>
                    </a:lnTo>
                    <a:lnTo>
                      <a:pt x="82" y="498"/>
                    </a:lnTo>
                    <a:lnTo>
                      <a:pt x="66" y="482"/>
                    </a:lnTo>
                    <a:lnTo>
                      <a:pt x="66" y="494"/>
                    </a:lnTo>
                    <a:lnTo>
                      <a:pt x="82" y="525"/>
                    </a:lnTo>
                    <a:lnTo>
                      <a:pt x="84" y="584"/>
                    </a:lnTo>
                    <a:lnTo>
                      <a:pt x="78" y="601"/>
                    </a:lnTo>
                    <a:lnTo>
                      <a:pt x="63" y="594"/>
                    </a:lnTo>
                    <a:lnTo>
                      <a:pt x="63" y="623"/>
                    </a:lnTo>
                    <a:lnTo>
                      <a:pt x="78" y="679"/>
                    </a:lnTo>
                    <a:lnTo>
                      <a:pt x="66" y="685"/>
                    </a:lnTo>
                    <a:lnTo>
                      <a:pt x="66" y="709"/>
                    </a:lnTo>
                    <a:lnTo>
                      <a:pt x="37" y="691"/>
                    </a:lnTo>
                    <a:lnTo>
                      <a:pt x="29" y="709"/>
                    </a:lnTo>
                    <a:lnTo>
                      <a:pt x="37" y="787"/>
                    </a:lnTo>
                    <a:lnTo>
                      <a:pt x="10" y="766"/>
                    </a:lnTo>
                    <a:lnTo>
                      <a:pt x="0" y="781"/>
                    </a:lnTo>
                    <a:lnTo>
                      <a:pt x="19" y="844"/>
                    </a:lnTo>
                    <a:lnTo>
                      <a:pt x="109" y="945"/>
                    </a:lnTo>
                    <a:lnTo>
                      <a:pt x="123" y="913"/>
                    </a:lnTo>
                    <a:lnTo>
                      <a:pt x="156" y="939"/>
                    </a:lnTo>
                    <a:lnTo>
                      <a:pt x="154" y="953"/>
                    </a:lnTo>
                    <a:lnTo>
                      <a:pt x="191" y="984"/>
                    </a:lnTo>
                    <a:lnTo>
                      <a:pt x="185" y="1007"/>
                    </a:lnTo>
                    <a:lnTo>
                      <a:pt x="148" y="988"/>
                    </a:lnTo>
                    <a:lnTo>
                      <a:pt x="165" y="1024"/>
                    </a:lnTo>
                    <a:lnTo>
                      <a:pt x="194" y="1050"/>
                    </a:lnTo>
                    <a:lnTo>
                      <a:pt x="201" y="1023"/>
                    </a:lnTo>
                    <a:lnTo>
                      <a:pt x="229" y="1083"/>
                    </a:lnTo>
                    <a:lnTo>
                      <a:pt x="250" y="1116"/>
                    </a:lnTo>
                    <a:lnTo>
                      <a:pt x="254" y="1142"/>
                    </a:lnTo>
                    <a:lnTo>
                      <a:pt x="272" y="1189"/>
                    </a:lnTo>
                    <a:lnTo>
                      <a:pt x="269" y="1220"/>
                    </a:lnTo>
                    <a:lnTo>
                      <a:pt x="269" y="1257"/>
                    </a:lnTo>
                    <a:lnTo>
                      <a:pt x="256" y="1353"/>
                    </a:lnTo>
                    <a:lnTo>
                      <a:pt x="279" y="1351"/>
                    </a:lnTo>
                    <a:lnTo>
                      <a:pt x="300" y="1300"/>
                    </a:lnTo>
                    <a:lnTo>
                      <a:pt x="300" y="1345"/>
                    </a:lnTo>
                    <a:lnTo>
                      <a:pt x="291" y="1363"/>
                    </a:lnTo>
                    <a:lnTo>
                      <a:pt x="332" y="1385"/>
                    </a:lnTo>
                    <a:lnTo>
                      <a:pt x="353" y="1363"/>
                    </a:lnTo>
                    <a:lnTo>
                      <a:pt x="363" y="1388"/>
                    </a:lnTo>
                    <a:lnTo>
                      <a:pt x="375" y="1385"/>
                    </a:lnTo>
                    <a:lnTo>
                      <a:pt x="397" y="1359"/>
                    </a:lnTo>
                    <a:lnTo>
                      <a:pt x="397" y="1335"/>
                    </a:lnTo>
                    <a:lnTo>
                      <a:pt x="453" y="1314"/>
                    </a:lnTo>
                    <a:lnTo>
                      <a:pt x="447" y="1298"/>
                    </a:lnTo>
                    <a:lnTo>
                      <a:pt x="475" y="1298"/>
                    </a:lnTo>
                    <a:lnTo>
                      <a:pt x="494" y="1267"/>
                    </a:lnTo>
                    <a:lnTo>
                      <a:pt x="500" y="1244"/>
                    </a:lnTo>
                    <a:lnTo>
                      <a:pt x="487" y="1207"/>
                    </a:lnTo>
                    <a:lnTo>
                      <a:pt x="512" y="1222"/>
                    </a:lnTo>
                    <a:lnTo>
                      <a:pt x="537" y="1281"/>
                    </a:lnTo>
                    <a:lnTo>
                      <a:pt x="549" y="1304"/>
                    </a:lnTo>
                    <a:lnTo>
                      <a:pt x="584" y="1298"/>
                    </a:lnTo>
                    <a:lnTo>
                      <a:pt x="572" y="1351"/>
                    </a:lnTo>
                    <a:lnTo>
                      <a:pt x="590" y="1376"/>
                    </a:lnTo>
                    <a:lnTo>
                      <a:pt x="609" y="1478"/>
                    </a:lnTo>
                    <a:lnTo>
                      <a:pt x="631" y="1523"/>
                    </a:lnTo>
                    <a:lnTo>
                      <a:pt x="635" y="1541"/>
                    </a:lnTo>
                    <a:lnTo>
                      <a:pt x="647" y="1556"/>
                    </a:lnTo>
                    <a:lnTo>
                      <a:pt x="647" y="1601"/>
                    </a:lnTo>
                    <a:lnTo>
                      <a:pt x="662" y="1607"/>
                    </a:lnTo>
                    <a:lnTo>
                      <a:pt x="700" y="1663"/>
                    </a:lnTo>
                    <a:lnTo>
                      <a:pt x="709" y="1704"/>
                    </a:lnTo>
                    <a:lnTo>
                      <a:pt x="709" y="1744"/>
                    </a:lnTo>
                    <a:lnTo>
                      <a:pt x="706" y="1763"/>
                    </a:lnTo>
                    <a:lnTo>
                      <a:pt x="725" y="1794"/>
                    </a:lnTo>
                    <a:lnTo>
                      <a:pt x="709" y="1814"/>
                    </a:lnTo>
                    <a:lnTo>
                      <a:pt x="725" y="1826"/>
                    </a:lnTo>
                    <a:lnTo>
                      <a:pt x="727" y="1857"/>
                    </a:lnTo>
                    <a:lnTo>
                      <a:pt x="725" y="1886"/>
                    </a:lnTo>
                    <a:lnTo>
                      <a:pt x="731" y="1907"/>
                    </a:lnTo>
                    <a:lnTo>
                      <a:pt x="709" y="1929"/>
                    </a:lnTo>
                    <a:lnTo>
                      <a:pt x="719" y="1970"/>
                    </a:lnTo>
                    <a:lnTo>
                      <a:pt x="715" y="1985"/>
                    </a:lnTo>
                    <a:lnTo>
                      <a:pt x="725" y="2007"/>
                    </a:lnTo>
                    <a:lnTo>
                      <a:pt x="746" y="1947"/>
                    </a:lnTo>
                    <a:lnTo>
                      <a:pt x="746" y="1923"/>
                    </a:lnTo>
                    <a:lnTo>
                      <a:pt x="768" y="1904"/>
                    </a:lnTo>
                    <a:lnTo>
                      <a:pt x="799" y="1832"/>
                    </a:lnTo>
                    <a:lnTo>
                      <a:pt x="815" y="1810"/>
                    </a:lnTo>
                    <a:lnTo>
                      <a:pt x="793" y="1775"/>
                    </a:lnTo>
                    <a:lnTo>
                      <a:pt x="787" y="1728"/>
                    </a:lnTo>
                    <a:lnTo>
                      <a:pt x="768" y="1710"/>
                    </a:lnTo>
                    <a:lnTo>
                      <a:pt x="753" y="1675"/>
                    </a:lnTo>
                    <a:lnTo>
                      <a:pt x="759" y="1638"/>
                    </a:lnTo>
                    <a:lnTo>
                      <a:pt x="743" y="1588"/>
                    </a:lnTo>
                    <a:lnTo>
                      <a:pt x="727" y="1566"/>
                    </a:lnTo>
                    <a:lnTo>
                      <a:pt x="690" y="1538"/>
                    </a:lnTo>
                    <a:lnTo>
                      <a:pt x="653" y="1488"/>
                    </a:lnTo>
                    <a:lnTo>
                      <a:pt x="643" y="1441"/>
                    </a:lnTo>
                    <a:lnTo>
                      <a:pt x="662" y="1425"/>
                    </a:lnTo>
                    <a:lnTo>
                      <a:pt x="678" y="1429"/>
                    </a:lnTo>
                    <a:lnTo>
                      <a:pt x="668" y="1353"/>
                    </a:lnTo>
                    <a:lnTo>
                      <a:pt x="694" y="1341"/>
                    </a:lnTo>
                    <a:lnTo>
                      <a:pt x="696" y="1316"/>
                    </a:lnTo>
                    <a:lnTo>
                      <a:pt x="674" y="1326"/>
                    </a:lnTo>
                    <a:lnTo>
                      <a:pt x="672" y="1306"/>
                    </a:lnTo>
                    <a:lnTo>
                      <a:pt x="649" y="1279"/>
                    </a:lnTo>
                    <a:lnTo>
                      <a:pt x="656" y="1269"/>
                    </a:lnTo>
                    <a:lnTo>
                      <a:pt x="563" y="1156"/>
                    </a:lnTo>
                    <a:lnTo>
                      <a:pt x="565" y="1144"/>
                    </a:lnTo>
                    <a:lnTo>
                      <a:pt x="549" y="1116"/>
                    </a:lnTo>
                    <a:lnTo>
                      <a:pt x="537" y="1109"/>
                    </a:lnTo>
                    <a:lnTo>
                      <a:pt x="518" y="1082"/>
                    </a:lnTo>
                    <a:lnTo>
                      <a:pt x="537" y="1088"/>
                    </a:lnTo>
                    <a:lnTo>
                      <a:pt x="559" y="1078"/>
                    </a:lnTo>
                    <a:lnTo>
                      <a:pt x="547" y="1041"/>
                    </a:lnTo>
                    <a:lnTo>
                      <a:pt x="559" y="1023"/>
                    </a:lnTo>
                    <a:lnTo>
                      <a:pt x="549" y="991"/>
                    </a:lnTo>
                    <a:lnTo>
                      <a:pt x="569" y="947"/>
                    </a:lnTo>
                    <a:lnTo>
                      <a:pt x="590" y="960"/>
                    </a:lnTo>
                    <a:lnTo>
                      <a:pt x="612" y="957"/>
                    </a:lnTo>
                    <a:lnTo>
                      <a:pt x="643" y="945"/>
                    </a:lnTo>
                    <a:lnTo>
                      <a:pt x="659" y="945"/>
                    </a:lnTo>
                    <a:lnTo>
                      <a:pt x="659" y="913"/>
                    </a:lnTo>
                    <a:lnTo>
                      <a:pt x="696" y="913"/>
                    </a:lnTo>
                    <a:lnTo>
                      <a:pt x="690" y="882"/>
                    </a:lnTo>
                    <a:lnTo>
                      <a:pt x="715" y="891"/>
                    </a:lnTo>
                    <a:lnTo>
                      <a:pt x="737" y="875"/>
                    </a:lnTo>
                    <a:lnTo>
                      <a:pt x="755" y="888"/>
                    </a:lnTo>
                    <a:lnTo>
                      <a:pt x="756" y="857"/>
                    </a:lnTo>
                    <a:lnTo>
                      <a:pt x="772" y="835"/>
                    </a:lnTo>
                    <a:lnTo>
                      <a:pt x="797" y="832"/>
                    </a:lnTo>
                    <a:lnTo>
                      <a:pt x="784" y="822"/>
                    </a:lnTo>
                    <a:lnTo>
                      <a:pt x="797" y="781"/>
                    </a:lnTo>
                    <a:lnTo>
                      <a:pt x="821" y="775"/>
                    </a:lnTo>
                    <a:lnTo>
                      <a:pt x="835" y="754"/>
                    </a:lnTo>
                    <a:lnTo>
                      <a:pt x="825" y="732"/>
                    </a:lnTo>
                    <a:lnTo>
                      <a:pt x="790" y="763"/>
                    </a:lnTo>
                    <a:lnTo>
                      <a:pt x="759" y="760"/>
                    </a:lnTo>
                    <a:lnTo>
                      <a:pt x="746" y="769"/>
                    </a:lnTo>
                    <a:lnTo>
                      <a:pt x="734" y="754"/>
                    </a:lnTo>
                    <a:lnTo>
                      <a:pt x="740" y="744"/>
                    </a:lnTo>
                    <a:lnTo>
                      <a:pt x="715" y="728"/>
                    </a:lnTo>
                    <a:lnTo>
                      <a:pt x="715" y="703"/>
                    </a:lnTo>
                    <a:lnTo>
                      <a:pt x="641" y="691"/>
                    </a:lnTo>
                    <a:lnTo>
                      <a:pt x="643" y="666"/>
                    </a:lnTo>
                    <a:lnTo>
                      <a:pt x="653" y="654"/>
                    </a:lnTo>
                    <a:lnTo>
                      <a:pt x="647" y="625"/>
                    </a:lnTo>
                    <a:lnTo>
                      <a:pt x="656" y="594"/>
                    </a:lnTo>
                    <a:lnTo>
                      <a:pt x="631" y="594"/>
                    </a:lnTo>
                    <a:lnTo>
                      <a:pt x="596" y="578"/>
                    </a:lnTo>
                    <a:lnTo>
                      <a:pt x="584" y="544"/>
                    </a:lnTo>
                    <a:lnTo>
                      <a:pt x="590" y="535"/>
                    </a:lnTo>
                    <a:lnTo>
                      <a:pt x="569" y="513"/>
                    </a:lnTo>
                    <a:lnTo>
                      <a:pt x="565" y="494"/>
                    </a:lnTo>
                    <a:lnTo>
                      <a:pt x="581" y="482"/>
                    </a:lnTo>
                    <a:lnTo>
                      <a:pt x="555" y="484"/>
                    </a:lnTo>
                    <a:lnTo>
                      <a:pt x="541" y="478"/>
                    </a:lnTo>
                    <a:lnTo>
                      <a:pt x="506" y="482"/>
                    </a:lnTo>
                    <a:lnTo>
                      <a:pt x="471" y="506"/>
                    </a:lnTo>
                    <a:lnTo>
                      <a:pt x="459" y="498"/>
                    </a:lnTo>
                    <a:lnTo>
                      <a:pt x="475" y="478"/>
                    </a:lnTo>
                    <a:lnTo>
                      <a:pt x="465" y="459"/>
                    </a:lnTo>
                    <a:lnTo>
                      <a:pt x="450" y="445"/>
                    </a:lnTo>
                    <a:lnTo>
                      <a:pt x="447" y="412"/>
                    </a:lnTo>
                    <a:lnTo>
                      <a:pt x="469" y="400"/>
                    </a:lnTo>
                    <a:lnTo>
                      <a:pt x="457" y="375"/>
                    </a:lnTo>
                    <a:lnTo>
                      <a:pt x="463" y="357"/>
                    </a:lnTo>
                    <a:lnTo>
                      <a:pt x="471" y="359"/>
                    </a:lnTo>
                    <a:lnTo>
                      <a:pt x="490" y="341"/>
                    </a:lnTo>
                    <a:lnTo>
                      <a:pt x="487" y="316"/>
                    </a:lnTo>
                    <a:lnTo>
                      <a:pt x="504" y="326"/>
                    </a:lnTo>
                    <a:lnTo>
                      <a:pt x="518" y="294"/>
                    </a:lnTo>
                    <a:lnTo>
                      <a:pt x="534" y="291"/>
                    </a:lnTo>
                    <a:lnTo>
                      <a:pt x="516" y="263"/>
                    </a:lnTo>
                    <a:lnTo>
                      <a:pt x="522" y="191"/>
                    </a:lnTo>
                    <a:lnTo>
                      <a:pt x="504" y="144"/>
                    </a:lnTo>
                    <a:lnTo>
                      <a:pt x="506" y="131"/>
                    </a:lnTo>
                    <a:lnTo>
                      <a:pt x="494" y="103"/>
                    </a:lnTo>
                    <a:lnTo>
                      <a:pt x="469" y="94"/>
                    </a:lnTo>
                    <a:lnTo>
                      <a:pt x="463" y="109"/>
                    </a:lnTo>
                    <a:lnTo>
                      <a:pt x="434" y="63"/>
                    </a:lnTo>
                    <a:lnTo>
                      <a:pt x="434" y="43"/>
                    </a:lnTo>
                    <a:lnTo>
                      <a:pt x="397" y="22"/>
                    </a:lnTo>
                    <a:lnTo>
                      <a:pt x="369" y="0"/>
                    </a:lnTo>
                    <a:lnTo>
                      <a:pt x="356" y="35"/>
                    </a:lnTo>
                    <a:lnTo>
                      <a:pt x="365" y="57"/>
                    </a:lnTo>
                    <a:lnTo>
                      <a:pt x="365" y="69"/>
                    </a:lnTo>
                    <a:lnTo>
                      <a:pt x="356" y="69"/>
                    </a:lnTo>
                    <a:lnTo>
                      <a:pt x="328" y="103"/>
                    </a:lnTo>
                    <a:lnTo>
                      <a:pt x="334" y="119"/>
                    </a:lnTo>
                    <a:lnTo>
                      <a:pt x="363" y="156"/>
                    </a:lnTo>
                    <a:lnTo>
                      <a:pt x="338" y="147"/>
                    </a:lnTo>
                    <a:lnTo>
                      <a:pt x="319" y="129"/>
                    </a:lnTo>
                    <a:lnTo>
                      <a:pt x="272" y="138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39" name="Freeform 74">
                <a:extLst>
                  <a:ext uri="{FF2B5EF4-FFF2-40B4-BE49-F238E27FC236}">
                    <a16:creationId xmlns:a16="http://schemas.microsoft.com/office/drawing/2014/main" id="{FD18FAF9-1E8B-4905-9474-EB5F60A22E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60" y="1285"/>
                <a:ext cx="225" cy="108"/>
              </a:xfrm>
              <a:custGeom>
                <a:avLst/>
                <a:gdLst>
                  <a:gd name="T0" fmla="*/ 682 w 896"/>
                  <a:gd name="T1" fmla="*/ 37 h 431"/>
                  <a:gd name="T2" fmla="*/ 577 w 896"/>
                  <a:gd name="T3" fmla="*/ 21 h 431"/>
                  <a:gd name="T4" fmla="*/ 481 w 896"/>
                  <a:gd name="T5" fmla="*/ 27 h 431"/>
                  <a:gd name="T6" fmla="*/ 430 w 896"/>
                  <a:gd name="T7" fmla="*/ 37 h 431"/>
                  <a:gd name="T8" fmla="*/ 284 w 896"/>
                  <a:gd name="T9" fmla="*/ 19 h 431"/>
                  <a:gd name="T10" fmla="*/ 299 w 896"/>
                  <a:gd name="T11" fmla="*/ 87 h 431"/>
                  <a:gd name="T12" fmla="*/ 240 w 896"/>
                  <a:gd name="T13" fmla="*/ 68 h 431"/>
                  <a:gd name="T14" fmla="*/ 143 w 896"/>
                  <a:gd name="T15" fmla="*/ 40 h 431"/>
                  <a:gd name="T16" fmla="*/ 106 w 896"/>
                  <a:gd name="T17" fmla="*/ 44 h 431"/>
                  <a:gd name="T18" fmla="*/ 71 w 896"/>
                  <a:gd name="T19" fmla="*/ 97 h 431"/>
                  <a:gd name="T20" fmla="*/ 88 w 896"/>
                  <a:gd name="T21" fmla="*/ 97 h 431"/>
                  <a:gd name="T22" fmla="*/ 34 w 896"/>
                  <a:gd name="T23" fmla="*/ 175 h 431"/>
                  <a:gd name="T24" fmla="*/ 80 w 896"/>
                  <a:gd name="T25" fmla="*/ 183 h 431"/>
                  <a:gd name="T26" fmla="*/ 143 w 896"/>
                  <a:gd name="T27" fmla="*/ 224 h 431"/>
                  <a:gd name="T28" fmla="*/ 219 w 896"/>
                  <a:gd name="T29" fmla="*/ 216 h 431"/>
                  <a:gd name="T30" fmla="*/ 237 w 896"/>
                  <a:gd name="T31" fmla="*/ 228 h 431"/>
                  <a:gd name="T32" fmla="*/ 290 w 896"/>
                  <a:gd name="T33" fmla="*/ 249 h 431"/>
                  <a:gd name="T34" fmla="*/ 284 w 896"/>
                  <a:gd name="T35" fmla="*/ 285 h 431"/>
                  <a:gd name="T36" fmla="*/ 262 w 896"/>
                  <a:gd name="T37" fmla="*/ 302 h 431"/>
                  <a:gd name="T38" fmla="*/ 209 w 896"/>
                  <a:gd name="T39" fmla="*/ 328 h 431"/>
                  <a:gd name="T40" fmla="*/ 110 w 896"/>
                  <a:gd name="T41" fmla="*/ 346 h 431"/>
                  <a:gd name="T42" fmla="*/ 18 w 896"/>
                  <a:gd name="T43" fmla="*/ 331 h 431"/>
                  <a:gd name="T44" fmla="*/ 12 w 896"/>
                  <a:gd name="T45" fmla="*/ 394 h 431"/>
                  <a:gd name="T46" fmla="*/ 115 w 896"/>
                  <a:gd name="T47" fmla="*/ 388 h 431"/>
                  <a:gd name="T48" fmla="*/ 165 w 896"/>
                  <a:gd name="T49" fmla="*/ 409 h 431"/>
                  <a:gd name="T50" fmla="*/ 212 w 896"/>
                  <a:gd name="T51" fmla="*/ 403 h 431"/>
                  <a:gd name="T52" fmla="*/ 237 w 896"/>
                  <a:gd name="T53" fmla="*/ 421 h 431"/>
                  <a:gd name="T54" fmla="*/ 280 w 896"/>
                  <a:gd name="T55" fmla="*/ 431 h 431"/>
                  <a:gd name="T56" fmla="*/ 311 w 896"/>
                  <a:gd name="T57" fmla="*/ 409 h 431"/>
                  <a:gd name="T58" fmla="*/ 381 w 896"/>
                  <a:gd name="T59" fmla="*/ 403 h 431"/>
                  <a:gd name="T60" fmla="*/ 415 w 896"/>
                  <a:gd name="T61" fmla="*/ 400 h 431"/>
                  <a:gd name="T62" fmla="*/ 405 w 896"/>
                  <a:gd name="T63" fmla="*/ 365 h 431"/>
                  <a:gd name="T64" fmla="*/ 442 w 896"/>
                  <a:gd name="T65" fmla="*/ 334 h 431"/>
                  <a:gd name="T66" fmla="*/ 474 w 896"/>
                  <a:gd name="T67" fmla="*/ 287 h 431"/>
                  <a:gd name="T68" fmla="*/ 508 w 896"/>
                  <a:gd name="T69" fmla="*/ 296 h 431"/>
                  <a:gd name="T70" fmla="*/ 555 w 896"/>
                  <a:gd name="T71" fmla="*/ 312 h 431"/>
                  <a:gd name="T72" fmla="*/ 599 w 896"/>
                  <a:gd name="T73" fmla="*/ 296 h 431"/>
                  <a:gd name="T74" fmla="*/ 628 w 896"/>
                  <a:gd name="T75" fmla="*/ 277 h 431"/>
                  <a:gd name="T76" fmla="*/ 646 w 896"/>
                  <a:gd name="T77" fmla="*/ 230 h 431"/>
                  <a:gd name="T78" fmla="*/ 718 w 896"/>
                  <a:gd name="T79" fmla="*/ 228 h 431"/>
                  <a:gd name="T80" fmla="*/ 759 w 896"/>
                  <a:gd name="T81" fmla="*/ 206 h 431"/>
                  <a:gd name="T82" fmla="*/ 821 w 896"/>
                  <a:gd name="T83" fmla="*/ 152 h 431"/>
                  <a:gd name="T84" fmla="*/ 865 w 896"/>
                  <a:gd name="T85" fmla="*/ 128 h 431"/>
                  <a:gd name="T86" fmla="*/ 890 w 896"/>
                  <a:gd name="T87" fmla="*/ 109 h 431"/>
                  <a:gd name="T88" fmla="*/ 808 w 896"/>
                  <a:gd name="T89" fmla="*/ 78 h 431"/>
                  <a:gd name="T90" fmla="*/ 716 w 896"/>
                  <a:gd name="T91" fmla="*/ 34 h 4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896" h="431">
                    <a:moveTo>
                      <a:pt x="716" y="34"/>
                    </a:moveTo>
                    <a:lnTo>
                      <a:pt x="682" y="37"/>
                    </a:lnTo>
                    <a:lnTo>
                      <a:pt x="615" y="34"/>
                    </a:lnTo>
                    <a:lnTo>
                      <a:pt x="577" y="21"/>
                    </a:lnTo>
                    <a:lnTo>
                      <a:pt x="536" y="34"/>
                    </a:lnTo>
                    <a:lnTo>
                      <a:pt x="481" y="27"/>
                    </a:lnTo>
                    <a:lnTo>
                      <a:pt x="471" y="44"/>
                    </a:lnTo>
                    <a:lnTo>
                      <a:pt x="430" y="37"/>
                    </a:lnTo>
                    <a:lnTo>
                      <a:pt x="337" y="0"/>
                    </a:lnTo>
                    <a:lnTo>
                      <a:pt x="284" y="19"/>
                    </a:lnTo>
                    <a:lnTo>
                      <a:pt x="284" y="62"/>
                    </a:lnTo>
                    <a:lnTo>
                      <a:pt x="299" y="87"/>
                    </a:lnTo>
                    <a:lnTo>
                      <a:pt x="262" y="68"/>
                    </a:lnTo>
                    <a:lnTo>
                      <a:pt x="240" y="68"/>
                    </a:lnTo>
                    <a:lnTo>
                      <a:pt x="225" y="58"/>
                    </a:lnTo>
                    <a:lnTo>
                      <a:pt x="143" y="40"/>
                    </a:lnTo>
                    <a:lnTo>
                      <a:pt x="121" y="46"/>
                    </a:lnTo>
                    <a:lnTo>
                      <a:pt x="106" y="44"/>
                    </a:lnTo>
                    <a:lnTo>
                      <a:pt x="94" y="50"/>
                    </a:lnTo>
                    <a:lnTo>
                      <a:pt x="71" y="97"/>
                    </a:lnTo>
                    <a:lnTo>
                      <a:pt x="79" y="102"/>
                    </a:lnTo>
                    <a:lnTo>
                      <a:pt x="88" y="97"/>
                    </a:lnTo>
                    <a:lnTo>
                      <a:pt x="109" y="109"/>
                    </a:lnTo>
                    <a:lnTo>
                      <a:pt x="34" y="175"/>
                    </a:lnTo>
                    <a:lnTo>
                      <a:pt x="62" y="193"/>
                    </a:lnTo>
                    <a:lnTo>
                      <a:pt x="80" y="183"/>
                    </a:lnTo>
                    <a:lnTo>
                      <a:pt x="96" y="209"/>
                    </a:lnTo>
                    <a:lnTo>
                      <a:pt x="143" y="224"/>
                    </a:lnTo>
                    <a:lnTo>
                      <a:pt x="168" y="191"/>
                    </a:lnTo>
                    <a:lnTo>
                      <a:pt x="219" y="216"/>
                    </a:lnTo>
                    <a:lnTo>
                      <a:pt x="225" y="237"/>
                    </a:lnTo>
                    <a:lnTo>
                      <a:pt x="237" y="228"/>
                    </a:lnTo>
                    <a:lnTo>
                      <a:pt x="264" y="249"/>
                    </a:lnTo>
                    <a:lnTo>
                      <a:pt x="290" y="249"/>
                    </a:lnTo>
                    <a:lnTo>
                      <a:pt x="315" y="256"/>
                    </a:lnTo>
                    <a:lnTo>
                      <a:pt x="284" y="285"/>
                    </a:lnTo>
                    <a:lnTo>
                      <a:pt x="252" y="277"/>
                    </a:lnTo>
                    <a:lnTo>
                      <a:pt x="262" y="302"/>
                    </a:lnTo>
                    <a:lnTo>
                      <a:pt x="240" y="294"/>
                    </a:lnTo>
                    <a:lnTo>
                      <a:pt x="209" y="328"/>
                    </a:lnTo>
                    <a:lnTo>
                      <a:pt x="162" y="308"/>
                    </a:lnTo>
                    <a:lnTo>
                      <a:pt x="110" y="346"/>
                    </a:lnTo>
                    <a:lnTo>
                      <a:pt x="55" y="322"/>
                    </a:lnTo>
                    <a:lnTo>
                      <a:pt x="18" y="331"/>
                    </a:lnTo>
                    <a:lnTo>
                      <a:pt x="0" y="359"/>
                    </a:lnTo>
                    <a:lnTo>
                      <a:pt x="12" y="394"/>
                    </a:lnTo>
                    <a:lnTo>
                      <a:pt x="47" y="388"/>
                    </a:lnTo>
                    <a:lnTo>
                      <a:pt x="115" y="388"/>
                    </a:lnTo>
                    <a:lnTo>
                      <a:pt x="139" y="409"/>
                    </a:lnTo>
                    <a:lnTo>
                      <a:pt x="165" y="409"/>
                    </a:lnTo>
                    <a:lnTo>
                      <a:pt x="203" y="384"/>
                    </a:lnTo>
                    <a:lnTo>
                      <a:pt x="212" y="403"/>
                    </a:lnTo>
                    <a:lnTo>
                      <a:pt x="231" y="403"/>
                    </a:lnTo>
                    <a:lnTo>
                      <a:pt x="237" y="421"/>
                    </a:lnTo>
                    <a:lnTo>
                      <a:pt x="258" y="412"/>
                    </a:lnTo>
                    <a:lnTo>
                      <a:pt x="280" y="431"/>
                    </a:lnTo>
                    <a:lnTo>
                      <a:pt x="284" y="415"/>
                    </a:lnTo>
                    <a:lnTo>
                      <a:pt x="311" y="409"/>
                    </a:lnTo>
                    <a:lnTo>
                      <a:pt x="358" y="412"/>
                    </a:lnTo>
                    <a:lnTo>
                      <a:pt x="381" y="403"/>
                    </a:lnTo>
                    <a:lnTo>
                      <a:pt x="397" y="401"/>
                    </a:lnTo>
                    <a:lnTo>
                      <a:pt x="415" y="400"/>
                    </a:lnTo>
                    <a:lnTo>
                      <a:pt x="418" y="388"/>
                    </a:lnTo>
                    <a:lnTo>
                      <a:pt x="405" y="365"/>
                    </a:lnTo>
                    <a:lnTo>
                      <a:pt x="411" y="337"/>
                    </a:lnTo>
                    <a:lnTo>
                      <a:pt x="442" y="334"/>
                    </a:lnTo>
                    <a:lnTo>
                      <a:pt x="470" y="306"/>
                    </a:lnTo>
                    <a:lnTo>
                      <a:pt x="474" y="287"/>
                    </a:lnTo>
                    <a:lnTo>
                      <a:pt x="493" y="296"/>
                    </a:lnTo>
                    <a:lnTo>
                      <a:pt x="508" y="296"/>
                    </a:lnTo>
                    <a:lnTo>
                      <a:pt x="534" y="275"/>
                    </a:lnTo>
                    <a:lnTo>
                      <a:pt x="555" y="312"/>
                    </a:lnTo>
                    <a:lnTo>
                      <a:pt x="583" y="306"/>
                    </a:lnTo>
                    <a:lnTo>
                      <a:pt x="599" y="296"/>
                    </a:lnTo>
                    <a:lnTo>
                      <a:pt x="609" y="306"/>
                    </a:lnTo>
                    <a:lnTo>
                      <a:pt x="628" y="277"/>
                    </a:lnTo>
                    <a:lnTo>
                      <a:pt x="628" y="243"/>
                    </a:lnTo>
                    <a:lnTo>
                      <a:pt x="646" y="230"/>
                    </a:lnTo>
                    <a:lnTo>
                      <a:pt x="690" y="237"/>
                    </a:lnTo>
                    <a:lnTo>
                      <a:pt x="718" y="228"/>
                    </a:lnTo>
                    <a:lnTo>
                      <a:pt x="740" y="230"/>
                    </a:lnTo>
                    <a:lnTo>
                      <a:pt x="759" y="206"/>
                    </a:lnTo>
                    <a:lnTo>
                      <a:pt x="755" y="193"/>
                    </a:lnTo>
                    <a:lnTo>
                      <a:pt x="821" y="152"/>
                    </a:lnTo>
                    <a:lnTo>
                      <a:pt x="861" y="140"/>
                    </a:lnTo>
                    <a:lnTo>
                      <a:pt x="865" y="128"/>
                    </a:lnTo>
                    <a:lnTo>
                      <a:pt x="896" y="124"/>
                    </a:lnTo>
                    <a:lnTo>
                      <a:pt x="890" y="109"/>
                    </a:lnTo>
                    <a:lnTo>
                      <a:pt x="855" y="84"/>
                    </a:lnTo>
                    <a:lnTo>
                      <a:pt x="808" y="78"/>
                    </a:lnTo>
                    <a:lnTo>
                      <a:pt x="777" y="44"/>
                    </a:lnTo>
                    <a:lnTo>
                      <a:pt x="716" y="3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0" name="Freeform 75">
                <a:extLst>
                  <a:ext uri="{FF2B5EF4-FFF2-40B4-BE49-F238E27FC236}">
                    <a16:creationId xmlns:a16="http://schemas.microsoft.com/office/drawing/2014/main" id="{0919E55E-2824-45F0-AD61-B4ABFC011F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67" y="1844"/>
                <a:ext cx="196" cy="232"/>
              </a:xfrm>
              <a:custGeom>
                <a:avLst/>
                <a:gdLst>
                  <a:gd name="T0" fmla="*/ 281 w 787"/>
                  <a:gd name="T1" fmla="*/ 179 h 926"/>
                  <a:gd name="T2" fmla="*/ 222 w 787"/>
                  <a:gd name="T3" fmla="*/ 88 h 926"/>
                  <a:gd name="T4" fmla="*/ 134 w 787"/>
                  <a:gd name="T5" fmla="*/ 10 h 926"/>
                  <a:gd name="T6" fmla="*/ 118 w 787"/>
                  <a:gd name="T7" fmla="*/ 57 h 926"/>
                  <a:gd name="T8" fmla="*/ 138 w 787"/>
                  <a:gd name="T9" fmla="*/ 125 h 926"/>
                  <a:gd name="T10" fmla="*/ 99 w 787"/>
                  <a:gd name="T11" fmla="*/ 141 h 926"/>
                  <a:gd name="T12" fmla="*/ 44 w 787"/>
                  <a:gd name="T13" fmla="*/ 125 h 926"/>
                  <a:gd name="T14" fmla="*/ 19 w 787"/>
                  <a:gd name="T15" fmla="*/ 179 h 926"/>
                  <a:gd name="T16" fmla="*/ 0 w 787"/>
                  <a:gd name="T17" fmla="*/ 242 h 926"/>
                  <a:gd name="T18" fmla="*/ 37 w 787"/>
                  <a:gd name="T19" fmla="*/ 295 h 926"/>
                  <a:gd name="T20" fmla="*/ 87 w 787"/>
                  <a:gd name="T21" fmla="*/ 310 h 926"/>
                  <a:gd name="T22" fmla="*/ 125 w 787"/>
                  <a:gd name="T23" fmla="*/ 363 h 926"/>
                  <a:gd name="T24" fmla="*/ 134 w 787"/>
                  <a:gd name="T25" fmla="*/ 410 h 926"/>
                  <a:gd name="T26" fmla="*/ 134 w 787"/>
                  <a:gd name="T27" fmla="*/ 479 h 926"/>
                  <a:gd name="T28" fmla="*/ 140 w 787"/>
                  <a:gd name="T29" fmla="*/ 545 h 926"/>
                  <a:gd name="T30" fmla="*/ 203 w 787"/>
                  <a:gd name="T31" fmla="*/ 482 h 926"/>
                  <a:gd name="T32" fmla="*/ 269 w 787"/>
                  <a:gd name="T33" fmla="*/ 492 h 926"/>
                  <a:gd name="T34" fmla="*/ 309 w 787"/>
                  <a:gd name="T35" fmla="*/ 486 h 926"/>
                  <a:gd name="T36" fmla="*/ 393 w 787"/>
                  <a:gd name="T37" fmla="*/ 451 h 926"/>
                  <a:gd name="T38" fmla="*/ 474 w 787"/>
                  <a:gd name="T39" fmla="*/ 539 h 926"/>
                  <a:gd name="T40" fmla="*/ 492 w 787"/>
                  <a:gd name="T41" fmla="*/ 644 h 926"/>
                  <a:gd name="T42" fmla="*/ 562 w 787"/>
                  <a:gd name="T43" fmla="*/ 701 h 926"/>
                  <a:gd name="T44" fmla="*/ 586 w 787"/>
                  <a:gd name="T45" fmla="*/ 773 h 926"/>
                  <a:gd name="T46" fmla="*/ 590 w 787"/>
                  <a:gd name="T47" fmla="*/ 857 h 926"/>
                  <a:gd name="T48" fmla="*/ 580 w 787"/>
                  <a:gd name="T49" fmla="*/ 908 h 926"/>
                  <a:gd name="T50" fmla="*/ 652 w 787"/>
                  <a:gd name="T51" fmla="*/ 926 h 926"/>
                  <a:gd name="T52" fmla="*/ 658 w 787"/>
                  <a:gd name="T53" fmla="*/ 876 h 926"/>
                  <a:gd name="T54" fmla="*/ 686 w 787"/>
                  <a:gd name="T55" fmla="*/ 854 h 926"/>
                  <a:gd name="T56" fmla="*/ 736 w 787"/>
                  <a:gd name="T57" fmla="*/ 869 h 926"/>
                  <a:gd name="T58" fmla="*/ 771 w 787"/>
                  <a:gd name="T59" fmla="*/ 857 h 926"/>
                  <a:gd name="T60" fmla="*/ 780 w 787"/>
                  <a:gd name="T61" fmla="*/ 820 h 926"/>
                  <a:gd name="T62" fmla="*/ 787 w 787"/>
                  <a:gd name="T63" fmla="*/ 779 h 926"/>
                  <a:gd name="T64" fmla="*/ 730 w 787"/>
                  <a:gd name="T65" fmla="*/ 717 h 926"/>
                  <a:gd name="T66" fmla="*/ 740 w 787"/>
                  <a:gd name="T67" fmla="*/ 695 h 926"/>
                  <a:gd name="T68" fmla="*/ 690 w 787"/>
                  <a:gd name="T69" fmla="*/ 644 h 926"/>
                  <a:gd name="T70" fmla="*/ 656 w 787"/>
                  <a:gd name="T71" fmla="*/ 594 h 926"/>
                  <a:gd name="T72" fmla="*/ 617 w 787"/>
                  <a:gd name="T73" fmla="*/ 566 h 926"/>
                  <a:gd name="T74" fmla="*/ 496 w 787"/>
                  <a:gd name="T75" fmla="*/ 438 h 926"/>
                  <a:gd name="T76" fmla="*/ 367 w 787"/>
                  <a:gd name="T77" fmla="*/ 344 h 926"/>
                  <a:gd name="T78" fmla="*/ 437 w 787"/>
                  <a:gd name="T79" fmla="*/ 310 h 926"/>
                  <a:gd name="T80" fmla="*/ 431 w 787"/>
                  <a:gd name="T81" fmla="*/ 244 h 926"/>
                  <a:gd name="T82" fmla="*/ 421 w 787"/>
                  <a:gd name="T83" fmla="*/ 197 h 926"/>
                  <a:gd name="T84" fmla="*/ 330 w 787"/>
                  <a:gd name="T85" fmla="*/ 197 h 9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787" h="926">
                    <a:moveTo>
                      <a:pt x="309" y="179"/>
                    </a:moveTo>
                    <a:lnTo>
                      <a:pt x="302" y="185"/>
                    </a:lnTo>
                    <a:lnTo>
                      <a:pt x="281" y="179"/>
                    </a:lnTo>
                    <a:lnTo>
                      <a:pt x="250" y="135"/>
                    </a:lnTo>
                    <a:lnTo>
                      <a:pt x="250" y="82"/>
                    </a:lnTo>
                    <a:lnTo>
                      <a:pt x="222" y="88"/>
                    </a:lnTo>
                    <a:lnTo>
                      <a:pt x="212" y="60"/>
                    </a:lnTo>
                    <a:lnTo>
                      <a:pt x="159" y="10"/>
                    </a:lnTo>
                    <a:lnTo>
                      <a:pt x="134" y="10"/>
                    </a:lnTo>
                    <a:lnTo>
                      <a:pt x="115" y="0"/>
                    </a:lnTo>
                    <a:lnTo>
                      <a:pt x="105" y="26"/>
                    </a:lnTo>
                    <a:lnTo>
                      <a:pt x="118" y="57"/>
                    </a:lnTo>
                    <a:lnTo>
                      <a:pt x="134" y="72"/>
                    </a:lnTo>
                    <a:lnTo>
                      <a:pt x="144" y="92"/>
                    </a:lnTo>
                    <a:lnTo>
                      <a:pt x="138" y="125"/>
                    </a:lnTo>
                    <a:lnTo>
                      <a:pt x="146" y="144"/>
                    </a:lnTo>
                    <a:lnTo>
                      <a:pt x="125" y="135"/>
                    </a:lnTo>
                    <a:lnTo>
                      <a:pt x="99" y="141"/>
                    </a:lnTo>
                    <a:lnTo>
                      <a:pt x="82" y="98"/>
                    </a:lnTo>
                    <a:lnTo>
                      <a:pt x="68" y="119"/>
                    </a:lnTo>
                    <a:lnTo>
                      <a:pt x="44" y="125"/>
                    </a:lnTo>
                    <a:lnTo>
                      <a:pt x="31" y="166"/>
                    </a:lnTo>
                    <a:lnTo>
                      <a:pt x="44" y="176"/>
                    </a:lnTo>
                    <a:lnTo>
                      <a:pt x="19" y="179"/>
                    </a:lnTo>
                    <a:lnTo>
                      <a:pt x="3" y="201"/>
                    </a:lnTo>
                    <a:lnTo>
                      <a:pt x="2" y="232"/>
                    </a:lnTo>
                    <a:lnTo>
                      <a:pt x="0" y="242"/>
                    </a:lnTo>
                    <a:lnTo>
                      <a:pt x="21" y="226"/>
                    </a:lnTo>
                    <a:lnTo>
                      <a:pt x="46" y="250"/>
                    </a:lnTo>
                    <a:lnTo>
                      <a:pt x="37" y="295"/>
                    </a:lnTo>
                    <a:lnTo>
                      <a:pt x="50" y="320"/>
                    </a:lnTo>
                    <a:lnTo>
                      <a:pt x="74" y="322"/>
                    </a:lnTo>
                    <a:lnTo>
                      <a:pt x="87" y="310"/>
                    </a:lnTo>
                    <a:lnTo>
                      <a:pt x="121" y="316"/>
                    </a:lnTo>
                    <a:lnTo>
                      <a:pt x="118" y="338"/>
                    </a:lnTo>
                    <a:lnTo>
                      <a:pt x="125" y="363"/>
                    </a:lnTo>
                    <a:lnTo>
                      <a:pt x="138" y="373"/>
                    </a:lnTo>
                    <a:lnTo>
                      <a:pt x="128" y="388"/>
                    </a:lnTo>
                    <a:lnTo>
                      <a:pt x="134" y="410"/>
                    </a:lnTo>
                    <a:lnTo>
                      <a:pt x="118" y="438"/>
                    </a:lnTo>
                    <a:lnTo>
                      <a:pt x="131" y="451"/>
                    </a:lnTo>
                    <a:lnTo>
                      <a:pt x="134" y="479"/>
                    </a:lnTo>
                    <a:lnTo>
                      <a:pt x="121" y="498"/>
                    </a:lnTo>
                    <a:lnTo>
                      <a:pt x="115" y="533"/>
                    </a:lnTo>
                    <a:lnTo>
                      <a:pt x="140" y="545"/>
                    </a:lnTo>
                    <a:lnTo>
                      <a:pt x="159" y="513"/>
                    </a:lnTo>
                    <a:lnTo>
                      <a:pt x="191" y="479"/>
                    </a:lnTo>
                    <a:lnTo>
                      <a:pt x="203" y="482"/>
                    </a:lnTo>
                    <a:lnTo>
                      <a:pt x="224" y="463"/>
                    </a:lnTo>
                    <a:lnTo>
                      <a:pt x="253" y="488"/>
                    </a:lnTo>
                    <a:lnTo>
                      <a:pt x="269" y="492"/>
                    </a:lnTo>
                    <a:lnTo>
                      <a:pt x="277" y="507"/>
                    </a:lnTo>
                    <a:lnTo>
                      <a:pt x="293" y="488"/>
                    </a:lnTo>
                    <a:lnTo>
                      <a:pt x="309" y="486"/>
                    </a:lnTo>
                    <a:lnTo>
                      <a:pt x="324" y="445"/>
                    </a:lnTo>
                    <a:lnTo>
                      <a:pt x="337" y="438"/>
                    </a:lnTo>
                    <a:lnTo>
                      <a:pt x="393" y="451"/>
                    </a:lnTo>
                    <a:lnTo>
                      <a:pt x="427" y="500"/>
                    </a:lnTo>
                    <a:lnTo>
                      <a:pt x="449" y="523"/>
                    </a:lnTo>
                    <a:lnTo>
                      <a:pt x="474" y="539"/>
                    </a:lnTo>
                    <a:lnTo>
                      <a:pt x="486" y="560"/>
                    </a:lnTo>
                    <a:lnTo>
                      <a:pt x="484" y="594"/>
                    </a:lnTo>
                    <a:lnTo>
                      <a:pt x="492" y="644"/>
                    </a:lnTo>
                    <a:lnTo>
                      <a:pt x="518" y="672"/>
                    </a:lnTo>
                    <a:lnTo>
                      <a:pt x="527" y="691"/>
                    </a:lnTo>
                    <a:lnTo>
                      <a:pt x="562" y="701"/>
                    </a:lnTo>
                    <a:lnTo>
                      <a:pt x="562" y="723"/>
                    </a:lnTo>
                    <a:lnTo>
                      <a:pt x="586" y="738"/>
                    </a:lnTo>
                    <a:lnTo>
                      <a:pt x="586" y="773"/>
                    </a:lnTo>
                    <a:lnTo>
                      <a:pt x="578" y="798"/>
                    </a:lnTo>
                    <a:lnTo>
                      <a:pt x="592" y="810"/>
                    </a:lnTo>
                    <a:lnTo>
                      <a:pt x="590" y="857"/>
                    </a:lnTo>
                    <a:lnTo>
                      <a:pt x="584" y="869"/>
                    </a:lnTo>
                    <a:lnTo>
                      <a:pt x="562" y="879"/>
                    </a:lnTo>
                    <a:lnTo>
                      <a:pt x="580" y="908"/>
                    </a:lnTo>
                    <a:lnTo>
                      <a:pt x="599" y="900"/>
                    </a:lnTo>
                    <a:lnTo>
                      <a:pt x="633" y="926"/>
                    </a:lnTo>
                    <a:lnTo>
                      <a:pt x="652" y="926"/>
                    </a:lnTo>
                    <a:lnTo>
                      <a:pt x="656" y="910"/>
                    </a:lnTo>
                    <a:lnTo>
                      <a:pt x="637" y="879"/>
                    </a:lnTo>
                    <a:lnTo>
                      <a:pt x="658" y="876"/>
                    </a:lnTo>
                    <a:lnTo>
                      <a:pt x="658" y="863"/>
                    </a:lnTo>
                    <a:lnTo>
                      <a:pt x="674" y="869"/>
                    </a:lnTo>
                    <a:lnTo>
                      <a:pt x="686" y="854"/>
                    </a:lnTo>
                    <a:lnTo>
                      <a:pt x="690" y="863"/>
                    </a:lnTo>
                    <a:lnTo>
                      <a:pt x="717" y="885"/>
                    </a:lnTo>
                    <a:lnTo>
                      <a:pt x="736" y="869"/>
                    </a:lnTo>
                    <a:lnTo>
                      <a:pt x="742" y="876"/>
                    </a:lnTo>
                    <a:lnTo>
                      <a:pt x="756" y="854"/>
                    </a:lnTo>
                    <a:lnTo>
                      <a:pt x="771" y="857"/>
                    </a:lnTo>
                    <a:lnTo>
                      <a:pt x="780" y="841"/>
                    </a:lnTo>
                    <a:lnTo>
                      <a:pt x="774" y="828"/>
                    </a:lnTo>
                    <a:lnTo>
                      <a:pt x="780" y="820"/>
                    </a:lnTo>
                    <a:lnTo>
                      <a:pt x="768" y="807"/>
                    </a:lnTo>
                    <a:lnTo>
                      <a:pt x="780" y="801"/>
                    </a:lnTo>
                    <a:lnTo>
                      <a:pt x="787" y="779"/>
                    </a:lnTo>
                    <a:lnTo>
                      <a:pt x="774" y="763"/>
                    </a:lnTo>
                    <a:lnTo>
                      <a:pt x="756" y="754"/>
                    </a:lnTo>
                    <a:lnTo>
                      <a:pt x="730" y="717"/>
                    </a:lnTo>
                    <a:lnTo>
                      <a:pt x="750" y="710"/>
                    </a:lnTo>
                    <a:lnTo>
                      <a:pt x="752" y="691"/>
                    </a:lnTo>
                    <a:lnTo>
                      <a:pt x="740" y="695"/>
                    </a:lnTo>
                    <a:lnTo>
                      <a:pt x="715" y="670"/>
                    </a:lnTo>
                    <a:lnTo>
                      <a:pt x="693" y="658"/>
                    </a:lnTo>
                    <a:lnTo>
                      <a:pt x="690" y="644"/>
                    </a:lnTo>
                    <a:lnTo>
                      <a:pt x="674" y="650"/>
                    </a:lnTo>
                    <a:lnTo>
                      <a:pt x="658" y="629"/>
                    </a:lnTo>
                    <a:lnTo>
                      <a:pt x="656" y="594"/>
                    </a:lnTo>
                    <a:lnTo>
                      <a:pt x="643" y="594"/>
                    </a:lnTo>
                    <a:lnTo>
                      <a:pt x="627" y="564"/>
                    </a:lnTo>
                    <a:lnTo>
                      <a:pt x="617" y="566"/>
                    </a:lnTo>
                    <a:lnTo>
                      <a:pt x="568" y="519"/>
                    </a:lnTo>
                    <a:lnTo>
                      <a:pt x="537" y="463"/>
                    </a:lnTo>
                    <a:lnTo>
                      <a:pt x="496" y="438"/>
                    </a:lnTo>
                    <a:lnTo>
                      <a:pt x="496" y="410"/>
                    </a:lnTo>
                    <a:lnTo>
                      <a:pt x="459" y="398"/>
                    </a:lnTo>
                    <a:lnTo>
                      <a:pt x="367" y="344"/>
                    </a:lnTo>
                    <a:lnTo>
                      <a:pt x="390" y="322"/>
                    </a:lnTo>
                    <a:lnTo>
                      <a:pt x="377" y="301"/>
                    </a:lnTo>
                    <a:lnTo>
                      <a:pt x="437" y="310"/>
                    </a:lnTo>
                    <a:lnTo>
                      <a:pt x="461" y="269"/>
                    </a:lnTo>
                    <a:lnTo>
                      <a:pt x="455" y="248"/>
                    </a:lnTo>
                    <a:lnTo>
                      <a:pt x="431" y="244"/>
                    </a:lnTo>
                    <a:lnTo>
                      <a:pt x="431" y="232"/>
                    </a:lnTo>
                    <a:lnTo>
                      <a:pt x="400" y="219"/>
                    </a:lnTo>
                    <a:lnTo>
                      <a:pt x="421" y="197"/>
                    </a:lnTo>
                    <a:lnTo>
                      <a:pt x="365" y="164"/>
                    </a:lnTo>
                    <a:lnTo>
                      <a:pt x="340" y="179"/>
                    </a:lnTo>
                    <a:lnTo>
                      <a:pt x="330" y="197"/>
                    </a:lnTo>
                    <a:lnTo>
                      <a:pt x="309" y="17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1" name="Freeform 76">
                <a:extLst>
                  <a:ext uri="{FF2B5EF4-FFF2-40B4-BE49-F238E27FC236}">
                    <a16:creationId xmlns:a16="http://schemas.microsoft.com/office/drawing/2014/main" id="{6ECB6A25-DC0A-45D0-91D3-289572950B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08" y="1899"/>
                <a:ext cx="207" cy="401"/>
              </a:xfrm>
              <a:custGeom>
                <a:avLst/>
                <a:gdLst>
                  <a:gd name="T0" fmla="*/ 178 w 827"/>
                  <a:gd name="T1" fmla="*/ 38 h 1604"/>
                  <a:gd name="T2" fmla="*/ 125 w 827"/>
                  <a:gd name="T3" fmla="*/ 70 h 1604"/>
                  <a:gd name="T4" fmla="*/ 51 w 827"/>
                  <a:gd name="T5" fmla="*/ 72 h 1604"/>
                  <a:gd name="T6" fmla="*/ 29 w 827"/>
                  <a:gd name="T7" fmla="*/ 166 h 1604"/>
                  <a:gd name="T8" fmla="*/ 0 w 827"/>
                  <a:gd name="T9" fmla="*/ 207 h 1604"/>
                  <a:gd name="T10" fmla="*/ 47 w 827"/>
                  <a:gd name="T11" fmla="*/ 269 h 1604"/>
                  <a:gd name="T12" fmla="*/ 131 w 827"/>
                  <a:gd name="T13" fmla="*/ 404 h 1604"/>
                  <a:gd name="T14" fmla="*/ 178 w 827"/>
                  <a:gd name="T15" fmla="*/ 441 h 1604"/>
                  <a:gd name="T16" fmla="*/ 160 w 827"/>
                  <a:gd name="T17" fmla="*/ 554 h 1604"/>
                  <a:gd name="T18" fmla="*/ 135 w 827"/>
                  <a:gd name="T19" fmla="*/ 613 h 1604"/>
                  <a:gd name="T20" fmla="*/ 225 w 827"/>
                  <a:gd name="T21" fmla="*/ 713 h 1604"/>
                  <a:gd name="T22" fmla="*/ 250 w 827"/>
                  <a:gd name="T23" fmla="*/ 835 h 1604"/>
                  <a:gd name="T24" fmla="*/ 297 w 827"/>
                  <a:gd name="T25" fmla="*/ 935 h 1604"/>
                  <a:gd name="T26" fmla="*/ 228 w 827"/>
                  <a:gd name="T27" fmla="*/ 1048 h 1604"/>
                  <a:gd name="T28" fmla="*/ 188 w 827"/>
                  <a:gd name="T29" fmla="*/ 1216 h 1604"/>
                  <a:gd name="T30" fmla="*/ 182 w 827"/>
                  <a:gd name="T31" fmla="*/ 1288 h 1604"/>
                  <a:gd name="T32" fmla="*/ 197 w 827"/>
                  <a:gd name="T33" fmla="*/ 1372 h 1604"/>
                  <a:gd name="T34" fmla="*/ 225 w 827"/>
                  <a:gd name="T35" fmla="*/ 1306 h 1604"/>
                  <a:gd name="T36" fmla="*/ 269 w 827"/>
                  <a:gd name="T37" fmla="*/ 1357 h 1604"/>
                  <a:gd name="T38" fmla="*/ 301 w 827"/>
                  <a:gd name="T39" fmla="*/ 1423 h 1604"/>
                  <a:gd name="T40" fmla="*/ 332 w 827"/>
                  <a:gd name="T41" fmla="*/ 1470 h 1604"/>
                  <a:gd name="T42" fmla="*/ 394 w 827"/>
                  <a:gd name="T43" fmla="*/ 1488 h 1604"/>
                  <a:gd name="T44" fmla="*/ 447 w 827"/>
                  <a:gd name="T45" fmla="*/ 1538 h 1604"/>
                  <a:gd name="T46" fmla="*/ 471 w 827"/>
                  <a:gd name="T47" fmla="*/ 1566 h 1604"/>
                  <a:gd name="T48" fmla="*/ 488 w 827"/>
                  <a:gd name="T49" fmla="*/ 1597 h 1604"/>
                  <a:gd name="T50" fmla="*/ 528 w 827"/>
                  <a:gd name="T51" fmla="*/ 1591 h 1604"/>
                  <a:gd name="T52" fmla="*/ 553 w 827"/>
                  <a:gd name="T53" fmla="*/ 1566 h 1604"/>
                  <a:gd name="T54" fmla="*/ 534 w 827"/>
                  <a:gd name="T55" fmla="*/ 1513 h 1604"/>
                  <a:gd name="T56" fmla="*/ 459 w 827"/>
                  <a:gd name="T57" fmla="*/ 1472 h 1604"/>
                  <a:gd name="T58" fmla="*/ 373 w 827"/>
                  <a:gd name="T59" fmla="*/ 1304 h 1604"/>
                  <a:gd name="T60" fmla="*/ 303 w 827"/>
                  <a:gd name="T61" fmla="*/ 1210 h 1604"/>
                  <a:gd name="T62" fmla="*/ 281 w 827"/>
                  <a:gd name="T63" fmla="*/ 1198 h 1604"/>
                  <a:gd name="T64" fmla="*/ 260 w 827"/>
                  <a:gd name="T65" fmla="*/ 1091 h 1604"/>
                  <a:gd name="T66" fmla="*/ 291 w 827"/>
                  <a:gd name="T67" fmla="*/ 1035 h 1604"/>
                  <a:gd name="T68" fmla="*/ 316 w 827"/>
                  <a:gd name="T69" fmla="*/ 919 h 1604"/>
                  <a:gd name="T70" fmla="*/ 328 w 827"/>
                  <a:gd name="T71" fmla="*/ 800 h 1604"/>
                  <a:gd name="T72" fmla="*/ 340 w 827"/>
                  <a:gd name="T73" fmla="*/ 751 h 1604"/>
                  <a:gd name="T74" fmla="*/ 400 w 827"/>
                  <a:gd name="T75" fmla="*/ 798 h 1604"/>
                  <a:gd name="T76" fmla="*/ 457 w 827"/>
                  <a:gd name="T77" fmla="*/ 851 h 1604"/>
                  <a:gd name="T78" fmla="*/ 547 w 827"/>
                  <a:gd name="T79" fmla="*/ 919 h 1604"/>
                  <a:gd name="T80" fmla="*/ 588 w 827"/>
                  <a:gd name="T81" fmla="*/ 866 h 1604"/>
                  <a:gd name="T82" fmla="*/ 537 w 827"/>
                  <a:gd name="T83" fmla="*/ 775 h 1604"/>
                  <a:gd name="T84" fmla="*/ 569 w 827"/>
                  <a:gd name="T85" fmla="*/ 722 h 1604"/>
                  <a:gd name="T86" fmla="*/ 649 w 827"/>
                  <a:gd name="T87" fmla="*/ 650 h 1604"/>
                  <a:gd name="T88" fmla="*/ 737 w 827"/>
                  <a:gd name="T89" fmla="*/ 660 h 1604"/>
                  <a:gd name="T90" fmla="*/ 787 w 827"/>
                  <a:gd name="T91" fmla="*/ 675 h 1604"/>
                  <a:gd name="T92" fmla="*/ 825 w 827"/>
                  <a:gd name="T93" fmla="*/ 638 h 1604"/>
                  <a:gd name="T94" fmla="*/ 821 w 827"/>
                  <a:gd name="T95" fmla="*/ 554 h 1604"/>
                  <a:gd name="T96" fmla="*/ 797 w 827"/>
                  <a:gd name="T97" fmla="*/ 482 h 1604"/>
                  <a:gd name="T98" fmla="*/ 727 w 827"/>
                  <a:gd name="T99" fmla="*/ 425 h 1604"/>
                  <a:gd name="T100" fmla="*/ 709 w 827"/>
                  <a:gd name="T101" fmla="*/ 320 h 1604"/>
                  <a:gd name="T102" fmla="*/ 628 w 827"/>
                  <a:gd name="T103" fmla="*/ 232 h 1604"/>
                  <a:gd name="T104" fmla="*/ 544 w 827"/>
                  <a:gd name="T105" fmla="*/ 267 h 1604"/>
                  <a:gd name="T106" fmla="*/ 504 w 827"/>
                  <a:gd name="T107" fmla="*/ 273 h 1604"/>
                  <a:gd name="T108" fmla="*/ 438 w 827"/>
                  <a:gd name="T109" fmla="*/ 263 h 1604"/>
                  <a:gd name="T110" fmla="*/ 375 w 827"/>
                  <a:gd name="T111" fmla="*/ 326 h 1604"/>
                  <a:gd name="T112" fmla="*/ 369 w 827"/>
                  <a:gd name="T113" fmla="*/ 260 h 1604"/>
                  <a:gd name="T114" fmla="*/ 369 w 827"/>
                  <a:gd name="T115" fmla="*/ 191 h 1604"/>
                  <a:gd name="T116" fmla="*/ 360 w 827"/>
                  <a:gd name="T117" fmla="*/ 144 h 1604"/>
                  <a:gd name="T118" fmla="*/ 322 w 827"/>
                  <a:gd name="T119" fmla="*/ 91 h 1604"/>
                  <a:gd name="T120" fmla="*/ 272 w 827"/>
                  <a:gd name="T121" fmla="*/ 76 h 1604"/>
                  <a:gd name="T122" fmla="*/ 235 w 827"/>
                  <a:gd name="T123" fmla="*/ 23 h 1604"/>
                  <a:gd name="T124" fmla="*/ 197 w 827"/>
                  <a:gd name="T125" fmla="*/ 16 h 16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827" h="1604">
                    <a:moveTo>
                      <a:pt x="197" y="16"/>
                    </a:moveTo>
                    <a:lnTo>
                      <a:pt x="172" y="7"/>
                    </a:lnTo>
                    <a:lnTo>
                      <a:pt x="178" y="38"/>
                    </a:lnTo>
                    <a:lnTo>
                      <a:pt x="141" y="38"/>
                    </a:lnTo>
                    <a:lnTo>
                      <a:pt x="141" y="70"/>
                    </a:lnTo>
                    <a:lnTo>
                      <a:pt x="125" y="70"/>
                    </a:lnTo>
                    <a:lnTo>
                      <a:pt x="94" y="82"/>
                    </a:lnTo>
                    <a:lnTo>
                      <a:pt x="72" y="85"/>
                    </a:lnTo>
                    <a:lnTo>
                      <a:pt x="51" y="72"/>
                    </a:lnTo>
                    <a:lnTo>
                      <a:pt x="31" y="116"/>
                    </a:lnTo>
                    <a:lnTo>
                      <a:pt x="41" y="148"/>
                    </a:lnTo>
                    <a:lnTo>
                      <a:pt x="29" y="166"/>
                    </a:lnTo>
                    <a:lnTo>
                      <a:pt x="41" y="203"/>
                    </a:lnTo>
                    <a:lnTo>
                      <a:pt x="19" y="213"/>
                    </a:lnTo>
                    <a:lnTo>
                      <a:pt x="0" y="207"/>
                    </a:lnTo>
                    <a:lnTo>
                      <a:pt x="19" y="234"/>
                    </a:lnTo>
                    <a:lnTo>
                      <a:pt x="31" y="241"/>
                    </a:lnTo>
                    <a:lnTo>
                      <a:pt x="47" y="269"/>
                    </a:lnTo>
                    <a:lnTo>
                      <a:pt x="45" y="281"/>
                    </a:lnTo>
                    <a:lnTo>
                      <a:pt x="138" y="394"/>
                    </a:lnTo>
                    <a:lnTo>
                      <a:pt x="131" y="404"/>
                    </a:lnTo>
                    <a:lnTo>
                      <a:pt x="154" y="431"/>
                    </a:lnTo>
                    <a:lnTo>
                      <a:pt x="156" y="451"/>
                    </a:lnTo>
                    <a:lnTo>
                      <a:pt x="178" y="441"/>
                    </a:lnTo>
                    <a:lnTo>
                      <a:pt x="176" y="466"/>
                    </a:lnTo>
                    <a:lnTo>
                      <a:pt x="150" y="478"/>
                    </a:lnTo>
                    <a:lnTo>
                      <a:pt x="160" y="554"/>
                    </a:lnTo>
                    <a:lnTo>
                      <a:pt x="144" y="550"/>
                    </a:lnTo>
                    <a:lnTo>
                      <a:pt x="125" y="566"/>
                    </a:lnTo>
                    <a:lnTo>
                      <a:pt x="135" y="613"/>
                    </a:lnTo>
                    <a:lnTo>
                      <a:pt x="172" y="663"/>
                    </a:lnTo>
                    <a:lnTo>
                      <a:pt x="209" y="691"/>
                    </a:lnTo>
                    <a:lnTo>
                      <a:pt x="225" y="713"/>
                    </a:lnTo>
                    <a:lnTo>
                      <a:pt x="241" y="763"/>
                    </a:lnTo>
                    <a:lnTo>
                      <a:pt x="235" y="800"/>
                    </a:lnTo>
                    <a:lnTo>
                      <a:pt x="250" y="835"/>
                    </a:lnTo>
                    <a:lnTo>
                      <a:pt x="269" y="853"/>
                    </a:lnTo>
                    <a:lnTo>
                      <a:pt x="275" y="900"/>
                    </a:lnTo>
                    <a:lnTo>
                      <a:pt x="297" y="935"/>
                    </a:lnTo>
                    <a:lnTo>
                      <a:pt x="281" y="957"/>
                    </a:lnTo>
                    <a:lnTo>
                      <a:pt x="250" y="1029"/>
                    </a:lnTo>
                    <a:lnTo>
                      <a:pt x="228" y="1048"/>
                    </a:lnTo>
                    <a:lnTo>
                      <a:pt x="228" y="1072"/>
                    </a:lnTo>
                    <a:lnTo>
                      <a:pt x="207" y="1132"/>
                    </a:lnTo>
                    <a:lnTo>
                      <a:pt x="188" y="1216"/>
                    </a:lnTo>
                    <a:lnTo>
                      <a:pt x="197" y="1232"/>
                    </a:lnTo>
                    <a:lnTo>
                      <a:pt x="188" y="1247"/>
                    </a:lnTo>
                    <a:lnTo>
                      <a:pt x="182" y="1288"/>
                    </a:lnTo>
                    <a:lnTo>
                      <a:pt x="191" y="1323"/>
                    </a:lnTo>
                    <a:lnTo>
                      <a:pt x="191" y="1357"/>
                    </a:lnTo>
                    <a:lnTo>
                      <a:pt x="197" y="1372"/>
                    </a:lnTo>
                    <a:lnTo>
                      <a:pt x="209" y="1360"/>
                    </a:lnTo>
                    <a:lnTo>
                      <a:pt x="203" y="1313"/>
                    </a:lnTo>
                    <a:lnTo>
                      <a:pt x="225" y="1306"/>
                    </a:lnTo>
                    <a:lnTo>
                      <a:pt x="238" y="1345"/>
                    </a:lnTo>
                    <a:lnTo>
                      <a:pt x="254" y="1341"/>
                    </a:lnTo>
                    <a:lnTo>
                      <a:pt x="269" y="1357"/>
                    </a:lnTo>
                    <a:lnTo>
                      <a:pt x="266" y="1379"/>
                    </a:lnTo>
                    <a:lnTo>
                      <a:pt x="287" y="1386"/>
                    </a:lnTo>
                    <a:lnTo>
                      <a:pt x="301" y="1423"/>
                    </a:lnTo>
                    <a:lnTo>
                      <a:pt x="316" y="1425"/>
                    </a:lnTo>
                    <a:lnTo>
                      <a:pt x="338" y="1441"/>
                    </a:lnTo>
                    <a:lnTo>
                      <a:pt x="332" y="1470"/>
                    </a:lnTo>
                    <a:lnTo>
                      <a:pt x="379" y="1519"/>
                    </a:lnTo>
                    <a:lnTo>
                      <a:pt x="381" y="1488"/>
                    </a:lnTo>
                    <a:lnTo>
                      <a:pt x="394" y="1488"/>
                    </a:lnTo>
                    <a:lnTo>
                      <a:pt x="406" y="1507"/>
                    </a:lnTo>
                    <a:lnTo>
                      <a:pt x="434" y="1511"/>
                    </a:lnTo>
                    <a:lnTo>
                      <a:pt x="447" y="1538"/>
                    </a:lnTo>
                    <a:lnTo>
                      <a:pt x="471" y="1538"/>
                    </a:lnTo>
                    <a:lnTo>
                      <a:pt x="469" y="1548"/>
                    </a:lnTo>
                    <a:lnTo>
                      <a:pt x="471" y="1566"/>
                    </a:lnTo>
                    <a:lnTo>
                      <a:pt x="463" y="1589"/>
                    </a:lnTo>
                    <a:lnTo>
                      <a:pt x="478" y="1604"/>
                    </a:lnTo>
                    <a:lnTo>
                      <a:pt x="488" y="1597"/>
                    </a:lnTo>
                    <a:lnTo>
                      <a:pt x="491" y="1585"/>
                    </a:lnTo>
                    <a:lnTo>
                      <a:pt x="518" y="1573"/>
                    </a:lnTo>
                    <a:lnTo>
                      <a:pt x="528" y="1591"/>
                    </a:lnTo>
                    <a:lnTo>
                      <a:pt x="544" y="1591"/>
                    </a:lnTo>
                    <a:lnTo>
                      <a:pt x="553" y="1579"/>
                    </a:lnTo>
                    <a:lnTo>
                      <a:pt x="553" y="1566"/>
                    </a:lnTo>
                    <a:lnTo>
                      <a:pt x="565" y="1554"/>
                    </a:lnTo>
                    <a:lnTo>
                      <a:pt x="565" y="1538"/>
                    </a:lnTo>
                    <a:lnTo>
                      <a:pt x="534" y="1513"/>
                    </a:lnTo>
                    <a:lnTo>
                      <a:pt x="510" y="1472"/>
                    </a:lnTo>
                    <a:lnTo>
                      <a:pt x="485" y="1460"/>
                    </a:lnTo>
                    <a:lnTo>
                      <a:pt x="459" y="1472"/>
                    </a:lnTo>
                    <a:lnTo>
                      <a:pt x="434" y="1460"/>
                    </a:lnTo>
                    <a:lnTo>
                      <a:pt x="400" y="1404"/>
                    </a:lnTo>
                    <a:lnTo>
                      <a:pt x="373" y="1304"/>
                    </a:lnTo>
                    <a:lnTo>
                      <a:pt x="350" y="1282"/>
                    </a:lnTo>
                    <a:lnTo>
                      <a:pt x="334" y="1207"/>
                    </a:lnTo>
                    <a:lnTo>
                      <a:pt x="303" y="1210"/>
                    </a:lnTo>
                    <a:lnTo>
                      <a:pt x="297" y="1220"/>
                    </a:lnTo>
                    <a:lnTo>
                      <a:pt x="275" y="1214"/>
                    </a:lnTo>
                    <a:lnTo>
                      <a:pt x="281" y="1198"/>
                    </a:lnTo>
                    <a:lnTo>
                      <a:pt x="263" y="1157"/>
                    </a:lnTo>
                    <a:lnTo>
                      <a:pt x="269" y="1107"/>
                    </a:lnTo>
                    <a:lnTo>
                      <a:pt x="260" y="1091"/>
                    </a:lnTo>
                    <a:lnTo>
                      <a:pt x="272" y="1091"/>
                    </a:lnTo>
                    <a:lnTo>
                      <a:pt x="269" y="1076"/>
                    </a:lnTo>
                    <a:lnTo>
                      <a:pt x="291" y="1035"/>
                    </a:lnTo>
                    <a:lnTo>
                      <a:pt x="291" y="988"/>
                    </a:lnTo>
                    <a:lnTo>
                      <a:pt x="313" y="945"/>
                    </a:lnTo>
                    <a:lnTo>
                      <a:pt x="316" y="919"/>
                    </a:lnTo>
                    <a:lnTo>
                      <a:pt x="328" y="894"/>
                    </a:lnTo>
                    <a:lnTo>
                      <a:pt x="319" y="847"/>
                    </a:lnTo>
                    <a:lnTo>
                      <a:pt x="328" y="800"/>
                    </a:lnTo>
                    <a:lnTo>
                      <a:pt x="313" y="775"/>
                    </a:lnTo>
                    <a:lnTo>
                      <a:pt x="319" y="763"/>
                    </a:lnTo>
                    <a:lnTo>
                      <a:pt x="340" y="751"/>
                    </a:lnTo>
                    <a:lnTo>
                      <a:pt x="369" y="741"/>
                    </a:lnTo>
                    <a:lnTo>
                      <a:pt x="406" y="754"/>
                    </a:lnTo>
                    <a:lnTo>
                      <a:pt x="400" y="798"/>
                    </a:lnTo>
                    <a:lnTo>
                      <a:pt x="403" y="845"/>
                    </a:lnTo>
                    <a:lnTo>
                      <a:pt x="428" y="841"/>
                    </a:lnTo>
                    <a:lnTo>
                      <a:pt x="457" y="851"/>
                    </a:lnTo>
                    <a:lnTo>
                      <a:pt x="488" y="838"/>
                    </a:lnTo>
                    <a:lnTo>
                      <a:pt x="537" y="882"/>
                    </a:lnTo>
                    <a:lnTo>
                      <a:pt x="547" y="919"/>
                    </a:lnTo>
                    <a:lnTo>
                      <a:pt x="569" y="894"/>
                    </a:lnTo>
                    <a:lnTo>
                      <a:pt x="584" y="898"/>
                    </a:lnTo>
                    <a:lnTo>
                      <a:pt x="588" y="866"/>
                    </a:lnTo>
                    <a:lnTo>
                      <a:pt x="559" y="841"/>
                    </a:lnTo>
                    <a:lnTo>
                      <a:pt x="557" y="806"/>
                    </a:lnTo>
                    <a:lnTo>
                      <a:pt x="537" y="775"/>
                    </a:lnTo>
                    <a:lnTo>
                      <a:pt x="534" y="747"/>
                    </a:lnTo>
                    <a:lnTo>
                      <a:pt x="559" y="741"/>
                    </a:lnTo>
                    <a:lnTo>
                      <a:pt x="569" y="722"/>
                    </a:lnTo>
                    <a:lnTo>
                      <a:pt x="584" y="679"/>
                    </a:lnTo>
                    <a:lnTo>
                      <a:pt x="606" y="663"/>
                    </a:lnTo>
                    <a:lnTo>
                      <a:pt x="649" y="650"/>
                    </a:lnTo>
                    <a:lnTo>
                      <a:pt x="675" y="663"/>
                    </a:lnTo>
                    <a:lnTo>
                      <a:pt x="703" y="654"/>
                    </a:lnTo>
                    <a:lnTo>
                      <a:pt x="737" y="660"/>
                    </a:lnTo>
                    <a:lnTo>
                      <a:pt x="760" y="650"/>
                    </a:lnTo>
                    <a:lnTo>
                      <a:pt x="778" y="657"/>
                    </a:lnTo>
                    <a:lnTo>
                      <a:pt x="787" y="675"/>
                    </a:lnTo>
                    <a:lnTo>
                      <a:pt x="797" y="660"/>
                    </a:lnTo>
                    <a:lnTo>
                      <a:pt x="819" y="650"/>
                    </a:lnTo>
                    <a:lnTo>
                      <a:pt x="825" y="638"/>
                    </a:lnTo>
                    <a:lnTo>
                      <a:pt x="827" y="591"/>
                    </a:lnTo>
                    <a:lnTo>
                      <a:pt x="813" y="579"/>
                    </a:lnTo>
                    <a:lnTo>
                      <a:pt x="821" y="554"/>
                    </a:lnTo>
                    <a:lnTo>
                      <a:pt x="821" y="519"/>
                    </a:lnTo>
                    <a:lnTo>
                      <a:pt x="797" y="504"/>
                    </a:lnTo>
                    <a:lnTo>
                      <a:pt x="797" y="482"/>
                    </a:lnTo>
                    <a:lnTo>
                      <a:pt x="762" y="472"/>
                    </a:lnTo>
                    <a:lnTo>
                      <a:pt x="753" y="453"/>
                    </a:lnTo>
                    <a:lnTo>
                      <a:pt x="727" y="425"/>
                    </a:lnTo>
                    <a:lnTo>
                      <a:pt x="719" y="375"/>
                    </a:lnTo>
                    <a:lnTo>
                      <a:pt x="721" y="341"/>
                    </a:lnTo>
                    <a:lnTo>
                      <a:pt x="709" y="320"/>
                    </a:lnTo>
                    <a:lnTo>
                      <a:pt x="684" y="304"/>
                    </a:lnTo>
                    <a:lnTo>
                      <a:pt x="662" y="281"/>
                    </a:lnTo>
                    <a:lnTo>
                      <a:pt x="628" y="232"/>
                    </a:lnTo>
                    <a:lnTo>
                      <a:pt x="572" y="219"/>
                    </a:lnTo>
                    <a:lnTo>
                      <a:pt x="559" y="226"/>
                    </a:lnTo>
                    <a:lnTo>
                      <a:pt x="544" y="267"/>
                    </a:lnTo>
                    <a:lnTo>
                      <a:pt x="528" y="269"/>
                    </a:lnTo>
                    <a:lnTo>
                      <a:pt x="512" y="288"/>
                    </a:lnTo>
                    <a:lnTo>
                      <a:pt x="504" y="273"/>
                    </a:lnTo>
                    <a:lnTo>
                      <a:pt x="488" y="269"/>
                    </a:lnTo>
                    <a:lnTo>
                      <a:pt x="459" y="244"/>
                    </a:lnTo>
                    <a:lnTo>
                      <a:pt x="438" y="263"/>
                    </a:lnTo>
                    <a:lnTo>
                      <a:pt x="426" y="260"/>
                    </a:lnTo>
                    <a:lnTo>
                      <a:pt x="394" y="294"/>
                    </a:lnTo>
                    <a:lnTo>
                      <a:pt x="375" y="326"/>
                    </a:lnTo>
                    <a:lnTo>
                      <a:pt x="350" y="314"/>
                    </a:lnTo>
                    <a:lnTo>
                      <a:pt x="356" y="279"/>
                    </a:lnTo>
                    <a:lnTo>
                      <a:pt x="369" y="260"/>
                    </a:lnTo>
                    <a:lnTo>
                      <a:pt x="366" y="232"/>
                    </a:lnTo>
                    <a:lnTo>
                      <a:pt x="353" y="219"/>
                    </a:lnTo>
                    <a:lnTo>
                      <a:pt x="369" y="191"/>
                    </a:lnTo>
                    <a:lnTo>
                      <a:pt x="363" y="169"/>
                    </a:lnTo>
                    <a:lnTo>
                      <a:pt x="373" y="154"/>
                    </a:lnTo>
                    <a:lnTo>
                      <a:pt x="360" y="144"/>
                    </a:lnTo>
                    <a:lnTo>
                      <a:pt x="353" y="119"/>
                    </a:lnTo>
                    <a:lnTo>
                      <a:pt x="356" y="97"/>
                    </a:lnTo>
                    <a:lnTo>
                      <a:pt x="322" y="91"/>
                    </a:lnTo>
                    <a:lnTo>
                      <a:pt x="309" y="103"/>
                    </a:lnTo>
                    <a:lnTo>
                      <a:pt x="285" y="101"/>
                    </a:lnTo>
                    <a:lnTo>
                      <a:pt x="272" y="76"/>
                    </a:lnTo>
                    <a:lnTo>
                      <a:pt x="281" y="31"/>
                    </a:lnTo>
                    <a:lnTo>
                      <a:pt x="256" y="7"/>
                    </a:lnTo>
                    <a:lnTo>
                      <a:pt x="235" y="23"/>
                    </a:lnTo>
                    <a:lnTo>
                      <a:pt x="237" y="13"/>
                    </a:lnTo>
                    <a:lnTo>
                      <a:pt x="219" y="0"/>
                    </a:lnTo>
                    <a:lnTo>
                      <a:pt x="197" y="16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2" name="Freeform 77">
                <a:extLst>
                  <a:ext uri="{FF2B5EF4-FFF2-40B4-BE49-F238E27FC236}">
                    <a16:creationId xmlns:a16="http://schemas.microsoft.com/office/drawing/2014/main" id="{340CE2F3-6DAA-4498-9A1E-C79ED90E12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03" y="2271"/>
                <a:ext cx="103" cy="147"/>
              </a:xfrm>
              <a:custGeom>
                <a:avLst/>
                <a:gdLst>
                  <a:gd name="T0" fmla="*/ 2 w 411"/>
                  <a:gd name="T1" fmla="*/ 0 h 588"/>
                  <a:gd name="T2" fmla="*/ 21 w 411"/>
                  <a:gd name="T3" fmla="*/ 82 h 588"/>
                  <a:gd name="T4" fmla="*/ 27 w 411"/>
                  <a:gd name="T5" fmla="*/ 175 h 588"/>
                  <a:gd name="T6" fmla="*/ 53 w 411"/>
                  <a:gd name="T7" fmla="*/ 207 h 588"/>
                  <a:gd name="T8" fmla="*/ 49 w 411"/>
                  <a:gd name="T9" fmla="*/ 259 h 588"/>
                  <a:gd name="T10" fmla="*/ 68 w 411"/>
                  <a:gd name="T11" fmla="*/ 281 h 588"/>
                  <a:gd name="T12" fmla="*/ 74 w 411"/>
                  <a:gd name="T13" fmla="*/ 316 h 588"/>
                  <a:gd name="T14" fmla="*/ 121 w 411"/>
                  <a:gd name="T15" fmla="*/ 369 h 588"/>
                  <a:gd name="T16" fmla="*/ 121 w 411"/>
                  <a:gd name="T17" fmla="*/ 410 h 588"/>
                  <a:gd name="T18" fmla="*/ 168 w 411"/>
                  <a:gd name="T19" fmla="*/ 447 h 588"/>
                  <a:gd name="T20" fmla="*/ 190 w 411"/>
                  <a:gd name="T21" fmla="*/ 466 h 588"/>
                  <a:gd name="T22" fmla="*/ 243 w 411"/>
                  <a:gd name="T23" fmla="*/ 503 h 588"/>
                  <a:gd name="T24" fmla="*/ 270 w 411"/>
                  <a:gd name="T25" fmla="*/ 525 h 588"/>
                  <a:gd name="T26" fmla="*/ 340 w 411"/>
                  <a:gd name="T27" fmla="*/ 588 h 588"/>
                  <a:gd name="T28" fmla="*/ 356 w 411"/>
                  <a:gd name="T29" fmla="*/ 569 h 588"/>
                  <a:gd name="T30" fmla="*/ 395 w 411"/>
                  <a:gd name="T31" fmla="*/ 579 h 588"/>
                  <a:gd name="T32" fmla="*/ 395 w 411"/>
                  <a:gd name="T33" fmla="*/ 525 h 588"/>
                  <a:gd name="T34" fmla="*/ 358 w 411"/>
                  <a:gd name="T35" fmla="*/ 437 h 588"/>
                  <a:gd name="T36" fmla="*/ 327 w 411"/>
                  <a:gd name="T37" fmla="*/ 413 h 588"/>
                  <a:gd name="T38" fmla="*/ 330 w 411"/>
                  <a:gd name="T39" fmla="*/ 347 h 588"/>
                  <a:gd name="T40" fmla="*/ 324 w 411"/>
                  <a:gd name="T41" fmla="*/ 298 h 588"/>
                  <a:gd name="T42" fmla="*/ 327 w 411"/>
                  <a:gd name="T43" fmla="*/ 259 h 588"/>
                  <a:gd name="T44" fmla="*/ 280 w 411"/>
                  <a:gd name="T45" fmla="*/ 134 h 588"/>
                  <a:gd name="T46" fmla="*/ 209 w 411"/>
                  <a:gd name="T47" fmla="*/ 56 h 588"/>
                  <a:gd name="T48" fmla="*/ 186 w 411"/>
                  <a:gd name="T49" fmla="*/ 66 h 588"/>
                  <a:gd name="T50" fmla="*/ 174 w 411"/>
                  <a:gd name="T51" fmla="*/ 91 h 588"/>
                  <a:gd name="T52" fmla="*/ 149 w 411"/>
                  <a:gd name="T53" fmla="*/ 103 h 588"/>
                  <a:gd name="T54" fmla="*/ 112 w 411"/>
                  <a:gd name="T55" fmla="*/ 97 h 588"/>
                  <a:gd name="T56" fmla="*/ 99 w 411"/>
                  <a:gd name="T57" fmla="*/ 116 h 588"/>
                  <a:gd name="T58" fmla="*/ 92 w 411"/>
                  <a:gd name="T59" fmla="*/ 78 h 588"/>
                  <a:gd name="T60" fmla="*/ 92 w 411"/>
                  <a:gd name="T61" fmla="*/ 50 h 588"/>
                  <a:gd name="T62" fmla="*/ 55 w 411"/>
                  <a:gd name="T63" fmla="*/ 23 h 588"/>
                  <a:gd name="T64" fmla="*/ 15 w 411"/>
                  <a:gd name="T65" fmla="*/ 0 h 5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11" h="588">
                    <a:moveTo>
                      <a:pt x="15" y="0"/>
                    </a:moveTo>
                    <a:lnTo>
                      <a:pt x="2" y="0"/>
                    </a:lnTo>
                    <a:lnTo>
                      <a:pt x="0" y="31"/>
                    </a:lnTo>
                    <a:lnTo>
                      <a:pt x="21" y="82"/>
                    </a:lnTo>
                    <a:lnTo>
                      <a:pt x="33" y="163"/>
                    </a:lnTo>
                    <a:lnTo>
                      <a:pt x="27" y="175"/>
                    </a:lnTo>
                    <a:lnTo>
                      <a:pt x="33" y="194"/>
                    </a:lnTo>
                    <a:lnTo>
                      <a:pt x="53" y="207"/>
                    </a:lnTo>
                    <a:lnTo>
                      <a:pt x="55" y="232"/>
                    </a:lnTo>
                    <a:lnTo>
                      <a:pt x="49" y="259"/>
                    </a:lnTo>
                    <a:lnTo>
                      <a:pt x="55" y="275"/>
                    </a:lnTo>
                    <a:lnTo>
                      <a:pt x="68" y="281"/>
                    </a:lnTo>
                    <a:lnTo>
                      <a:pt x="65" y="304"/>
                    </a:lnTo>
                    <a:lnTo>
                      <a:pt x="74" y="316"/>
                    </a:lnTo>
                    <a:lnTo>
                      <a:pt x="96" y="335"/>
                    </a:lnTo>
                    <a:lnTo>
                      <a:pt x="121" y="369"/>
                    </a:lnTo>
                    <a:lnTo>
                      <a:pt x="131" y="400"/>
                    </a:lnTo>
                    <a:lnTo>
                      <a:pt x="121" y="410"/>
                    </a:lnTo>
                    <a:lnTo>
                      <a:pt x="146" y="437"/>
                    </a:lnTo>
                    <a:lnTo>
                      <a:pt x="168" y="447"/>
                    </a:lnTo>
                    <a:lnTo>
                      <a:pt x="178" y="466"/>
                    </a:lnTo>
                    <a:lnTo>
                      <a:pt x="190" y="466"/>
                    </a:lnTo>
                    <a:lnTo>
                      <a:pt x="209" y="484"/>
                    </a:lnTo>
                    <a:lnTo>
                      <a:pt x="243" y="503"/>
                    </a:lnTo>
                    <a:lnTo>
                      <a:pt x="258" y="525"/>
                    </a:lnTo>
                    <a:lnTo>
                      <a:pt x="270" y="525"/>
                    </a:lnTo>
                    <a:lnTo>
                      <a:pt x="321" y="556"/>
                    </a:lnTo>
                    <a:lnTo>
                      <a:pt x="340" y="588"/>
                    </a:lnTo>
                    <a:lnTo>
                      <a:pt x="342" y="575"/>
                    </a:lnTo>
                    <a:lnTo>
                      <a:pt x="356" y="569"/>
                    </a:lnTo>
                    <a:lnTo>
                      <a:pt x="389" y="562"/>
                    </a:lnTo>
                    <a:lnTo>
                      <a:pt x="395" y="579"/>
                    </a:lnTo>
                    <a:lnTo>
                      <a:pt x="411" y="579"/>
                    </a:lnTo>
                    <a:lnTo>
                      <a:pt x="395" y="525"/>
                    </a:lnTo>
                    <a:lnTo>
                      <a:pt x="395" y="513"/>
                    </a:lnTo>
                    <a:lnTo>
                      <a:pt x="358" y="437"/>
                    </a:lnTo>
                    <a:lnTo>
                      <a:pt x="346" y="437"/>
                    </a:lnTo>
                    <a:lnTo>
                      <a:pt x="327" y="413"/>
                    </a:lnTo>
                    <a:lnTo>
                      <a:pt x="324" y="359"/>
                    </a:lnTo>
                    <a:lnTo>
                      <a:pt x="330" y="347"/>
                    </a:lnTo>
                    <a:lnTo>
                      <a:pt x="315" y="322"/>
                    </a:lnTo>
                    <a:lnTo>
                      <a:pt x="324" y="298"/>
                    </a:lnTo>
                    <a:lnTo>
                      <a:pt x="321" y="281"/>
                    </a:lnTo>
                    <a:lnTo>
                      <a:pt x="327" y="259"/>
                    </a:lnTo>
                    <a:lnTo>
                      <a:pt x="321" y="207"/>
                    </a:lnTo>
                    <a:lnTo>
                      <a:pt x="280" y="134"/>
                    </a:lnTo>
                    <a:lnTo>
                      <a:pt x="227" y="88"/>
                    </a:lnTo>
                    <a:lnTo>
                      <a:pt x="209" y="56"/>
                    </a:lnTo>
                    <a:lnTo>
                      <a:pt x="186" y="50"/>
                    </a:lnTo>
                    <a:lnTo>
                      <a:pt x="186" y="66"/>
                    </a:lnTo>
                    <a:lnTo>
                      <a:pt x="174" y="78"/>
                    </a:lnTo>
                    <a:lnTo>
                      <a:pt x="174" y="91"/>
                    </a:lnTo>
                    <a:lnTo>
                      <a:pt x="165" y="103"/>
                    </a:lnTo>
                    <a:lnTo>
                      <a:pt x="149" y="103"/>
                    </a:lnTo>
                    <a:lnTo>
                      <a:pt x="139" y="85"/>
                    </a:lnTo>
                    <a:lnTo>
                      <a:pt x="112" y="97"/>
                    </a:lnTo>
                    <a:lnTo>
                      <a:pt x="109" y="109"/>
                    </a:lnTo>
                    <a:lnTo>
                      <a:pt x="99" y="116"/>
                    </a:lnTo>
                    <a:lnTo>
                      <a:pt x="84" y="101"/>
                    </a:lnTo>
                    <a:lnTo>
                      <a:pt x="92" y="78"/>
                    </a:lnTo>
                    <a:lnTo>
                      <a:pt x="90" y="60"/>
                    </a:lnTo>
                    <a:lnTo>
                      <a:pt x="92" y="50"/>
                    </a:lnTo>
                    <a:lnTo>
                      <a:pt x="68" y="50"/>
                    </a:lnTo>
                    <a:lnTo>
                      <a:pt x="55" y="23"/>
                    </a:lnTo>
                    <a:lnTo>
                      <a:pt x="27" y="19"/>
                    </a:lnTo>
                    <a:lnTo>
                      <a:pt x="15" y="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3" name="Freeform 78">
                <a:extLst>
                  <a:ext uri="{FF2B5EF4-FFF2-40B4-BE49-F238E27FC236}">
                    <a16:creationId xmlns:a16="http://schemas.microsoft.com/office/drawing/2014/main" id="{553596C2-C25A-440D-8D96-DD42504BADD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23" y="2479"/>
                <a:ext cx="256" cy="291"/>
              </a:xfrm>
              <a:custGeom>
                <a:avLst/>
                <a:gdLst>
                  <a:gd name="T0" fmla="*/ 411 w 1023"/>
                  <a:gd name="T1" fmla="*/ 28 h 1163"/>
                  <a:gd name="T2" fmla="*/ 380 w 1023"/>
                  <a:gd name="T3" fmla="*/ 85 h 1163"/>
                  <a:gd name="T4" fmla="*/ 362 w 1023"/>
                  <a:gd name="T5" fmla="*/ 128 h 1163"/>
                  <a:gd name="T6" fmla="*/ 377 w 1023"/>
                  <a:gd name="T7" fmla="*/ 153 h 1163"/>
                  <a:gd name="T8" fmla="*/ 336 w 1023"/>
                  <a:gd name="T9" fmla="*/ 153 h 1163"/>
                  <a:gd name="T10" fmla="*/ 317 w 1023"/>
                  <a:gd name="T11" fmla="*/ 197 h 1163"/>
                  <a:gd name="T12" fmla="*/ 268 w 1023"/>
                  <a:gd name="T13" fmla="*/ 156 h 1163"/>
                  <a:gd name="T14" fmla="*/ 223 w 1023"/>
                  <a:gd name="T15" fmla="*/ 175 h 1163"/>
                  <a:gd name="T16" fmla="*/ 209 w 1023"/>
                  <a:gd name="T17" fmla="*/ 146 h 1163"/>
                  <a:gd name="T18" fmla="*/ 217 w 1023"/>
                  <a:gd name="T19" fmla="*/ 34 h 1163"/>
                  <a:gd name="T20" fmla="*/ 102 w 1023"/>
                  <a:gd name="T21" fmla="*/ 9 h 1163"/>
                  <a:gd name="T22" fmla="*/ 108 w 1023"/>
                  <a:gd name="T23" fmla="*/ 46 h 1163"/>
                  <a:gd name="T24" fmla="*/ 127 w 1023"/>
                  <a:gd name="T25" fmla="*/ 118 h 1163"/>
                  <a:gd name="T26" fmla="*/ 80 w 1023"/>
                  <a:gd name="T27" fmla="*/ 181 h 1163"/>
                  <a:gd name="T28" fmla="*/ 96 w 1023"/>
                  <a:gd name="T29" fmla="*/ 206 h 1163"/>
                  <a:gd name="T30" fmla="*/ 118 w 1023"/>
                  <a:gd name="T31" fmla="*/ 247 h 1163"/>
                  <a:gd name="T32" fmla="*/ 84 w 1023"/>
                  <a:gd name="T33" fmla="*/ 278 h 1163"/>
                  <a:gd name="T34" fmla="*/ 21 w 1023"/>
                  <a:gd name="T35" fmla="*/ 366 h 1163"/>
                  <a:gd name="T36" fmla="*/ 18 w 1023"/>
                  <a:gd name="T37" fmla="*/ 437 h 1163"/>
                  <a:gd name="T38" fmla="*/ 24 w 1023"/>
                  <a:gd name="T39" fmla="*/ 497 h 1163"/>
                  <a:gd name="T40" fmla="*/ 12 w 1023"/>
                  <a:gd name="T41" fmla="*/ 572 h 1163"/>
                  <a:gd name="T42" fmla="*/ 90 w 1023"/>
                  <a:gd name="T43" fmla="*/ 650 h 1163"/>
                  <a:gd name="T44" fmla="*/ 92 w 1023"/>
                  <a:gd name="T45" fmla="*/ 706 h 1163"/>
                  <a:gd name="T46" fmla="*/ 143 w 1023"/>
                  <a:gd name="T47" fmla="*/ 806 h 1163"/>
                  <a:gd name="T48" fmla="*/ 184 w 1023"/>
                  <a:gd name="T49" fmla="*/ 835 h 1163"/>
                  <a:gd name="T50" fmla="*/ 221 w 1023"/>
                  <a:gd name="T51" fmla="*/ 860 h 1163"/>
                  <a:gd name="T52" fmla="*/ 264 w 1023"/>
                  <a:gd name="T53" fmla="*/ 882 h 1163"/>
                  <a:gd name="T54" fmla="*/ 311 w 1023"/>
                  <a:gd name="T55" fmla="*/ 913 h 1163"/>
                  <a:gd name="T56" fmla="*/ 348 w 1023"/>
                  <a:gd name="T57" fmla="*/ 919 h 1163"/>
                  <a:gd name="T58" fmla="*/ 405 w 1023"/>
                  <a:gd name="T59" fmla="*/ 944 h 1163"/>
                  <a:gd name="T60" fmla="*/ 442 w 1023"/>
                  <a:gd name="T61" fmla="*/ 947 h 1163"/>
                  <a:gd name="T62" fmla="*/ 467 w 1023"/>
                  <a:gd name="T63" fmla="*/ 1034 h 1163"/>
                  <a:gd name="T64" fmla="*/ 483 w 1023"/>
                  <a:gd name="T65" fmla="*/ 1118 h 1163"/>
                  <a:gd name="T66" fmla="*/ 561 w 1023"/>
                  <a:gd name="T67" fmla="*/ 1147 h 1163"/>
                  <a:gd name="T68" fmla="*/ 618 w 1023"/>
                  <a:gd name="T69" fmla="*/ 1159 h 1163"/>
                  <a:gd name="T70" fmla="*/ 677 w 1023"/>
                  <a:gd name="T71" fmla="*/ 1144 h 1163"/>
                  <a:gd name="T72" fmla="*/ 739 w 1023"/>
                  <a:gd name="T73" fmla="*/ 1163 h 1163"/>
                  <a:gd name="T74" fmla="*/ 811 w 1023"/>
                  <a:gd name="T75" fmla="*/ 1112 h 1163"/>
                  <a:gd name="T76" fmla="*/ 876 w 1023"/>
                  <a:gd name="T77" fmla="*/ 1103 h 1163"/>
                  <a:gd name="T78" fmla="*/ 982 w 1023"/>
                  <a:gd name="T79" fmla="*/ 1063 h 1163"/>
                  <a:gd name="T80" fmla="*/ 976 w 1023"/>
                  <a:gd name="T81" fmla="*/ 981 h 1163"/>
                  <a:gd name="T82" fmla="*/ 948 w 1023"/>
                  <a:gd name="T83" fmla="*/ 915 h 1163"/>
                  <a:gd name="T84" fmla="*/ 935 w 1023"/>
                  <a:gd name="T85" fmla="*/ 862 h 1163"/>
                  <a:gd name="T86" fmla="*/ 935 w 1023"/>
                  <a:gd name="T87" fmla="*/ 759 h 1163"/>
                  <a:gd name="T88" fmla="*/ 923 w 1023"/>
                  <a:gd name="T89" fmla="*/ 684 h 1163"/>
                  <a:gd name="T90" fmla="*/ 919 w 1023"/>
                  <a:gd name="T91" fmla="*/ 634 h 1163"/>
                  <a:gd name="T92" fmla="*/ 886 w 1023"/>
                  <a:gd name="T93" fmla="*/ 591 h 1163"/>
                  <a:gd name="T94" fmla="*/ 874 w 1023"/>
                  <a:gd name="T95" fmla="*/ 546 h 1163"/>
                  <a:gd name="T96" fmla="*/ 917 w 1023"/>
                  <a:gd name="T97" fmla="*/ 400 h 1163"/>
                  <a:gd name="T98" fmla="*/ 767 w 1023"/>
                  <a:gd name="T99" fmla="*/ 271 h 1163"/>
                  <a:gd name="T100" fmla="*/ 774 w 1023"/>
                  <a:gd name="T101" fmla="*/ 224 h 1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023" h="1163">
                    <a:moveTo>
                      <a:pt x="431" y="8"/>
                    </a:moveTo>
                    <a:lnTo>
                      <a:pt x="432" y="4"/>
                    </a:lnTo>
                    <a:lnTo>
                      <a:pt x="411" y="28"/>
                    </a:lnTo>
                    <a:lnTo>
                      <a:pt x="408" y="46"/>
                    </a:lnTo>
                    <a:lnTo>
                      <a:pt x="389" y="52"/>
                    </a:lnTo>
                    <a:lnTo>
                      <a:pt x="380" y="85"/>
                    </a:lnTo>
                    <a:lnTo>
                      <a:pt x="364" y="87"/>
                    </a:lnTo>
                    <a:lnTo>
                      <a:pt x="346" y="122"/>
                    </a:lnTo>
                    <a:lnTo>
                      <a:pt x="362" y="128"/>
                    </a:lnTo>
                    <a:lnTo>
                      <a:pt x="399" y="118"/>
                    </a:lnTo>
                    <a:lnTo>
                      <a:pt x="405" y="134"/>
                    </a:lnTo>
                    <a:lnTo>
                      <a:pt x="377" y="153"/>
                    </a:lnTo>
                    <a:lnTo>
                      <a:pt x="368" y="169"/>
                    </a:lnTo>
                    <a:lnTo>
                      <a:pt x="346" y="165"/>
                    </a:lnTo>
                    <a:lnTo>
                      <a:pt x="336" y="153"/>
                    </a:lnTo>
                    <a:lnTo>
                      <a:pt x="321" y="153"/>
                    </a:lnTo>
                    <a:lnTo>
                      <a:pt x="319" y="190"/>
                    </a:lnTo>
                    <a:lnTo>
                      <a:pt x="317" y="197"/>
                    </a:lnTo>
                    <a:lnTo>
                      <a:pt x="319" y="190"/>
                    </a:lnTo>
                    <a:lnTo>
                      <a:pt x="311" y="165"/>
                    </a:lnTo>
                    <a:lnTo>
                      <a:pt x="268" y="156"/>
                    </a:lnTo>
                    <a:lnTo>
                      <a:pt x="252" y="138"/>
                    </a:lnTo>
                    <a:lnTo>
                      <a:pt x="237" y="150"/>
                    </a:lnTo>
                    <a:lnTo>
                      <a:pt x="223" y="175"/>
                    </a:lnTo>
                    <a:lnTo>
                      <a:pt x="233" y="191"/>
                    </a:lnTo>
                    <a:lnTo>
                      <a:pt x="211" y="200"/>
                    </a:lnTo>
                    <a:lnTo>
                      <a:pt x="209" y="146"/>
                    </a:lnTo>
                    <a:lnTo>
                      <a:pt x="196" y="146"/>
                    </a:lnTo>
                    <a:lnTo>
                      <a:pt x="196" y="109"/>
                    </a:lnTo>
                    <a:lnTo>
                      <a:pt x="217" y="34"/>
                    </a:lnTo>
                    <a:lnTo>
                      <a:pt x="215" y="3"/>
                    </a:lnTo>
                    <a:lnTo>
                      <a:pt x="115" y="0"/>
                    </a:lnTo>
                    <a:lnTo>
                      <a:pt x="102" y="9"/>
                    </a:lnTo>
                    <a:lnTo>
                      <a:pt x="77" y="9"/>
                    </a:lnTo>
                    <a:lnTo>
                      <a:pt x="92" y="38"/>
                    </a:lnTo>
                    <a:lnTo>
                      <a:pt x="108" y="46"/>
                    </a:lnTo>
                    <a:lnTo>
                      <a:pt x="121" y="72"/>
                    </a:lnTo>
                    <a:lnTo>
                      <a:pt x="118" y="103"/>
                    </a:lnTo>
                    <a:lnTo>
                      <a:pt x="127" y="118"/>
                    </a:lnTo>
                    <a:lnTo>
                      <a:pt x="121" y="146"/>
                    </a:lnTo>
                    <a:lnTo>
                      <a:pt x="96" y="153"/>
                    </a:lnTo>
                    <a:lnTo>
                      <a:pt x="80" y="181"/>
                    </a:lnTo>
                    <a:lnTo>
                      <a:pt x="90" y="181"/>
                    </a:lnTo>
                    <a:lnTo>
                      <a:pt x="80" y="203"/>
                    </a:lnTo>
                    <a:lnTo>
                      <a:pt x="96" y="206"/>
                    </a:lnTo>
                    <a:lnTo>
                      <a:pt x="106" y="216"/>
                    </a:lnTo>
                    <a:lnTo>
                      <a:pt x="121" y="216"/>
                    </a:lnTo>
                    <a:lnTo>
                      <a:pt x="118" y="247"/>
                    </a:lnTo>
                    <a:lnTo>
                      <a:pt x="102" y="253"/>
                    </a:lnTo>
                    <a:lnTo>
                      <a:pt x="98" y="265"/>
                    </a:lnTo>
                    <a:lnTo>
                      <a:pt x="84" y="278"/>
                    </a:lnTo>
                    <a:lnTo>
                      <a:pt x="77" y="302"/>
                    </a:lnTo>
                    <a:lnTo>
                      <a:pt x="43" y="356"/>
                    </a:lnTo>
                    <a:lnTo>
                      <a:pt x="21" y="366"/>
                    </a:lnTo>
                    <a:lnTo>
                      <a:pt x="6" y="374"/>
                    </a:lnTo>
                    <a:lnTo>
                      <a:pt x="0" y="425"/>
                    </a:lnTo>
                    <a:lnTo>
                      <a:pt x="18" y="437"/>
                    </a:lnTo>
                    <a:lnTo>
                      <a:pt x="21" y="450"/>
                    </a:lnTo>
                    <a:lnTo>
                      <a:pt x="14" y="484"/>
                    </a:lnTo>
                    <a:lnTo>
                      <a:pt x="24" y="497"/>
                    </a:lnTo>
                    <a:lnTo>
                      <a:pt x="33" y="534"/>
                    </a:lnTo>
                    <a:lnTo>
                      <a:pt x="12" y="546"/>
                    </a:lnTo>
                    <a:lnTo>
                      <a:pt x="12" y="572"/>
                    </a:lnTo>
                    <a:lnTo>
                      <a:pt x="33" y="597"/>
                    </a:lnTo>
                    <a:lnTo>
                      <a:pt x="53" y="593"/>
                    </a:lnTo>
                    <a:lnTo>
                      <a:pt x="90" y="650"/>
                    </a:lnTo>
                    <a:lnTo>
                      <a:pt x="84" y="663"/>
                    </a:lnTo>
                    <a:lnTo>
                      <a:pt x="92" y="687"/>
                    </a:lnTo>
                    <a:lnTo>
                      <a:pt x="92" y="706"/>
                    </a:lnTo>
                    <a:lnTo>
                      <a:pt x="127" y="775"/>
                    </a:lnTo>
                    <a:lnTo>
                      <a:pt x="127" y="788"/>
                    </a:lnTo>
                    <a:lnTo>
                      <a:pt x="143" y="806"/>
                    </a:lnTo>
                    <a:lnTo>
                      <a:pt x="145" y="825"/>
                    </a:lnTo>
                    <a:lnTo>
                      <a:pt x="164" y="822"/>
                    </a:lnTo>
                    <a:lnTo>
                      <a:pt x="184" y="835"/>
                    </a:lnTo>
                    <a:lnTo>
                      <a:pt x="184" y="847"/>
                    </a:lnTo>
                    <a:lnTo>
                      <a:pt x="196" y="856"/>
                    </a:lnTo>
                    <a:lnTo>
                      <a:pt x="221" y="860"/>
                    </a:lnTo>
                    <a:lnTo>
                      <a:pt x="217" y="868"/>
                    </a:lnTo>
                    <a:lnTo>
                      <a:pt x="249" y="882"/>
                    </a:lnTo>
                    <a:lnTo>
                      <a:pt x="264" y="882"/>
                    </a:lnTo>
                    <a:lnTo>
                      <a:pt x="274" y="897"/>
                    </a:lnTo>
                    <a:lnTo>
                      <a:pt x="296" y="897"/>
                    </a:lnTo>
                    <a:lnTo>
                      <a:pt x="311" y="913"/>
                    </a:lnTo>
                    <a:lnTo>
                      <a:pt x="317" y="909"/>
                    </a:lnTo>
                    <a:lnTo>
                      <a:pt x="333" y="921"/>
                    </a:lnTo>
                    <a:lnTo>
                      <a:pt x="348" y="919"/>
                    </a:lnTo>
                    <a:lnTo>
                      <a:pt x="362" y="934"/>
                    </a:lnTo>
                    <a:lnTo>
                      <a:pt x="393" y="931"/>
                    </a:lnTo>
                    <a:lnTo>
                      <a:pt x="405" y="944"/>
                    </a:lnTo>
                    <a:lnTo>
                      <a:pt x="408" y="925"/>
                    </a:lnTo>
                    <a:lnTo>
                      <a:pt x="417" y="919"/>
                    </a:lnTo>
                    <a:lnTo>
                      <a:pt x="442" y="947"/>
                    </a:lnTo>
                    <a:lnTo>
                      <a:pt x="461" y="975"/>
                    </a:lnTo>
                    <a:lnTo>
                      <a:pt x="467" y="1003"/>
                    </a:lnTo>
                    <a:lnTo>
                      <a:pt x="467" y="1034"/>
                    </a:lnTo>
                    <a:lnTo>
                      <a:pt x="473" y="1056"/>
                    </a:lnTo>
                    <a:lnTo>
                      <a:pt x="467" y="1094"/>
                    </a:lnTo>
                    <a:lnTo>
                      <a:pt x="483" y="1118"/>
                    </a:lnTo>
                    <a:lnTo>
                      <a:pt x="495" y="1124"/>
                    </a:lnTo>
                    <a:lnTo>
                      <a:pt x="502" y="1147"/>
                    </a:lnTo>
                    <a:lnTo>
                      <a:pt x="561" y="1147"/>
                    </a:lnTo>
                    <a:lnTo>
                      <a:pt x="583" y="1128"/>
                    </a:lnTo>
                    <a:lnTo>
                      <a:pt x="614" y="1147"/>
                    </a:lnTo>
                    <a:lnTo>
                      <a:pt x="618" y="1159"/>
                    </a:lnTo>
                    <a:lnTo>
                      <a:pt x="645" y="1157"/>
                    </a:lnTo>
                    <a:lnTo>
                      <a:pt x="663" y="1159"/>
                    </a:lnTo>
                    <a:lnTo>
                      <a:pt x="677" y="1144"/>
                    </a:lnTo>
                    <a:lnTo>
                      <a:pt x="696" y="1144"/>
                    </a:lnTo>
                    <a:lnTo>
                      <a:pt x="704" y="1157"/>
                    </a:lnTo>
                    <a:lnTo>
                      <a:pt x="739" y="1163"/>
                    </a:lnTo>
                    <a:lnTo>
                      <a:pt x="770" y="1144"/>
                    </a:lnTo>
                    <a:lnTo>
                      <a:pt x="776" y="1118"/>
                    </a:lnTo>
                    <a:lnTo>
                      <a:pt x="811" y="1112"/>
                    </a:lnTo>
                    <a:lnTo>
                      <a:pt x="835" y="1128"/>
                    </a:lnTo>
                    <a:lnTo>
                      <a:pt x="854" y="1112"/>
                    </a:lnTo>
                    <a:lnTo>
                      <a:pt x="876" y="1103"/>
                    </a:lnTo>
                    <a:lnTo>
                      <a:pt x="911" y="1100"/>
                    </a:lnTo>
                    <a:lnTo>
                      <a:pt x="933" y="1085"/>
                    </a:lnTo>
                    <a:lnTo>
                      <a:pt x="982" y="1063"/>
                    </a:lnTo>
                    <a:lnTo>
                      <a:pt x="1023" y="1028"/>
                    </a:lnTo>
                    <a:lnTo>
                      <a:pt x="1023" y="1007"/>
                    </a:lnTo>
                    <a:lnTo>
                      <a:pt x="976" y="981"/>
                    </a:lnTo>
                    <a:lnTo>
                      <a:pt x="954" y="978"/>
                    </a:lnTo>
                    <a:lnTo>
                      <a:pt x="964" y="960"/>
                    </a:lnTo>
                    <a:lnTo>
                      <a:pt x="948" y="915"/>
                    </a:lnTo>
                    <a:lnTo>
                      <a:pt x="952" y="888"/>
                    </a:lnTo>
                    <a:lnTo>
                      <a:pt x="935" y="882"/>
                    </a:lnTo>
                    <a:lnTo>
                      <a:pt x="935" y="862"/>
                    </a:lnTo>
                    <a:lnTo>
                      <a:pt x="923" y="837"/>
                    </a:lnTo>
                    <a:lnTo>
                      <a:pt x="917" y="794"/>
                    </a:lnTo>
                    <a:lnTo>
                      <a:pt x="935" y="759"/>
                    </a:lnTo>
                    <a:lnTo>
                      <a:pt x="933" y="741"/>
                    </a:lnTo>
                    <a:lnTo>
                      <a:pt x="917" y="741"/>
                    </a:lnTo>
                    <a:lnTo>
                      <a:pt x="923" y="684"/>
                    </a:lnTo>
                    <a:lnTo>
                      <a:pt x="945" y="663"/>
                    </a:lnTo>
                    <a:lnTo>
                      <a:pt x="939" y="638"/>
                    </a:lnTo>
                    <a:lnTo>
                      <a:pt x="919" y="634"/>
                    </a:lnTo>
                    <a:lnTo>
                      <a:pt x="919" y="622"/>
                    </a:lnTo>
                    <a:lnTo>
                      <a:pt x="907" y="606"/>
                    </a:lnTo>
                    <a:lnTo>
                      <a:pt x="886" y="591"/>
                    </a:lnTo>
                    <a:lnTo>
                      <a:pt x="880" y="579"/>
                    </a:lnTo>
                    <a:lnTo>
                      <a:pt x="882" y="559"/>
                    </a:lnTo>
                    <a:lnTo>
                      <a:pt x="874" y="546"/>
                    </a:lnTo>
                    <a:lnTo>
                      <a:pt x="901" y="460"/>
                    </a:lnTo>
                    <a:lnTo>
                      <a:pt x="911" y="447"/>
                    </a:lnTo>
                    <a:lnTo>
                      <a:pt x="917" y="400"/>
                    </a:lnTo>
                    <a:lnTo>
                      <a:pt x="782" y="290"/>
                    </a:lnTo>
                    <a:lnTo>
                      <a:pt x="776" y="275"/>
                    </a:lnTo>
                    <a:lnTo>
                      <a:pt x="767" y="271"/>
                    </a:lnTo>
                    <a:lnTo>
                      <a:pt x="764" y="263"/>
                    </a:lnTo>
                    <a:lnTo>
                      <a:pt x="776" y="249"/>
                    </a:lnTo>
                    <a:lnTo>
                      <a:pt x="774" y="224"/>
                    </a:lnTo>
                    <a:lnTo>
                      <a:pt x="431" y="8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4" name="Freeform 79">
                <a:extLst>
                  <a:ext uri="{FF2B5EF4-FFF2-40B4-BE49-F238E27FC236}">
                    <a16:creationId xmlns:a16="http://schemas.microsoft.com/office/drawing/2014/main" id="{24FC8F84-AAC4-43FD-BA6E-2D937FD4D7F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07" y="2481"/>
                <a:ext cx="48" cy="48"/>
              </a:xfrm>
              <a:custGeom>
                <a:avLst/>
                <a:gdLst>
                  <a:gd name="T0" fmla="*/ 21 w 193"/>
                  <a:gd name="T1" fmla="*/ 129 h 191"/>
                  <a:gd name="T2" fmla="*/ 0 w 193"/>
                  <a:gd name="T3" fmla="*/ 144 h 191"/>
                  <a:gd name="T4" fmla="*/ 0 w 193"/>
                  <a:gd name="T5" fmla="*/ 172 h 191"/>
                  <a:gd name="T6" fmla="*/ 11 w 193"/>
                  <a:gd name="T7" fmla="*/ 181 h 191"/>
                  <a:gd name="T8" fmla="*/ 15 w 193"/>
                  <a:gd name="T9" fmla="*/ 166 h 191"/>
                  <a:gd name="T10" fmla="*/ 43 w 193"/>
                  <a:gd name="T11" fmla="*/ 172 h 191"/>
                  <a:gd name="T12" fmla="*/ 47 w 193"/>
                  <a:gd name="T13" fmla="*/ 191 h 191"/>
                  <a:gd name="T14" fmla="*/ 80 w 193"/>
                  <a:gd name="T15" fmla="*/ 188 h 191"/>
                  <a:gd name="T16" fmla="*/ 99 w 193"/>
                  <a:gd name="T17" fmla="*/ 172 h 191"/>
                  <a:gd name="T18" fmla="*/ 103 w 193"/>
                  <a:gd name="T19" fmla="*/ 135 h 191"/>
                  <a:gd name="T20" fmla="*/ 121 w 193"/>
                  <a:gd name="T21" fmla="*/ 147 h 191"/>
                  <a:gd name="T22" fmla="*/ 127 w 193"/>
                  <a:gd name="T23" fmla="*/ 137 h 191"/>
                  <a:gd name="T24" fmla="*/ 150 w 193"/>
                  <a:gd name="T25" fmla="*/ 135 h 191"/>
                  <a:gd name="T26" fmla="*/ 162 w 193"/>
                  <a:gd name="T27" fmla="*/ 144 h 191"/>
                  <a:gd name="T28" fmla="*/ 187 w 193"/>
                  <a:gd name="T29" fmla="*/ 137 h 191"/>
                  <a:gd name="T30" fmla="*/ 193 w 193"/>
                  <a:gd name="T31" fmla="*/ 109 h 191"/>
                  <a:gd name="T32" fmla="*/ 184 w 193"/>
                  <a:gd name="T33" fmla="*/ 94 h 191"/>
                  <a:gd name="T34" fmla="*/ 187 w 193"/>
                  <a:gd name="T35" fmla="*/ 63 h 191"/>
                  <a:gd name="T36" fmla="*/ 174 w 193"/>
                  <a:gd name="T37" fmla="*/ 37 h 191"/>
                  <a:gd name="T38" fmla="*/ 158 w 193"/>
                  <a:gd name="T39" fmla="*/ 29 h 191"/>
                  <a:gd name="T40" fmla="*/ 143 w 193"/>
                  <a:gd name="T41" fmla="*/ 0 h 191"/>
                  <a:gd name="T42" fmla="*/ 121 w 193"/>
                  <a:gd name="T43" fmla="*/ 31 h 191"/>
                  <a:gd name="T44" fmla="*/ 99 w 193"/>
                  <a:gd name="T45" fmla="*/ 43 h 191"/>
                  <a:gd name="T46" fmla="*/ 93 w 193"/>
                  <a:gd name="T47" fmla="*/ 29 h 191"/>
                  <a:gd name="T48" fmla="*/ 68 w 193"/>
                  <a:gd name="T49" fmla="*/ 35 h 191"/>
                  <a:gd name="T50" fmla="*/ 56 w 193"/>
                  <a:gd name="T51" fmla="*/ 47 h 191"/>
                  <a:gd name="T52" fmla="*/ 47 w 193"/>
                  <a:gd name="T53" fmla="*/ 50 h 191"/>
                  <a:gd name="T54" fmla="*/ 25 w 193"/>
                  <a:gd name="T55" fmla="*/ 84 h 191"/>
                  <a:gd name="T56" fmla="*/ 27 w 193"/>
                  <a:gd name="T57" fmla="*/ 109 h 191"/>
                  <a:gd name="T58" fmla="*/ 21 w 193"/>
                  <a:gd name="T59" fmla="*/ 129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193" h="191">
                    <a:moveTo>
                      <a:pt x="21" y="129"/>
                    </a:moveTo>
                    <a:lnTo>
                      <a:pt x="0" y="144"/>
                    </a:lnTo>
                    <a:lnTo>
                      <a:pt x="0" y="172"/>
                    </a:lnTo>
                    <a:lnTo>
                      <a:pt x="11" y="181"/>
                    </a:lnTo>
                    <a:lnTo>
                      <a:pt x="15" y="166"/>
                    </a:lnTo>
                    <a:lnTo>
                      <a:pt x="43" y="172"/>
                    </a:lnTo>
                    <a:lnTo>
                      <a:pt x="47" y="191"/>
                    </a:lnTo>
                    <a:lnTo>
                      <a:pt x="80" y="188"/>
                    </a:lnTo>
                    <a:lnTo>
                      <a:pt x="99" y="172"/>
                    </a:lnTo>
                    <a:lnTo>
                      <a:pt x="103" y="135"/>
                    </a:lnTo>
                    <a:lnTo>
                      <a:pt x="121" y="147"/>
                    </a:lnTo>
                    <a:lnTo>
                      <a:pt x="127" y="137"/>
                    </a:lnTo>
                    <a:lnTo>
                      <a:pt x="150" y="135"/>
                    </a:lnTo>
                    <a:lnTo>
                      <a:pt x="162" y="144"/>
                    </a:lnTo>
                    <a:lnTo>
                      <a:pt x="187" y="137"/>
                    </a:lnTo>
                    <a:lnTo>
                      <a:pt x="193" y="109"/>
                    </a:lnTo>
                    <a:lnTo>
                      <a:pt x="184" y="94"/>
                    </a:lnTo>
                    <a:lnTo>
                      <a:pt x="187" y="63"/>
                    </a:lnTo>
                    <a:lnTo>
                      <a:pt x="174" y="37"/>
                    </a:lnTo>
                    <a:lnTo>
                      <a:pt x="158" y="29"/>
                    </a:lnTo>
                    <a:lnTo>
                      <a:pt x="143" y="0"/>
                    </a:lnTo>
                    <a:lnTo>
                      <a:pt x="121" y="31"/>
                    </a:lnTo>
                    <a:lnTo>
                      <a:pt x="99" y="43"/>
                    </a:lnTo>
                    <a:lnTo>
                      <a:pt x="93" y="29"/>
                    </a:lnTo>
                    <a:lnTo>
                      <a:pt x="68" y="35"/>
                    </a:lnTo>
                    <a:lnTo>
                      <a:pt x="56" y="47"/>
                    </a:lnTo>
                    <a:lnTo>
                      <a:pt x="47" y="50"/>
                    </a:lnTo>
                    <a:lnTo>
                      <a:pt x="25" y="84"/>
                    </a:lnTo>
                    <a:lnTo>
                      <a:pt x="27" y="109"/>
                    </a:lnTo>
                    <a:lnTo>
                      <a:pt x="21" y="129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5" name="Freeform 80">
                <a:extLst>
                  <a:ext uri="{FF2B5EF4-FFF2-40B4-BE49-F238E27FC236}">
                    <a16:creationId xmlns:a16="http://schemas.microsoft.com/office/drawing/2014/main" id="{BB2BBC9E-B44A-41F6-8416-EDD842C145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09" y="2515"/>
                <a:ext cx="44" cy="58"/>
              </a:xfrm>
              <a:custGeom>
                <a:avLst/>
                <a:gdLst>
                  <a:gd name="T0" fmla="*/ 112 w 178"/>
                  <a:gd name="T1" fmla="*/ 12 h 230"/>
                  <a:gd name="T2" fmla="*/ 94 w 178"/>
                  <a:gd name="T3" fmla="*/ 0 h 230"/>
                  <a:gd name="T4" fmla="*/ 90 w 178"/>
                  <a:gd name="T5" fmla="*/ 37 h 230"/>
                  <a:gd name="T6" fmla="*/ 71 w 178"/>
                  <a:gd name="T7" fmla="*/ 53 h 230"/>
                  <a:gd name="T8" fmla="*/ 38 w 178"/>
                  <a:gd name="T9" fmla="*/ 56 h 230"/>
                  <a:gd name="T10" fmla="*/ 34 w 178"/>
                  <a:gd name="T11" fmla="*/ 37 h 230"/>
                  <a:gd name="T12" fmla="*/ 6 w 178"/>
                  <a:gd name="T13" fmla="*/ 31 h 230"/>
                  <a:gd name="T14" fmla="*/ 3 w 178"/>
                  <a:gd name="T15" fmla="*/ 47 h 230"/>
                  <a:gd name="T16" fmla="*/ 2 w 178"/>
                  <a:gd name="T17" fmla="*/ 46 h 230"/>
                  <a:gd name="T18" fmla="*/ 0 w 178"/>
                  <a:gd name="T19" fmla="*/ 53 h 230"/>
                  <a:gd name="T20" fmla="*/ 24 w 178"/>
                  <a:gd name="T21" fmla="*/ 80 h 230"/>
                  <a:gd name="T22" fmla="*/ 22 w 178"/>
                  <a:gd name="T23" fmla="*/ 109 h 230"/>
                  <a:gd name="T24" fmla="*/ 34 w 178"/>
                  <a:gd name="T25" fmla="*/ 115 h 230"/>
                  <a:gd name="T26" fmla="*/ 34 w 178"/>
                  <a:gd name="T27" fmla="*/ 158 h 230"/>
                  <a:gd name="T28" fmla="*/ 63 w 178"/>
                  <a:gd name="T29" fmla="*/ 230 h 230"/>
                  <a:gd name="T30" fmla="*/ 78 w 178"/>
                  <a:gd name="T31" fmla="*/ 222 h 230"/>
                  <a:gd name="T32" fmla="*/ 100 w 178"/>
                  <a:gd name="T33" fmla="*/ 212 h 230"/>
                  <a:gd name="T34" fmla="*/ 134 w 178"/>
                  <a:gd name="T35" fmla="*/ 158 h 230"/>
                  <a:gd name="T36" fmla="*/ 141 w 178"/>
                  <a:gd name="T37" fmla="*/ 134 h 230"/>
                  <a:gd name="T38" fmla="*/ 155 w 178"/>
                  <a:gd name="T39" fmla="*/ 121 h 230"/>
                  <a:gd name="T40" fmla="*/ 159 w 178"/>
                  <a:gd name="T41" fmla="*/ 109 h 230"/>
                  <a:gd name="T42" fmla="*/ 175 w 178"/>
                  <a:gd name="T43" fmla="*/ 103 h 230"/>
                  <a:gd name="T44" fmla="*/ 178 w 178"/>
                  <a:gd name="T45" fmla="*/ 72 h 230"/>
                  <a:gd name="T46" fmla="*/ 163 w 178"/>
                  <a:gd name="T47" fmla="*/ 72 h 230"/>
                  <a:gd name="T48" fmla="*/ 153 w 178"/>
                  <a:gd name="T49" fmla="*/ 62 h 230"/>
                  <a:gd name="T50" fmla="*/ 137 w 178"/>
                  <a:gd name="T51" fmla="*/ 59 h 230"/>
                  <a:gd name="T52" fmla="*/ 147 w 178"/>
                  <a:gd name="T53" fmla="*/ 37 h 230"/>
                  <a:gd name="T54" fmla="*/ 137 w 178"/>
                  <a:gd name="T55" fmla="*/ 37 h 230"/>
                  <a:gd name="T56" fmla="*/ 153 w 178"/>
                  <a:gd name="T57" fmla="*/ 9 h 230"/>
                  <a:gd name="T58" fmla="*/ 141 w 178"/>
                  <a:gd name="T59" fmla="*/ 0 h 230"/>
                  <a:gd name="T60" fmla="*/ 118 w 178"/>
                  <a:gd name="T61" fmla="*/ 2 h 230"/>
                  <a:gd name="T62" fmla="*/ 112 w 178"/>
                  <a:gd name="T63" fmla="*/ 12 h 2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78" h="230">
                    <a:moveTo>
                      <a:pt x="112" y="12"/>
                    </a:moveTo>
                    <a:lnTo>
                      <a:pt x="94" y="0"/>
                    </a:lnTo>
                    <a:lnTo>
                      <a:pt x="90" y="37"/>
                    </a:lnTo>
                    <a:lnTo>
                      <a:pt x="71" y="53"/>
                    </a:lnTo>
                    <a:lnTo>
                      <a:pt x="38" y="56"/>
                    </a:lnTo>
                    <a:lnTo>
                      <a:pt x="34" y="37"/>
                    </a:lnTo>
                    <a:lnTo>
                      <a:pt x="6" y="31"/>
                    </a:lnTo>
                    <a:lnTo>
                      <a:pt x="3" y="47"/>
                    </a:lnTo>
                    <a:lnTo>
                      <a:pt x="2" y="46"/>
                    </a:lnTo>
                    <a:lnTo>
                      <a:pt x="0" y="53"/>
                    </a:lnTo>
                    <a:lnTo>
                      <a:pt x="24" y="80"/>
                    </a:lnTo>
                    <a:lnTo>
                      <a:pt x="22" y="109"/>
                    </a:lnTo>
                    <a:lnTo>
                      <a:pt x="34" y="115"/>
                    </a:lnTo>
                    <a:lnTo>
                      <a:pt x="34" y="158"/>
                    </a:lnTo>
                    <a:lnTo>
                      <a:pt x="63" y="230"/>
                    </a:lnTo>
                    <a:lnTo>
                      <a:pt x="78" y="222"/>
                    </a:lnTo>
                    <a:lnTo>
                      <a:pt x="100" y="212"/>
                    </a:lnTo>
                    <a:lnTo>
                      <a:pt x="134" y="158"/>
                    </a:lnTo>
                    <a:lnTo>
                      <a:pt x="141" y="134"/>
                    </a:lnTo>
                    <a:lnTo>
                      <a:pt x="155" y="121"/>
                    </a:lnTo>
                    <a:lnTo>
                      <a:pt x="159" y="109"/>
                    </a:lnTo>
                    <a:lnTo>
                      <a:pt x="175" y="103"/>
                    </a:lnTo>
                    <a:lnTo>
                      <a:pt x="178" y="72"/>
                    </a:lnTo>
                    <a:lnTo>
                      <a:pt x="163" y="72"/>
                    </a:lnTo>
                    <a:lnTo>
                      <a:pt x="153" y="62"/>
                    </a:lnTo>
                    <a:lnTo>
                      <a:pt x="137" y="59"/>
                    </a:lnTo>
                    <a:lnTo>
                      <a:pt x="147" y="37"/>
                    </a:lnTo>
                    <a:lnTo>
                      <a:pt x="137" y="37"/>
                    </a:lnTo>
                    <a:lnTo>
                      <a:pt x="153" y="9"/>
                    </a:lnTo>
                    <a:lnTo>
                      <a:pt x="141" y="0"/>
                    </a:lnTo>
                    <a:lnTo>
                      <a:pt x="118" y="2"/>
                    </a:lnTo>
                    <a:lnTo>
                      <a:pt x="112" y="1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6" name="Freeform 81">
                <a:extLst>
                  <a:ext uri="{FF2B5EF4-FFF2-40B4-BE49-F238E27FC236}">
                    <a16:creationId xmlns:a16="http://schemas.microsoft.com/office/drawing/2014/main" id="{9AE91D79-597F-4849-8351-AD4B5553A0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93" y="2706"/>
                <a:ext cx="76" cy="210"/>
              </a:xfrm>
              <a:custGeom>
                <a:avLst/>
                <a:gdLst>
                  <a:gd name="T0" fmla="*/ 53 w 303"/>
                  <a:gd name="T1" fmla="*/ 12 h 838"/>
                  <a:gd name="T2" fmla="*/ 31 w 303"/>
                  <a:gd name="T3" fmla="*/ 4 h 838"/>
                  <a:gd name="T4" fmla="*/ 60 w 303"/>
                  <a:gd name="T5" fmla="*/ 35 h 838"/>
                  <a:gd name="T6" fmla="*/ 68 w 303"/>
                  <a:gd name="T7" fmla="*/ 72 h 838"/>
                  <a:gd name="T8" fmla="*/ 88 w 303"/>
                  <a:gd name="T9" fmla="*/ 104 h 838"/>
                  <a:gd name="T10" fmla="*/ 84 w 303"/>
                  <a:gd name="T11" fmla="*/ 150 h 838"/>
                  <a:gd name="T12" fmla="*/ 72 w 303"/>
                  <a:gd name="T13" fmla="*/ 191 h 838"/>
                  <a:gd name="T14" fmla="*/ 66 w 303"/>
                  <a:gd name="T15" fmla="*/ 238 h 838"/>
                  <a:gd name="T16" fmla="*/ 68 w 303"/>
                  <a:gd name="T17" fmla="*/ 316 h 838"/>
                  <a:gd name="T18" fmla="*/ 66 w 303"/>
                  <a:gd name="T19" fmla="*/ 341 h 838"/>
                  <a:gd name="T20" fmla="*/ 29 w 303"/>
                  <a:gd name="T21" fmla="*/ 367 h 838"/>
                  <a:gd name="T22" fmla="*/ 29 w 303"/>
                  <a:gd name="T23" fmla="*/ 400 h 838"/>
                  <a:gd name="T24" fmla="*/ 0 w 303"/>
                  <a:gd name="T25" fmla="*/ 457 h 838"/>
                  <a:gd name="T26" fmla="*/ 43 w 303"/>
                  <a:gd name="T27" fmla="*/ 492 h 838"/>
                  <a:gd name="T28" fmla="*/ 88 w 303"/>
                  <a:gd name="T29" fmla="*/ 563 h 838"/>
                  <a:gd name="T30" fmla="*/ 172 w 303"/>
                  <a:gd name="T31" fmla="*/ 560 h 838"/>
                  <a:gd name="T32" fmla="*/ 175 w 303"/>
                  <a:gd name="T33" fmla="*/ 638 h 838"/>
                  <a:gd name="T34" fmla="*/ 160 w 303"/>
                  <a:gd name="T35" fmla="*/ 678 h 838"/>
                  <a:gd name="T36" fmla="*/ 156 w 303"/>
                  <a:gd name="T37" fmla="*/ 722 h 838"/>
                  <a:gd name="T38" fmla="*/ 209 w 303"/>
                  <a:gd name="T39" fmla="*/ 801 h 838"/>
                  <a:gd name="T40" fmla="*/ 215 w 303"/>
                  <a:gd name="T41" fmla="*/ 834 h 838"/>
                  <a:gd name="T42" fmla="*/ 234 w 303"/>
                  <a:gd name="T43" fmla="*/ 795 h 838"/>
                  <a:gd name="T44" fmla="*/ 234 w 303"/>
                  <a:gd name="T45" fmla="*/ 763 h 838"/>
                  <a:gd name="T46" fmla="*/ 259 w 303"/>
                  <a:gd name="T47" fmla="*/ 735 h 838"/>
                  <a:gd name="T48" fmla="*/ 293 w 303"/>
                  <a:gd name="T49" fmla="*/ 656 h 838"/>
                  <a:gd name="T50" fmla="*/ 303 w 303"/>
                  <a:gd name="T51" fmla="*/ 594 h 838"/>
                  <a:gd name="T52" fmla="*/ 228 w 303"/>
                  <a:gd name="T53" fmla="*/ 463 h 838"/>
                  <a:gd name="T54" fmla="*/ 207 w 303"/>
                  <a:gd name="T55" fmla="*/ 469 h 838"/>
                  <a:gd name="T56" fmla="*/ 240 w 303"/>
                  <a:gd name="T57" fmla="*/ 541 h 838"/>
                  <a:gd name="T58" fmla="*/ 197 w 303"/>
                  <a:gd name="T59" fmla="*/ 525 h 838"/>
                  <a:gd name="T60" fmla="*/ 175 w 303"/>
                  <a:gd name="T61" fmla="*/ 498 h 838"/>
                  <a:gd name="T62" fmla="*/ 154 w 303"/>
                  <a:gd name="T63" fmla="*/ 432 h 838"/>
                  <a:gd name="T64" fmla="*/ 144 w 303"/>
                  <a:gd name="T65" fmla="*/ 354 h 838"/>
                  <a:gd name="T66" fmla="*/ 131 w 303"/>
                  <a:gd name="T67" fmla="*/ 303 h 838"/>
                  <a:gd name="T68" fmla="*/ 160 w 303"/>
                  <a:gd name="T69" fmla="*/ 248 h 838"/>
                  <a:gd name="T70" fmla="*/ 150 w 303"/>
                  <a:gd name="T71" fmla="*/ 129 h 838"/>
                  <a:gd name="T72" fmla="*/ 131 w 303"/>
                  <a:gd name="T73" fmla="*/ 72 h 838"/>
                  <a:gd name="T74" fmla="*/ 125 w 303"/>
                  <a:gd name="T75" fmla="*/ 35 h 838"/>
                  <a:gd name="T76" fmla="*/ 82 w 303"/>
                  <a:gd name="T77" fmla="*/ 25 h 8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303" h="838">
                    <a:moveTo>
                      <a:pt x="68" y="10"/>
                    </a:moveTo>
                    <a:lnTo>
                      <a:pt x="53" y="12"/>
                    </a:lnTo>
                    <a:lnTo>
                      <a:pt x="37" y="0"/>
                    </a:lnTo>
                    <a:lnTo>
                      <a:pt x="31" y="4"/>
                    </a:lnTo>
                    <a:lnTo>
                      <a:pt x="37" y="25"/>
                    </a:lnTo>
                    <a:lnTo>
                      <a:pt x="60" y="35"/>
                    </a:lnTo>
                    <a:lnTo>
                      <a:pt x="72" y="51"/>
                    </a:lnTo>
                    <a:lnTo>
                      <a:pt x="68" y="72"/>
                    </a:lnTo>
                    <a:lnTo>
                      <a:pt x="88" y="90"/>
                    </a:lnTo>
                    <a:lnTo>
                      <a:pt x="88" y="104"/>
                    </a:lnTo>
                    <a:lnTo>
                      <a:pt x="103" y="129"/>
                    </a:lnTo>
                    <a:lnTo>
                      <a:pt x="84" y="150"/>
                    </a:lnTo>
                    <a:lnTo>
                      <a:pt x="60" y="160"/>
                    </a:lnTo>
                    <a:lnTo>
                      <a:pt x="72" y="191"/>
                    </a:lnTo>
                    <a:lnTo>
                      <a:pt x="56" y="235"/>
                    </a:lnTo>
                    <a:lnTo>
                      <a:pt x="66" y="238"/>
                    </a:lnTo>
                    <a:lnTo>
                      <a:pt x="60" y="297"/>
                    </a:lnTo>
                    <a:lnTo>
                      <a:pt x="68" y="316"/>
                    </a:lnTo>
                    <a:lnTo>
                      <a:pt x="84" y="322"/>
                    </a:lnTo>
                    <a:lnTo>
                      <a:pt x="66" y="341"/>
                    </a:lnTo>
                    <a:lnTo>
                      <a:pt x="37" y="348"/>
                    </a:lnTo>
                    <a:lnTo>
                      <a:pt x="29" y="367"/>
                    </a:lnTo>
                    <a:lnTo>
                      <a:pt x="35" y="381"/>
                    </a:lnTo>
                    <a:lnTo>
                      <a:pt x="29" y="400"/>
                    </a:lnTo>
                    <a:lnTo>
                      <a:pt x="31" y="414"/>
                    </a:lnTo>
                    <a:lnTo>
                      <a:pt x="0" y="457"/>
                    </a:lnTo>
                    <a:lnTo>
                      <a:pt x="29" y="504"/>
                    </a:lnTo>
                    <a:lnTo>
                      <a:pt x="43" y="492"/>
                    </a:lnTo>
                    <a:lnTo>
                      <a:pt x="53" y="508"/>
                    </a:lnTo>
                    <a:lnTo>
                      <a:pt x="88" y="563"/>
                    </a:lnTo>
                    <a:lnTo>
                      <a:pt x="156" y="541"/>
                    </a:lnTo>
                    <a:lnTo>
                      <a:pt x="172" y="560"/>
                    </a:lnTo>
                    <a:lnTo>
                      <a:pt x="178" y="607"/>
                    </a:lnTo>
                    <a:lnTo>
                      <a:pt x="175" y="638"/>
                    </a:lnTo>
                    <a:lnTo>
                      <a:pt x="160" y="660"/>
                    </a:lnTo>
                    <a:lnTo>
                      <a:pt x="160" y="678"/>
                    </a:lnTo>
                    <a:lnTo>
                      <a:pt x="141" y="703"/>
                    </a:lnTo>
                    <a:lnTo>
                      <a:pt x="156" y="722"/>
                    </a:lnTo>
                    <a:lnTo>
                      <a:pt x="156" y="744"/>
                    </a:lnTo>
                    <a:lnTo>
                      <a:pt x="209" y="801"/>
                    </a:lnTo>
                    <a:lnTo>
                      <a:pt x="222" y="807"/>
                    </a:lnTo>
                    <a:lnTo>
                      <a:pt x="215" y="834"/>
                    </a:lnTo>
                    <a:lnTo>
                      <a:pt x="234" y="838"/>
                    </a:lnTo>
                    <a:lnTo>
                      <a:pt x="234" y="795"/>
                    </a:lnTo>
                    <a:lnTo>
                      <a:pt x="222" y="775"/>
                    </a:lnTo>
                    <a:lnTo>
                      <a:pt x="234" y="763"/>
                    </a:lnTo>
                    <a:lnTo>
                      <a:pt x="246" y="732"/>
                    </a:lnTo>
                    <a:lnTo>
                      <a:pt x="259" y="735"/>
                    </a:lnTo>
                    <a:lnTo>
                      <a:pt x="287" y="719"/>
                    </a:lnTo>
                    <a:lnTo>
                      <a:pt x="293" y="656"/>
                    </a:lnTo>
                    <a:lnTo>
                      <a:pt x="291" y="629"/>
                    </a:lnTo>
                    <a:lnTo>
                      <a:pt x="303" y="594"/>
                    </a:lnTo>
                    <a:lnTo>
                      <a:pt x="297" y="570"/>
                    </a:lnTo>
                    <a:lnTo>
                      <a:pt x="228" y="463"/>
                    </a:lnTo>
                    <a:lnTo>
                      <a:pt x="207" y="445"/>
                    </a:lnTo>
                    <a:lnTo>
                      <a:pt x="207" y="469"/>
                    </a:lnTo>
                    <a:lnTo>
                      <a:pt x="225" y="472"/>
                    </a:lnTo>
                    <a:lnTo>
                      <a:pt x="240" y="541"/>
                    </a:lnTo>
                    <a:lnTo>
                      <a:pt x="207" y="500"/>
                    </a:lnTo>
                    <a:lnTo>
                      <a:pt x="197" y="525"/>
                    </a:lnTo>
                    <a:lnTo>
                      <a:pt x="181" y="519"/>
                    </a:lnTo>
                    <a:lnTo>
                      <a:pt x="175" y="498"/>
                    </a:lnTo>
                    <a:lnTo>
                      <a:pt x="184" y="466"/>
                    </a:lnTo>
                    <a:lnTo>
                      <a:pt x="154" y="432"/>
                    </a:lnTo>
                    <a:lnTo>
                      <a:pt x="156" y="381"/>
                    </a:lnTo>
                    <a:lnTo>
                      <a:pt x="144" y="354"/>
                    </a:lnTo>
                    <a:lnTo>
                      <a:pt x="144" y="328"/>
                    </a:lnTo>
                    <a:lnTo>
                      <a:pt x="131" y="303"/>
                    </a:lnTo>
                    <a:lnTo>
                      <a:pt x="134" y="285"/>
                    </a:lnTo>
                    <a:lnTo>
                      <a:pt x="160" y="248"/>
                    </a:lnTo>
                    <a:lnTo>
                      <a:pt x="150" y="197"/>
                    </a:lnTo>
                    <a:lnTo>
                      <a:pt x="150" y="129"/>
                    </a:lnTo>
                    <a:lnTo>
                      <a:pt x="156" y="113"/>
                    </a:lnTo>
                    <a:lnTo>
                      <a:pt x="131" y="72"/>
                    </a:lnTo>
                    <a:lnTo>
                      <a:pt x="125" y="47"/>
                    </a:lnTo>
                    <a:lnTo>
                      <a:pt x="125" y="35"/>
                    </a:lnTo>
                    <a:lnTo>
                      <a:pt x="113" y="22"/>
                    </a:lnTo>
                    <a:lnTo>
                      <a:pt x="82" y="25"/>
                    </a:lnTo>
                    <a:lnTo>
                      <a:pt x="68" y="1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7" name="Freeform 82">
                <a:extLst>
                  <a:ext uri="{FF2B5EF4-FFF2-40B4-BE49-F238E27FC236}">
                    <a16:creationId xmlns:a16="http://schemas.microsoft.com/office/drawing/2014/main" id="{C36F2484-037C-4722-BEB2-E755522823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40" y="2675"/>
                <a:ext cx="279" cy="266"/>
              </a:xfrm>
              <a:custGeom>
                <a:avLst/>
                <a:gdLst>
                  <a:gd name="T0" fmla="*/ 1009 w 1118"/>
                  <a:gd name="T1" fmla="*/ 113 h 1063"/>
                  <a:gd name="T2" fmla="*/ 952 w 1118"/>
                  <a:gd name="T3" fmla="*/ 84 h 1063"/>
                  <a:gd name="T4" fmla="*/ 919 w 1118"/>
                  <a:gd name="T5" fmla="*/ 63 h 1063"/>
                  <a:gd name="T6" fmla="*/ 880 w 1118"/>
                  <a:gd name="T7" fmla="*/ 41 h 1063"/>
                  <a:gd name="T8" fmla="*/ 833 w 1118"/>
                  <a:gd name="T9" fmla="*/ 29 h 1063"/>
                  <a:gd name="T10" fmla="*/ 825 w 1118"/>
                  <a:gd name="T11" fmla="*/ 0 h 1063"/>
                  <a:gd name="T12" fmla="*/ 637 w 1118"/>
                  <a:gd name="T13" fmla="*/ 94 h 1063"/>
                  <a:gd name="T14" fmla="*/ 643 w 1118"/>
                  <a:gd name="T15" fmla="*/ 170 h 1063"/>
                  <a:gd name="T16" fmla="*/ 628 w 1118"/>
                  <a:gd name="T17" fmla="*/ 281 h 1063"/>
                  <a:gd name="T18" fmla="*/ 643 w 1118"/>
                  <a:gd name="T19" fmla="*/ 406 h 1063"/>
                  <a:gd name="T20" fmla="*/ 712 w 1118"/>
                  <a:gd name="T21" fmla="*/ 435 h 1063"/>
                  <a:gd name="T22" fmla="*/ 728 w 1118"/>
                  <a:gd name="T23" fmla="*/ 563 h 1063"/>
                  <a:gd name="T24" fmla="*/ 669 w 1118"/>
                  <a:gd name="T25" fmla="*/ 557 h 1063"/>
                  <a:gd name="T26" fmla="*/ 625 w 1118"/>
                  <a:gd name="T27" fmla="*/ 504 h 1063"/>
                  <a:gd name="T28" fmla="*/ 606 w 1118"/>
                  <a:gd name="T29" fmla="*/ 453 h 1063"/>
                  <a:gd name="T30" fmla="*/ 503 w 1118"/>
                  <a:gd name="T31" fmla="*/ 385 h 1063"/>
                  <a:gd name="T32" fmla="*/ 479 w 1118"/>
                  <a:gd name="T33" fmla="*/ 397 h 1063"/>
                  <a:gd name="T34" fmla="*/ 385 w 1118"/>
                  <a:gd name="T35" fmla="*/ 397 h 1063"/>
                  <a:gd name="T36" fmla="*/ 319 w 1118"/>
                  <a:gd name="T37" fmla="*/ 340 h 1063"/>
                  <a:gd name="T38" fmla="*/ 238 w 1118"/>
                  <a:gd name="T39" fmla="*/ 350 h 1063"/>
                  <a:gd name="T40" fmla="*/ 235 w 1118"/>
                  <a:gd name="T41" fmla="*/ 313 h 1063"/>
                  <a:gd name="T42" fmla="*/ 194 w 1118"/>
                  <a:gd name="T43" fmla="*/ 285 h 1063"/>
                  <a:gd name="T44" fmla="*/ 197 w 1118"/>
                  <a:gd name="T45" fmla="*/ 388 h 1063"/>
                  <a:gd name="T46" fmla="*/ 188 w 1118"/>
                  <a:gd name="T47" fmla="*/ 466 h 1063"/>
                  <a:gd name="T48" fmla="*/ 4 w 1118"/>
                  <a:gd name="T49" fmla="*/ 516 h 1063"/>
                  <a:gd name="T50" fmla="*/ 107 w 1118"/>
                  <a:gd name="T51" fmla="*/ 998 h 1063"/>
                  <a:gd name="T52" fmla="*/ 238 w 1118"/>
                  <a:gd name="T53" fmla="*/ 1007 h 1063"/>
                  <a:gd name="T54" fmla="*/ 297 w 1118"/>
                  <a:gd name="T55" fmla="*/ 1029 h 1063"/>
                  <a:gd name="T56" fmla="*/ 344 w 1118"/>
                  <a:gd name="T57" fmla="*/ 1039 h 1063"/>
                  <a:gd name="T58" fmla="*/ 438 w 1118"/>
                  <a:gd name="T59" fmla="*/ 1063 h 1063"/>
                  <a:gd name="T60" fmla="*/ 528 w 1118"/>
                  <a:gd name="T61" fmla="*/ 972 h 1063"/>
                  <a:gd name="T62" fmla="*/ 634 w 1118"/>
                  <a:gd name="T63" fmla="*/ 900 h 1063"/>
                  <a:gd name="T64" fmla="*/ 665 w 1118"/>
                  <a:gd name="T65" fmla="*/ 834 h 1063"/>
                  <a:gd name="T66" fmla="*/ 774 w 1118"/>
                  <a:gd name="T67" fmla="*/ 803 h 1063"/>
                  <a:gd name="T68" fmla="*/ 782 w 1118"/>
                  <a:gd name="T69" fmla="*/ 756 h 1063"/>
                  <a:gd name="T70" fmla="*/ 919 w 1118"/>
                  <a:gd name="T71" fmla="*/ 678 h 1063"/>
                  <a:gd name="T72" fmla="*/ 1044 w 1118"/>
                  <a:gd name="T73" fmla="*/ 629 h 1063"/>
                  <a:gd name="T74" fmla="*/ 1044 w 1118"/>
                  <a:gd name="T75" fmla="*/ 525 h 1063"/>
                  <a:gd name="T76" fmla="*/ 1052 w 1118"/>
                  <a:gd name="T77" fmla="*/ 473 h 1063"/>
                  <a:gd name="T78" fmla="*/ 1083 w 1118"/>
                  <a:gd name="T79" fmla="*/ 441 h 1063"/>
                  <a:gd name="T80" fmla="*/ 1071 w 1118"/>
                  <a:gd name="T81" fmla="*/ 360 h 1063"/>
                  <a:gd name="T82" fmla="*/ 1099 w 1118"/>
                  <a:gd name="T83" fmla="*/ 275 h 1063"/>
                  <a:gd name="T84" fmla="*/ 1103 w 1118"/>
                  <a:gd name="T85" fmla="*/ 215 h 1063"/>
                  <a:gd name="T86" fmla="*/ 1075 w 1118"/>
                  <a:gd name="T87" fmla="*/ 160 h 10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118" h="1063">
                    <a:moveTo>
                      <a:pt x="1046" y="129"/>
                    </a:moveTo>
                    <a:lnTo>
                      <a:pt x="1031" y="113"/>
                    </a:lnTo>
                    <a:lnTo>
                      <a:pt x="1009" y="113"/>
                    </a:lnTo>
                    <a:lnTo>
                      <a:pt x="999" y="98"/>
                    </a:lnTo>
                    <a:lnTo>
                      <a:pt x="984" y="98"/>
                    </a:lnTo>
                    <a:lnTo>
                      <a:pt x="952" y="84"/>
                    </a:lnTo>
                    <a:lnTo>
                      <a:pt x="956" y="76"/>
                    </a:lnTo>
                    <a:lnTo>
                      <a:pt x="931" y="72"/>
                    </a:lnTo>
                    <a:lnTo>
                      <a:pt x="919" y="63"/>
                    </a:lnTo>
                    <a:lnTo>
                      <a:pt x="919" y="51"/>
                    </a:lnTo>
                    <a:lnTo>
                      <a:pt x="899" y="38"/>
                    </a:lnTo>
                    <a:lnTo>
                      <a:pt x="880" y="41"/>
                    </a:lnTo>
                    <a:lnTo>
                      <a:pt x="880" y="57"/>
                    </a:lnTo>
                    <a:lnTo>
                      <a:pt x="868" y="63"/>
                    </a:lnTo>
                    <a:lnTo>
                      <a:pt x="833" y="29"/>
                    </a:lnTo>
                    <a:lnTo>
                      <a:pt x="821" y="38"/>
                    </a:lnTo>
                    <a:lnTo>
                      <a:pt x="812" y="22"/>
                    </a:lnTo>
                    <a:lnTo>
                      <a:pt x="825" y="0"/>
                    </a:lnTo>
                    <a:lnTo>
                      <a:pt x="665" y="29"/>
                    </a:lnTo>
                    <a:lnTo>
                      <a:pt x="672" y="47"/>
                    </a:lnTo>
                    <a:lnTo>
                      <a:pt x="637" y="94"/>
                    </a:lnTo>
                    <a:lnTo>
                      <a:pt x="612" y="113"/>
                    </a:lnTo>
                    <a:lnTo>
                      <a:pt x="637" y="141"/>
                    </a:lnTo>
                    <a:lnTo>
                      <a:pt x="643" y="170"/>
                    </a:lnTo>
                    <a:lnTo>
                      <a:pt x="631" y="215"/>
                    </a:lnTo>
                    <a:lnTo>
                      <a:pt x="643" y="262"/>
                    </a:lnTo>
                    <a:lnTo>
                      <a:pt x="628" y="281"/>
                    </a:lnTo>
                    <a:lnTo>
                      <a:pt x="610" y="360"/>
                    </a:lnTo>
                    <a:lnTo>
                      <a:pt x="622" y="394"/>
                    </a:lnTo>
                    <a:lnTo>
                      <a:pt x="643" y="406"/>
                    </a:lnTo>
                    <a:lnTo>
                      <a:pt x="672" y="451"/>
                    </a:lnTo>
                    <a:lnTo>
                      <a:pt x="716" y="457"/>
                    </a:lnTo>
                    <a:lnTo>
                      <a:pt x="712" y="435"/>
                    </a:lnTo>
                    <a:lnTo>
                      <a:pt x="743" y="426"/>
                    </a:lnTo>
                    <a:lnTo>
                      <a:pt x="743" y="566"/>
                    </a:lnTo>
                    <a:lnTo>
                      <a:pt x="728" y="563"/>
                    </a:lnTo>
                    <a:lnTo>
                      <a:pt x="722" y="541"/>
                    </a:lnTo>
                    <a:lnTo>
                      <a:pt x="684" y="563"/>
                    </a:lnTo>
                    <a:lnTo>
                      <a:pt x="669" y="557"/>
                    </a:lnTo>
                    <a:lnTo>
                      <a:pt x="649" y="513"/>
                    </a:lnTo>
                    <a:lnTo>
                      <a:pt x="637" y="498"/>
                    </a:lnTo>
                    <a:lnTo>
                      <a:pt x="625" y="504"/>
                    </a:lnTo>
                    <a:lnTo>
                      <a:pt x="618" y="488"/>
                    </a:lnTo>
                    <a:lnTo>
                      <a:pt x="622" y="479"/>
                    </a:lnTo>
                    <a:lnTo>
                      <a:pt x="606" y="453"/>
                    </a:lnTo>
                    <a:lnTo>
                      <a:pt x="540" y="438"/>
                    </a:lnTo>
                    <a:lnTo>
                      <a:pt x="522" y="400"/>
                    </a:lnTo>
                    <a:lnTo>
                      <a:pt x="503" y="385"/>
                    </a:lnTo>
                    <a:lnTo>
                      <a:pt x="500" y="363"/>
                    </a:lnTo>
                    <a:lnTo>
                      <a:pt x="485" y="363"/>
                    </a:lnTo>
                    <a:lnTo>
                      <a:pt x="479" y="397"/>
                    </a:lnTo>
                    <a:lnTo>
                      <a:pt x="453" y="410"/>
                    </a:lnTo>
                    <a:lnTo>
                      <a:pt x="425" y="397"/>
                    </a:lnTo>
                    <a:lnTo>
                      <a:pt x="385" y="397"/>
                    </a:lnTo>
                    <a:lnTo>
                      <a:pt x="338" y="381"/>
                    </a:lnTo>
                    <a:lnTo>
                      <a:pt x="325" y="369"/>
                    </a:lnTo>
                    <a:lnTo>
                      <a:pt x="319" y="340"/>
                    </a:lnTo>
                    <a:lnTo>
                      <a:pt x="322" y="322"/>
                    </a:lnTo>
                    <a:lnTo>
                      <a:pt x="266" y="334"/>
                    </a:lnTo>
                    <a:lnTo>
                      <a:pt x="238" y="350"/>
                    </a:lnTo>
                    <a:lnTo>
                      <a:pt x="225" y="340"/>
                    </a:lnTo>
                    <a:lnTo>
                      <a:pt x="235" y="328"/>
                    </a:lnTo>
                    <a:lnTo>
                      <a:pt x="235" y="313"/>
                    </a:lnTo>
                    <a:lnTo>
                      <a:pt x="209" y="303"/>
                    </a:lnTo>
                    <a:lnTo>
                      <a:pt x="209" y="291"/>
                    </a:lnTo>
                    <a:lnTo>
                      <a:pt x="194" y="285"/>
                    </a:lnTo>
                    <a:lnTo>
                      <a:pt x="203" y="340"/>
                    </a:lnTo>
                    <a:lnTo>
                      <a:pt x="191" y="369"/>
                    </a:lnTo>
                    <a:lnTo>
                      <a:pt x="197" y="388"/>
                    </a:lnTo>
                    <a:lnTo>
                      <a:pt x="194" y="432"/>
                    </a:lnTo>
                    <a:lnTo>
                      <a:pt x="200" y="451"/>
                    </a:lnTo>
                    <a:lnTo>
                      <a:pt x="188" y="466"/>
                    </a:lnTo>
                    <a:lnTo>
                      <a:pt x="182" y="494"/>
                    </a:lnTo>
                    <a:lnTo>
                      <a:pt x="194" y="516"/>
                    </a:lnTo>
                    <a:lnTo>
                      <a:pt x="4" y="516"/>
                    </a:lnTo>
                    <a:lnTo>
                      <a:pt x="0" y="860"/>
                    </a:lnTo>
                    <a:lnTo>
                      <a:pt x="16" y="898"/>
                    </a:lnTo>
                    <a:lnTo>
                      <a:pt x="107" y="998"/>
                    </a:lnTo>
                    <a:lnTo>
                      <a:pt x="135" y="1016"/>
                    </a:lnTo>
                    <a:lnTo>
                      <a:pt x="207" y="1000"/>
                    </a:lnTo>
                    <a:lnTo>
                      <a:pt x="238" y="1007"/>
                    </a:lnTo>
                    <a:lnTo>
                      <a:pt x="247" y="1000"/>
                    </a:lnTo>
                    <a:lnTo>
                      <a:pt x="282" y="1013"/>
                    </a:lnTo>
                    <a:lnTo>
                      <a:pt x="297" y="1029"/>
                    </a:lnTo>
                    <a:lnTo>
                      <a:pt x="303" y="1035"/>
                    </a:lnTo>
                    <a:lnTo>
                      <a:pt x="325" y="1041"/>
                    </a:lnTo>
                    <a:lnTo>
                      <a:pt x="344" y="1039"/>
                    </a:lnTo>
                    <a:lnTo>
                      <a:pt x="369" y="1057"/>
                    </a:lnTo>
                    <a:lnTo>
                      <a:pt x="393" y="1045"/>
                    </a:lnTo>
                    <a:lnTo>
                      <a:pt x="438" y="1063"/>
                    </a:lnTo>
                    <a:lnTo>
                      <a:pt x="469" y="1054"/>
                    </a:lnTo>
                    <a:lnTo>
                      <a:pt x="524" y="985"/>
                    </a:lnTo>
                    <a:lnTo>
                      <a:pt x="528" y="972"/>
                    </a:lnTo>
                    <a:lnTo>
                      <a:pt x="547" y="945"/>
                    </a:lnTo>
                    <a:lnTo>
                      <a:pt x="594" y="916"/>
                    </a:lnTo>
                    <a:lnTo>
                      <a:pt x="634" y="900"/>
                    </a:lnTo>
                    <a:lnTo>
                      <a:pt x="647" y="881"/>
                    </a:lnTo>
                    <a:lnTo>
                      <a:pt x="647" y="847"/>
                    </a:lnTo>
                    <a:lnTo>
                      <a:pt x="665" y="834"/>
                    </a:lnTo>
                    <a:lnTo>
                      <a:pt x="684" y="816"/>
                    </a:lnTo>
                    <a:lnTo>
                      <a:pt x="741" y="797"/>
                    </a:lnTo>
                    <a:lnTo>
                      <a:pt x="774" y="803"/>
                    </a:lnTo>
                    <a:lnTo>
                      <a:pt x="793" y="801"/>
                    </a:lnTo>
                    <a:lnTo>
                      <a:pt x="790" y="769"/>
                    </a:lnTo>
                    <a:lnTo>
                      <a:pt x="782" y="756"/>
                    </a:lnTo>
                    <a:lnTo>
                      <a:pt x="778" y="729"/>
                    </a:lnTo>
                    <a:lnTo>
                      <a:pt x="897" y="691"/>
                    </a:lnTo>
                    <a:lnTo>
                      <a:pt x="919" y="678"/>
                    </a:lnTo>
                    <a:lnTo>
                      <a:pt x="1068" y="633"/>
                    </a:lnTo>
                    <a:lnTo>
                      <a:pt x="1058" y="617"/>
                    </a:lnTo>
                    <a:lnTo>
                      <a:pt x="1044" y="629"/>
                    </a:lnTo>
                    <a:lnTo>
                      <a:pt x="1015" y="582"/>
                    </a:lnTo>
                    <a:lnTo>
                      <a:pt x="1046" y="539"/>
                    </a:lnTo>
                    <a:lnTo>
                      <a:pt x="1044" y="525"/>
                    </a:lnTo>
                    <a:lnTo>
                      <a:pt x="1050" y="506"/>
                    </a:lnTo>
                    <a:lnTo>
                      <a:pt x="1044" y="492"/>
                    </a:lnTo>
                    <a:lnTo>
                      <a:pt x="1052" y="473"/>
                    </a:lnTo>
                    <a:lnTo>
                      <a:pt x="1081" y="466"/>
                    </a:lnTo>
                    <a:lnTo>
                      <a:pt x="1099" y="447"/>
                    </a:lnTo>
                    <a:lnTo>
                      <a:pt x="1083" y="441"/>
                    </a:lnTo>
                    <a:lnTo>
                      <a:pt x="1075" y="422"/>
                    </a:lnTo>
                    <a:lnTo>
                      <a:pt x="1081" y="363"/>
                    </a:lnTo>
                    <a:lnTo>
                      <a:pt x="1071" y="360"/>
                    </a:lnTo>
                    <a:lnTo>
                      <a:pt x="1087" y="316"/>
                    </a:lnTo>
                    <a:lnTo>
                      <a:pt x="1075" y="285"/>
                    </a:lnTo>
                    <a:lnTo>
                      <a:pt x="1099" y="275"/>
                    </a:lnTo>
                    <a:lnTo>
                      <a:pt x="1118" y="254"/>
                    </a:lnTo>
                    <a:lnTo>
                      <a:pt x="1103" y="229"/>
                    </a:lnTo>
                    <a:lnTo>
                      <a:pt x="1103" y="215"/>
                    </a:lnTo>
                    <a:lnTo>
                      <a:pt x="1083" y="197"/>
                    </a:lnTo>
                    <a:lnTo>
                      <a:pt x="1087" y="176"/>
                    </a:lnTo>
                    <a:lnTo>
                      <a:pt x="1075" y="160"/>
                    </a:lnTo>
                    <a:lnTo>
                      <a:pt x="1052" y="150"/>
                    </a:lnTo>
                    <a:lnTo>
                      <a:pt x="1046" y="12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8" name="Freeform 83">
                <a:extLst>
                  <a:ext uri="{FF2B5EF4-FFF2-40B4-BE49-F238E27FC236}">
                    <a16:creationId xmlns:a16="http://schemas.microsoft.com/office/drawing/2014/main" id="{5C153309-A24A-420B-B988-F1FEFDA522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97" y="2571"/>
                <a:ext cx="293" cy="369"/>
              </a:xfrm>
              <a:custGeom>
                <a:avLst/>
                <a:gdLst>
                  <a:gd name="T0" fmla="*/ 1164 w 1173"/>
                  <a:gd name="T1" fmla="*/ 701 h 1476"/>
                  <a:gd name="T2" fmla="*/ 1080 w 1173"/>
                  <a:gd name="T3" fmla="*/ 726 h 1476"/>
                  <a:gd name="T4" fmla="*/ 1027 w 1173"/>
                  <a:gd name="T5" fmla="*/ 719 h 1476"/>
                  <a:gd name="T6" fmla="*/ 1009 w 1173"/>
                  <a:gd name="T7" fmla="*/ 688 h 1476"/>
                  <a:gd name="T8" fmla="*/ 992 w 1173"/>
                  <a:gd name="T9" fmla="*/ 600 h 1476"/>
                  <a:gd name="T10" fmla="*/ 958 w 1173"/>
                  <a:gd name="T11" fmla="*/ 545 h 1476"/>
                  <a:gd name="T12" fmla="*/ 974 w 1173"/>
                  <a:gd name="T13" fmla="*/ 445 h 1476"/>
                  <a:gd name="T14" fmla="*/ 968 w 1173"/>
                  <a:gd name="T15" fmla="*/ 336 h 1476"/>
                  <a:gd name="T16" fmla="*/ 849 w 1173"/>
                  <a:gd name="T17" fmla="*/ 272 h 1476"/>
                  <a:gd name="T18" fmla="*/ 746 w 1173"/>
                  <a:gd name="T19" fmla="*/ 282 h 1476"/>
                  <a:gd name="T20" fmla="*/ 730 w 1173"/>
                  <a:gd name="T21" fmla="*/ 348 h 1476"/>
                  <a:gd name="T22" fmla="*/ 671 w 1173"/>
                  <a:gd name="T23" fmla="*/ 381 h 1476"/>
                  <a:gd name="T24" fmla="*/ 608 w 1173"/>
                  <a:gd name="T25" fmla="*/ 404 h 1476"/>
                  <a:gd name="T26" fmla="*/ 499 w 1173"/>
                  <a:gd name="T27" fmla="*/ 303 h 1476"/>
                  <a:gd name="T28" fmla="*/ 477 w 1173"/>
                  <a:gd name="T29" fmla="*/ 194 h 1476"/>
                  <a:gd name="T30" fmla="*/ 440 w 1173"/>
                  <a:gd name="T31" fmla="*/ 160 h 1476"/>
                  <a:gd name="T32" fmla="*/ 200 w 1173"/>
                  <a:gd name="T33" fmla="*/ 160 h 1476"/>
                  <a:gd name="T34" fmla="*/ 141 w 1173"/>
                  <a:gd name="T35" fmla="*/ 160 h 1476"/>
                  <a:gd name="T36" fmla="*/ 66 w 1173"/>
                  <a:gd name="T37" fmla="*/ 186 h 1476"/>
                  <a:gd name="T38" fmla="*/ 78 w 1173"/>
                  <a:gd name="T39" fmla="*/ 145 h 1476"/>
                  <a:gd name="T40" fmla="*/ 94 w 1173"/>
                  <a:gd name="T41" fmla="*/ 57 h 1476"/>
                  <a:gd name="T42" fmla="*/ 131 w 1173"/>
                  <a:gd name="T43" fmla="*/ 26 h 1476"/>
                  <a:gd name="T44" fmla="*/ 65 w 1173"/>
                  <a:gd name="T45" fmla="*/ 26 h 1476"/>
                  <a:gd name="T46" fmla="*/ 32 w 1173"/>
                  <a:gd name="T47" fmla="*/ 71 h 1476"/>
                  <a:gd name="T48" fmla="*/ 43 w 1173"/>
                  <a:gd name="T49" fmla="*/ 135 h 1476"/>
                  <a:gd name="T50" fmla="*/ 81 w 1173"/>
                  <a:gd name="T51" fmla="*/ 244 h 1476"/>
                  <a:gd name="T52" fmla="*/ 159 w 1173"/>
                  <a:gd name="T53" fmla="*/ 435 h 1476"/>
                  <a:gd name="T54" fmla="*/ 143 w 1173"/>
                  <a:gd name="T55" fmla="*/ 479 h 1476"/>
                  <a:gd name="T56" fmla="*/ 141 w 1173"/>
                  <a:gd name="T57" fmla="*/ 576 h 1476"/>
                  <a:gd name="T58" fmla="*/ 196 w 1173"/>
                  <a:gd name="T59" fmla="*/ 682 h 1476"/>
                  <a:gd name="T60" fmla="*/ 196 w 1173"/>
                  <a:gd name="T61" fmla="*/ 754 h 1476"/>
                  <a:gd name="T62" fmla="*/ 172 w 1173"/>
                  <a:gd name="T63" fmla="*/ 863 h 1476"/>
                  <a:gd name="T64" fmla="*/ 118 w 1173"/>
                  <a:gd name="T65" fmla="*/ 910 h 1476"/>
                  <a:gd name="T66" fmla="*/ 75 w 1173"/>
                  <a:gd name="T67" fmla="*/ 1026 h 1476"/>
                  <a:gd name="T68" fmla="*/ 31 w 1173"/>
                  <a:gd name="T69" fmla="*/ 1172 h 1476"/>
                  <a:gd name="T70" fmla="*/ 10 w 1173"/>
                  <a:gd name="T71" fmla="*/ 1254 h 1476"/>
                  <a:gd name="T72" fmla="*/ 49 w 1173"/>
                  <a:gd name="T73" fmla="*/ 1388 h 1476"/>
                  <a:gd name="T74" fmla="*/ 134 w 1173"/>
                  <a:gd name="T75" fmla="*/ 1361 h 1476"/>
                  <a:gd name="T76" fmla="*/ 212 w 1173"/>
                  <a:gd name="T77" fmla="*/ 1410 h 1476"/>
                  <a:gd name="T78" fmla="*/ 661 w 1173"/>
                  <a:gd name="T79" fmla="*/ 1445 h 1476"/>
                  <a:gd name="T80" fmla="*/ 784 w 1173"/>
                  <a:gd name="T81" fmla="*/ 1461 h 1476"/>
                  <a:gd name="T82" fmla="*/ 855 w 1173"/>
                  <a:gd name="T83" fmla="*/ 1476 h 1476"/>
                  <a:gd name="T84" fmla="*/ 1105 w 1173"/>
                  <a:gd name="T85" fmla="*/ 1432 h 1476"/>
                  <a:gd name="T86" fmla="*/ 970 w 1173"/>
                  <a:gd name="T87" fmla="*/ 1276 h 1476"/>
                  <a:gd name="T88" fmla="*/ 1152 w 1173"/>
                  <a:gd name="T89" fmla="*/ 910 h 1476"/>
                  <a:gd name="T90" fmla="*/ 1164 w 1173"/>
                  <a:gd name="T91" fmla="*/ 848 h 1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1173" h="1476">
                    <a:moveTo>
                      <a:pt x="1161" y="785"/>
                    </a:moveTo>
                    <a:lnTo>
                      <a:pt x="1173" y="756"/>
                    </a:lnTo>
                    <a:lnTo>
                      <a:pt x="1164" y="701"/>
                    </a:lnTo>
                    <a:lnTo>
                      <a:pt x="1152" y="719"/>
                    </a:lnTo>
                    <a:lnTo>
                      <a:pt x="1117" y="711"/>
                    </a:lnTo>
                    <a:lnTo>
                      <a:pt x="1080" y="726"/>
                    </a:lnTo>
                    <a:lnTo>
                      <a:pt x="1058" y="719"/>
                    </a:lnTo>
                    <a:lnTo>
                      <a:pt x="1046" y="726"/>
                    </a:lnTo>
                    <a:lnTo>
                      <a:pt x="1027" y="719"/>
                    </a:lnTo>
                    <a:lnTo>
                      <a:pt x="999" y="742"/>
                    </a:lnTo>
                    <a:lnTo>
                      <a:pt x="992" y="701"/>
                    </a:lnTo>
                    <a:lnTo>
                      <a:pt x="1009" y="688"/>
                    </a:lnTo>
                    <a:lnTo>
                      <a:pt x="1002" y="660"/>
                    </a:lnTo>
                    <a:lnTo>
                      <a:pt x="1005" y="648"/>
                    </a:lnTo>
                    <a:lnTo>
                      <a:pt x="992" y="600"/>
                    </a:lnTo>
                    <a:lnTo>
                      <a:pt x="980" y="592"/>
                    </a:lnTo>
                    <a:lnTo>
                      <a:pt x="968" y="572"/>
                    </a:lnTo>
                    <a:lnTo>
                      <a:pt x="958" y="545"/>
                    </a:lnTo>
                    <a:lnTo>
                      <a:pt x="964" y="522"/>
                    </a:lnTo>
                    <a:lnTo>
                      <a:pt x="964" y="492"/>
                    </a:lnTo>
                    <a:lnTo>
                      <a:pt x="974" y="445"/>
                    </a:lnTo>
                    <a:lnTo>
                      <a:pt x="970" y="426"/>
                    </a:lnTo>
                    <a:lnTo>
                      <a:pt x="955" y="389"/>
                    </a:lnTo>
                    <a:lnTo>
                      <a:pt x="968" y="336"/>
                    </a:lnTo>
                    <a:lnTo>
                      <a:pt x="958" y="313"/>
                    </a:lnTo>
                    <a:lnTo>
                      <a:pt x="839" y="313"/>
                    </a:lnTo>
                    <a:lnTo>
                      <a:pt x="849" y="272"/>
                    </a:lnTo>
                    <a:lnTo>
                      <a:pt x="821" y="272"/>
                    </a:lnTo>
                    <a:lnTo>
                      <a:pt x="818" y="282"/>
                    </a:lnTo>
                    <a:lnTo>
                      <a:pt x="746" y="282"/>
                    </a:lnTo>
                    <a:lnTo>
                      <a:pt x="739" y="313"/>
                    </a:lnTo>
                    <a:lnTo>
                      <a:pt x="746" y="336"/>
                    </a:lnTo>
                    <a:lnTo>
                      <a:pt x="730" y="348"/>
                    </a:lnTo>
                    <a:lnTo>
                      <a:pt x="730" y="391"/>
                    </a:lnTo>
                    <a:lnTo>
                      <a:pt x="673" y="391"/>
                    </a:lnTo>
                    <a:lnTo>
                      <a:pt x="671" y="381"/>
                    </a:lnTo>
                    <a:lnTo>
                      <a:pt x="652" y="381"/>
                    </a:lnTo>
                    <a:lnTo>
                      <a:pt x="608" y="395"/>
                    </a:lnTo>
                    <a:lnTo>
                      <a:pt x="608" y="404"/>
                    </a:lnTo>
                    <a:lnTo>
                      <a:pt x="587" y="395"/>
                    </a:lnTo>
                    <a:lnTo>
                      <a:pt x="556" y="401"/>
                    </a:lnTo>
                    <a:lnTo>
                      <a:pt x="499" y="303"/>
                    </a:lnTo>
                    <a:lnTo>
                      <a:pt x="499" y="282"/>
                    </a:lnTo>
                    <a:lnTo>
                      <a:pt x="477" y="225"/>
                    </a:lnTo>
                    <a:lnTo>
                      <a:pt x="477" y="194"/>
                    </a:lnTo>
                    <a:lnTo>
                      <a:pt x="468" y="185"/>
                    </a:lnTo>
                    <a:lnTo>
                      <a:pt x="465" y="163"/>
                    </a:lnTo>
                    <a:lnTo>
                      <a:pt x="440" y="160"/>
                    </a:lnTo>
                    <a:lnTo>
                      <a:pt x="274" y="163"/>
                    </a:lnTo>
                    <a:lnTo>
                      <a:pt x="215" y="157"/>
                    </a:lnTo>
                    <a:lnTo>
                      <a:pt x="200" y="160"/>
                    </a:lnTo>
                    <a:lnTo>
                      <a:pt x="165" y="157"/>
                    </a:lnTo>
                    <a:lnTo>
                      <a:pt x="155" y="163"/>
                    </a:lnTo>
                    <a:lnTo>
                      <a:pt x="141" y="160"/>
                    </a:lnTo>
                    <a:lnTo>
                      <a:pt x="122" y="163"/>
                    </a:lnTo>
                    <a:lnTo>
                      <a:pt x="102" y="176"/>
                    </a:lnTo>
                    <a:lnTo>
                      <a:pt x="66" y="186"/>
                    </a:lnTo>
                    <a:lnTo>
                      <a:pt x="66" y="183"/>
                    </a:lnTo>
                    <a:lnTo>
                      <a:pt x="58" y="150"/>
                    </a:lnTo>
                    <a:lnTo>
                      <a:pt x="78" y="145"/>
                    </a:lnTo>
                    <a:lnTo>
                      <a:pt x="81" y="82"/>
                    </a:lnTo>
                    <a:lnTo>
                      <a:pt x="71" y="73"/>
                    </a:lnTo>
                    <a:lnTo>
                      <a:pt x="94" y="57"/>
                    </a:lnTo>
                    <a:lnTo>
                      <a:pt x="106" y="38"/>
                    </a:lnTo>
                    <a:lnTo>
                      <a:pt x="128" y="27"/>
                    </a:lnTo>
                    <a:lnTo>
                      <a:pt x="131" y="26"/>
                    </a:lnTo>
                    <a:lnTo>
                      <a:pt x="102" y="0"/>
                    </a:lnTo>
                    <a:lnTo>
                      <a:pt x="90" y="20"/>
                    </a:lnTo>
                    <a:lnTo>
                      <a:pt x="65" y="26"/>
                    </a:lnTo>
                    <a:lnTo>
                      <a:pt x="59" y="45"/>
                    </a:lnTo>
                    <a:lnTo>
                      <a:pt x="47" y="41"/>
                    </a:lnTo>
                    <a:lnTo>
                      <a:pt x="32" y="71"/>
                    </a:lnTo>
                    <a:lnTo>
                      <a:pt x="31" y="73"/>
                    </a:lnTo>
                    <a:lnTo>
                      <a:pt x="49" y="119"/>
                    </a:lnTo>
                    <a:lnTo>
                      <a:pt x="43" y="135"/>
                    </a:lnTo>
                    <a:lnTo>
                      <a:pt x="49" y="151"/>
                    </a:lnTo>
                    <a:lnTo>
                      <a:pt x="57" y="188"/>
                    </a:lnTo>
                    <a:lnTo>
                      <a:pt x="81" y="244"/>
                    </a:lnTo>
                    <a:lnTo>
                      <a:pt x="106" y="272"/>
                    </a:lnTo>
                    <a:lnTo>
                      <a:pt x="108" y="310"/>
                    </a:lnTo>
                    <a:lnTo>
                      <a:pt x="159" y="435"/>
                    </a:lnTo>
                    <a:lnTo>
                      <a:pt x="155" y="445"/>
                    </a:lnTo>
                    <a:lnTo>
                      <a:pt x="159" y="469"/>
                    </a:lnTo>
                    <a:lnTo>
                      <a:pt x="143" y="479"/>
                    </a:lnTo>
                    <a:lnTo>
                      <a:pt x="122" y="506"/>
                    </a:lnTo>
                    <a:lnTo>
                      <a:pt x="137" y="535"/>
                    </a:lnTo>
                    <a:lnTo>
                      <a:pt x="141" y="576"/>
                    </a:lnTo>
                    <a:lnTo>
                      <a:pt x="172" y="639"/>
                    </a:lnTo>
                    <a:lnTo>
                      <a:pt x="172" y="651"/>
                    </a:lnTo>
                    <a:lnTo>
                      <a:pt x="196" y="682"/>
                    </a:lnTo>
                    <a:lnTo>
                      <a:pt x="190" y="691"/>
                    </a:lnTo>
                    <a:lnTo>
                      <a:pt x="202" y="717"/>
                    </a:lnTo>
                    <a:lnTo>
                      <a:pt x="196" y="754"/>
                    </a:lnTo>
                    <a:lnTo>
                      <a:pt x="196" y="804"/>
                    </a:lnTo>
                    <a:lnTo>
                      <a:pt x="184" y="851"/>
                    </a:lnTo>
                    <a:lnTo>
                      <a:pt x="172" y="863"/>
                    </a:lnTo>
                    <a:lnTo>
                      <a:pt x="155" y="889"/>
                    </a:lnTo>
                    <a:lnTo>
                      <a:pt x="137" y="891"/>
                    </a:lnTo>
                    <a:lnTo>
                      <a:pt x="118" y="910"/>
                    </a:lnTo>
                    <a:lnTo>
                      <a:pt x="116" y="932"/>
                    </a:lnTo>
                    <a:lnTo>
                      <a:pt x="75" y="979"/>
                    </a:lnTo>
                    <a:lnTo>
                      <a:pt x="75" y="1026"/>
                    </a:lnTo>
                    <a:lnTo>
                      <a:pt x="59" y="1047"/>
                    </a:lnTo>
                    <a:lnTo>
                      <a:pt x="53" y="1119"/>
                    </a:lnTo>
                    <a:lnTo>
                      <a:pt x="31" y="1172"/>
                    </a:lnTo>
                    <a:lnTo>
                      <a:pt x="28" y="1211"/>
                    </a:lnTo>
                    <a:lnTo>
                      <a:pt x="0" y="1238"/>
                    </a:lnTo>
                    <a:lnTo>
                      <a:pt x="10" y="1254"/>
                    </a:lnTo>
                    <a:lnTo>
                      <a:pt x="3" y="1392"/>
                    </a:lnTo>
                    <a:lnTo>
                      <a:pt x="40" y="1379"/>
                    </a:lnTo>
                    <a:lnTo>
                      <a:pt x="49" y="1388"/>
                    </a:lnTo>
                    <a:lnTo>
                      <a:pt x="78" y="1392"/>
                    </a:lnTo>
                    <a:lnTo>
                      <a:pt x="108" y="1367"/>
                    </a:lnTo>
                    <a:lnTo>
                      <a:pt x="134" y="1361"/>
                    </a:lnTo>
                    <a:lnTo>
                      <a:pt x="165" y="1367"/>
                    </a:lnTo>
                    <a:lnTo>
                      <a:pt x="172" y="1379"/>
                    </a:lnTo>
                    <a:lnTo>
                      <a:pt x="212" y="1410"/>
                    </a:lnTo>
                    <a:lnTo>
                      <a:pt x="233" y="1408"/>
                    </a:lnTo>
                    <a:lnTo>
                      <a:pt x="634" y="1408"/>
                    </a:lnTo>
                    <a:lnTo>
                      <a:pt x="661" y="1445"/>
                    </a:lnTo>
                    <a:lnTo>
                      <a:pt x="677" y="1455"/>
                    </a:lnTo>
                    <a:lnTo>
                      <a:pt x="746" y="1455"/>
                    </a:lnTo>
                    <a:lnTo>
                      <a:pt x="784" y="1461"/>
                    </a:lnTo>
                    <a:lnTo>
                      <a:pt x="812" y="1457"/>
                    </a:lnTo>
                    <a:lnTo>
                      <a:pt x="830" y="1470"/>
                    </a:lnTo>
                    <a:lnTo>
                      <a:pt x="855" y="1476"/>
                    </a:lnTo>
                    <a:lnTo>
                      <a:pt x="886" y="1467"/>
                    </a:lnTo>
                    <a:lnTo>
                      <a:pt x="915" y="1473"/>
                    </a:lnTo>
                    <a:lnTo>
                      <a:pt x="1105" y="1432"/>
                    </a:lnTo>
                    <a:lnTo>
                      <a:pt x="1077" y="1414"/>
                    </a:lnTo>
                    <a:lnTo>
                      <a:pt x="986" y="1314"/>
                    </a:lnTo>
                    <a:lnTo>
                      <a:pt x="970" y="1276"/>
                    </a:lnTo>
                    <a:lnTo>
                      <a:pt x="974" y="932"/>
                    </a:lnTo>
                    <a:lnTo>
                      <a:pt x="1164" y="932"/>
                    </a:lnTo>
                    <a:lnTo>
                      <a:pt x="1152" y="910"/>
                    </a:lnTo>
                    <a:lnTo>
                      <a:pt x="1158" y="882"/>
                    </a:lnTo>
                    <a:lnTo>
                      <a:pt x="1170" y="867"/>
                    </a:lnTo>
                    <a:lnTo>
                      <a:pt x="1164" y="848"/>
                    </a:lnTo>
                    <a:lnTo>
                      <a:pt x="1167" y="804"/>
                    </a:lnTo>
                    <a:lnTo>
                      <a:pt x="1161" y="78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49" name="Freeform 84">
                <a:extLst>
                  <a:ext uri="{FF2B5EF4-FFF2-40B4-BE49-F238E27FC236}">
                    <a16:creationId xmlns:a16="http://schemas.microsoft.com/office/drawing/2014/main" id="{9EDF1710-13E7-4450-9F06-5FF3F82AEF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89" y="2932"/>
                <a:ext cx="220" cy="248"/>
              </a:xfrm>
              <a:custGeom>
                <a:avLst/>
                <a:gdLst>
                  <a:gd name="T0" fmla="*/ 438 w 881"/>
                  <a:gd name="T1" fmla="*/ 34 h 990"/>
                  <a:gd name="T2" fmla="*/ 347 w 881"/>
                  <a:gd name="T3" fmla="*/ 82 h 990"/>
                  <a:gd name="T4" fmla="*/ 332 w 881"/>
                  <a:gd name="T5" fmla="*/ 49 h 990"/>
                  <a:gd name="T6" fmla="*/ 154 w 881"/>
                  <a:gd name="T7" fmla="*/ 59 h 990"/>
                  <a:gd name="T8" fmla="*/ 97 w 881"/>
                  <a:gd name="T9" fmla="*/ 453 h 990"/>
                  <a:gd name="T10" fmla="*/ 4 w 881"/>
                  <a:gd name="T11" fmla="*/ 459 h 990"/>
                  <a:gd name="T12" fmla="*/ 35 w 881"/>
                  <a:gd name="T13" fmla="*/ 791 h 990"/>
                  <a:gd name="T14" fmla="*/ 60 w 881"/>
                  <a:gd name="T15" fmla="*/ 853 h 990"/>
                  <a:gd name="T16" fmla="*/ 76 w 881"/>
                  <a:gd name="T17" fmla="*/ 910 h 990"/>
                  <a:gd name="T18" fmla="*/ 51 w 881"/>
                  <a:gd name="T19" fmla="*/ 969 h 990"/>
                  <a:gd name="T20" fmla="*/ 78 w 881"/>
                  <a:gd name="T21" fmla="*/ 978 h 990"/>
                  <a:gd name="T22" fmla="*/ 123 w 881"/>
                  <a:gd name="T23" fmla="*/ 982 h 990"/>
                  <a:gd name="T24" fmla="*/ 160 w 881"/>
                  <a:gd name="T25" fmla="*/ 969 h 990"/>
                  <a:gd name="T26" fmla="*/ 203 w 881"/>
                  <a:gd name="T27" fmla="*/ 931 h 990"/>
                  <a:gd name="T28" fmla="*/ 250 w 881"/>
                  <a:gd name="T29" fmla="*/ 891 h 990"/>
                  <a:gd name="T30" fmla="*/ 263 w 881"/>
                  <a:gd name="T31" fmla="*/ 838 h 990"/>
                  <a:gd name="T32" fmla="*/ 319 w 881"/>
                  <a:gd name="T33" fmla="*/ 816 h 990"/>
                  <a:gd name="T34" fmla="*/ 387 w 881"/>
                  <a:gd name="T35" fmla="*/ 853 h 990"/>
                  <a:gd name="T36" fmla="*/ 432 w 881"/>
                  <a:gd name="T37" fmla="*/ 875 h 990"/>
                  <a:gd name="T38" fmla="*/ 494 w 881"/>
                  <a:gd name="T39" fmla="*/ 865 h 990"/>
                  <a:gd name="T40" fmla="*/ 525 w 881"/>
                  <a:gd name="T41" fmla="*/ 838 h 990"/>
                  <a:gd name="T42" fmla="*/ 544 w 881"/>
                  <a:gd name="T43" fmla="*/ 756 h 990"/>
                  <a:gd name="T44" fmla="*/ 610 w 881"/>
                  <a:gd name="T45" fmla="*/ 725 h 990"/>
                  <a:gd name="T46" fmla="*/ 650 w 881"/>
                  <a:gd name="T47" fmla="*/ 644 h 990"/>
                  <a:gd name="T48" fmla="*/ 703 w 881"/>
                  <a:gd name="T49" fmla="*/ 609 h 990"/>
                  <a:gd name="T50" fmla="*/ 725 w 881"/>
                  <a:gd name="T51" fmla="*/ 594 h 990"/>
                  <a:gd name="T52" fmla="*/ 743 w 881"/>
                  <a:gd name="T53" fmla="*/ 566 h 990"/>
                  <a:gd name="T54" fmla="*/ 766 w 881"/>
                  <a:gd name="T55" fmla="*/ 535 h 990"/>
                  <a:gd name="T56" fmla="*/ 809 w 881"/>
                  <a:gd name="T57" fmla="*/ 522 h 990"/>
                  <a:gd name="T58" fmla="*/ 846 w 881"/>
                  <a:gd name="T59" fmla="*/ 484 h 990"/>
                  <a:gd name="T60" fmla="*/ 868 w 881"/>
                  <a:gd name="T61" fmla="*/ 469 h 990"/>
                  <a:gd name="T62" fmla="*/ 850 w 881"/>
                  <a:gd name="T63" fmla="*/ 437 h 990"/>
                  <a:gd name="T64" fmla="*/ 800 w 881"/>
                  <a:gd name="T65" fmla="*/ 424 h 990"/>
                  <a:gd name="T66" fmla="*/ 747 w 881"/>
                  <a:gd name="T67" fmla="*/ 387 h 990"/>
                  <a:gd name="T68" fmla="*/ 727 w 881"/>
                  <a:gd name="T69" fmla="*/ 299 h 990"/>
                  <a:gd name="T70" fmla="*/ 690 w 881"/>
                  <a:gd name="T71" fmla="*/ 297 h 990"/>
                  <a:gd name="T72" fmla="*/ 641 w 881"/>
                  <a:gd name="T73" fmla="*/ 238 h 990"/>
                  <a:gd name="T74" fmla="*/ 588 w 881"/>
                  <a:gd name="T75" fmla="*/ 193 h 990"/>
                  <a:gd name="T76" fmla="*/ 569 w 881"/>
                  <a:gd name="T77" fmla="*/ 131 h 990"/>
                  <a:gd name="T78" fmla="*/ 553 w 881"/>
                  <a:gd name="T79" fmla="*/ 96 h 990"/>
                  <a:gd name="T80" fmla="*/ 518 w 881"/>
                  <a:gd name="T81" fmla="*/ 43 h 990"/>
                  <a:gd name="T82" fmla="*/ 506 w 881"/>
                  <a:gd name="T83" fmla="*/ 6 h 990"/>
                  <a:gd name="T84" fmla="*/ 488 w 881"/>
                  <a:gd name="T85" fmla="*/ 10 h 9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881" h="990">
                    <a:moveTo>
                      <a:pt x="457" y="16"/>
                    </a:moveTo>
                    <a:lnTo>
                      <a:pt x="438" y="34"/>
                    </a:lnTo>
                    <a:lnTo>
                      <a:pt x="422" y="22"/>
                    </a:lnTo>
                    <a:lnTo>
                      <a:pt x="347" y="82"/>
                    </a:lnTo>
                    <a:lnTo>
                      <a:pt x="340" y="56"/>
                    </a:lnTo>
                    <a:lnTo>
                      <a:pt x="332" y="49"/>
                    </a:lnTo>
                    <a:lnTo>
                      <a:pt x="322" y="28"/>
                    </a:lnTo>
                    <a:lnTo>
                      <a:pt x="154" y="59"/>
                    </a:lnTo>
                    <a:lnTo>
                      <a:pt x="104" y="62"/>
                    </a:lnTo>
                    <a:lnTo>
                      <a:pt x="97" y="453"/>
                    </a:lnTo>
                    <a:lnTo>
                      <a:pt x="82" y="459"/>
                    </a:lnTo>
                    <a:lnTo>
                      <a:pt x="4" y="459"/>
                    </a:lnTo>
                    <a:lnTo>
                      <a:pt x="0" y="759"/>
                    </a:lnTo>
                    <a:lnTo>
                      <a:pt x="35" y="791"/>
                    </a:lnTo>
                    <a:lnTo>
                      <a:pt x="60" y="834"/>
                    </a:lnTo>
                    <a:lnTo>
                      <a:pt x="60" y="853"/>
                    </a:lnTo>
                    <a:lnTo>
                      <a:pt x="72" y="878"/>
                    </a:lnTo>
                    <a:lnTo>
                      <a:pt x="76" y="910"/>
                    </a:lnTo>
                    <a:lnTo>
                      <a:pt x="54" y="943"/>
                    </a:lnTo>
                    <a:lnTo>
                      <a:pt x="51" y="969"/>
                    </a:lnTo>
                    <a:lnTo>
                      <a:pt x="60" y="990"/>
                    </a:lnTo>
                    <a:lnTo>
                      <a:pt x="78" y="978"/>
                    </a:lnTo>
                    <a:lnTo>
                      <a:pt x="101" y="988"/>
                    </a:lnTo>
                    <a:lnTo>
                      <a:pt x="123" y="982"/>
                    </a:lnTo>
                    <a:lnTo>
                      <a:pt x="150" y="988"/>
                    </a:lnTo>
                    <a:lnTo>
                      <a:pt x="160" y="969"/>
                    </a:lnTo>
                    <a:lnTo>
                      <a:pt x="185" y="963"/>
                    </a:lnTo>
                    <a:lnTo>
                      <a:pt x="203" y="931"/>
                    </a:lnTo>
                    <a:lnTo>
                      <a:pt x="229" y="918"/>
                    </a:lnTo>
                    <a:lnTo>
                      <a:pt x="250" y="891"/>
                    </a:lnTo>
                    <a:lnTo>
                      <a:pt x="260" y="859"/>
                    </a:lnTo>
                    <a:lnTo>
                      <a:pt x="263" y="838"/>
                    </a:lnTo>
                    <a:lnTo>
                      <a:pt x="279" y="818"/>
                    </a:lnTo>
                    <a:lnTo>
                      <a:pt x="319" y="816"/>
                    </a:lnTo>
                    <a:lnTo>
                      <a:pt x="360" y="853"/>
                    </a:lnTo>
                    <a:lnTo>
                      <a:pt x="387" y="853"/>
                    </a:lnTo>
                    <a:lnTo>
                      <a:pt x="400" y="865"/>
                    </a:lnTo>
                    <a:lnTo>
                      <a:pt x="432" y="875"/>
                    </a:lnTo>
                    <a:lnTo>
                      <a:pt x="463" y="865"/>
                    </a:lnTo>
                    <a:lnTo>
                      <a:pt x="494" y="865"/>
                    </a:lnTo>
                    <a:lnTo>
                      <a:pt x="510" y="856"/>
                    </a:lnTo>
                    <a:lnTo>
                      <a:pt x="525" y="838"/>
                    </a:lnTo>
                    <a:lnTo>
                      <a:pt x="544" y="775"/>
                    </a:lnTo>
                    <a:lnTo>
                      <a:pt x="544" y="756"/>
                    </a:lnTo>
                    <a:lnTo>
                      <a:pt x="594" y="746"/>
                    </a:lnTo>
                    <a:lnTo>
                      <a:pt x="610" y="725"/>
                    </a:lnTo>
                    <a:lnTo>
                      <a:pt x="637" y="703"/>
                    </a:lnTo>
                    <a:lnTo>
                      <a:pt x="650" y="644"/>
                    </a:lnTo>
                    <a:lnTo>
                      <a:pt x="666" y="625"/>
                    </a:lnTo>
                    <a:lnTo>
                      <a:pt x="703" y="609"/>
                    </a:lnTo>
                    <a:lnTo>
                      <a:pt x="713" y="594"/>
                    </a:lnTo>
                    <a:lnTo>
                      <a:pt x="725" y="594"/>
                    </a:lnTo>
                    <a:lnTo>
                      <a:pt x="743" y="575"/>
                    </a:lnTo>
                    <a:lnTo>
                      <a:pt x="743" y="566"/>
                    </a:lnTo>
                    <a:lnTo>
                      <a:pt x="753" y="559"/>
                    </a:lnTo>
                    <a:lnTo>
                      <a:pt x="766" y="535"/>
                    </a:lnTo>
                    <a:lnTo>
                      <a:pt x="784" y="525"/>
                    </a:lnTo>
                    <a:lnTo>
                      <a:pt x="809" y="522"/>
                    </a:lnTo>
                    <a:lnTo>
                      <a:pt x="834" y="509"/>
                    </a:lnTo>
                    <a:lnTo>
                      <a:pt x="846" y="484"/>
                    </a:lnTo>
                    <a:lnTo>
                      <a:pt x="881" y="481"/>
                    </a:lnTo>
                    <a:lnTo>
                      <a:pt x="868" y="469"/>
                    </a:lnTo>
                    <a:lnTo>
                      <a:pt x="852" y="463"/>
                    </a:lnTo>
                    <a:lnTo>
                      <a:pt x="850" y="437"/>
                    </a:lnTo>
                    <a:lnTo>
                      <a:pt x="813" y="422"/>
                    </a:lnTo>
                    <a:lnTo>
                      <a:pt x="800" y="424"/>
                    </a:lnTo>
                    <a:lnTo>
                      <a:pt x="753" y="412"/>
                    </a:lnTo>
                    <a:lnTo>
                      <a:pt x="747" y="387"/>
                    </a:lnTo>
                    <a:lnTo>
                      <a:pt x="725" y="359"/>
                    </a:lnTo>
                    <a:lnTo>
                      <a:pt x="727" y="299"/>
                    </a:lnTo>
                    <a:lnTo>
                      <a:pt x="706" y="293"/>
                    </a:lnTo>
                    <a:lnTo>
                      <a:pt x="690" y="297"/>
                    </a:lnTo>
                    <a:lnTo>
                      <a:pt x="684" y="256"/>
                    </a:lnTo>
                    <a:lnTo>
                      <a:pt x="641" y="238"/>
                    </a:lnTo>
                    <a:lnTo>
                      <a:pt x="603" y="200"/>
                    </a:lnTo>
                    <a:lnTo>
                      <a:pt x="588" y="193"/>
                    </a:lnTo>
                    <a:lnTo>
                      <a:pt x="569" y="150"/>
                    </a:lnTo>
                    <a:lnTo>
                      <a:pt x="569" y="131"/>
                    </a:lnTo>
                    <a:lnTo>
                      <a:pt x="557" y="115"/>
                    </a:lnTo>
                    <a:lnTo>
                      <a:pt x="553" y="96"/>
                    </a:lnTo>
                    <a:lnTo>
                      <a:pt x="531" y="72"/>
                    </a:lnTo>
                    <a:lnTo>
                      <a:pt x="518" y="43"/>
                    </a:lnTo>
                    <a:lnTo>
                      <a:pt x="504" y="18"/>
                    </a:lnTo>
                    <a:lnTo>
                      <a:pt x="506" y="6"/>
                    </a:lnTo>
                    <a:lnTo>
                      <a:pt x="500" y="0"/>
                    </a:lnTo>
                    <a:lnTo>
                      <a:pt x="488" y="10"/>
                    </a:lnTo>
                    <a:lnTo>
                      <a:pt x="457" y="16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0" name="Freeform 85">
                <a:extLst>
                  <a:ext uri="{FF2B5EF4-FFF2-40B4-BE49-F238E27FC236}">
                    <a16:creationId xmlns:a16="http://schemas.microsoft.com/office/drawing/2014/main" id="{C160E10A-66CB-412D-8E4B-F0B2202476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97" y="2911"/>
                <a:ext cx="317" cy="325"/>
              </a:xfrm>
              <a:custGeom>
                <a:avLst/>
                <a:gdLst>
                  <a:gd name="T0" fmla="*/ 1224 w 1267"/>
                  <a:gd name="T1" fmla="*/ 100 h 1297"/>
                  <a:gd name="T2" fmla="*/ 1267 w 1267"/>
                  <a:gd name="T3" fmla="*/ 84 h 1297"/>
                  <a:gd name="T4" fmla="*/ 1217 w 1267"/>
                  <a:gd name="T5" fmla="*/ 55 h 1297"/>
                  <a:gd name="T6" fmla="*/ 1177 w 1267"/>
                  <a:gd name="T7" fmla="*/ 55 h 1297"/>
                  <a:gd name="T8" fmla="*/ 915 w 1267"/>
                  <a:gd name="T9" fmla="*/ 112 h 1297"/>
                  <a:gd name="T10" fmla="*/ 855 w 1267"/>
                  <a:gd name="T11" fmla="*/ 115 h 1297"/>
                  <a:gd name="T12" fmla="*/ 812 w 1267"/>
                  <a:gd name="T13" fmla="*/ 96 h 1297"/>
                  <a:gd name="T14" fmla="*/ 746 w 1267"/>
                  <a:gd name="T15" fmla="*/ 94 h 1297"/>
                  <a:gd name="T16" fmla="*/ 661 w 1267"/>
                  <a:gd name="T17" fmla="*/ 84 h 1297"/>
                  <a:gd name="T18" fmla="*/ 233 w 1267"/>
                  <a:gd name="T19" fmla="*/ 47 h 1297"/>
                  <a:gd name="T20" fmla="*/ 172 w 1267"/>
                  <a:gd name="T21" fmla="*/ 18 h 1297"/>
                  <a:gd name="T22" fmla="*/ 134 w 1267"/>
                  <a:gd name="T23" fmla="*/ 0 h 1297"/>
                  <a:gd name="T24" fmla="*/ 78 w 1267"/>
                  <a:gd name="T25" fmla="*/ 31 h 1297"/>
                  <a:gd name="T26" fmla="*/ 40 w 1267"/>
                  <a:gd name="T27" fmla="*/ 18 h 1297"/>
                  <a:gd name="T28" fmla="*/ 0 w 1267"/>
                  <a:gd name="T29" fmla="*/ 71 h 1297"/>
                  <a:gd name="T30" fmla="*/ 18 w 1267"/>
                  <a:gd name="T31" fmla="*/ 137 h 1297"/>
                  <a:gd name="T32" fmla="*/ 53 w 1267"/>
                  <a:gd name="T33" fmla="*/ 187 h 1297"/>
                  <a:gd name="T34" fmla="*/ 125 w 1267"/>
                  <a:gd name="T35" fmla="*/ 336 h 1297"/>
                  <a:gd name="T36" fmla="*/ 155 w 1267"/>
                  <a:gd name="T37" fmla="*/ 422 h 1297"/>
                  <a:gd name="T38" fmla="*/ 206 w 1267"/>
                  <a:gd name="T39" fmla="*/ 521 h 1297"/>
                  <a:gd name="T40" fmla="*/ 259 w 1267"/>
                  <a:gd name="T41" fmla="*/ 606 h 1297"/>
                  <a:gd name="T42" fmla="*/ 249 w 1267"/>
                  <a:gd name="T43" fmla="*/ 652 h 1297"/>
                  <a:gd name="T44" fmla="*/ 249 w 1267"/>
                  <a:gd name="T45" fmla="*/ 697 h 1297"/>
                  <a:gd name="T46" fmla="*/ 253 w 1267"/>
                  <a:gd name="T47" fmla="*/ 775 h 1297"/>
                  <a:gd name="T48" fmla="*/ 265 w 1267"/>
                  <a:gd name="T49" fmla="*/ 824 h 1297"/>
                  <a:gd name="T50" fmla="*/ 287 w 1267"/>
                  <a:gd name="T51" fmla="*/ 875 h 1297"/>
                  <a:gd name="T52" fmla="*/ 290 w 1267"/>
                  <a:gd name="T53" fmla="*/ 931 h 1297"/>
                  <a:gd name="T54" fmla="*/ 299 w 1267"/>
                  <a:gd name="T55" fmla="*/ 984 h 1297"/>
                  <a:gd name="T56" fmla="*/ 309 w 1267"/>
                  <a:gd name="T57" fmla="*/ 1021 h 1297"/>
                  <a:gd name="T58" fmla="*/ 309 w 1267"/>
                  <a:gd name="T59" fmla="*/ 1053 h 1297"/>
                  <a:gd name="T60" fmla="*/ 327 w 1267"/>
                  <a:gd name="T61" fmla="*/ 1121 h 1297"/>
                  <a:gd name="T62" fmla="*/ 394 w 1267"/>
                  <a:gd name="T63" fmla="*/ 1226 h 1297"/>
                  <a:gd name="T64" fmla="*/ 456 w 1267"/>
                  <a:gd name="T65" fmla="*/ 1246 h 1297"/>
                  <a:gd name="T66" fmla="*/ 489 w 1267"/>
                  <a:gd name="T67" fmla="*/ 1197 h 1297"/>
                  <a:gd name="T68" fmla="*/ 503 w 1267"/>
                  <a:gd name="T69" fmla="*/ 1218 h 1297"/>
                  <a:gd name="T70" fmla="*/ 518 w 1267"/>
                  <a:gd name="T71" fmla="*/ 1234 h 1297"/>
                  <a:gd name="T72" fmla="*/ 521 w 1267"/>
                  <a:gd name="T73" fmla="*/ 1259 h 1297"/>
                  <a:gd name="T74" fmla="*/ 540 w 1267"/>
                  <a:gd name="T75" fmla="*/ 1277 h 1297"/>
                  <a:gd name="T76" fmla="*/ 589 w 1267"/>
                  <a:gd name="T77" fmla="*/ 1291 h 1297"/>
                  <a:gd name="T78" fmla="*/ 661 w 1267"/>
                  <a:gd name="T79" fmla="*/ 1287 h 1297"/>
                  <a:gd name="T80" fmla="*/ 693 w 1267"/>
                  <a:gd name="T81" fmla="*/ 1291 h 1297"/>
                  <a:gd name="T82" fmla="*/ 708 w 1267"/>
                  <a:gd name="T83" fmla="*/ 1271 h 1297"/>
                  <a:gd name="T84" fmla="*/ 759 w 1267"/>
                  <a:gd name="T85" fmla="*/ 1240 h 1297"/>
                  <a:gd name="T86" fmla="*/ 771 w 1267"/>
                  <a:gd name="T87" fmla="*/ 543 h 1297"/>
                  <a:gd name="T88" fmla="*/ 864 w 1267"/>
                  <a:gd name="T89" fmla="*/ 537 h 1297"/>
                  <a:gd name="T90" fmla="*/ 921 w 1267"/>
                  <a:gd name="T91" fmla="*/ 143 h 1297"/>
                  <a:gd name="T92" fmla="*/ 1099 w 1267"/>
                  <a:gd name="T93" fmla="*/ 133 h 1297"/>
                  <a:gd name="T94" fmla="*/ 1114 w 1267"/>
                  <a:gd name="T95" fmla="*/ 166 h 1297"/>
                  <a:gd name="T96" fmla="*/ 1205 w 1267"/>
                  <a:gd name="T97" fmla="*/ 118 h 12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267" h="1297">
                    <a:moveTo>
                      <a:pt x="1205" y="118"/>
                    </a:moveTo>
                    <a:lnTo>
                      <a:pt x="1224" y="100"/>
                    </a:lnTo>
                    <a:lnTo>
                      <a:pt x="1255" y="94"/>
                    </a:lnTo>
                    <a:lnTo>
                      <a:pt x="1267" y="84"/>
                    </a:lnTo>
                    <a:lnTo>
                      <a:pt x="1252" y="68"/>
                    </a:lnTo>
                    <a:lnTo>
                      <a:pt x="1217" y="55"/>
                    </a:lnTo>
                    <a:lnTo>
                      <a:pt x="1208" y="62"/>
                    </a:lnTo>
                    <a:lnTo>
                      <a:pt x="1177" y="55"/>
                    </a:lnTo>
                    <a:lnTo>
                      <a:pt x="1105" y="71"/>
                    </a:lnTo>
                    <a:lnTo>
                      <a:pt x="915" y="112"/>
                    </a:lnTo>
                    <a:lnTo>
                      <a:pt x="886" y="106"/>
                    </a:lnTo>
                    <a:lnTo>
                      <a:pt x="855" y="115"/>
                    </a:lnTo>
                    <a:lnTo>
                      <a:pt x="830" y="109"/>
                    </a:lnTo>
                    <a:lnTo>
                      <a:pt x="812" y="96"/>
                    </a:lnTo>
                    <a:lnTo>
                      <a:pt x="784" y="100"/>
                    </a:lnTo>
                    <a:lnTo>
                      <a:pt x="746" y="94"/>
                    </a:lnTo>
                    <a:lnTo>
                      <a:pt x="677" y="94"/>
                    </a:lnTo>
                    <a:lnTo>
                      <a:pt x="661" y="84"/>
                    </a:lnTo>
                    <a:lnTo>
                      <a:pt x="634" y="47"/>
                    </a:lnTo>
                    <a:lnTo>
                      <a:pt x="233" y="47"/>
                    </a:lnTo>
                    <a:lnTo>
                      <a:pt x="212" y="49"/>
                    </a:lnTo>
                    <a:lnTo>
                      <a:pt x="172" y="18"/>
                    </a:lnTo>
                    <a:lnTo>
                      <a:pt x="165" y="6"/>
                    </a:lnTo>
                    <a:lnTo>
                      <a:pt x="134" y="0"/>
                    </a:lnTo>
                    <a:lnTo>
                      <a:pt x="108" y="6"/>
                    </a:lnTo>
                    <a:lnTo>
                      <a:pt x="78" y="31"/>
                    </a:lnTo>
                    <a:lnTo>
                      <a:pt x="49" y="27"/>
                    </a:lnTo>
                    <a:lnTo>
                      <a:pt x="40" y="18"/>
                    </a:lnTo>
                    <a:lnTo>
                      <a:pt x="3" y="31"/>
                    </a:lnTo>
                    <a:lnTo>
                      <a:pt x="0" y="71"/>
                    </a:lnTo>
                    <a:lnTo>
                      <a:pt x="6" y="121"/>
                    </a:lnTo>
                    <a:lnTo>
                      <a:pt x="18" y="137"/>
                    </a:lnTo>
                    <a:lnTo>
                      <a:pt x="28" y="166"/>
                    </a:lnTo>
                    <a:lnTo>
                      <a:pt x="53" y="187"/>
                    </a:lnTo>
                    <a:lnTo>
                      <a:pt x="69" y="209"/>
                    </a:lnTo>
                    <a:lnTo>
                      <a:pt x="125" y="336"/>
                    </a:lnTo>
                    <a:lnTo>
                      <a:pt x="134" y="350"/>
                    </a:lnTo>
                    <a:lnTo>
                      <a:pt x="155" y="422"/>
                    </a:lnTo>
                    <a:lnTo>
                      <a:pt x="200" y="490"/>
                    </a:lnTo>
                    <a:lnTo>
                      <a:pt x="206" y="521"/>
                    </a:lnTo>
                    <a:lnTo>
                      <a:pt x="237" y="559"/>
                    </a:lnTo>
                    <a:lnTo>
                      <a:pt x="259" y="606"/>
                    </a:lnTo>
                    <a:lnTo>
                      <a:pt x="259" y="640"/>
                    </a:lnTo>
                    <a:lnTo>
                      <a:pt x="249" y="652"/>
                    </a:lnTo>
                    <a:lnTo>
                      <a:pt x="256" y="690"/>
                    </a:lnTo>
                    <a:lnTo>
                      <a:pt x="249" y="697"/>
                    </a:lnTo>
                    <a:lnTo>
                      <a:pt x="259" y="744"/>
                    </a:lnTo>
                    <a:lnTo>
                      <a:pt x="253" y="775"/>
                    </a:lnTo>
                    <a:lnTo>
                      <a:pt x="265" y="812"/>
                    </a:lnTo>
                    <a:lnTo>
                      <a:pt x="265" y="824"/>
                    </a:lnTo>
                    <a:lnTo>
                      <a:pt x="280" y="846"/>
                    </a:lnTo>
                    <a:lnTo>
                      <a:pt x="287" y="875"/>
                    </a:lnTo>
                    <a:lnTo>
                      <a:pt x="284" y="900"/>
                    </a:lnTo>
                    <a:lnTo>
                      <a:pt x="290" y="931"/>
                    </a:lnTo>
                    <a:lnTo>
                      <a:pt x="287" y="953"/>
                    </a:lnTo>
                    <a:lnTo>
                      <a:pt x="299" y="984"/>
                    </a:lnTo>
                    <a:lnTo>
                      <a:pt x="296" y="1012"/>
                    </a:lnTo>
                    <a:lnTo>
                      <a:pt x="309" y="1021"/>
                    </a:lnTo>
                    <a:lnTo>
                      <a:pt x="315" y="1043"/>
                    </a:lnTo>
                    <a:lnTo>
                      <a:pt x="309" y="1053"/>
                    </a:lnTo>
                    <a:lnTo>
                      <a:pt x="321" y="1084"/>
                    </a:lnTo>
                    <a:lnTo>
                      <a:pt x="327" y="1121"/>
                    </a:lnTo>
                    <a:lnTo>
                      <a:pt x="368" y="1197"/>
                    </a:lnTo>
                    <a:lnTo>
                      <a:pt x="394" y="1226"/>
                    </a:lnTo>
                    <a:lnTo>
                      <a:pt x="431" y="1259"/>
                    </a:lnTo>
                    <a:lnTo>
                      <a:pt x="456" y="1246"/>
                    </a:lnTo>
                    <a:lnTo>
                      <a:pt x="471" y="1203"/>
                    </a:lnTo>
                    <a:lnTo>
                      <a:pt x="489" y="1197"/>
                    </a:lnTo>
                    <a:lnTo>
                      <a:pt x="499" y="1205"/>
                    </a:lnTo>
                    <a:lnTo>
                      <a:pt x="503" y="1218"/>
                    </a:lnTo>
                    <a:lnTo>
                      <a:pt x="515" y="1218"/>
                    </a:lnTo>
                    <a:lnTo>
                      <a:pt x="518" y="1234"/>
                    </a:lnTo>
                    <a:lnTo>
                      <a:pt x="512" y="1244"/>
                    </a:lnTo>
                    <a:lnTo>
                      <a:pt x="521" y="1259"/>
                    </a:lnTo>
                    <a:lnTo>
                      <a:pt x="518" y="1271"/>
                    </a:lnTo>
                    <a:lnTo>
                      <a:pt x="540" y="1277"/>
                    </a:lnTo>
                    <a:lnTo>
                      <a:pt x="565" y="1277"/>
                    </a:lnTo>
                    <a:lnTo>
                      <a:pt x="589" y="1291"/>
                    </a:lnTo>
                    <a:lnTo>
                      <a:pt x="640" y="1283"/>
                    </a:lnTo>
                    <a:lnTo>
                      <a:pt x="661" y="1287"/>
                    </a:lnTo>
                    <a:lnTo>
                      <a:pt x="677" y="1297"/>
                    </a:lnTo>
                    <a:lnTo>
                      <a:pt x="693" y="1291"/>
                    </a:lnTo>
                    <a:lnTo>
                      <a:pt x="690" y="1275"/>
                    </a:lnTo>
                    <a:lnTo>
                      <a:pt x="708" y="1271"/>
                    </a:lnTo>
                    <a:lnTo>
                      <a:pt x="718" y="1252"/>
                    </a:lnTo>
                    <a:lnTo>
                      <a:pt x="759" y="1240"/>
                    </a:lnTo>
                    <a:lnTo>
                      <a:pt x="767" y="843"/>
                    </a:lnTo>
                    <a:lnTo>
                      <a:pt x="771" y="543"/>
                    </a:lnTo>
                    <a:lnTo>
                      <a:pt x="849" y="543"/>
                    </a:lnTo>
                    <a:lnTo>
                      <a:pt x="864" y="537"/>
                    </a:lnTo>
                    <a:lnTo>
                      <a:pt x="871" y="146"/>
                    </a:lnTo>
                    <a:lnTo>
                      <a:pt x="921" y="143"/>
                    </a:lnTo>
                    <a:lnTo>
                      <a:pt x="1089" y="112"/>
                    </a:lnTo>
                    <a:lnTo>
                      <a:pt x="1099" y="133"/>
                    </a:lnTo>
                    <a:lnTo>
                      <a:pt x="1107" y="140"/>
                    </a:lnTo>
                    <a:lnTo>
                      <a:pt x="1114" y="166"/>
                    </a:lnTo>
                    <a:lnTo>
                      <a:pt x="1189" y="106"/>
                    </a:lnTo>
                    <a:lnTo>
                      <a:pt x="1205" y="118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1" name="Freeform 86">
                <a:extLst>
                  <a:ext uri="{FF2B5EF4-FFF2-40B4-BE49-F238E27FC236}">
                    <a16:creationId xmlns:a16="http://schemas.microsoft.com/office/drawing/2014/main" id="{07CBD649-54E6-4AED-A7F6-4B5B4E0317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15" y="2874"/>
                <a:ext cx="184" cy="185"/>
              </a:xfrm>
              <a:custGeom>
                <a:avLst/>
                <a:gdLst>
                  <a:gd name="T0" fmla="*/ 2 w 736"/>
                  <a:gd name="T1" fmla="*/ 238 h 738"/>
                  <a:gd name="T2" fmla="*/ 14 w 736"/>
                  <a:gd name="T3" fmla="*/ 275 h 738"/>
                  <a:gd name="T4" fmla="*/ 49 w 736"/>
                  <a:gd name="T5" fmla="*/ 328 h 738"/>
                  <a:gd name="T6" fmla="*/ 65 w 736"/>
                  <a:gd name="T7" fmla="*/ 363 h 738"/>
                  <a:gd name="T8" fmla="*/ 84 w 736"/>
                  <a:gd name="T9" fmla="*/ 425 h 738"/>
                  <a:gd name="T10" fmla="*/ 137 w 736"/>
                  <a:gd name="T11" fmla="*/ 470 h 738"/>
                  <a:gd name="T12" fmla="*/ 186 w 736"/>
                  <a:gd name="T13" fmla="*/ 529 h 738"/>
                  <a:gd name="T14" fmla="*/ 223 w 736"/>
                  <a:gd name="T15" fmla="*/ 531 h 738"/>
                  <a:gd name="T16" fmla="*/ 243 w 736"/>
                  <a:gd name="T17" fmla="*/ 619 h 738"/>
                  <a:gd name="T18" fmla="*/ 296 w 736"/>
                  <a:gd name="T19" fmla="*/ 656 h 738"/>
                  <a:gd name="T20" fmla="*/ 346 w 736"/>
                  <a:gd name="T21" fmla="*/ 669 h 738"/>
                  <a:gd name="T22" fmla="*/ 364 w 736"/>
                  <a:gd name="T23" fmla="*/ 701 h 738"/>
                  <a:gd name="T24" fmla="*/ 411 w 736"/>
                  <a:gd name="T25" fmla="*/ 707 h 738"/>
                  <a:gd name="T26" fmla="*/ 542 w 736"/>
                  <a:gd name="T27" fmla="*/ 728 h 738"/>
                  <a:gd name="T28" fmla="*/ 665 w 736"/>
                  <a:gd name="T29" fmla="*/ 616 h 738"/>
                  <a:gd name="T30" fmla="*/ 673 w 736"/>
                  <a:gd name="T31" fmla="*/ 576 h 738"/>
                  <a:gd name="T32" fmla="*/ 689 w 736"/>
                  <a:gd name="T33" fmla="*/ 535 h 738"/>
                  <a:gd name="T34" fmla="*/ 714 w 736"/>
                  <a:gd name="T35" fmla="*/ 488 h 738"/>
                  <a:gd name="T36" fmla="*/ 720 w 736"/>
                  <a:gd name="T37" fmla="*/ 439 h 738"/>
                  <a:gd name="T38" fmla="*/ 704 w 736"/>
                  <a:gd name="T39" fmla="*/ 419 h 738"/>
                  <a:gd name="T40" fmla="*/ 698 w 736"/>
                  <a:gd name="T41" fmla="*/ 369 h 738"/>
                  <a:gd name="T42" fmla="*/ 720 w 736"/>
                  <a:gd name="T43" fmla="*/ 344 h 738"/>
                  <a:gd name="T44" fmla="*/ 736 w 736"/>
                  <a:gd name="T45" fmla="*/ 297 h 738"/>
                  <a:gd name="T46" fmla="*/ 723 w 736"/>
                  <a:gd name="T47" fmla="*/ 257 h 738"/>
                  <a:gd name="T48" fmla="*/ 727 w 736"/>
                  <a:gd name="T49" fmla="*/ 207 h 738"/>
                  <a:gd name="T50" fmla="*/ 717 w 736"/>
                  <a:gd name="T51" fmla="*/ 144 h 738"/>
                  <a:gd name="T52" fmla="*/ 708 w 736"/>
                  <a:gd name="T53" fmla="*/ 117 h 738"/>
                  <a:gd name="T54" fmla="*/ 633 w 736"/>
                  <a:gd name="T55" fmla="*/ 88 h 738"/>
                  <a:gd name="T56" fmla="*/ 589 w 736"/>
                  <a:gd name="T57" fmla="*/ 60 h 738"/>
                  <a:gd name="T58" fmla="*/ 549 w 736"/>
                  <a:gd name="T59" fmla="*/ 50 h 738"/>
                  <a:gd name="T60" fmla="*/ 492 w 736"/>
                  <a:gd name="T61" fmla="*/ 4 h 738"/>
                  <a:gd name="T62" fmla="*/ 440 w 736"/>
                  <a:gd name="T63" fmla="*/ 0 h 738"/>
                  <a:gd name="T64" fmla="*/ 364 w 736"/>
                  <a:gd name="T65" fmla="*/ 37 h 738"/>
                  <a:gd name="T66" fmla="*/ 346 w 736"/>
                  <a:gd name="T67" fmla="*/ 84 h 738"/>
                  <a:gd name="T68" fmla="*/ 293 w 736"/>
                  <a:gd name="T69" fmla="*/ 119 h 738"/>
                  <a:gd name="T70" fmla="*/ 227 w 736"/>
                  <a:gd name="T71" fmla="*/ 175 h 738"/>
                  <a:gd name="T72" fmla="*/ 168 w 736"/>
                  <a:gd name="T73" fmla="*/ 257 h 738"/>
                  <a:gd name="T74" fmla="*/ 92 w 736"/>
                  <a:gd name="T75" fmla="*/ 248 h 738"/>
                  <a:gd name="T76" fmla="*/ 43 w 736"/>
                  <a:gd name="T77" fmla="*/ 242 h 7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736" h="738">
                    <a:moveTo>
                      <a:pt x="24" y="244"/>
                    </a:moveTo>
                    <a:lnTo>
                      <a:pt x="2" y="238"/>
                    </a:lnTo>
                    <a:lnTo>
                      <a:pt x="0" y="250"/>
                    </a:lnTo>
                    <a:lnTo>
                      <a:pt x="14" y="275"/>
                    </a:lnTo>
                    <a:lnTo>
                      <a:pt x="27" y="304"/>
                    </a:lnTo>
                    <a:lnTo>
                      <a:pt x="49" y="328"/>
                    </a:lnTo>
                    <a:lnTo>
                      <a:pt x="53" y="347"/>
                    </a:lnTo>
                    <a:lnTo>
                      <a:pt x="65" y="363"/>
                    </a:lnTo>
                    <a:lnTo>
                      <a:pt x="65" y="382"/>
                    </a:lnTo>
                    <a:lnTo>
                      <a:pt x="84" y="425"/>
                    </a:lnTo>
                    <a:lnTo>
                      <a:pt x="99" y="432"/>
                    </a:lnTo>
                    <a:lnTo>
                      <a:pt x="137" y="470"/>
                    </a:lnTo>
                    <a:lnTo>
                      <a:pt x="180" y="488"/>
                    </a:lnTo>
                    <a:lnTo>
                      <a:pt x="186" y="529"/>
                    </a:lnTo>
                    <a:lnTo>
                      <a:pt x="202" y="525"/>
                    </a:lnTo>
                    <a:lnTo>
                      <a:pt x="223" y="531"/>
                    </a:lnTo>
                    <a:lnTo>
                      <a:pt x="221" y="591"/>
                    </a:lnTo>
                    <a:lnTo>
                      <a:pt x="243" y="619"/>
                    </a:lnTo>
                    <a:lnTo>
                      <a:pt x="249" y="644"/>
                    </a:lnTo>
                    <a:lnTo>
                      <a:pt x="296" y="656"/>
                    </a:lnTo>
                    <a:lnTo>
                      <a:pt x="309" y="654"/>
                    </a:lnTo>
                    <a:lnTo>
                      <a:pt x="346" y="669"/>
                    </a:lnTo>
                    <a:lnTo>
                      <a:pt x="348" y="695"/>
                    </a:lnTo>
                    <a:lnTo>
                      <a:pt x="364" y="701"/>
                    </a:lnTo>
                    <a:lnTo>
                      <a:pt x="377" y="713"/>
                    </a:lnTo>
                    <a:lnTo>
                      <a:pt x="411" y="707"/>
                    </a:lnTo>
                    <a:lnTo>
                      <a:pt x="461" y="728"/>
                    </a:lnTo>
                    <a:lnTo>
                      <a:pt x="542" y="728"/>
                    </a:lnTo>
                    <a:lnTo>
                      <a:pt x="555" y="738"/>
                    </a:lnTo>
                    <a:lnTo>
                      <a:pt x="665" y="616"/>
                    </a:lnTo>
                    <a:lnTo>
                      <a:pt x="657" y="597"/>
                    </a:lnTo>
                    <a:lnTo>
                      <a:pt x="673" y="576"/>
                    </a:lnTo>
                    <a:lnTo>
                      <a:pt x="673" y="544"/>
                    </a:lnTo>
                    <a:lnTo>
                      <a:pt x="689" y="535"/>
                    </a:lnTo>
                    <a:lnTo>
                      <a:pt x="711" y="507"/>
                    </a:lnTo>
                    <a:lnTo>
                      <a:pt x="714" y="488"/>
                    </a:lnTo>
                    <a:lnTo>
                      <a:pt x="730" y="453"/>
                    </a:lnTo>
                    <a:lnTo>
                      <a:pt x="720" y="439"/>
                    </a:lnTo>
                    <a:lnTo>
                      <a:pt x="708" y="441"/>
                    </a:lnTo>
                    <a:lnTo>
                      <a:pt x="704" y="419"/>
                    </a:lnTo>
                    <a:lnTo>
                      <a:pt x="711" y="369"/>
                    </a:lnTo>
                    <a:lnTo>
                      <a:pt x="698" y="369"/>
                    </a:lnTo>
                    <a:lnTo>
                      <a:pt x="698" y="351"/>
                    </a:lnTo>
                    <a:lnTo>
                      <a:pt x="720" y="344"/>
                    </a:lnTo>
                    <a:lnTo>
                      <a:pt x="717" y="316"/>
                    </a:lnTo>
                    <a:lnTo>
                      <a:pt x="736" y="297"/>
                    </a:lnTo>
                    <a:lnTo>
                      <a:pt x="727" y="288"/>
                    </a:lnTo>
                    <a:lnTo>
                      <a:pt x="723" y="257"/>
                    </a:lnTo>
                    <a:lnTo>
                      <a:pt x="736" y="219"/>
                    </a:lnTo>
                    <a:lnTo>
                      <a:pt x="727" y="207"/>
                    </a:lnTo>
                    <a:lnTo>
                      <a:pt x="736" y="191"/>
                    </a:lnTo>
                    <a:lnTo>
                      <a:pt x="717" y="144"/>
                    </a:lnTo>
                    <a:lnTo>
                      <a:pt x="733" y="123"/>
                    </a:lnTo>
                    <a:lnTo>
                      <a:pt x="708" y="117"/>
                    </a:lnTo>
                    <a:lnTo>
                      <a:pt x="677" y="94"/>
                    </a:lnTo>
                    <a:lnTo>
                      <a:pt x="633" y="88"/>
                    </a:lnTo>
                    <a:lnTo>
                      <a:pt x="614" y="66"/>
                    </a:lnTo>
                    <a:lnTo>
                      <a:pt x="589" y="60"/>
                    </a:lnTo>
                    <a:lnTo>
                      <a:pt x="573" y="44"/>
                    </a:lnTo>
                    <a:lnTo>
                      <a:pt x="549" y="50"/>
                    </a:lnTo>
                    <a:lnTo>
                      <a:pt x="493" y="44"/>
                    </a:lnTo>
                    <a:lnTo>
                      <a:pt x="492" y="4"/>
                    </a:lnTo>
                    <a:lnTo>
                      <a:pt x="473" y="6"/>
                    </a:lnTo>
                    <a:lnTo>
                      <a:pt x="440" y="0"/>
                    </a:lnTo>
                    <a:lnTo>
                      <a:pt x="383" y="19"/>
                    </a:lnTo>
                    <a:lnTo>
                      <a:pt x="364" y="37"/>
                    </a:lnTo>
                    <a:lnTo>
                      <a:pt x="346" y="50"/>
                    </a:lnTo>
                    <a:lnTo>
                      <a:pt x="346" y="84"/>
                    </a:lnTo>
                    <a:lnTo>
                      <a:pt x="333" y="103"/>
                    </a:lnTo>
                    <a:lnTo>
                      <a:pt x="293" y="119"/>
                    </a:lnTo>
                    <a:lnTo>
                      <a:pt x="246" y="148"/>
                    </a:lnTo>
                    <a:lnTo>
                      <a:pt x="227" y="175"/>
                    </a:lnTo>
                    <a:lnTo>
                      <a:pt x="223" y="188"/>
                    </a:lnTo>
                    <a:lnTo>
                      <a:pt x="168" y="257"/>
                    </a:lnTo>
                    <a:lnTo>
                      <a:pt x="137" y="266"/>
                    </a:lnTo>
                    <a:lnTo>
                      <a:pt x="92" y="248"/>
                    </a:lnTo>
                    <a:lnTo>
                      <a:pt x="68" y="260"/>
                    </a:lnTo>
                    <a:lnTo>
                      <a:pt x="43" y="242"/>
                    </a:lnTo>
                    <a:lnTo>
                      <a:pt x="24" y="24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2" name="Freeform 87">
                <a:extLst>
                  <a:ext uri="{FF2B5EF4-FFF2-40B4-BE49-F238E27FC236}">
                    <a16:creationId xmlns:a16="http://schemas.microsoft.com/office/drawing/2014/main" id="{498C9BA6-5207-463F-9AEA-6D8532B5ED1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34" y="2736"/>
                <a:ext cx="251" cy="442"/>
              </a:xfrm>
              <a:custGeom>
                <a:avLst/>
                <a:gdLst>
                  <a:gd name="T0" fmla="*/ 0 w 1005"/>
                  <a:gd name="T1" fmla="*/ 485 h 1769"/>
                  <a:gd name="T2" fmla="*/ 15 w 1005"/>
                  <a:gd name="T3" fmla="*/ 557 h 1769"/>
                  <a:gd name="T4" fmla="*/ 96 w 1005"/>
                  <a:gd name="T5" fmla="*/ 597 h 1769"/>
                  <a:gd name="T6" fmla="*/ 156 w 1005"/>
                  <a:gd name="T7" fmla="*/ 641 h 1769"/>
                  <a:gd name="T8" fmla="*/ 256 w 1005"/>
                  <a:gd name="T9" fmla="*/ 676 h 1769"/>
                  <a:gd name="T10" fmla="*/ 250 w 1005"/>
                  <a:gd name="T11" fmla="*/ 760 h 1769"/>
                  <a:gd name="T12" fmla="*/ 250 w 1005"/>
                  <a:gd name="T13" fmla="*/ 841 h 1769"/>
                  <a:gd name="T14" fmla="*/ 243 w 1005"/>
                  <a:gd name="T15" fmla="*/ 897 h 1769"/>
                  <a:gd name="T16" fmla="*/ 234 w 1005"/>
                  <a:gd name="T17" fmla="*/ 922 h 1769"/>
                  <a:gd name="T18" fmla="*/ 243 w 1005"/>
                  <a:gd name="T19" fmla="*/ 992 h 1769"/>
                  <a:gd name="T20" fmla="*/ 234 w 1005"/>
                  <a:gd name="T21" fmla="*/ 1060 h 1769"/>
                  <a:gd name="T22" fmla="*/ 196 w 1005"/>
                  <a:gd name="T23" fmla="*/ 1129 h 1769"/>
                  <a:gd name="T24" fmla="*/ 78 w 1005"/>
                  <a:gd name="T25" fmla="*/ 1291 h 1769"/>
                  <a:gd name="T26" fmla="*/ 115 w 1005"/>
                  <a:gd name="T27" fmla="*/ 1445 h 1769"/>
                  <a:gd name="T28" fmla="*/ 137 w 1005"/>
                  <a:gd name="T29" fmla="*/ 1510 h 1769"/>
                  <a:gd name="T30" fmla="*/ 125 w 1005"/>
                  <a:gd name="T31" fmla="*/ 1672 h 1769"/>
                  <a:gd name="T32" fmla="*/ 206 w 1005"/>
                  <a:gd name="T33" fmla="*/ 1769 h 1769"/>
                  <a:gd name="T34" fmla="*/ 184 w 1005"/>
                  <a:gd name="T35" fmla="*/ 1676 h 1769"/>
                  <a:gd name="T36" fmla="*/ 243 w 1005"/>
                  <a:gd name="T37" fmla="*/ 1601 h 1769"/>
                  <a:gd name="T38" fmla="*/ 462 w 1005"/>
                  <a:gd name="T39" fmla="*/ 1472 h 1769"/>
                  <a:gd name="T40" fmla="*/ 465 w 1005"/>
                  <a:gd name="T41" fmla="*/ 1373 h 1769"/>
                  <a:gd name="T42" fmla="*/ 475 w 1005"/>
                  <a:gd name="T43" fmla="*/ 1266 h 1769"/>
                  <a:gd name="T44" fmla="*/ 456 w 1005"/>
                  <a:gd name="T45" fmla="*/ 1254 h 1769"/>
                  <a:gd name="T46" fmla="*/ 440 w 1005"/>
                  <a:gd name="T47" fmla="*/ 1131 h 1769"/>
                  <a:gd name="T48" fmla="*/ 412 w 1005"/>
                  <a:gd name="T49" fmla="*/ 1047 h 1769"/>
                  <a:gd name="T50" fmla="*/ 477 w 1005"/>
                  <a:gd name="T51" fmla="*/ 966 h 1769"/>
                  <a:gd name="T52" fmla="*/ 555 w 1005"/>
                  <a:gd name="T53" fmla="*/ 910 h 1769"/>
                  <a:gd name="T54" fmla="*/ 649 w 1005"/>
                  <a:gd name="T55" fmla="*/ 785 h 1769"/>
                  <a:gd name="T56" fmla="*/ 790 w 1005"/>
                  <a:gd name="T57" fmla="*/ 713 h 1769"/>
                  <a:gd name="T58" fmla="*/ 890 w 1005"/>
                  <a:gd name="T59" fmla="*/ 656 h 1769"/>
                  <a:gd name="T60" fmla="*/ 927 w 1005"/>
                  <a:gd name="T61" fmla="*/ 594 h 1769"/>
                  <a:gd name="T62" fmla="*/ 970 w 1005"/>
                  <a:gd name="T63" fmla="*/ 506 h 1769"/>
                  <a:gd name="T64" fmla="*/ 1005 w 1005"/>
                  <a:gd name="T65" fmla="*/ 457 h 1769"/>
                  <a:gd name="T66" fmla="*/ 995 w 1005"/>
                  <a:gd name="T67" fmla="*/ 400 h 1769"/>
                  <a:gd name="T68" fmla="*/ 980 w 1005"/>
                  <a:gd name="T69" fmla="*/ 344 h 1769"/>
                  <a:gd name="T70" fmla="*/ 970 w 1005"/>
                  <a:gd name="T71" fmla="*/ 269 h 1769"/>
                  <a:gd name="T72" fmla="*/ 977 w 1005"/>
                  <a:gd name="T73" fmla="*/ 219 h 1769"/>
                  <a:gd name="T74" fmla="*/ 980 w 1005"/>
                  <a:gd name="T75" fmla="*/ 100 h 1769"/>
                  <a:gd name="T76" fmla="*/ 986 w 1005"/>
                  <a:gd name="T77" fmla="*/ 51 h 1769"/>
                  <a:gd name="T78" fmla="*/ 939 w 1005"/>
                  <a:gd name="T79" fmla="*/ 35 h 1769"/>
                  <a:gd name="T80" fmla="*/ 833 w 1005"/>
                  <a:gd name="T81" fmla="*/ 75 h 1769"/>
                  <a:gd name="T82" fmla="*/ 768 w 1005"/>
                  <a:gd name="T83" fmla="*/ 84 h 1769"/>
                  <a:gd name="T84" fmla="*/ 696 w 1005"/>
                  <a:gd name="T85" fmla="*/ 135 h 1769"/>
                  <a:gd name="T86" fmla="*/ 634 w 1005"/>
                  <a:gd name="T87" fmla="*/ 116 h 1769"/>
                  <a:gd name="T88" fmla="*/ 575 w 1005"/>
                  <a:gd name="T89" fmla="*/ 131 h 1769"/>
                  <a:gd name="T90" fmla="*/ 518 w 1005"/>
                  <a:gd name="T91" fmla="*/ 119 h 1769"/>
                  <a:gd name="T92" fmla="*/ 430 w 1005"/>
                  <a:gd name="T93" fmla="*/ 184 h 1769"/>
                  <a:gd name="T94" fmla="*/ 434 w 1005"/>
                  <a:gd name="T95" fmla="*/ 266 h 1769"/>
                  <a:gd name="T96" fmla="*/ 444 w 1005"/>
                  <a:gd name="T97" fmla="*/ 326 h 1769"/>
                  <a:gd name="T98" fmla="*/ 540 w 1005"/>
                  <a:gd name="T99" fmla="*/ 475 h 1769"/>
                  <a:gd name="T100" fmla="*/ 524 w 1005"/>
                  <a:gd name="T101" fmla="*/ 600 h 1769"/>
                  <a:gd name="T102" fmla="*/ 471 w 1005"/>
                  <a:gd name="T103" fmla="*/ 644 h 1769"/>
                  <a:gd name="T104" fmla="*/ 471 w 1005"/>
                  <a:gd name="T105" fmla="*/ 719 h 1769"/>
                  <a:gd name="T106" fmla="*/ 446 w 1005"/>
                  <a:gd name="T107" fmla="*/ 682 h 1769"/>
                  <a:gd name="T108" fmla="*/ 378 w 1005"/>
                  <a:gd name="T109" fmla="*/ 584 h 1769"/>
                  <a:gd name="T110" fmla="*/ 412 w 1005"/>
                  <a:gd name="T111" fmla="*/ 519 h 1769"/>
                  <a:gd name="T112" fmla="*/ 393 w 1005"/>
                  <a:gd name="T113" fmla="*/ 422 h 1769"/>
                  <a:gd name="T114" fmla="*/ 141 w 1005"/>
                  <a:gd name="T115" fmla="*/ 434 h 17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1005" h="1769">
                    <a:moveTo>
                      <a:pt x="141" y="434"/>
                    </a:moveTo>
                    <a:lnTo>
                      <a:pt x="119" y="447"/>
                    </a:lnTo>
                    <a:lnTo>
                      <a:pt x="0" y="485"/>
                    </a:lnTo>
                    <a:lnTo>
                      <a:pt x="4" y="512"/>
                    </a:lnTo>
                    <a:lnTo>
                      <a:pt x="12" y="525"/>
                    </a:lnTo>
                    <a:lnTo>
                      <a:pt x="15" y="557"/>
                    </a:lnTo>
                    <a:lnTo>
                      <a:pt x="16" y="597"/>
                    </a:lnTo>
                    <a:lnTo>
                      <a:pt x="72" y="603"/>
                    </a:lnTo>
                    <a:lnTo>
                      <a:pt x="96" y="597"/>
                    </a:lnTo>
                    <a:lnTo>
                      <a:pt x="112" y="613"/>
                    </a:lnTo>
                    <a:lnTo>
                      <a:pt x="137" y="619"/>
                    </a:lnTo>
                    <a:lnTo>
                      <a:pt x="156" y="641"/>
                    </a:lnTo>
                    <a:lnTo>
                      <a:pt x="200" y="647"/>
                    </a:lnTo>
                    <a:lnTo>
                      <a:pt x="231" y="670"/>
                    </a:lnTo>
                    <a:lnTo>
                      <a:pt x="256" y="676"/>
                    </a:lnTo>
                    <a:lnTo>
                      <a:pt x="240" y="697"/>
                    </a:lnTo>
                    <a:lnTo>
                      <a:pt x="259" y="744"/>
                    </a:lnTo>
                    <a:lnTo>
                      <a:pt x="250" y="760"/>
                    </a:lnTo>
                    <a:lnTo>
                      <a:pt x="259" y="772"/>
                    </a:lnTo>
                    <a:lnTo>
                      <a:pt x="246" y="810"/>
                    </a:lnTo>
                    <a:lnTo>
                      <a:pt x="250" y="841"/>
                    </a:lnTo>
                    <a:lnTo>
                      <a:pt x="259" y="850"/>
                    </a:lnTo>
                    <a:lnTo>
                      <a:pt x="240" y="869"/>
                    </a:lnTo>
                    <a:lnTo>
                      <a:pt x="243" y="897"/>
                    </a:lnTo>
                    <a:lnTo>
                      <a:pt x="221" y="904"/>
                    </a:lnTo>
                    <a:lnTo>
                      <a:pt x="221" y="922"/>
                    </a:lnTo>
                    <a:lnTo>
                      <a:pt x="234" y="922"/>
                    </a:lnTo>
                    <a:lnTo>
                      <a:pt x="227" y="972"/>
                    </a:lnTo>
                    <a:lnTo>
                      <a:pt x="231" y="994"/>
                    </a:lnTo>
                    <a:lnTo>
                      <a:pt x="243" y="992"/>
                    </a:lnTo>
                    <a:lnTo>
                      <a:pt x="253" y="1006"/>
                    </a:lnTo>
                    <a:lnTo>
                      <a:pt x="237" y="1041"/>
                    </a:lnTo>
                    <a:lnTo>
                      <a:pt x="234" y="1060"/>
                    </a:lnTo>
                    <a:lnTo>
                      <a:pt x="212" y="1088"/>
                    </a:lnTo>
                    <a:lnTo>
                      <a:pt x="196" y="1097"/>
                    </a:lnTo>
                    <a:lnTo>
                      <a:pt x="196" y="1129"/>
                    </a:lnTo>
                    <a:lnTo>
                      <a:pt x="180" y="1150"/>
                    </a:lnTo>
                    <a:lnTo>
                      <a:pt x="188" y="1169"/>
                    </a:lnTo>
                    <a:lnTo>
                      <a:pt x="78" y="1291"/>
                    </a:lnTo>
                    <a:lnTo>
                      <a:pt x="100" y="1373"/>
                    </a:lnTo>
                    <a:lnTo>
                      <a:pt x="96" y="1404"/>
                    </a:lnTo>
                    <a:lnTo>
                      <a:pt x="115" y="1445"/>
                    </a:lnTo>
                    <a:lnTo>
                      <a:pt x="125" y="1453"/>
                    </a:lnTo>
                    <a:lnTo>
                      <a:pt x="125" y="1478"/>
                    </a:lnTo>
                    <a:lnTo>
                      <a:pt x="137" y="1510"/>
                    </a:lnTo>
                    <a:lnTo>
                      <a:pt x="131" y="1641"/>
                    </a:lnTo>
                    <a:lnTo>
                      <a:pt x="121" y="1654"/>
                    </a:lnTo>
                    <a:lnTo>
                      <a:pt x="125" y="1672"/>
                    </a:lnTo>
                    <a:lnTo>
                      <a:pt x="135" y="1682"/>
                    </a:lnTo>
                    <a:lnTo>
                      <a:pt x="137" y="1769"/>
                    </a:lnTo>
                    <a:lnTo>
                      <a:pt x="206" y="1769"/>
                    </a:lnTo>
                    <a:lnTo>
                      <a:pt x="215" y="1685"/>
                    </a:lnTo>
                    <a:lnTo>
                      <a:pt x="203" y="1710"/>
                    </a:lnTo>
                    <a:lnTo>
                      <a:pt x="184" y="1676"/>
                    </a:lnTo>
                    <a:lnTo>
                      <a:pt x="196" y="1660"/>
                    </a:lnTo>
                    <a:lnTo>
                      <a:pt x="206" y="1635"/>
                    </a:lnTo>
                    <a:lnTo>
                      <a:pt x="243" y="1601"/>
                    </a:lnTo>
                    <a:lnTo>
                      <a:pt x="415" y="1531"/>
                    </a:lnTo>
                    <a:lnTo>
                      <a:pt x="430" y="1519"/>
                    </a:lnTo>
                    <a:lnTo>
                      <a:pt x="462" y="1472"/>
                    </a:lnTo>
                    <a:lnTo>
                      <a:pt x="465" y="1441"/>
                    </a:lnTo>
                    <a:lnTo>
                      <a:pt x="446" y="1457"/>
                    </a:lnTo>
                    <a:lnTo>
                      <a:pt x="465" y="1373"/>
                    </a:lnTo>
                    <a:lnTo>
                      <a:pt x="477" y="1344"/>
                    </a:lnTo>
                    <a:lnTo>
                      <a:pt x="468" y="1320"/>
                    </a:lnTo>
                    <a:lnTo>
                      <a:pt x="475" y="1266"/>
                    </a:lnTo>
                    <a:lnTo>
                      <a:pt x="468" y="1256"/>
                    </a:lnTo>
                    <a:lnTo>
                      <a:pt x="452" y="1287"/>
                    </a:lnTo>
                    <a:lnTo>
                      <a:pt x="456" y="1254"/>
                    </a:lnTo>
                    <a:lnTo>
                      <a:pt x="452" y="1207"/>
                    </a:lnTo>
                    <a:lnTo>
                      <a:pt x="440" y="1178"/>
                    </a:lnTo>
                    <a:lnTo>
                      <a:pt x="440" y="1131"/>
                    </a:lnTo>
                    <a:lnTo>
                      <a:pt x="428" y="1107"/>
                    </a:lnTo>
                    <a:lnTo>
                      <a:pt x="399" y="1088"/>
                    </a:lnTo>
                    <a:lnTo>
                      <a:pt x="412" y="1047"/>
                    </a:lnTo>
                    <a:lnTo>
                      <a:pt x="412" y="1019"/>
                    </a:lnTo>
                    <a:lnTo>
                      <a:pt x="434" y="1006"/>
                    </a:lnTo>
                    <a:lnTo>
                      <a:pt x="477" y="966"/>
                    </a:lnTo>
                    <a:lnTo>
                      <a:pt x="499" y="935"/>
                    </a:lnTo>
                    <a:lnTo>
                      <a:pt x="528" y="910"/>
                    </a:lnTo>
                    <a:lnTo>
                      <a:pt x="555" y="910"/>
                    </a:lnTo>
                    <a:lnTo>
                      <a:pt x="569" y="897"/>
                    </a:lnTo>
                    <a:lnTo>
                      <a:pt x="577" y="873"/>
                    </a:lnTo>
                    <a:lnTo>
                      <a:pt x="649" y="785"/>
                    </a:lnTo>
                    <a:lnTo>
                      <a:pt x="714" y="744"/>
                    </a:lnTo>
                    <a:lnTo>
                      <a:pt x="743" y="735"/>
                    </a:lnTo>
                    <a:lnTo>
                      <a:pt x="790" y="713"/>
                    </a:lnTo>
                    <a:lnTo>
                      <a:pt x="831" y="703"/>
                    </a:lnTo>
                    <a:lnTo>
                      <a:pt x="833" y="691"/>
                    </a:lnTo>
                    <a:lnTo>
                      <a:pt x="890" y="656"/>
                    </a:lnTo>
                    <a:lnTo>
                      <a:pt x="899" y="629"/>
                    </a:lnTo>
                    <a:lnTo>
                      <a:pt x="917" y="619"/>
                    </a:lnTo>
                    <a:lnTo>
                      <a:pt x="927" y="594"/>
                    </a:lnTo>
                    <a:lnTo>
                      <a:pt x="977" y="541"/>
                    </a:lnTo>
                    <a:lnTo>
                      <a:pt x="986" y="512"/>
                    </a:lnTo>
                    <a:lnTo>
                      <a:pt x="970" y="506"/>
                    </a:lnTo>
                    <a:lnTo>
                      <a:pt x="989" y="498"/>
                    </a:lnTo>
                    <a:lnTo>
                      <a:pt x="989" y="478"/>
                    </a:lnTo>
                    <a:lnTo>
                      <a:pt x="1005" y="457"/>
                    </a:lnTo>
                    <a:lnTo>
                      <a:pt x="1005" y="432"/>
                    </a:lnTo>
                    <a:lnTo>
                      <a:pt x="993" y="428"/>
                    </a:lnTo>
                    <a:lnTo>
                      <a:pt x="995" y="400"/>
                    </a:lnTo>
                    <a:lnTo>
                      <a:pt x="983" y="410"/>
                    </a:lnTo>
                    <a:lnTo>
                      <a:pt x="989" y="381"/>
                    </a:lnTo>
                    <a:lnTo>
                      <a:pt x="980" y="344"/>
                    </a:lnTo>
                    <a:lnTo>
                      <a:pt x="980" y="303"/>
                    </a:lnTo>
                    <a:lnTo>
                      <a:pt x="986" y="269"/>
                    </a:lnTo>
                    <a:lnTo>
                      <a:pt x="970" y="269"/>
                    </a:lnTo>
                    <a:lnTo>
                      <a:pt x="986" y="250"/>
                    </a:lnTo>
                    <a:lnTo>
                      <a:pt x="989" y="235"/>
                    </a:lnTo>
                    <a:lnTo>
                      <a:pt x="977" y="219"/>
                    </a:lnTo>
                    <a:lnTo>
                      <a:pt x="983" y="188"/>
                    </a:lnTo>
                    <a:lnTo>
                      <a:pt x="977" y="125"/>
                    </a:lnTo>
                    <a:lnTo>
                      <a:pt x="980" y="100"/>
                    </a:lnTo>
                    <a:lnTo>
                      <a:pt x="970" y="90"/>
                    </a:lnTo>
                    <a:lnTo>
                      <a:pt x="989" y="63"/>
                    </a:lnTo>
                    <a:lnTo>
                      <a:pt x="986" y="51"/>
                    </a:lnTo>
                    <a:lnTo>
                      <a:pt x="999" y="22"/>
                    </a:lnTo>
                    <a:lnTo>
                      <a:pt x="980" y="0"/>
                    </a:lnTo>
                    <a:lnTo>
                      <a:pt x="939" y="35"/>
                    </a:lnTo>
                    <a:lnTo>
                      <a:pt x="890" y="57"/>
                    </a:lnTo>
                    <a:lnTo>
                      <a:pt x="868" y="72"/>
                    </a:lnTo>
                    <a:lnTo>
                      <a:pt x="833" y="75"/>
                    </a:lnTo>
                    <a:lnTo>
                      <a:pt x="811" y="84"/>
                    </a:lnTo>
                    <a:lnTo>
                      <a:pt x="792" y="100"/>
                    </a:lnTo>
                    <a:lnTo>
                      <a:pt x="768" y="84"/>
                    </a:lnTo>
                    <a:lnTo>
                      <a:pt x="733" y="90"/>
                    </a:lnTo>
                    <a:lnTo>
                      <a:pt x="727" y="116"/>
                    </a:lnTo>
                    <a:lnTo>
                      <a:pt x="696" y="135"/>
                    </a:lnTo>
                    <a:lnTo>
                      <a:pt x="661" y="129"/>
                    </a:lnTo>
                    <a:lnTo>
                      <a:pt x="653" y="116"/>
                    </a:lnTo>
                    <a:lnTo>
                      <a:pt x="634" y="116"/>
                    </a:lnTo>
                    <a:lnTo>
                      <a:pt x="620" y="131"/>
                    </a:lnTo>
                    <a:lnTo>
                      <a:pt x="602" y="129"/>
                    </a:lnTo>
                    <a:lnTo>
                      <a:pt x="575" y="131"/>
                    </a:lnTo>
                    <a:lnTo>
                      <a:pt x="571" y="119"/>
                    </a:lnTo>
                    <a:lnTo>
                      <a:pt x="540" y="100"/>
                    </a:lnTo>
                    <a:lnTo>
                      <a:pt x="518" y="119"/>
                    </a:lnTo>
                    <a:lnTo>
                      <a:pt x="459" y="119"/>
                    </a:lnTo>
                    <a:lnTo>
                      <a:pt x="450" y="170"/>
                    </a:lnTo>
                    <a:lnTo>
                      <a:pt x="430" y="184"/>
                    </a:lnTo>
                    <a:lnTo>
                      <a:pt x="430" y="213"/>
                    </a:lnTo>
                    <a:lnTo>
                      <a:pt x="440" y="244"/>
                    </a:lnTo>
                    <a:lnTo>
                      <a:pt x="434" y="266"/>
                    </a:lnTo>
                    <a:lnTo>
                      <a:pt x="440" y="278"/>
                    </a:lnTo>
                    <a:lnTo>
                      <a:pt x="436" y="303"/>
                    </a:lnTo>
                    <a:lnTo>
                      <a:pt x="444" y="326"/>
                    </a:lnTo>
                    <a:lnTo>
                      <a:pt x="465" y="344"/>
                    </a:lnTo>
                    <a:lnTo>
                      <a:pt x="534" y="451"/>
                    </a:lnTo>
                    <a:lnTo>
                      <a:pt x="540" y="475"/>
                    </a:lnTo>
                    <a:lnTo>
                      <a:pt x="528" y="510"/>
                    </a:lnTo>
                    <a:lnTo>
                      <a:pt x="530" y="537"/>
                    </a:lnTo>
                    <a:lnTo>
                      <a:pt x="524" y="600"/>
                    </a:lnTo>
                    <a:lnTo>
                      <a:pt x="496" y="616"/>
                    </a:lnTo>
                    <a:lnTo>
                      <a:pt x="483" y="613"/>
                    </a:lnTo>
                    <a:lnTo>
                      <a:pt x="471" y="644"/>
                    </a:lnTo>
                    <a:lnTo>
                      <a:pt x="459" y="656"/>
                    </a:lnTo>
                    <a:lnTo>
                      <a:pt x="471" y="676"/>
                    </a:lnTo>
                    <a:lnTo>
                      <a:pt x="471" y="719"/>
                    </a:lnTo>
                    <a:lnTo>
                      <a:pt x="452" y="715"/>
                    </a:lnTo>
                    <a:lnTo>
                      <a:pt x="459" y="688"/>
                    </a:lnTo>
                    <a:lnTo>
                      <a:pt x="446" y="682"/>
                    </a:lnTo>
                    <a:lnTo>
                      <a:pt x="393" y="625"/>
                    </a:lnTo>
                    <a:lnTo>
                      <a:pt x="393" y="603"/>
                    </a:lnTo>
                    <a:lnTo>
                      <a:pt x="378" y="584"/>
                    </a:lnTo>
                    <a:lnTo>
                      <a:pt x="397" y="559"/>
                    </a:lnTo>
                    <a:lnTo>
                      <a:pt x="397" y="541"/>
                    </a:lnTo>
                    <a:lnTo>
                      <a:pt x="412" y="519"/>
                    </a:lnTo>
                    <a:lnTo>
                      <a:pt x="415" y="488"/>
                    </a:lnTo>
                    <a:lnTo>
                      <a:pt x="409" y="441"/>
                    </a:lnTo>
                    <a:lnTo>
                      <a:pt x="393" y="422"/>
                    </a:lnTo>
                    <a:lnTo>
                      <a:pt x="325" y="444"/>
                    </a:lnTo>
                    <a:lnTo>
                      <a:pt x="290" y="389"/>
                    </a:lnTo>
                    <a:lnTo>
                      <a:pt x="141" y="434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3" name="Freeform 88">
                <a:extLst>
                  <a:ext uri="{FF2B5EF4-FFF2-40B4-BE49-F238E27FC236}">
                    <a16:creationId xmlns:a16="http://schemas.microsoft.com/office/drawing/2014/main" id="{46EF64A7-4D6D-431D-9587-30DE34471A2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605" y="3051"/>
                <a:ext cx="381" cy="343"/>
              </a:xfrm>
              <a:custGeom>
                <a:avLst/>
                <a:gdLst>
                  <a:gd name="T0" fmla="*/ 1217 w 1523"/>
                  <a:gd name="T1" fmla="*/ 6 h 1372"/>
                  <a:gd name="T2" fmla="*/ 1145 w 1523"/>
                  <a:gd name="T3" fmla="*/ 47 h 1372"/>
                  <a:gd name="T4" fmla="*/ 1089 w 1523"/>
                  <a:gd name="T5" fmla="*/ 84 h 1372"/>
                  <a:gd name="T6" fmla="*/ 1061 w 1523"/>
                  <a:gd name="T7" fmla="*/ 119 h 1372"/>
                  <a:gd name="T8" fmla="*/ 1002 w 1523"/>
                  <a:gd name="T9" fmla="*/ 150 h 1372"/>
                  <a:gd name="T10" fmla="*/ 946 w 1523"/>
                  <a:gd name="T11" fmla="*/ 250 h 1372"/>
                  <a:gd name="T12" fmla="*/ 880 w 1523"/>
                  <a:gd name="T13" fmla="*/ 300 h 1372"/>
                  <a:gd name="T14" fmla="*/ 830 w 1523"/>
                  <a:gd name="T15" fmla="*/ 390 h 1372"/>
                  <a:gd name="T16" fmla="*/ 736 w 1523"/>
                  <a:gd name="T17" fmla="*/ 390 h 1372"/>
                  <a:gd name="T18" fmla="*/ 655 w 1523"/>
                  <a:gd name="T19" fmla="*/ 341 h 1372"/>
                  <a:gd name="T20" fmla="*/ 596 w 1523"/>
                  <a:gd name="T21" fmla="*/ 384 h 1372"/>
                  <a:gd name="T22" fmla="*/ 539 w 1523"/>
                  <a:gd name="T23" fmla="*/ 456 h 1372"/>
                  <a:gd name="T24" fmla="*/ 486 w 1523"/>
                  <a:gd name="T25" fmla="*/ 513 h 1372"/>
                  <a:gd name="T26" fmla="*/ 414 w 1523"/>
                  <a:gd name="T27" fmla="*/ 503 h 1372"/>
                  <a:gd name="T28" fmla="*/ 390 w 1523"/>
                  <a:gd name="T29" fmla="*/ 468 h 1372"/>
                  <a:gd name="T30" fmla="*/ 396 w 1523"/>
                  <a:gd name="T31" fmla="*/ 378 h 1372"/>
                  <a:gd name="T32" fmla="*/ 336 w 1523"/>
                  <a:gd name="T33" fmla="*/ 284 h 1372"/>
                  <a:gd name="T34" fmla="*/ 277 w 1523"/>
                  <a:gd name="T35" fmla="*/ 712 h 1372"/>
                  <a:gd name="T36" fmla="*/ 246 w 1523"/>
                  <a:gd name="T37" fmla="*/ 738 h 1372"/>
                  <a:gd name="T38" fmla="*/ 158 w 1523"/>
                  <a:gd name="T39" fmla="*/ 732 h 1372"/>
                  <a:gd name="T40" fmla="*/ 87 w 1523"/>
                  <a:gd name="T41" fmla="*/ 712 h 1372"/>
                  <a:gd name="T42" fmla="*/ 87 w 1523"/>
                  <a:gd name="T43" fmla="*/ 675 h 1372"/>
                  <a:gd name="T44" fmla="*/ 68 w 1523"/>
                  <a:gd name="T45" fmla="*/ 646 h 1372"/>
                  <a:gd name="T46" fmla="*/ 25 w 1523"/>
                  <a:gd name="T47" fmla="*/ 687 h 1372"/>
                  <a:gd name="T48" fmla="*/ 15 w 1523"/>
                  <a:gd name="T49" fmla="*/ 728 h 1372"/>
                  <a:gd name="T50" fmla="*/ 118 w 1523"/>
                  <a:gd name="T51" fmla="*/ 982 h 1372"/>
                  <a:gd name="T52" fmla="*/ 158 w 1523"/>
                  <a:gd name="T53" fmla="*/ 1134 h 1372"/>
                  <a:gd name="T54" fmla="*/ 118 w 1523"/>
                  <a:gd name="T55" fmla="*/ 1156 h 1372"/>
                  <a:gd name="T56" fmla="*/ 174 w 1523"/>
                  <a:gd name="T57" fmla="*/ 1272 h 1372"/>
                  <a:gd name="T58" fmla="*/ 171 w 1523"/>
                  <a:gd name="T59" fmla="*/ 1294 h 1372"/>
                  <a:gd name="T60" fmla="*/ 230 w 1523"/>
                  <a:gd name="T61" fmla="*/ 1316 h 1372"/>
                  <a:gd name="T62" fmla="*/ 277 w 1523"/>
                  <a:gd name="T63" fmla="*/ 1369 h 1372"/>
                  <a:gd name="T64" fmla="*/ 387 w 1523"/>
                  <a:gd name="T65" fmla="*/ 1335 h 1372"/>
                  <a:gd name="T66" fmla="*/ 446 w 1523"/>
                  <a:gd name="T67" fmla="*/ 1322 h 1372"/>
                  <a:gd name="T68" fmla="*/ 533 w 1523"/>
                  <a:gd name="T69" fmla="*/ 1290 h 1372"/>
                  <a:gd name="T70" fmla="*/ 615 w 1523"/>
                  <a:gd name="T71" fmla="*/ 1288 h 1372"/>
                  <a:gd name="T72" fmla="*/ 756 w 1523"/>
                  <a:gd name="T73" fmla="*/ 1284 h 1372"/>
                  <a:gd name="T74" fmla="*/ 830 w 1523"/>
                  <a:gd name="T75" fmla="*/ 1257 h 1372"/>
                  <a:gd name="T76" fmla="*/ 901 w 1523"/>
                  <a:gd name="T77" fmla="*/ 1257 h 1372"/>
                  <a:gd name="T78" fmla="*/ 1055 w 1523"/>
                  <a:gd name="T79" fmla="*/ 1153 h 1372"/>
                  <a:gd name="T80" fmla="*/ 1173 w 1523"/>
                  <a:gd name="T81" fmla="*/ 1034 h 1372"/>
                  <a:gd name="T82" fmla="*/ 1270 w 1523"/>
                  <a:gd name="T83" fmla="*/ 941 h 1372"/>
                  <a:gd name="T84" fmla="*/ 1366 w 1523"/>
                  <a:gd name="T85" fmla="*/ 778 h 1372"/>
                  <a:gd name="T86" fmla="*/ 1466 w 1523"/>
                  <a:gd name="T87" fmla="*/ 693 h 1372"/>
                  <a:gd name="T88" fmla="*/ 1523 w 1523"/>
                  <a:gd name="T89" fmla="*/ 509 h 1372"/>
                  <a:gd name="T90" fmla="*/ 1436 w 1523"/>
                  <a:gd name="T91" fmla="*/ 537 h 1372"/>
                  <a:gd name="T92" fmla="*/ 1360 w 1523"/>
                  <a:gd name="T93" fmla="*/ 547 h 1372"/>
                  <a:gd name="T94" fmla="*/ 1329 w 1523"/>
                  <a:gd name="T95" fmla="*/ 500 h 1372"/>
                  <a:gd name="T96" fmla="*/ 1392 w 1523"/>
                  <a:gd name="T97" fmla="*/ 388 h 1372"/>
                  <a:gd name="T98" fmla="*/ 1438 w 1523"/>
                  <a:gd name="T99" fmla="*/ 394 h 1372"/>
                  <a:gd name="T100" fmla="*/ 1442 w 1523"/>
                  <a:gd name="T101" fmla="*/ 218 h 1372"/>
                  <a:gd name="T102" fmla="*/ 1413 w 1523"/>
                  <a:gd name="T103" fmla="*/ 144 h 1372"/>
                  <a:gd name="T104" fmla="*/ 1382 w 1523"/>
                  <a:gd name="T105" fmla="*/ 21 h 1372"/>
                  <a:gd name="T106" fmla="*/ 1061 w 1523"/>
                  <a:gd name="T107" fmla="*/ 732 h 1372"/>
                  <a:gd name="T108" fmla="*/ 1120 w 1523"/>
                  <a:gd name="T109" fmla="*/ 697 h 1372"/>
                  <a:gd name="T110" fmla="*/ 1188 w 1523"/>
                  <a:gd name="T111" fmla="*/ 788 h 1372"/>
                  <a:gd name="T112" fmla="*/ 1161 w 1523"/>
                  <a:gd name="T113" fmla="*/ 822 h 1372"/>
                  <a:gd name="T114" fmla="*/ 1089 w 1523"/>
                  <a:gd name="T115" fmla="*/ 869 h 1372"/>
                  <a:gd name="T116" fmla="*/ 1030 w 1523"/>
                  <a:gd name="T117" fmla="*/ 915 h 1372"/>
                  <a:gd name="T118" fmla="*/ 998 w 1523"/>
                  <a:gd name="T119" fmla="*/ 794 h 13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1523" h="1372">
                    <a:moveTo>
                      <a:pt x="1301" y="21"/>
                    </a:moveTo>
                    <a:lnTo>
                      <a:pt x="1251" y="0"/>
                    </a:lnTo>
                    <a:lnTo>
                      <a:pt x="1217" y="6"/>
                    </a:lnTo>
                    <a:lnTo>
                      <a:pt x="1182" y="9"/>
                    </a:lnTo>
                    <a:lnTo>
                      <a:pt x="1170" y="34"/>
                    </a:lnTo>
                    <a:lnTo>
                      <a:pt x="1145" y="47"/>
                    </a:lnTo>
                    <a:lnTo>
                      <a:pt x="1120" y="50"/>
                    </a:lnTo>
                    <a:lnTo>
                      <a:pt x="1102" y="60"/>
                    </a:lnTo>
                    <a:lnTo>
                      <a:pt x="1089" y="84"/>
                    </a:lnTo>
                    <a:lnTo>
                      <a:pt x="1079" y="91"/>
                    </a:lnTo>
                    <a:lnTo>
                      <a:pt x="1079" y="100"/>
                    </a:lnTo>
                    <a:lnTo>
                      <a:pt x="1061" y="119"/>
                    </a:lnTo>
                    <a:lnTo>
                      <a:pt x="1049" y="119"/>
                    </a:lnTo>
                    <a:lnTo>
                      <a:pt x="1039" y="134"/>
                    </a:lnTo>
                    <a:lnTo>
                      <a:pt x="1002" y="150"/>
                    </a:lnTo>
                    <a:lnTo>
                      <a:pt x="986" y="169"/>
                    </a:lnTo>
                    <a:lnTo>
                      <a:pt x="973" y="228"/>
                    </a:lnTo>
                    <a:lnTo>
                      <a:pt x="946" y="250"/>
                    </a:lnTo>
                    <a:lnTo>
                      <a:pt x="930" y="271"/>
                    </a:lnTo>
                    <a:lnTo>
                      <a:pt x="880" y="281"/>
                    </a:lnTo>
                    <a:lnTo>
                      <a:pt x="880" y="300"/>
                    </a:lnTo>
                    <a:lnTo>
                      <a:pt x="861" y="363"/>
                    </a:lnTo>
                    <a:lnTo>
                      <a:pt x="846" y="381"/>
                    </a:lnTo>
                    <a:lnTo>
                      <a:pt x="830" y="390"/>
                    </a:lnTo>
                    <a:lnTo>
                      <a:pt x="799" y="390"/>
                    </a:lnTo>
                    <a:lnTo>
                      <a:pt x="768" y="400"/>
                    </a:lnTo>
                    <a:lnTo>
                      <a:pt x="736" y="390"/>
                    </a:lnTo>
                    <a:lnTo>
                      <a:pt x="723" y="378"/>
                    </a:lnTo>
                    <a:lnTo>
                      <a:pt x="696" y="378"/>
                    </a:lnTo>
                    <a:lnTo>
                      <a:pt x="655" y="341"/>
                    </a:lnTo>
                    <a:lnTo>
                      <a:pt x="615" y="343"/>
                    </a:lnTo>
                    <a:lnTo>
                      <a:pt x="599" y="363"/>
                    </a:lnTo>
                    <a:lnTo>
                      <a:pt x="596" y="384"/>
                    </a:lnTo>
                    <a:lnTo>
                      <a:pt x="586" y="416"/>
                    </a:lnTo>
                    <a:lnTo>
                      <a:pt x="565" y="443"/>
                    </a:lnTo>
                    <a:lnTo>
                      <a:pt x="539" y="456"/>
                    </a:lnTo>
                    <a:lnTo>
                      <a:pt x="521" y="488"/>
                    </a:lnTo>
                    <a:lnTo>
                      <a:pt x="496" y="494"/>
                    </a:lnTo>
                    <a:lnTo>
                      <a:pt x="486" y="513"/>
                    </a:lnTo>
                    <a:lnTo>
                      <a:pt x="459" y="507"/>
                    </a:lnTo>
                    <a:lnTo>
                      <a:pt x="437" y="513"/>
                    </a:lnTo>
                    <a:lnTo>
                      <a:pt x="414" y="503"/>
                    </a:lnTo>
                    <a:lnTo>
                      <a:pt x="396" y="515"/>
                    </a:lnTo>
                    <a:lnTo>
                      <a:pt x="387" y="494"/>
                    </a:lnTo>
                    <a:lnTo>
                      <a:pt x="390" y="468"/>
                    </a:lnTo>
                    <a:lnTo>
                      <a:pt x="412" y="435"/>
                    </a:lnTo>
                    <a:lnTo>
                      <a:pt x="408" y="403"/>
                    </a:lnTo>
                    <a:lnTo>
                      <a:pt x="396" y="378"/>
                    </a:lnTo>
                    <a:lnTo>
                      <a:pt x="396" y="359"/>
                    </a:lnTo>
                    <a:lnTo>
                      <a:pt x="371" y="316"/>
                    </a:lnTo>
                    <a:lnTo>
                      <a:pt x="336" y="284"/>
                    </a:lnTo>
                    <a:lnTo>
                      <a:pt x="328" y="681"/>
                    </a:lnTo>
                    <a:lnTo>
                      <a:pt x="287" y="693"/>
                    </a:lnTo>
                    <a:lnTo>
                      <a:pt x="277" y="712"/>
                    </a:lnTo>
                    <a:lnTo>
                      <a:pt x="259" y="716"/>
                    </a:lnTo>
                    <a:lnTo>
                      <a:pt x="262" y="732"/>
                    </a:lnTo>
                    <a:lnTo>
                      <a:pt x="246" y="738"/>
                    </a:lnTo>
                    <a:lnTo>
                      <a:pt x="230" y="728"/>
                    </a:lnTo>
                    <a:lnTo>
                      <a:pt x="209" y="724"/>
                    </a:lnTo>
                    <a:lnTo>
                      <a:pt x="158" y="732"/>
                    </a:lnTo>
                    <a:lnTo>
                      <a:pt x="134" y="718"/>
                    </a:lnTo>
                    <a:lnTo>
                      <a:pt x="109" y="718"/>
                    </a:lnTo>
                    <a:lnTo>
                      <a:pt x="87" y="712"/>
                    </a:lnTo>
                    <a:lnTo>
                      <a:pt x="90" y="700"/>
                    </a:lnTo>
                    <a:lnTo>
                      <a:pt x="81" y="685"/>
                    </a:lnTo>
                    <a:lnTo>
                      <a:pt x="87" y="675"/>
                    </a:lnTo>
                    <a:lnTo>
                      <a:pt x="84" y="659"/>
                    </a:lnTo>
                    <a:lnTo>
                      <a:pt x="72" y="659"/>
                    </a:lnTo>
                    <a:lnTo>
                      <a:pt x="68" y="646"/>
                    </a:lnTo>
                    <a:lnTo>
                      <a:pt x="58" y="638"/>
                    </a:lnTo>
                    <a:lnTo>
                      <a:pt x="40" y="644"/>
                    </a:lnTo>
                    <a:lnTo>
                      <a:pt x="25" y="687"/>
                    </a:lnTo>
                    <a:lnTo>
                      <a:pt x="0" y="700"/>
                    </a:lnTo>
                    <a:lnTo>
                      <a:pt x="13" y="712"/>
                    </a:lnTo>
                    <a:lnTo>
                      <a:pt x="15" y="728"/>
                    </a:lnTo>
                    <a:lnTo>
                      <a:pt x="34" y="753"/>
                    </a:lnTo>
                    <a:lnTo>
                      <a:pt x="74" y="890"/>
                    </a:lnTo>
                    <a:lnTo>
                      <a:pt x="118" y="982"/>
                    </a:lnTo>
                    <a:lnTo>
                      <a:pt x="156" y="1038"/>
                    </a:lnTo>
                    <a:lnTo>
                      <a:pt x="165" y="1100"/>
                    </a:lnTo>
                    <a:lnTo>
                      <a:pt x="158" y="1134"/>
                    </a:lnTo>
                    <a:lnTo>
                      <a:pt x="144" y="1153"/>
                    </a:lnTo>
                    <a:lnTo>
                      <a:pt x="131" y="1144"/>
                    </a:lnTo>
                    <a:lnTo>
                      <a:pt x="118" y="1156"/>
                    </a:lnTo>
                    <a:lnTo>
                      <a:pt x="128" y="1191"/>
                    </a:lnTo>
                    <a:lnTo>
                      <a:pt x="158" y="1228"/>
                    </a:lnTo>
                    <a:lnTo>
                      <a:pt x="174" y="1272"/>
                    </a:lnTo>
                    <a:lnTo>
                      <a:pt x="158" y="1288"/>
                    </a:lnTo>
                    <a:lnTo>
                      <a:pt x="171" y="1322"/>
                    </a:lnTo>
                    <a:lnTo>
                      <a:pt x="171" y="1294"/>
                    </a:lnTo>
                    <a:lnTo>
                      <a:pt x="203" y="1294"/>
                    </a:lnTo>
                    <a:lnTo>
                      <a:pt x="203" y="1325"/>
                    </a:lnTo>
                    <a:lnTo>
                      <a:pt x="230" y="1316"/>
                    </a:lnTo>
                    <a:lnTo>
                      <a:pt x="246" y="1329"/>
                    </a:lnTo>
                    <a:lnTo>
                      <a:pt x="242" y="1350"/>
                    </a:lnTo>
                    <a:lnTo>
                      <a:pt x="277" y="1369"/>
                    </a:lnTo>
                    <a:lnTo>
                      <a:pt x="308" y="1372"/>
                    </a:lnTo>
                    <a:lnTo>
                      <a:pt x="353" y="1335"/>
                    </a:lnTo>
                    <a:lnTo>
                      <a:pt x="387" y="1335"/>
                    </a:lnTo>
                    <a:lnTo>
                      <a:pt x="393" y="1322"/>
                    </a:lnTo>
                    <a:lnTo>
                      <a:pt x="427" y="1331"/>
                    </a:lnTo>
                    <a:lnTo>
                      <a:pt x="446" y="1322"/>
                    </a:lnTo>
                    <a:lnTo>
                      <a:pt x="471" y="1325"/>
                    </a:lnTo>
                    <a:lnTo>
                      <a:pt x="502" y="1294"/>
                    </a:lnTo>
                    <a:lnTo>
                      <a:pt x="533" y="1290"/>
                    </a:lnTo>
                    <a:lnTo>
                      <a:pt x="555" y="1282"/>
                    </a:lnTo>
                    <a:lnTo>
                      <a:pt x="615" y="1298"/>
                    </a:lnTo>
                    <a:lnTo>
                      <a:pt x="615" y="1288"/>
                    </a:lnTo>
                    <a:lnTo>
                      <a:pt x="639" y="1282"/>
                    </a:lnTo>
                    <a:lnTo>
                      <a:pt x="746" y="1306"/>
                    </a:lnTo>
                    <a:lnTo>
                      <a:pt x="756" y="1284"/>
                    </a:lnTo>
                    <a:lnTo>
                      <a:pt x="824" y="1288"/>
                    </a:lnTo>
                    <a:lnTo>
                      <a:pt x="817" y="1275"/>
                    </a:lnTo>
                    <a:lnTo>
                      <a:pt x="830" y="1257"/>
                    </a:lnTo>
                    <a:lnTo>
                      <a:pt x="852" y="1253"/>
                    </a:lnTo>
                    <a:lnTo>
                      <a:pt x="880" y="1259"/>
                    </a:lnTo>
                    <a:lnTo>
                      <a:pt x="901" y="1257"/>
                    </a:lnTo>
                    <a:lnTo>
                      <a:pt x="955" y="1232"/>
                    </a:lnTo>
                    <a:lnTo>
                      <a:pt x="1030" y="1181"/>
                    </a:lnTo>
                    <a:lnTo>
                      <a:pt x="1055" y="1153"/>
                    </a:lnTo>
                    <a:lnTo>
                      <a:pt x="1073" y="1144"/>
                    </a:lnTo>
                    <a:lnTo>
                      <a:pt x="1123" y="1097"/>
                    </a:lnTo>
                    <a:lnTo>
                      <a:pt x="1173" y="1034"/>
                    </a:lnTo>
                    <a:lnTo>
                      <a:pt x="1196" y="1022"/>
                    </a:lnTo>
                    <a:lnTo>
                      <a:pt x="1233" y="991"/>
                    </a:lnTo>
                    <a:lnTo>
                      <a:pt x="1270" y="941"/>
                    </a:lnTo>
                    <a:lnTo>
                      <a:pt x="1317" y="859"/>
                    </a:lnTo>
                    <a:lnTo>
                      <a:pt x="1335" y="841"/>
                    </a:lnTo>
                    <a:lnTo>
                      <a:pt x="1366" y="778"/>
                    </a:lnTo>
                    <a:lnTo>
                      <a:pt x="1407" y="734"/>
                    </a:lnTo>
                    <a:lnTo>
                      <a:pt x="1434" y="723"/>
                    </a:lnTo>
                    <a:lnTo>
                      <a:pt x="1466" y="693"/>
                    </a:lnTo>
                    <a:lnTo>
                      <a:pt x="1470" y="679"/>
                    </a:lnTo>
                    <a:lnTo>
                      <a:pt x="1485" y="650"/>
                    </a:lnTo>
                    <a:lnTo>
                      <a:pt x="1523" y="509"/>
                    </a:lnTo>
                    <a:lnTo>
                      <a:pt x="1454" y="509"/>
                    </a:lnTo>
                    <a:lnTo>
                      <a:pt x="1442" y="507"/>
                    </a:lnTo>
                    <a:lnTo>
                      <a:pt x="1436" y="537"/>
                    </a:lnTo>
                    <a:lnTo>
                      <a:pt x="1436" y="560"/>
                    </a:lnTo>
                    <a:lnTo>
                      <a:pt x="1395" y="560"/>
                    </a:lnTo>
                    <a:lnTo>
                      <a:pt x="1360" y="547"/>
                    </a:lnTo>
                    <a:lnTo>
                      <a:pt x="1345" y="528"/>
                    </a:lnTo>
                    <a:lnTo>
                      <a:pt x="1339" y="503"/>
                    </a:lnTo>
                    <a:lnTo>
                      <a:pt x="1329" y="500"/>
                    </a:lnTo>
                    <a:lnTo>
                      <a:pt x="1333" y="462"/>
                    </a:lnTo>
                    <a:lnTo>
                      <a:pt x="1364" y="409"/>
                    </a:lnTo>
                    <a:lnTo>
                      <a:pt x="1392" y="388"/>
                    </a:lnTo>
                    <a:lnTo>
                      <a:pt x="1429" y="416"/>
                    </a:lnTo>
                    <a:lnTo>
                      <a:pt x="1442" y="412"/>
                    </a:lnTo>
                    <a:lnTo>
                      <a:pt x="1438" y="394"/>
                    </a:lnTo>
                    <a:lnTo>
                      <a:pt x="1448" y="381"/>
                    </a:lnTo>
                    <a:lnTo>
                      <a:pt x="1454" y="250"/>
                    </a:lnTo>
                    <a:lnTo>
                      <a:pt x="1442" y="218"/>
                    </a:lnTo>
                    <a:lnTo>
                      <a:pt x="1442" y="193"/>
                    </a:lnTo>
                    <a:lnTo>
                      <a:pt x="1432" y="185"/>
                    </a:lnTo>
                    <a:lnTo>
                      <a:pt x="1413" y="144"/>
                    </a:lnTo>
                    <a:lnTo>
                      <a:pt x="1417" y="113"/>
                    </a:lnTo>
                    <a:lnTo>
                      <a:pt x="1395" y="31"/>
                    </a:lnTo>
                    <a:lnTo>
                      <a:pt x="1382" y="21"/>
                    </a:lnTo>
                    <a:lnTo>
                      <a:pt x="1301" y="21"/>
                    </a:lnTo>
                    <a:close/>
                    <a:moveTo>
                      <a:pt x="1039" y="734"/>
                    </a:moveTo>
                    <a:lnTo>
                      <a:pt x="1061" y="732"/>
                    </a:lnTo>
                    <a:lnTo>
                      <a:pt x="1079" y="710"/>
                    </a:lnTo>
                    <a:lnTo>
                      <a:pt x="1092" y="710"/>
                    </a:lnTo>
                    <a:lnTo>
                      <a:pt x="1120" y="697"/>
                    </a:lnTo>
                    <a:lnTo>
                      <a:pt x="1157" y="738"/>
                    </a:lnTo>
                    <a:lnTo>
                      <a:pt x="1182" y="753"/>
                    </a:lnTo>
                    <a:lnTo>
                      <a:pt x="1188" y="788"/>
                    </a:lnTo>
                    <a:lnTo>
                      <a:pt x="1180" y="794"/>
                    </a:lnTo>
                    <a:lnTo>
                      <a:pt x="1176" y="810"/>
                    </a:lnTo>
                    <a:lnTo>
                      <a:pt x="1161" y="822"/>
                    </a:lnTo>
                    <a:lnTo>
                      <a:pt x="1164" y="841"/>
                    </a:lnTo>
                    <a:lnTo>
                      <a:pt x="1133" y="859"/>
                    </a:lnTo>
                    <a:lnTo>
                      <a:pt x="1089" y="869"/>
                    </a:lnTo>
                    <a:lnTo>
                      <a:pt x="1073" y="882"/>
                    </a:lnTo>
                    <a:lnTo>
                      <a:pt x="1061" y="923"/>
                    </a:lnTo>
                    <a:lnTo>
                      <a:pt x="1030" y="915"/>
                    </a:lnTo>
                    <a:lnTo>
                      <a:pt x="998" y="884"/>
                    </a:lnTo>
                    <a:lnTo>
                      <a:pt x="967" y="810"/>
                    </a:lnTo>
                    <a:lnTo>
                      <a:pt x="998" y="794"/>
                    </a:lnTo>
                    <a:lnTo>
                      <a:pt x="1039" y="7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4" name="Freeform 89">
                <a:extLst>
                  <a:ext uri="{FF2B5EF4-FFF2-40B4-BE49-F238E27FC236}">
                    <a16:creationId xmlns:a16="http://schemas.microsoft.com/office/drawing/2014/main" id="{F6E6BEBB-1659-4587-A0C4-C3A2B0B304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46" y="3225"/>
                <a:ext cx="56" cy="57"/>
              </a:xfrm>
              <a:custGeom>
                <a:avLst/>
                <a:gdLst>
                  <a:gd name="T0" fmla="*/ 94 w 221"/>
                  <a:gd name="T1" fmla="*/ 35 h 226"/>
                  <a:gd name="T2" fmla="*/ 72 w 221"/>
                  <a:gd name="T3" fmla="*/ 37 h 226"/>
                  <a:gd name="T4" fmla="*/ 31 w 221"/>
                  <a:gd name="T5" fmla="*/ 97 h 226"/>
                  <a:gd name="T6" fmla="*/ 0 w 221"/>
                  <a:gd name="T7" fmla="*/ 113 h 226"/>
                  <a:gd name="T8" fmla="*/ 31 w 221"/>
                  <a:gd name="T9" fmla="*/ 187 h 226"/>
                  <a:gd name="T10" fmla="*/ 63 w 221"/>
                  <a:gd name="T11" fmla="*/ 218 h 226"/>
                  <a:gd name="T12" fmla="*/ 94 w 221"/>
                  <a:gd name="T13" fmla="*/ 226 h 226"/>
                  <a:gd name="T14" fmla="*/ 106 w 221"/>
                  <a:gd name="T15" fmla="*/ 185 h 226"/>
                  <a:gd name="T16" fmla="*/ 122 w 221"/>
                  <a:gd name="T17" fmla="*/ 172 h 226"/>
                  <a:gd name="T18" fmla="*/ 166 w 221"/>
                  <a:gd name="T19" fmla="*/ 162 h 226"/>
                  <a:gd name="T20" fmla="*/ 197 w 221"/>
                  <a:gd name="T21" fmla="*/ 144 h 226"/>
                  <a:gd name="T22" fmla="*/ 194 w 221"/>
                  <a:gd name="T23" fmla="*/ 125 h 226"/>
                  <a:gd name="T24" fmla="*/ 209 w 221"/>
                  <a:gd name="T25" fmla="*/ 113 h 226"/>
                  <a:gd name="T26" fmla="*/ 213 w 221"/>
                  <a:gd name="T27" fmla="*/ 97 h 226"/>
                  <a:gd name="T28" fmla="*/ 221 w 221"/>
                  <a:gd name="T29" fmla="*/ 91 h 226"/>
                  <a:gd name="T30" fmla="*/ 215 w 221"/>
                  <a:gd name="T31" fmla="*/ 56 h 226"/>
                  <a:gd name="T32" fmla="*/ 190 w 221"/>
                  <a:gd name="T33" fmla="*/ 41 h 226"/>
                  <a:gd name="T34" fmla="*/ 153 w 221"/>
                  <a:gd name="T35" fmla="*/ 0 h 226"/>
                  <a:gd name="T36" fmla="*/ 125 w 221"/>
                  <a:gd name="T37" fmla="*/ 13 h 226"/>
                  <a:gd name="T38" fmla="*/ 112 w 221"/>
                  <a:gd name="T39" fmla="*/ 13 h 226"/>
                  <a:gd name="T40" fmla="*/ 94 w 221"/>
                  <a:gd name="T41" fmla="*/ 35 h 2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221" h="226">
                    <a:moveTo>
                      <a:pt x="94" y="35"/>
                    </a:moveTo>
                    <a:lnTo>
                      <a:pt x="72" y="37"/>
                    </a:lnTo>
                    <a:lnTo>
                      <a:pt x="31" y="97"/>
                    </a:lnTo>
                    <a:lnTo>
                      <a:pt x="0" y="113"/>
                    </a:lnTo>
                    <a:lnTo>
                      <a:pt x="31" y="187"/>
                    </a:lnTo>
                    <a:lnTo>
                      <a:pt x="63" y="218"/>
                    </a:lnTo>
                    <a:lnTo>
                      <a:pt x="94" y="226"/>
                    </a:lnTo>
                    <a:lnTo>
                      <a:pt x="106" y="185"/>
                    </a:lnTo>
                    <a:lnTo>
                      <a:pt x="122" y="172"/>
                    </a:lnTo>
                    <a:lnTo>
                      <a:pt x="166" y="162"/>
                    </a:lnTo>
                    <a:lnTo>
                      <a:pt x="197" y="144"/>
                    </a:lnTo>
                    <a:lnTo>
                      <a:pt x="194" y="125"/>
                    </a:lnTo>
                    <a:lnTo>
                      <a:pt x="209" y="113"/>
                    </a:lnTo>
                    <a:lnTo>
                      <a:pt x="213" y="97"/>
                    </a:lnTo>
                    <a:lnTo>
                      <a:pt x="221" y="91"/>
                    </a:lnTo>
                    <a:lnTo>
                      <a:pt x="215" y="56"/>
                    </a:lnTo>
                    <a:lnTo>
                      <a:pt x="190" y="41"/>
                    </a:lnTo>
                    <a:lnTo>
                      <a:pt x="153" y="0"/>
                    </a:lnTo>
                    <a:lnTo>
                      <a:pt x="125" y="13"/>
                    </a:lnTo>
                    <a:lnTo>
                      <a:pt x="112" y="13"/>
                    </a:lnTo>
                    <a:lnTo>
                      <a:pt x="94" y="3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5" name="Freeform 90">
                <a:extLst>
                  <a:ext uri="{FF2B5EF4-FFF2-40B4-BE49-F238E27FC236}">
                    <a16:creationId xmlns:a16="http://schemas.microsoft.com/office/drawing/2014/main" id="{8E65C7F3-FA1B-4FA8-98CD-A4D4FD6B3A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37" y="3148"/>
                <a:ext cx="31" cy="43"/>
              </a:xfrm>
              <a:custGeom>
                <a:avLst/>
                <a:gdLst>
                  <a:gd name="T0" fmla="*/ 100 w 125"/>
                  <a:gd name="T1" fmla="*/ 28 h 172"/>
                  <a:gd name="T2" fmla="*/ 63 w 125"/>
                  <a:gd name="T3" fmla="*/ 0 h 172"/>
                  <a:gd name="T4" fmla="*/ 35 w 125"/>
                  <a:gd name="T5" fmla="*/ 21 h 172"/>
                  <a:gd name="T6" fmla="*/ 4 w 125"/>
                  <a:gd name="T7" fmla="*/ 74 h 172"/>
                  <a:gd name="T8" fmla="*/ 0 w 125"/>
                  <a:gd name="T9" fmla="*/ 112 h 172"/>
                  <a:gd name="T10" fmla="*/ 10 w 125"/>
                  <a:gd name="T11" fmla="*/ 115 h 172"/>
                  <a:gd name="T12" fmla="*/ 16 w 125"/>
                  <a:gd name="T13" fmla="*/ 140 h 172"/>
                  <a:gd name="T14" fmla="*/ 31 w 125"/>
                  <a:gd name="T15" fmla="*/ 159 h 172"/>
                  <a:gd name="T16" fmla="*/ 66 w 125"/>
                  <a:gd name="T17" fmla="*/ 172 h 172"/>
                  <a:gd name="T18" fmla="*/ 107 w 125"/>
                  <a:gd name="T19" fmla="*/ 172 h 172"/>
                  <a:gd name="T20" fmla="*/ 107 w 125"/>
                  <a:gd name="T21" fmla="*/ 149 h 172"/>
                  <a:gd name="T22" fmla="*/ 113 w 125"/>
                  <a:gd name="T23" fmla="*/ 119 h 172"/>
                  <a:gd name="T24" fmla="*/ 125 w 125"/>
                  <a:gd name="T25" fmla="*/ 121 h 172"/>
                  <a:gd name="T26" fmla="*/ 123 w 125"/>
                  <a:gd name="T27" fmla="*/ 34 h 172"/>
                  <a:gd name="T28" fmla="*/ 113 w 125"/>
                  <a:gd name="T29" fmla="*/ 24 h 172"/>
                  <a:gd name="T30" fmla="*/ 100 w 125"/>
                  <a:gd name="T31" fmla="*/ 28 h 1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25" h="172">
                    <a:moveTo>
                      <a:pt x="100" y="28"/>
                    </a:moveTo>
                    <a:lnTo>
                      <a:pt x="63" y="0"/>
                    </a:lnTo>
                    <a:lnTo>
                      <a:pt x="35" y="21"/>
                    </a:lnTo>
                    <a:lnTo>
                      <a:pt x="4" y="74"/>
                    </a:lnTo>
                    <a:lnTo>
                      <a:pt x="0" y="112"/>
                    </a:lnTo>
                    <a:lnTo>
                      <a:pt x="10" y="115"/>
                    </a:lnTo>
                    <a:lnTo>
                      <a:pt x="16" y="140"/>
                    </a:lnTo>
                    <a:lnTo>
                      <a:pt x="31" y="159"/>
                    </a:lnTo>
                    <a:lnTo>
                      <a:pt x="66" y="172"/>
                    </a:lnTo>
                    <a:lnTo>
                      <a:pt x="107" y="172"/>
                    </a:lnTo>
                    <a:lnTo>
                      <a:pt x="107" y="149"/>
                    </a:lnTo>
                    <a:lnTo>
                      <a:pt x="113" y="119"/>
                    </a:lnTo>
                    <a:lnTo>
                      <a:pt x="125" y="121"/>
                    </a:lnTo>
                    <a:lnTo>
                      <a:pt x="123" y="34"/>
                    </a:lnTo>
                    <a:lnTo>
                      <a:pt x="113" y="24"/>
                    </a:lnTo>
                    <a:lnTo>
                      <a:pt x="100" y="28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6" name="Freeform 91">
                <a:extLst>
                  <a:ext uri="{FF2B5EF4-FFF2-40B4-BE49-F238E27FC236}">
                    <a16:creationId xmlns:a16="http://schemas.microsoft.com/office/drawing/2014/main" id="{E26F20BA-FE7A-4022-A033-6F52FB7A84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50" y="1076"/>
                <a:ext cx="271" cy="231"/>
              </a:xfrm>
              <a:custGeom>
                <a:avLst/>
                <a:gdLst>
                  <a:gd name="T0" fmla="*/ 85 w 1084"/>
                  <a:gd name="T1" fmla="*/ 253 h 924"/>
                  <a:gd name="T2" fmla="*/ 0 w 1084"/>
                  <a:gd name="T3" fmla="*/ 273 h 924"/>
                  <a:gd name="T4" fmla="*/ 36 w 1084"/>
                  <a:gd name="T5" fmla="*/ 346 h 924"/>
                  <a:gd name="T6" fmla="*/ 220 w 1084"/>
                  <a:gd name="T7" fmla="*/ 443 h 924"/>
                  <a:gd name="T8" fmla="*/ 289 w 1084"/>
                  <a:gd name="T9" fmla="*/ 507 h 924"/>
                  <a:gd name="T10" fmla="*/ 326 w 1084"/>
                  <a:gd name="T11" fmla="*/ 617 h 924"/>
                  <a:gd name="T12" fmla="*/ 270 w 1084"/>
                  <a:gd name="T13" fmla="*/ 648 h 924"/>
                  <a:gd name="T14" fmla="*/ 220 w 1084"/>
                  <a:gd name="T15" fmla="*/ 821 h 924"/>
                  <a:gd name="T16" fmla="*/ 247 w 1084"/>
                  <a:gd name="T17" fmla="*/ 852 h 924"/>
                  <a:gd name="T18" fmla="*/ 360 w 1084"/>
                  <a:gd name="T19" fmla="*/ 884 h 924"/>
                  <a:gd name="T20" fmla="*/ 428 w 1084"/>
                  <a:gd name="T21" fmla="*/ 873 h 924"/>
                  <a:gd name="T22" fmla="*/ 485 w 1084"/>
                  <a:gd name="T23" fmla="*/ 888 h 924"/>
                  <a:gd name="T24" fmla="*/ 529 w 1084"/>
                  <a:gd name="T25" fmla="*/ 903 h 924"/>
                  <a:gd name="T26" fmla="*/ 601 w 1084"/>
                  <a:gd name="T27" fmla="*/ 924 h 924"/>
                  <a:gd name="T28" fmla="*/ 637 w 1084"/>
                  <a:gd name="T29" fmla="*/ 914 h 924"/>
                  <a:gd name="T30" fmla="*/ 639 w 1084"/>
                  <a:gd name="T31" fmla="*/ 838 h 924"/>
                  <a:gd name="T32" fmla="*/ 806 w 1084"/>
                  <a:gd name="T33" fmla="*/ 814 h 924"/>
                  <a:gd name="T34" fmla="*/ 915 w 1084"/>
                  <a:gd name="T35" fmla="*/ 850 h 924"/>
                  <a:gd name="T36" fmla="*/ 941 w 1084"/>
                  <a:gd name="T37" fmla="*/ 827 h 924"/>
                  <a:gd name="T38" fmla="*/ 1018 w 1084"/>
                  <a:gd name="T39" fmla="*/ 767 h 924"/>
                  <a:gd name="T40" fmla="*/ 990 w 1084"/>
                  <a:gd name="T41" fmla="*/ 738 h 924"/>
                  <a:gd name="T42" fmla="*/ 980 w 1084"/>
                  <a:gd name="T43" fmla="*/ 673 h 924"/>
                  <a:gd name="T44" fmla="*/ 992 w 1084"/>
                  <a:gd name="T45" fmla="*/ 604 h 924"/>
                  <a:gd name="T46" fmla="*/ 979 w 1084"/>
                  <a:gd name="T47" fmla="*/ 539 h 924"/>
                  <a:gd name="T48" fmla="*/ 937 w 1084"/>
                  <a:gd name="T49" fmla="*/ 491 h 924"/>
                  <a:gd name="T50" fmla="*/ 893 w 1084"/>
                  <a:gd name="T51" fmla="*/ 521 h 924"/>
                  <a:gd name="T52" fmla="*/ 973 w 1084"/>
                  <a:gd name="T53" fmla="*/ 404 h 924"/>
                  <a:gd name="T54" fmla="*/ 1008 w 1084"/>
                  <a:gd name="T55" fmla="*/ 388 h 924"/>
                  <a:gd name="T56" fmla="*/ 1024 w 1084"/>
                  <a:gd name="T57" fmla="*/ 372 h 924"/>
                  <a:gd name="T58" fmla="*/ 1055 w 1084"/>
                  <a:gd name="T59" fmla="*/ 248 h 924"/>
                  <a:gd name="T60" fmla="*/ 1027 w 1084"/>
                  <a:gd name="T61" fmla="*/ 208 h 924"/>
                  <a:gd name="T62" fmla="*/ 937 w 1084"/>
                  <a:gd name="T63" fmla="*/ 175 h 924"/>
                  <a:gd name="T64" fmla="*/ 882 w 1084"/>
                  <a:gd name="T65" fmla="*/ 169 h 924"/>
                  <a:gd name="T66" fmla="*/ 804 w 1084"/>
                  <a:gd name="T67" fmla="*/ 136 h 924"/>
                  <a:gd name="T68" fmla="*/ 746 w 1084"/>
                  <a:gd name="T69" fmla="*/ 119 h 924"/>
                  <a:gd name="T70" fmla="*/ 708 w 1084"/>
                  <a:gd name="T71" fmla="*/ 80 h 924"/>
                  <a:gd name="T72" fmla="*/ 619 w 1084"/>
                  <a:gd name="T73" fmla="*/ 5 h 924"/>
                  <a:gd name="T74" fmla="*/ 592 w 1084"/>
                  <a:gd name="T75" fmla="*/ 0 h 924"/>
                  <a:gd name="T76" fmla="*/ 537 w 1084"/>
                  <a:gd name="T77" fmla="*/ 97 h 924"/>
                  <a:gd name="T78" fmla="*/ 427 w 1084"/>
                  <a:gd name="T79" fmla="*/ 143 h 924"/>
                  <a:gd name="T80" fmla="*/ 359 w 1084"/>
                  <a:gd name="T81" fmla="*/ 190 h 924"/>
                  <a:gd name="T82" fmla="*/ 294 w 1084"/>
                  <a:gd name="T83" fmla="*/ 149 h 924"/>
                  <a:gd name="T84" fmla="*/ 256 w 1084"/>
                  <a:gd name="T85" fmla="*/ 181 h 924"/>
                  <a:gd name="T86" fmla="*/ 200 w 1084"/>
                  <a:gd name="T87" fmla="*/ 254 h 924"/>
                  <a:gd name="T88" fmla="*/ 135 w 1084"/>
                  <a:gd name="T89" fmla="*/ 236 h 9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084" h="924">
                    <a:moveTo>
                      <a:pt x="135" y="236"/>
                    </a:moveTo>
                    <a:lnTo>
                      <a:pt x="85" y="253"/>
                    </a:lnTo>
                    <a:lnTo>
                      <a:pt x="25" y="260"/>
                    </a:lnTo>
                    <a:lnTo>
                      <a:pt x="0" y="273"/>
                    </a:lnTo>
                    <a:lnTo>
                      <a:pt x="9" y="322"/>
                    </a:lnTo>
                    <a:lnTo>
                      <a:pt x="36" y="346"/>
                    </a:lnTo>
                    <a:lnTo>
                      <a:pt x="210" y="409"/>
                    </a:lnTo>
                    <a:lnTo>
                      <a:pt x="220" y="443"/>
                    </a:lnTo>
                    <a:lnTo>
                      <a:pt x="256" y="495"/>
                    </a:lnTo>
                    <a:lnTo>
                      <a:pt x="289" y="507"/>
                    </a:lnTo>
                    <a:lnTo>
                      <a:pt x="292" y="569"/>
                    </a:lnTo>
                    <a:lnTo>
                      <a:pt x="326" y="617"/>
                    </a:lnTo>
                    <a:lnTo>
                      <a:pt x="288" y="596"/>
                    </a:lnTo>
                    <a:lnTo>
                      <a:pt x="270" y="648"/>
                    </a:lnTo>
                    <a:lnTo>
                      <a:pt x="254" y="780"/>
                    </a:lnTo>
                    <a:lnTo>
                      <a:pt x="220" y="821"/>
                    </a:lnTo>
                    <a:lnTo>
                      <a:pt x="247" y="831"/>
                    </a:lnTo>
                    <a:lnTo>
                      <a:pt x="247" y="852"/>
                    </a:lnTo>
                    <a:lnTo>
                      <a:pt x="284" y="855"/>
                    </a:lnTo>
                    <a:lnTo>
                      <a:pt x="360" y="884"/>
                    </a:lnTo>
                    <a:lnTo>
                      <a:pt x="423" y="893"/>
                    </a:lnTo>
                    <a:lnTo>
                      <a:pt x="428" y="873"/>
                    </a:lnTo>
                    <a:lnTo>
                      <a:pt x="483" y="889"/>
                    </a:lnTo>
                    <a:lnTo>
                      <a:pt x="485" y="888"/>
                    </a:lnTo>
                    <a:lnTo>
                      <a:pt x="508" y="884"/>
                    </a:lnTo>
                    <a:lnTo>
                      <a:pt x="529" y="903"/>
                    </a:lnTo>
                    <a:lnTo>
                      <a:pt x="549" y="921"/>
                    </a:lnTo>
                    <a:lnTo>
                      <a:pt x="601" y="924"/>
                    </a:lnTo>
                    <a:lnTo>
                      <a:pt x="634" y="915"/>
                    </a:lnTo>
                    <a:lnTo>
                      <a:pt x="637" y="914"/>
                    </a:lnTo>
                    <a:lnTo>
                      <a:pt x="627" y="872"/>
                    </a:lnTo>
                    <a:lnTo>
                      <a:pt x="639" y="838"/>
                    </a:lnTo>
                    <a:lnTo>
                      <a:pt x="718" y="798"/>
                    </a:lnTo>
                    <a:lnTo>
                      <a:pt x="806" y="814"/>
                    </a:lnTo>
                    <a:lnTo>
                      <a:pt x="848" y="838"/>
                    </a:lnTo>
                    <a:lnTo>
                      <a:pt x="915" y="850"/>
                    </a:lnTo>
                    <a:lnTo>
                      <a:pt x="948" y="841"/>
                    </a:lnTo>
                    <a:lnTo>
                      <a:pt x="941" y="827"/>
                    </a:lnTo>
                    <a:lnTo>
                      <a:pt x="1016" y="769"/>
                    </a:lnTo>
                    <a:lnTo>
                      <a:pt x="1018" y="767"/>
                    </a:lnTo>
                    <a:lnTo>
                      <a:pt x="1036" y="734"/>
                    </a:lnTo>
                    <a:lnTo>
                      <a:pt x="990" y="738"/>
                    </a:lnTo>
                    <a:lnTo>
                      <a:pt x="961" y="697"/>
                    </a:lnTo>
                    <a:lnTo>
                      <a:pt x="980" y="673"/>
                    </a:lnTo>
                    <a:lnTo>
                      <a:pt x="942" y="627"/>
                    </a:lnTo>
                    <a:lnTo>
                      <a:pt x="992" y="604"/>
                    </a:lnTo>
                    <a:lnTo>
                      <a:pt x="962" y="562"/>
                    </a:lnTo>
                    <a:lnTo>
                      <a:pt x="979" y="539"/>
                    </a:lnTo>
                    <a:lnTo>
                      <a:pt x="959" y="495"/>
                    </a:lnTo>
                    <a:lnTo>
                      <a:pt x="937" y="491"/>
                    </a:lnTo>
                    <a:lnTo>
                      <a:pt x="916" y="513"/>
                    </a:lnTo>
                    <a:lnTo>
                      <a:pt x="893" y="521"/>
                    </a:lnTo>
                    <a:lnTo>
                      <a:pt x="900" y="482"/>
                    </a:lnTo>
                    <a:lnTo>
                      <a:pt x="973" y="404"/>
                    </a:lnTo>
                    <a:lnTo>
                      <a:pt x="979" y="378"/>
                    </a:lnTo>
                    <a:lnTo>
                      <a:pt x="1008" y="388"/>
                    </a:lnTo>
                    <a:lnTo>
                      <a:pt x="1024" y="377"/>
                    </a:lnTo>
                    <a:lnTo>
                      <a:pt x="1024" y="372"/>
                    </a:lnTo>
                    <a:lnTo>
                      <a:pt x="1024" y="326"/>
                    </a:lnTo>
                    <a:lnTo>
                      <a:pt x="1055" y="248"/>
                    </a:lnTo>
                    <a:lnTo>
                      <a:pt x="1084" y="227"/>
                    </a:lnTo>
                    <a:lnTo>
                      <a:pt x="1027" y="208"/>
                    </a:lnTo>
                    <a:lnTo>
                      <a:pt x="972" y="210"/>
                    </a:lnTo>
                    <a:lnTo>
                      <a:pt x="937" y="175"/>
                    </a:lnTo>
                    <a:lnTo>
                      <a:pt x="936" y="174"/>
                    </a:lnTo>
                    <a:lnTo>
                      <a:pt x="882" y="169"/>
                    </a:lnTo>
                    <a:lnTo>
                      <a:pt x="857" y="166"/>
                    </a:lnTo>
                    <a:lnTo>
                      <a:pt x="804" y="136"/>
                    </a:lnTo>
                    <a:lnTo>
                      <a:pt x="801" y="99"/>
                    </a:lnTo>
                    <a:lnTo>
                      <a:pt x="746" y="119"/>
                    </a:lnTo>
                    <a:lnTo>
                      <a:pt x="752" y="86"/>
                    </a:lnTo>
                    <a:lnTo>
                      <a:pt x="708" y="80"/>
                    </a:lnTo>
                    <a:lnTo>
                      <a:pt x="624" y="31"/>
                    </a:lnTo>
                    <a:lnTo>
                      <a:pt x="619" y="5"/>
                    </a:lnTo>
                    <a:lnTo>
                      <a:pt x="618" y="4"/>
                    </a:lnTo>
                    <a:lnTo>
                      <a:pt x="592" y="0"/>
                    </a:lnTo>
                    <a:lnTo>
                      <a:pt x="548" y="24"/>
                    </a:lnTo>
                    <a:lnTo>
                      <a:pt x="537" y="97"/>
                    </a:lnTo>
                    <a:lnTo>
                      <a:pt x="488" y="129"/>
                    </a:lnTo>
                    <a:lnTo>
                      <a:pt x="427" y="143"/>
                    </a:lnTo>
                    <a:lnTo>
                      <a:pt x="406" y="188"/>
                    </a:lnTo>
                    <a:lnTo>
                      <a:pt x="359" y="190"/>
                    </a:lnTo>
                    <a:lnTo>
                      <a:pt x="307" y="184"/>
                    </a:lnTo>
                    <a:lnTo>
                      <a:pt x="294" y="149"/>
                    </a:lnTo>
                    <a:lnTo>
                      <a:pt x="251" y="148"/>
                    </a:lnTo>
                    <a:lnTo>
                      <a:pt x="256" y="181"/>
                    </a:lnTo>
                    <a:lnTo>
                      <a:pt x="283" y="263"/>
                    </a:lnTo>
                    <a:lnTo>
                      <a:pt x="200" y="254"/>
                    </a:lnTo>
                    <a:lnTo>
                      <a:pt x="172" y="269"/>
                    </a:lnTo>
                    <a:lnTo>
                      <a:pt x="135" y="236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7" name="Freeform 92">
                <a:extLst>
                  <a:ext uri="{FF2B5EF4-FFF2-40B4-BE49-F238E27FC236}">
                    <a16:creationId xmlns:a16="http://schemas.microsoft.com/office/drawing/2014/main" id="{54DFCAB0-2DF9-46CD-AA45-EC42994637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78" y="634"/>
                <a:ext cx="233" cy="334"/>
              </a:xfrm>
              <a:custGeom>
                <a:avLst/>
                <a:gdLst>
                  <a:gd name="T0" fmla="*/ 680 w 934"/>
                  <a:gd name="T1" fmla="*/ 0 h 1334"/>
                  <a:gd name="T2" fmla="*/ 632 w 934"/>
                  <a:gd name="T3" fmla="*/ 21 h 1334"/>
                  <a:gd name="T4" fmla="*/ 503 w 934"/>
                  <a:gd name="T5" fmla="*/ 43 h 1334"/>
                  <a:gd name="T6" fmla="*/ 485 w 934"/>
                  <a:gd name="T7" fmla="*/ 78 h 1334"/>
                  <a:gd name="T8" fmla="*/ 428 w 934"/>
                  <a:gd name="T9" fmla="*/ 86 h 1334"/>
                  <a:gd name="T10" fmla="*/ 369 w 934"/>
                  <a:gd name="T11" fmla="*/ 140 h 1334"/>
                  <a:gd name="T12" fmla="*/ 369 w 934"/>
                  <a:gd name="T13" fmla="*/ 172 h 1334"/>
                  <a:gd name="T14" fmla="*/ 301 w 934"/>
                  <a:gd name="T15" fmla="*/ 237 h 1334"/>
                  <a:gd name="T16" fmla="*/ 241 w 934"/>
                  <a:gd name="T17" fmla="*/ 275 h 1334"/>
                  <a:gd name="T18" fmla="*/ 238 w 934"/>
                  <a:gd name="T19" fmla="*/ 350 h 1334"/>
                  <a:gd name="T20" fmla="*/ 213 w 934"/>
                  <a:gd name="T21" fmla="*/ 430 h 1334"/>
                  <a:gd name="T22" fmla="*/ 213 w 934"/>
                  <a:gd name="T23" fmla="*/ 465 h 1334"/>
                  <a:gd name="T24" fmla="*/ 154 w 934"/>
                  <a:gd name="T25" fmla="*/ 465 h 1334"/>
                  <a:gd name="T26" fmla="*/ 76 w 934"/>
                  <a:gd name="T27" fmla="*/ 512 h 1334"/>
                  <a:gd name="T28" fmla="*/ 79 w 934"/>
                  <a:gd name="T29" fmla="*/ 568 h 1334"/>
                  <a:gd name="T30" fmla="*/ 88 w 934"/>
                  <a:gd name="T31" fmla="*/ 640 h 1334"/>
                  <a:gd name="T32" fmla="*/ 88 w 934"/>
                  <a:gd name="T33" fmla="*/ 703 h 1334"/>
                  <a:gd name="T34" fmla="*/ 129 w 934"/>
                  <a:gd name="T35" fmla="*/ 740 h 1334"/>
                  <a:gd name="T36" fmla="*/ 86 w 934"/>
                  <a:gd name="T37" fmla="*/ 765 h 1334"/>
                  <a:gd name="T38" fmla="*/ 107 w 934"/>
                  <a:gd name="T39" fmla="*/ 846 h 1334"/>
                  <a:gd name="T40" fmla="*/ 57 w 934"/>
                  <a:gd name="T41" fmla="*/ 875 h 1334"/>
                  <a:gd name="T42" fmla="*/ 41 w 934"/>
                  <a:gd name="T43" fmla="*/ 902 h 1334"/>
                  <a:gd name="T44" fmla="*/ 45 w 934"/>
                  <a:gd name="T45" fmla="*/ 971 h 1334"/>
                  <a:gd name="T46" fmla="*/ 29 w 934"/>
                  <a:gd name="T47" fmla="*/ 965 h 1334"/>
                  <a:gd name="T48" fmla="*/ 0 w 934"/>
                  <a:gd name="T49" fmla="*/ 968 h 1334"/>
                  <a:gd name="T50" fmla="*/ 14 w 934"/>
                  <a:gd name="T51" fmla="*/ 1027 h 1334"/>
                  <a:gd name="T52" fmla="*/ 47 w 934"/>
                  <a:gd name="T53" fmla="*/ 1078 h 1334"/>
                  <a:gd name="T54" fmla="*/ 119 w 934"/>
                  <a:gd name="T55" fmla="*/ 1181 h 1334"/>
                  <a:gd name="T56" fmla="*/ 147 w 934"/>
                  <a:gd name="T57" fmla="*/ 1205 h 1334"/>
                  <a:gd name="T58" fmla="*/ 139 w 934"/>
                  <a:gd name="T59" fmla="*/ 1244 h 1334"/>
                  <a:gd name="T60" fmla="*/ 157 w 934"/>
                  <a:gd name="T61" fmla="*/ 1300 h 1334"/>
                  <a:gd name="T62" fmla="*/ 182 w 934"/>
                  <a:gd name="T63" fmla="*/ 1334 h 1334"/>
                  <a:gd name="T64" fmla="*/ 248 w 934"/>
                  <a:gd name="T65" fmla="*/ 1328 h 1334"/>
                  <a:gd name="T66" fmla="*/ 250 w 934"/>
                  <a:gd name="T67" fmla="*/ 1297 h 1334"/>
                  <a:gd name="T68" fmla="*/ 272 w 934"/>
                  <a:gd name="T69" fmla="*/ 1259 h 1334"/>
                  <a:gd name="T70" fmla="*/ 288 w 934"/>
                  <a:gd name="T71" fmla="*/ 1250 h 1334"/>
                  <a:gd name="T72" fmla="*/ 379 w 934"/>
                  <a:gd name="T73" fmla="*/ 1256 h 1334"/>
                  <a:gd name="T74" fmla="*/ 440 w 934"/>
                  <a:gd name="T75" fmla="*/ 1066 h 1334"/>
                  <a:gd name="T76" fmla="*/ 450 w 934"/>
                  <a:gd name="T77" fmla="*/ 1002 h 1334"/>
                  <a:gd name="T78" fmla="*/ 520 w 934"/>
                  <a:gd name="T79" fmla="*/ 984 h 1334"/>
                  <a:gd name="T80" fmla="*/ 579 w 934"/>
                  <a:gd name="T81" fmla="*/ 941 h 1334"/>
                  <a:gd name="T82" fmla="*/ 599 w 934"/>
                  <a:gd name="T83" fmla="*/ 884 h 1334"/>
                  <a:gd name="T84" fmla="*/ 565 w 934"/>
                  <a:gd name="T85" fmla="*/ 854 h 1334"/>
                  <a:gd name="T86" fmla="*/ 497 w 934"/>
                  <a:gd name="T87" fmla="*/ 816 h 1334"/>
                  <a:gd name="T88" fmla="*/ 448 w 934"/>
                  <a:gd name="T89" fmla="*/ 697 h 1334"/>
                  <a:gd name="T90" fmla="*/ 460 w 934"/>
                  <a:gd name="T91" fmla="*/ 621 h 1334"/>
                  <a:gd name="T92" fmla="*/ 500 w 934"/>
                  <a:gd name="T93" fmla="*/ 586 h 1334"/>
                  <a:gd name="T94" fmla="*/ 554 w 934"/>
                  <a:gd name="T95" fmla="*/ 553 h 1334"/>
                  <a:gd name="T96" fmla="*/ 604 w 934"/>
                  <a:gd name="T97" fmla="*/ 525 h 1334"/>
                  <a:gd name="T98" fmla="*/ 691 w 934"/>
                  <a:gd name="T99" fmla="*/ 499 h 1334"/>
                  <a:gd name="T100" fmla="*/ 763 w 934"/>
                  <a:gd name="T101" fmla="*/ 430 h 1334"/>
                  <a:gd name="T102" fmla="*/ 753 w 934"/>
                  <a:gd name="T103" fmla="*/ 371 h 1334"/>
                  <a:gd name="T104" fmla="*/ 809 w 934"/>
                  <a:gd name="T105" fmla="*/ 328 h 1334"/>
                  <a:gd name="T106" fmla="*/ 856 w 934"/>
                  <a:gd name="T107" fmla="*/ 312 h 1334"/>
                  <a:gd name="T108" fmla="*/ 913 w 934"/>
                  <a:gd name="T109" fmla="*/ 305 h 1334"/>
                  <a:gd name="T110" fmla="*/ 913 w 934"/>
                  <a:gd name="T111" fmla="*/ 271 h 1334"/>
                  <a:gd name="T112" fmla="*/ 909 w 934"/>
                  <a:gd name="T113" fmla="*/ 209 h 1334"/>
                  <a:gd name="T114" fmla="*/ 888 w 934"/>
                  <a:gd name="T115" fmla="*/ 149 h 1334"/>
                  <a:gd name="T116" fmla="*/ 862 w 934"/>
                  <a:gd name="T117" fmla="*/ 109 h 1334"/>
                  <a:gd name="T118" fmla="*/ 813 w 934"/>
                  <a:gd name="T119" fmla="*/ 62 h 1334"/>
                  <a:gd name="T120" fmla="*/ 672 w 934"/>
                  <a:gd name="T121" fmla="*/ 15 h 13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934" h="1334">
                    <a:moveTo>
                      <a:pt x="672" y="15"/>
                    </a:moveTo>
                    <a:lnTo>
                      <a:pt x="680" y="0"/>
                    </a:lnTo>
                    <a:lnTo>
                      <a:pt x="618" y="2"/>
                    </a:lnTo>
                    <a:lnTo>
                      <a:pt x="632" y="21"/>
                    </a:lnTo>
                    <a:lnTo>
                      <a:pt x="616" y="62"/>
                    </a:lnTo>
                    <a:lnTo>
                      <a:pt x="503" y="43"/>
                    </a:lnTo>
                    <a:lnTo>
                      <a:pt x="485" y="47"/>
                    </a:lnTo>
                    <a:lnTo>
                      <a:pt x="485" y="78"/>
                    </a:lnTo>
                    <a:lnTo>
                      <a:pt x="473" y="96"/>
                    </a:lnTo>
                    <a:lnTo>
                      <a:pt x="428" y="86"/>
                    </a:lnTo>
                    <a:lnTo>
                      <a:pt x="395" y="109"/>
                    </a:lnTo>
                    <a:lnTo>
                      <a:pt x="369" y="140"/>
                    </a:lnTo>
                    <a:lnTo>
                      <a:pt x="350" y="149"/>
                    </a:lnTo>
                    <a:lnTo>
                      <a:pt x="369" y="172"/>
                    </a:lnTo>
                    <a:lnTo>
                      <a:pt x="369" y="184"/>
                    </a:lnTo>
                    <a:lnTo>
                      <a:pt x="301" y="237"/>
                    </a:lnTo>
                    <a:lnTo>
                      <a:pt x="307" y="256"/>
                    </a:lnTo>
                    <a:lnTo>
                      <a:pt x="241" y="275"/>
                    </a:lnTo>
                    <a:lnTo>
                      <a:pt x="248" y="297"/>
                    </a:lnTo>
                    <a:lnTo>
                      <a:pt x="238" y="350"/>
                    </a:lnTo>
                    <a:lnTo>
                      <a:pt x="184" y="416"/>
                    </a:lnTo>
                    <a:lnTo>
                      <a:pt x="213" y="430"/>
                    </a:lnTo>
                    <a:lnTo>
                      <a:pt x="217" y="453"/>
                    </a:lnTo>
                    <a:lnTo>
                      <a:pt x="213" y="465"/>
                    </a:lnTo>
                    <a:lnTo>
                      <a:pt x="198" y="471"/>
                    </a:lnTo>
                    <a:lnTo>
                      <a:pt x="154" y="465"/>
                    </a:lnTo>
                    <a:lnTo>
                      <a:pt x="113" y="475"/>
                    </a:lnTo>
                    <a:lnTo>
                      <a:pt x="76" y="512"/>
                    </a:lnTo>
                    <a:lnTo>
                      <a:pt x="63" y="541"/>
                    </a:lnTo>
                    <a:lnTo>
                      <a:pt x="79" y="568"/>
                    </a:lnTo>
                    <a:lnTo>
                      <a:pt x="73" y="609"/>
                    </a:lnTo>
                    <a:lnTo>
                      <a:pt x="88" y="640"/>
                    </a:lnTo>
                    <a:lnTo>
                      <a:pt x="82" y="690"/>
                    </a:lnTo>
                    <a:lnTo>
                      <a:pt x="88" y="703"/>
                    </a:lnTo>
                    <a:lnTo>
                      <a:pt x="119" y="719"/>
                    </a:lnTo>
                    <a:lnTo>
                      <a:pt x="129" y="740"/>
                    </a:lnTo>
                    <a:lnTo>
                      <a:pt x="119" y="759"/>
                    </a:lnTo>
                    <a:lnTo>
                      <a:pt x="86" y="765"/>
                    </a:lnTo>
                    <a:lnTo>
                      <a:pt x="113" y="822"/>
                    </a:lnTo>
                    <a:lnTo>
                      <a:pt x="107" y="846"/>
                    </a:lnTo>
                    <a:lnTo>
                      <a:pt x="79" y="875"/>
                    </a:lnTo>
                    <a:lnTo>
                      <a:pt x="57" y="875"/>
                    </a:lnTo>
                    <a:lnTo>
                      <a:pt x="60" y="894"/>
                    </a:lnTo>
                    <a:lnTo>
                      <a:pt x="41" y="902"/>
                    </a:lnTo>
                    <a:lnTo>
                      <a:pt x="53" y="937"/>
                    </a:lnTo>
                    <a:lnTo>
                      <a:pt x="45" y="971"/>
                    </a:lnTo>
                    <a:lnTo>
                      <a:pt x="29" y="975"/>
                    </a:lnTo>
                    <a:lnTo>
                      <a:pt x="29" y="965"/>
                    </a:lnTo>
                    <a:lnTo>
                      <a:pt x="10" y="953"/>
                    </a:lnTo>
                    <a:lnTo>
                      <a:pt x="0" y="968"/>
                    </a:lnTo>
                    <a:lnTo>
                      <a:pt x="14" y="1000"/>
                    </a:lnTo>
                    <a:lnTo>
                      <a:pt x="14" y="1027"/>
                    </a:lnTo>
                    <a:lnTo>
                      <a:pt x="57" y="1031"/>
                    </a:lnTo>
                    <a:lnTo>
                      <a:pt x="47" y="1078"/>
                    </a:lnTo>
                    <a:lnTo>
                      <a:pt x="100" y="1166"/>
                    </a:lnTo>
                    <a:lnTo>
                      <a:pt x="119" y="1181"/>
                    </a:lnTo>
                    <a:lnTo>
                      <a:pt x="129" y="1199"/>
                    </a:lnTo>
                    <a:lnTo>
                      <a:pt x="147" y="1205"/>
                    </a:lnTo>
                    <a:lnTo>
                      <a:pt x="129" y="1218"/>
                    </a:lnTo>
                    <a:lnTo>
                      <a:pt x="139" y="1244"/>
                    </a:lnTo>
                    <a:lnTo>
                      <a:pt x="107" y="1234"/>
                    </a:lnTo>
                    <a:lnTo>
                      <a:pt x="157" y="1300"/>
                    </a:lnTo>
                    <a:lnTo>
                      <a:pt x="151" y="1322"/>
                    </a:lnTo>
                    <a:lnTo>
                      <a:pt x="182" y="1334"/>
                    </a:lnTo>
                    <a:lnTo>
                      <a:pt x="225" y="1324"/>
                    </a:lnTo>
                    <a:lnTo>
                      <a:pt x="248" y="1328"/>
                    </a:lnTo>
                    <a:lnTo>
                      <a:pt x="264" y="1312"/>
                    </a:lnTo>
                    <a:lnTo>
                      <a:pt x="250" y="1297"/>
                    </a:lnTo>
                    <a:lnTo>
                      <a:pt x="250" y="1281"/>
                    </a:lnTo>
                    <a:lnTo>
                      <a:pt x="272" y="1259"/>
                    </a:lnTo>
                    <a:lnTo>
                      <a:pt x="283" y="1262"/>
                    </a:lnTo>
                    <a:lnTo>
                      <a:pt x="288" y="1250"/>
                    </a:lnTo>
                    <a:lnTo>
                      <a:pt x="339" y="1246"/>
                    </a:lnTo>
                    <a:lnTo>
                      <a:pt x="379" y="1256"/>
                    </a:lnTo>
                    <a:lnTo>
                      <a:pt x="416" y="1187"/>
                    </a:lnTo>
                    <a:lnTo>
                      <a:pt x="440" y="1066"/>
                    </a:lnTo>
                    <a:lnTo>
                      <a:pt x="440" y="1027"/>
                    </a:lnTo>
                    <a:lnTo>
                      <a:pt x="450" y="1002"/>
                    </a:lnTo>
                    <a:lnTo>
                      <a:pt x="496" y="976"/>
                    </a:lnTo>
                    <a:lnTo>
                      <a:pt x="520" y="984"/>
                    </a:lnTo>
                    <a:lnTo>
                      <a:pt x="533" y="963"/>
                    </a:lnTo>
                    <a:lnTo>
                      <a:pt x="579" y="941"/>
                    </a:lnTo>
                    <a:lnTo>
                      <a:pt x="559" y="922"/>
                    </a:lnTo>
                    <a:lnTo>
                      <a:pt x="599" y="884"/>
                    </a:lnTo>
                    <a:lnTo>
                      <a:pt x="588" y="853"/>
                    </a:lnTo>
                    <a:lnTo>
                      <a:pt x="565" y="854"/>
                    </a:lnTo>
                    <a:lnTo>
                      <a:pt x="520" y="803"/>
                    </a:lnTo>
                    <a:lnTo>
                      <a:pt x="497" y="816"/>
                    </a:lnTo>
                    <a:lnTo>
                      <a:pt x="460" y="797"/>
                    </a:lnTo>
                    <a:lnTo>
                      <a:pt x="448" y="697"/>
                    </a:lnTo>
                    <a:lnTo>
                      <a:pt x="480" y="651"/>
                    </a:lnTo>
                    <a:lnTo>
                      <a:pt x="460" y="621"/>
                    </a:lnTo>
                    <a:lnTo>
                      <a:pt x="500" y="621"/>
                    </a:lnTo>
                    <a:lnTo>
                      <a:pt x="500" y="586"/>
                    </a:lnTo>
                    <a:lnTo>
                      <a:pt x="544" y="578"/>
                    </a:lnTo>
                    <a:lnTo>
                      <a:pt x="554" y="553"/>
                    </a:lnTo>
                    <a:lnTo>
                      <a:pt x="584" y="551"/>
                    </a:lnTo>
                    <a:lnTo>
                      <a:pt x="604" y="525"/>
                    </a:lnTo>
                    <a:lnTo>
                      <a:pt x="635" y="525"/>
                    </a:lnTo>
                    <a:lnTo>
                      <a:pt x="691" y="499"/>
                    </a:lnTo>
                    <a:lnTo>
                      <a:pt x="719" y="459"/>
                    </a:lnTo>
                    <a:lnTo>
                      <a:pt x="763" y="430"/>
                    </a:lnTo>
                    <a:lnTo>
                      <a:pt x="725" y="393"/>
                    </a:lnTo>
                    <a:lnTo>
                      <a:pt x="753" y="371"/>
                    </a:lnTo>
                    <a:lnTo>
                      <a:pt x="753" y="340"/>
                    </a:lnTo>
                    <a:lnTo>
                      <a:pt x="809" y="328"/>
                    </a:lnTo>
                    <a:lnTo>
                      <a:pt x="803" y="297"/>
                    </a:lnTo>
                    <a:lnTo>
                      <a:pt x="856" y="312"/>
                    </a:lnTo>
                    <a:lnTo>
                      <a:pt x="884" y="299"/>
                    </a:lnTo>
                    <a:lnTo>
                      <a:pt x="913" y="305"/>
                    </a:lnTo>
                    <a:lnTo>
                      <a:pt x="934" y="299"/>
                    </a:lnTo>
                    <a:lnTo>
                      <a:pt x="913" y="271"/>
                    </a:lnTo>
                    <a:lnTo>
                      <a:pt x="890" y="252"/>
                    </a:lnTo>
                    <a:lnTo>
                      <a:pt x="909" y="209"/>
                    </a:lnTo>
                    <a:lnTo>
                      <a:pt x="874" y="174"/>
                    </a:lnTo>
                    <a:lnTo>
                      <a:pt x="888" y="149"/>
                    </a:lnTo>
                    <a:lnTo>
                      <a:pt x="862" y="143"/>
                    </a:lnTo>
                    <a:lnTo>
                      <a:pt x="862" y="109"/>
                    </a:lnTo>
                    <a:lnTo>
                      <a:pt x="872" y="100"/>
                    </a:lnTo>
                    <a:lnTo>
                      <a:pt x="813" y="62"/>
                    </a:lnTo>
                    <a:lnTo>
                      <a:pt x="757" y="53"/>
                    </a:lnTo>
                    <a:lnTo>
                      <a:pt x="672" y="15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8" name="Freeform 93">
                <a:extLst>
                  <a:ext uri="{FF2B5EF4-FFF2-40B4-BE49-F238E27FC236}">
                    <a16:creationId xmlns:a16="http://schemas.microsoft.com/office/drawing/2014/main" id="{8990A691-2747-49CF-95C7-3B118474F7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18" y="909"/>
                <a:ext cx="90" cy="77"/>
              </a:xfrm>
              <a:custGeom>
                <a:avLst/>
                <a:gdLst>
                  <a:gd name="T0" fmla="*/ 187 w 359"/>
                  <a:gd name="T1" fmla="*/ 0 h 308"/>
                  <a:gd name="T2" fmla="*/ 175 w 359"/>
                  <a:gd name="T3" fmla="*/ 5 h 308"/>
                  <a:gd name="T4" fmla="*/ 150 w 359"/>
                  <a:gd name="T5" fmla="*/ 8 h 308"/>
                  <a:gd name="T6" fmla="*/ 107 w 359"/>
                  <a:gd name="T7" fmla="*/ 52 h 308"/>
                  <a:gd name="T8" fmla="*/ 44 w 359"/>
                  <a:gd name="T9" fmla="*/ 54 h 308"/>
                  <a:gd name="T10" fmla="*/ 13 w 359"/>
                  <a:gd name="T11" fmla="*/ 95 h 308"/>
                  <a:gd name="T12" fmla="*/ 7 w 359"/>
                  <a:gd name="T13" fmla="*/ 158 h 308"/>
                  <a:gd name="T14" fmla="*/ 25 w 359"/>
                  <a:gd name="T15" fmla="*/ 177 h 308"/>
                  <a:gd name="T16" fmla="*/ 10 w 359"/>
                  <a:gd name="T17" fmla="*/ 187 h 308"/>
                  <a:gd name="T18" fmla="*/ 0 w 359"/>
                  <a:gd name="T19" fmla="*/ 214 h 308"/>
                  <a:gd name="T20" fmla="*/ 44 w 359"/>
                  <a:gd name="T21" fmla="*/ 224 h 308"/>
                  <a:gd name="T22" fmla="*/ 47 w 359"/>
                  <a:gd name="T23" fmla="*/ 281 h 308"/>
                  <a:gd name="T24" fmla="*/ 98 w 359"/>
                  <a:gd name="T25" fmla="*/ 291 h 308"/>
                  <a:gd name="T26" fmla="*/ 119 w 359"/>
                  <a:gd name="T27" fmla="*/ 287 h 308"/>
                  <a:gd name="T28" fmla="*/ 160 w 359"/>
                  <a:gd name="T29" fmla="*/ 283 h 308"/>
                  <a:gd name="T30" fmla="*/ 129 w 359"/>
                  <a:gd name="T31" fmla="*/ 249 h 308"/>
                  <a:gd name="T32" fmla="*/ 119 w 359"/>
                  <a:gd name="T33" fmla="*/ 229 h 308"/>
                  <a:gd name="T34" fmla="*/ 119 w 359"/>
                  <a:gd name="T35" fmla="*/ 199 h 308"/>
                  <a:gd name="T36" fmla="*/ 138 w 359"/>
                  <a:gd name="T37" fmla="*/ 199 h 308"/>
                  <a:gd name="T38" fmla="*/ 138 w 359"/>
                  <a:gd name="T39" fmla="*/ 224 h 308"/>
                  <a:gd name="T40" fmla="*/ 160 w 359"/>
                  <a:gd name="T41" fmla="*/ 261 h 308"/>
                  <a:gd name="T42" fmla="*/ 195 w 359"/>
                  <a:gd name="T43" fmla="*/ 267 h 308"/>
                  <a:gd name="T44" fmla="*/ 250 w 359"/>
                  <a:gd name="T45" fmla="*/ 230 h 308"/>
                  <a:gd name="T46" fmla="*/ 254 w 359"/>
                  <a:gd name="T47" fmla="*/ 246 h 308"/>
                  <a:gd name="T48" fmla="*/ 291 w 359"/>
                  <a:gd name="T49" fmla="*/ 249 h 308"/>
                  <a:gd name="T50" fmla="*/ 303 w 359"/>
                  <a:gd name="T51" fmla="*/ 267 h 308"/>
                  <a:gd name="T52" fmla="*/ 302 w 359"/>
                  <a:gd name="T53" fmla="*/ 278 h 308"/>
                  <a:gd name="T54" fmla="*/ 281 w 359"/>
                  <a:gd name="T55" fmla="*/ 289 h 308"/>
                  <a:gd name="T56" fmla="*/ 248 w 359"/>
                  <a:gd name="T57" fmla="*/ 273 h 308"/>
                  <a:gd name="T58" fmla="*/ 234 w 359"/>
                  <a:gd name="T59" fmla="*/ 292 h 308"/>
                  <a:gd name="T60" fmla="*/ 269 w 359"/>
                  <a:gd name="T61" fmla="*/ 308 h 308"/>
                  <a:gd name="T62" fmla="*/ 326 w 359"/>
                  <a:gd name="T63" fmla="*/ 286 h 308"/>
                  <a:gd name="T64" fmla="*/ 313 w 359"/>
                  <a:gd name="T65" fmla="*/ 281 h 308"/>
                  <a:gd name="T66" fmla="*/ 321 w 359"/>
                  <a:gd name="T67" fmla="*/ 262 h 308"/>
                  <a:gd name="T68" fmla="*/ 322 w 359"/>
                  <a:gd name="T69" fmla="*/ 261 h 308"/>
                  <a:gd name="T70" fmla="*/ 347 w 359"/>
                  <a:gd name="T71" fmla="*/ 233 h 308"/>
                  <a:gd name="T72" fmla="*/ 328 w 359"/>
                  <a:gd name="T73" fmla="*/ 220 h 308"/>
                  <a:gd name="T74" fmla="*/ 359 w 359"/>
                  <a:gd name="T75" fmla="*/ 199 h 308"/>
                  <a:gd name="T76" fmla="*/ 353 w 359"/>
                  <a:gd name="T77" fmla="*/ 177 h 308"/>
                  <a:gd name="T78" fmla="*/ 359 w 359"/>
                  <a:gd name="T79" fmla="*/ 164 h 308"/>
                  <a:gd name="T80" fmla="*/ 326 w 359"/>
                  <a:gd name="T81" fmla="*/ 158 h 308"/>
                  <a:gd name="T82" fmla="*/ 291 w 359"/>
                  <a:gd name="T83" fmla="*/ 177 h 308"/>
                  <a:gd name="T84" fmla="*/ 279 w 359"/>
                  <a:gd name="T85" fmla="*/ 177 h 308"/>
                  <a:gd name="T86" fmla="*/ 237 w 359"/>
                  <a:gd name="T87" fmla="*/ 198 h 308"/>
                  <a:gd name="T88" fmla="*/ 245 w 359"/>
                  <a:gd name="T89" fmla="*/ 218 h 308"/>
                  <a:gd name="T90" fmla="*/ 219 w 359"/>
                  <a:gd name="T91" fmla="*/ 233 h 308"/>
                  <a:gd name="T92" fmla="*/ 213 w 359"/>
                  <a:gd name="T93" fmla="*/ 220 h 308"/>
                  <a:gd name="T94" fmla="*/ 178 w 359"/>
                  <a:gd name="T95" fmla="*/ 208 h 308"/>
                  <a:gd name="T96" fmla="*/ 157 w 359"/>
                  <a:gd name="T97" fmla="*/ 216 h 308"/>
                  <a:gd name="T98" fmla="*/ 154 w 359"/>
                  <a:gd name="T99" fmla="*/ 199 h 308"/>
                  <a:gd name="T100" fmla="*/ 185 w 359"/>
                  <a:gd name="T101" fmla="*/ 140 h 308"/>
                  <a:gd name="T102" fmla="*/ 207 w 359"/>
                  <a:gd name="T103" fmla="*/ 148 h 308"/>
                  <a:gd name="T104" fmla="*/ 228 w 359"/>
                  <a:gd name="T105" fmla="*/ 124 h 308"/>
                  <a:gd name="T106" fmla="*/ 219 w 359"/>
                  <a:gd name="T107" fmla="*/ 114 h 308"/>
                  <a:gd name="T108" fmla="*/ 178 w 359"/>
                  <a:gd name="T109" fmla="*/ 107 h 308"/>
                  <a:gd name="T110" fmla="*/ 175 w 359"/>
                  <a:gd name="T111" fmla="*/ 77 h 308"/>
                  <a:gd name="T112" fmla="*/ 197 w 359"/>
                  <a:gd name="T113" fmla="*/ 23 h 308"/>
                  <a:gd name="T114" fmla="*/ 187 w 359"/>
                  <a:gd name="T115" fmla="*/ 0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359" h="308">
                    <a:moveTo>
                      <a:pt x="187" y="0"/>
                    </a:moveTo>
                    <a:lnTo>
                      <a:pt x="175" y="5"/>
                    </a:lnTo>
                    <a:lnTo>
                      <a:pt x="150" y="8"/>
                    </a:lnTo>
                    <a:lnTo>
                      <a:pt x="107" y="52"/>
                    </a:lnTo>
                    <a:lnTo>
                      <a:pt x="44" y="54"/>
                    </a:lnTo>
                    <a:lnTo>
                      <a:pt x="13" y="95"/>
                    </a:lnTo>
                    <a:lnTo>
                      <a:pt x="7" y="158"/>
                    </a:lnTo>
                    <a:lnTo>
                      <a:pt x="25" y="177"/>
                    </a:lnTo>
                    <a:lnTo>
                      <a:pt x="10" y="187"/>
                    </a:lnTo>
                    <a:lnTo>
                      <a:pt x="0" y="214"/>
                    </a:lnTo>
                    <a:lnTo>
                      <a:pt x="44" y="224"/>
                    </a:lnTo>
                    <a:lnTo>
                      <a:pt x="47" y="281"/>
                    </a:lnTo>
                    <a:lnTo>
                      <a:pt x="98" y="291"/>
                    </a:lnTo>
                    <a:lnTo>
                      <a:pt x="119" y="287"/>
                    </a:lnTo>
                    <a:lnTo>
                      <a:pt x="160" y="283"/>
                    </a:lnTo>
                    <a:lnTo>
                      <a:pt x="129" y="249"/>
                    </a:lnTo>
                    <a:lnTo>
                      <a:pt x="119" y="229"/>
                    </a:lnTo>
                    <a:lnTo>
                      <a:pt x="119" y="199"/>
                    </a:lnTo>
                    <a:lnTo>
                      <a:pt x="138" y="199"/>
                    </a:lnTo>
                    <a:lnTo>
                      <a:pt x="138" y="224"/>
                    </a:lnTo>
                    <a:lnTo>
                      <a:pt x="160" y="261"/>
                    </a:lnTo>
                    <a:lnTo>
                      <a:pt x="195" y="267"/>
                    </a:lnTo>
                    <a:lnTo>
                      <a:pt x="250" y="230"/>
                    </a:lnTo>
                    <a:lnTo>
                      <a:pt x="254" y="246"/>
                    </a:lnTo>
                    <a:lnTo>
                      <a:pt x="291" y="249"/>
                    </a:lnTo>
                    <a:lnTo>
                      <a:pt x="303" y="267"/>
                    </a:lnTo>
                    <a:lnTo>
                      <a:pt x="302" y="278"/>
                    </a:lnTo>
                    <a:lnTo>
                      <a:pt x="281" y="289"/>
                    </a:lnTo>
                    <a:lnTo>
                      <a:pt x="248" y="273"/>
                    </a:lnTo>
                    <a:lnTo>
                      <a:pt x="234" y="292"/>
                    </a:lnTo>
                    <a:lnTo>
                      <a:pt x="269" y="308"/>
                    </a:lnTo>
                    <a:lnTo>
                      <a:pt x="326" y="286"/>
                    </a:lnTo>
                    <a:lnTo>
                      <a:pt x="313" y="281"/>
                    </a:lnTo>
                    <a:lnTo>
                      <a:pt x="321" y="262"/>
                    </a:lnTo>
                    <a:lnTo>
                      <a:pt x="322" y="261"/>
                    </a:lnTo>
                    <a:lnTo>
                      <a:pt x="347" y="233"/>
                    </a:lnTo>
                    <a:lnTo>
                      <a:pt x="328" y="220"/>
                    </a:lnTo>
                    <a:lnTo>
                      <a:pt x="359" y="199"/>
                    </a:lnTo>
                    <a:lnTo>
                      <a:pt x="353" y="177"/>
                    </a:lnTo>
                    <a:lnTo>
                      <a:pt x="359" y="164"/>
                    </a:lnTo>
                    <a:lnTo>
                      <a:pt x="326" y="158"/>
                    </a:lnTo>
                    <a:lnTo>
                      <a:pt x="291" y="177"/>
                    </a:lnTo>
                    <a:lnTo>
                      <a:pt x="279" y="177"/>
                    </a:lnTo>
                    <a:lnTo>
                      <a:pt x="237" y="198"/>
                    </a:lnTo>
                    <a:lnTo>
                      <a:pt x="245" y="218"/>
                    </a:lnTo>
                    <a:lnTo>
                      <a:pt x="219" y="233"/>
                    </a:lnTo>
                    <a:lnTo>
                      <a:pt x="213" y="220"/>
                    </a:lnTo>
                    <a:lnTo>
                      <a:pt x="178" y="208"/>
                    </a:lnTo>
                    <a:lnTo>
                      <a:pt x="157" y="216"/>
                    </a:lnTo>
                    <a:lnTo>
                      <a:pt x="154" y="199"/>
                    </a:lnTo>
                    <a:lnTo>
                      <a:pt x="185" y="140"/>
                    </a:lnTo>
                    <a:lnTo>
                      <a:pt x="207" y="148"/>
                    </a:lnTo>
                    <a:lnTo>
                      <a:pt x="228" y="124"/>
                    </a:lnTo>
                    <a:lnTo>
                      <a:pt x="219" y="114"/>
                    </a:lnTo>
                    <a:lnTo>
                      <a:pt x="178" y="107"/>
                    </a:lnTo>
                    <a:lnTo>
                      <a:pt x="175" y="77"/>
                    </a:lnTo>
                    <a:lnTo>
                      <a:pt x="197" y="23"/>
                    </a:lnTo>
                    <a:lnTo>
                      <a:pt x="187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59" name="Freeform 94">
                <a:extLst>
                  <a:ext uri="{FF2B5EF4-FFF2-40B4-BE49-F238E27FC236}">
                    <a16:creationId xmlns:a16="http://schemas.microsoft.com/office/drawing/2014/main" id="{67E6DFD8-741B-4D6E-8FC1-431F35BF12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76" y="979"/>
                <a:ext cx="183" cy="193"/>
              </a:xfrm>
              <a:custGeom>
                <a:avLst/>
                <a:gdLst>
                  <a:gd name="T0" fmla="*/ 215 w 733"/>
                  <a:gd name="T1" fmla="*/ 2 h 774"/>
                  <a:gd name="T2" fmla="*/ 213 w 733"/>
                  <a:gd name="T3" fmla="*/ 54 h 774"/>
                  <a:gd name="T4" fmla="*/ 266 w 733"/>
                  <a:gd name="T5" fmla="*/ 109 h 774"/>
                  <a:gd name="T6" fmla="*/ 201 w 733"/>
                  <a:gd name="T7" fmla="*/ 146 h 774"/>
                  <a:gd name="T8" fmla="*/ 114 w 733"/>
                  <a:gd name="T9" fmla="*/ 124 h 774"/>
                  <a:gd name="T10" fmla="*/ 105 w 733"/>
                  <a:gd name="T11" fmla="*/ 171 h 774"/>
                  <a:gd name="T12" fmla="*/ 0 w 733"/>
                  <a:gd name="T13" fmla="*/ 307 h 774"/>
                  <a:gd name="T14" fmla="*/ 8 w 733"/>
                  <a:gd name="T15" fmla="*/ 426 h 774"/>
                  <a:gd name="T16" fmla="*/ 20 w 733"/>
                  <a:gd name="T17" fmla="*/ 474 h 774"/>
                  <a:gd name="T18" fmla="*/ 31 w 733"/>
                  <a:gd name="T19" fmla="*/ 562 h 774"/>
                  <a:gd name="T20" fmla="*/ 121 w 733"/>
                  <a:gd name="T21" fmla="*/ 595 h 774"/>
                  <a:gd name="T22" fmla="*/ 149 w 733"/>
                  <a:gd name="T23" fmla="*/ 635 h 774"/>
                  <a:gd name="T24" fmla="*/ 118 w 733"/>
                  <a:gd name="T25" fmla="*/ 759 h 774"/>
                  <a:gd name="T26" fmla="*/ 203 w 733"/>
                  <a:gd name="T27" fmla="*/ 733 h 774"/>
                  <a:gd name="T28" fmla="*/ 297 w 733"/>
                  <a:gd name="T29" fmla="*/ 760 h 774"/>
                  <a:gd name="T30" fmla="*/ 370 w 733"/>
                  <a:gd name="T31" fmla="*/ 757 h 774"/>
                  <a:gd name="T32" fmla="*/ 513 w 733"/>
                  <a:gd name="T33" fmla="*/ 743 h 774"/>
                  <a:gd name="T34" fmla="*/ 581 w 733"/>
                  <a:gd name="T35" fmla="*/ 771 h 774"/>
                  <a:gd name="T36" fmla="*/ 562 w 733"/>
                  <a:gd name="T37" fmla="*/ 699 h 774"/>
                  <a:gd name="T38" fmla="*/ 652 w 733"/>
                  <a:gd name="T39" fmla="*/ 634 h 774"/>
                  <a:gd name="T40" fmla="*/ 529 w 733"/>
                  <a:gd name="T41" fmla="*/ 541 h 774"/>
                  <a:gd name="T42" fmla="*/ 568 w 733"/>
                  <a:gd name="T43" fmla="*/ 457 h 774"/>
                  <a:gd name="T44" fmla="*/ 712 w 733"/>
                  <a:gd name="T45" fmla="*/ 421 h 774"/>
                  <a:gd name="T46" fmla="*/ 733 w 733"/>
                  <a:gd name="T47" fmla="*/ 374 h 774"/>
                  <a:gd name="T48" fmla="*/ 696 w 733"/>
                  <a:gd name="T49" fmla="*/ 314 h 774"/>
                  <a:gd name="T50" fmla="*/ 656 w 733"/>
                  <a:gd name="T51" fmla="*/ 211 h 774"/>
                  <a:gd name="T52" fmla="*/ 668 w 733"/>
                  <a:gd name="T53" fmla="*/ 122 h 774"/>
                  <a:gd name="T54" fmla="*/ 626 w 733"/>
                  <a:gd name="T55" fmla="*/ 78 h 774"/>
                  <a:gd name="T56" fmla="*/ 583 w 733"/>
                  <a:gd name="T57" fmla="*/ 65 h 774"/>
                  <a:gd name="T58" fmla="*/ 586 w 733"/>
                  <a:gd name="T59" fmla="*/ 32 h 774"/>
                  <a:gd name="T60" fmla="*/ 533 w 733"/>
                  <a:gd name="T61" fmla="*/ 48 h 774"/>
                  <a:gd name="T62" fmla="*/ 434 w 733"/>
                  <a:gd name="T63" fmla="*/ 101 h 774"/>
                  <a:gd name="T64" fmla="*/ 386 w 733"/>
                  <a:gd name="T65" fmla="*/ 84 h 774"/>
                  <a:gd name="T66" fmla="*/ 403 w 733"/>
                  <a:gd name="T67" fmla="*/ 54 h 774"/>
                  <a:gd name="T68" fmla="*/ 287 w 733"/>
                  <a:gd name="T69" fmla="*/ 6 h 774"/>
                  <a:gd name="T70" fmla="*/ 215 w 733"/>
                  <a:gd name="T71" fmla="*/ 0 h 7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733" h="774">
                    <a:moveTo>
                      <a:pt x="215" y="0"/>
                    </a:moveTo>
                    <a:lnTo>
                      <a:pt x="215" y="2"/>
                    </a:lnTo>
                    <a:lnTo>
                      <a:pt x="241" y="42"/>
                    </a:lnTo>
                    <a:lnTo>
                      <a:pt x="213" y="54"/>
                    </a:lnTo>
                    <a:lnTo>
                      <a:pt x="234" y="93"/>
                    </a:lnTo>
                    <a:lnTo>
                      <a:pt x="266" y="109"/>
                    </a:lnTo>
                    <a:lnTo>
                      <a:pt x="207" y="108"/>
                    </a:lnTo>
                    <a:lnTo>
                      <a:pt x="201" y="146"/>
                    </a:lnTo>
                    <a:lnTo>
                      <a:pt x="157" y="124"/>
                    </a:lnTo>
                    <a:lnTo>
                      <a:pt x="114" y="124"/>
                    </a:lnTo>
                    <a:lnTo>
                      <a:pt x="72" y="142"/>
                    </a:lnTo>
                    <a:lnTo>
                      <a:pt x="105" y="171"/>
                    </a:lnTo>
                    <a:lnTo>
                      <a:pt x="66" y="301"/>
                    </a:lnTo>
                    <a:lnTo>
                      <a:pt x="0" y="307"/>
                    </a:lnTo>
                    <a:lnTo>
                      <a:pt x="24" y="351"/>
                    </a:lnTo>
                    <a:lnTo>
                      <a:pt x="8" y="426"/>
                    </a:lnTo>
                    <a:lnTo>
                      <a:pt x="30" y="468"/>
                    </a:lnTo>
                    <a:lnTo>
                      <a:pt x="20" y="474"/>
                    </a:lnTo>
                    <a:lnTo>
                      <a:pt x="45" y="514"/>
                    </a:lnTo>
                    <a:lnTo>
                      <a:pt x="31" y="562"/>
                    </a:lnTo>
                    <a:lnTo>
                      <a:pt x="66" y="597"/>
                    </a:lnTo>
                    <a:lnTo>
                      <a:pt x="121" y="595"/>
                    </a:lnTo>
                    <a:lnTo>
                      <a:pt x="178" y="614"/>
                    </a:lnTo>
                    <a:lnTo>
                      <a:pt x="149" y="635"/>
                    </a:lnTo>
                    <a:lnTo>
                      <a:pt x="118" y="713"/>
                    </a:lnTo>
                    <a:lnTo>
                      <a:pt x="118" y="759"/>
                    </a:lnTo>
                    <a:lnTo>
                      <a:pt x="197" y="759"/>
                    </a:lnTo>
                    <a:lnTo>
                      <a:pt x="203" y="733"/>
                    </a:lnTo>
                    <a:lnTo>
                      <a:pt x="292" y="759"/>
                    </a:lnTo>
                    <a:lnTo>
                      <a:pt x="297" y="760"/>
                    </a:lnTo>
                    <a:lnTo>
                      <a:pt x="342" y="774"/>
                    </a:lnTo>
                    <a:lnTo>
                      <a:pt x="370" y="757"/>
                    </a:lnTo>
                    <a:lnTo>
                      <a:pt x="423" y="772"/>
                    </a:lnTo>
                    <a:lnTo>
                      <a:pt x="513" y="743"/>
                    </a:lnTo>
                    <a:lnTo>
                      <a:pt x="555" y="748"/>
                    </a:lnTo>
                    <a:lnTo>
                      <a:pt x="581" y="771"/>
                    </a:lnTo>
                    <a:lnTo>
                      <a:pt x="588" y="751"/>
                    </a:lnTo>
                    <a:lnTo>
                      <a:pt x="562" y="699"/>
                    </a:lnTo>
                    <a:lnTo>
                      <a:pt x="621" y="652"/>
                    </a:lnTo>
                    <a:lnTo>
                      <a:pt x="652" y="634"/>
                    </a:lnTo>
                    <a:lnTo>
                      <a:pt x="558" y="579"/>
                    </a:lnTo>
                    <a:lnTo>
                      <a:pt x="529" y="541"/>
                    </a:lnTo>
                    <a:lnTo>
                      <a:pt x="499" y="475"/>
                    </a:lnTo>
                    <a:lnTo>
                      <a:pt x="568" y="457"/>
                    </a:lnTo>
                    <a:lnTo>
                      <a:pt x="686" y="402"/>
                    </a:lnTo>
                    <a:lnTo>
                      <a:pt x="712" y="421"/>
                    </a:lnTo>
                    <a:lnTo>
                      <a:pt x="716" y="418"/>
                    </a:lnTo>
                    <a:lnTo>
                      <a:pt x="733" y="374"/>
                    </a:lnTo>
                    <a:lnTo>
                      <a:pt x="727" y="353"/>
                    </a:lnTo>
                    <a:lnTo>
                      <a:pt x="696" y="314"/>
                    </a:lnTo>
                    <a:lnTo>
                      <a:pt x="699" y="236"/>
                    </a:lnTo>
                    <a:lnTo>
                      <a:pt x="656" y="211"/>
                    </a:lnTo>
                    <a:lnTo>
                      <a:pt x="680" y="168"/>
                    </a:lnTo>
                    <a:lnTo>
                      <a:pt x="668" y="122"/>
                    </a:lnTo>
                    <a:lnTo>
                      <a:pt x="656" y="110"/>
                    </a:lnTo>
                    <a:lnTo>
                      <a:pt x="626" y="78"/>
                    </a:lnTo>
                    <a:lnTo>
                      <a:pt x="600" y="80"/>
                    </a:lnTo>
                    <a:lnTo>
                      <a:pt x="583" y="65"/>
                    </a:lnTo>
                    <a:lnTo>
                      <a:pt x="618" y="52"/>
                    </a:lnTo>
                    <a:lnTo>
                      <a:pt x="586" y="32"/>
                    </a:lnTo>
                    <a:lnTo>
                      <a:pt x="563" y="49"/>
                    </a:lnTo>
                    <a:lnTo>
                      <a:pt x="533" y="48"/>
                    </a:lnTo>
                    <a:lnTo>
                      <a:pt x="454" y="83"/>
                    </a:lnTo>
                    <a:lnTo>
                      <a:pt x="434" y="101"/>
                    </a:lnTo>
                    <a:lnTo>
                      <a:pt x="391" y="95"/>
                    </a:lnTo>
                    <a:lnTo>
                      <a:pt x="386" y="84"/>
                    </a:lnTo>
                    <a:lnTo>
                      <a:pt x="407" y="70"/>
                    </a:lnTo>
                    <a:lnTo>
                      <a:pt x="403" y="54"/>
                    </a:lnTo>
                    <a:lnTo>
                      <a:pt x="371" y="60"/>
                    </a:lnTo>
                    <a:lnTo>
                      <a:pt x="287" y="6"/>
                    </a:lnTo>
                    <a:lnTo>
                      <a:pt x="266" y="10"/>
                    </a:lnTo>
                    <a:lnTo>
                      <a:pt x="215" y="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0" name="Freeform 95">
                <a:extLst>
                  <a:ext uri="{FF2B5EF4-FFF2-40B4-BE49-F238E27FC236}">
                    <a16:creationId xmlns:a16="http://schemas.microsoft.com/office/drawing/2014/main" id="{7992344E-AE96-464A-90C7-1E16224FF7C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24" y="1014"/>
                <a:ext cx="78" cy="71"/>
              </a:xfrm>
              <a:custGeom>
                <a:avLst/>
                <a:gdLst>
                  <a:gd name="T0" fmla="*/ 198 w 314"/>
                  <a:gd name="T1" fmla="*/ 14 h 285"/>
                  <a:gd name="T2" fmla="*/ 162 w 314"/>
                  <a:gd name="T3" fmla="*/ 43 h 285"/>
                  <a:gd name="T4" fmla="*/ 120 w 314"/>
                  <a:gd name="T5" fmla="*/ 58 h 285"/>
                  <a:gd name="T6" fmla="*/ 61 w 314"/>
                  <a:gd name="T7" fmla="*/ 157 h 285"/>
                  <a:gd name="T8" fmla="*/ 16 w 314"/>
                  <a:gd name="T9" fmla="*/ 192 h 285"/>
                  <a:gd name="T10" fmla="*/ 0 w 314"/>
                  <a:gd name="T11" fmla="*/ 208 h 285"/>
                  <a:gd name="T12" fmla="*/ 126 w 314"/>
                  <a:gd name="T13" fmla="*/ 214 h 285"/>
                  <a:gd name="T14" fmla="*/ 191 w 314"/>
                  <a:gd name="T15" fmla="*/ 238 h 285"/>
                  <a:gd name="T16" fmla="*/ 178 w 314"/>
                  <a:gd name="T17" fmla="*/ 275 h 285"/>
                  <a:gd name="T18" fmla="*/ 217 w 314"/>
                  <a:gd name="T19" fmla="*/ 285 h 285"/>
                  <a:gd name="T20" fmla="*/ 233 w 314"/>
                  <a:gd name="T21" fmla="*/ 210 h 285"/>
                  <a:gd name="T22" fmla="*/ 209 w 314"/>
                  <a:gd name="T23" fmla="*/ 166 h 285"/>
                  <a:gd name="T24" fmla="*/ 275 w 314"/>
                  <a:gd name="T25" fmla="*/ 160 h 285"/>
                  <a:gd name="T26" fmla="*/ 314 w 314"/>
                  <a:gd name="T27" fmla="*/ 30 h 285"/>
                  <a:gd name="T28" fmla="*/ 281 w 314"/>
                  <a:gd name="T29" fmla="*/ 1 h 285"/>
                  <a:gd name="T30" fmla="*/ 280 w 314"/>
                  <a:gd name="T31" fmla="*/ 0 h 285"/>
                  <a:gd name="T32" fmla="*/ 198 w 314"/>
                  <a:gd name="T33" fmla="*/ 14 h 2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14" h="285">
                    <a:moveTo>
                      <a:pt x="198" y="14"/>
                    </a:moveTo>
                    <a:lnTo>
                      <a:pt x="162" y="43"/>
                    </a:lnTo>
                    <a:lnTo>
                      <a:pt x="120" y="58"/>
                    </a:lnTo>
                    <a:lnTo>
                      <a:pt x="61" y="157"/>
                    </a:lnTo>
                    <a:lnTo>
                      <a:pt x="16" y="192"/>
                    </a:lnTo>
                    <a:lnTo>
                      <a:pt x="0" y="208"/>
                    </a:lnTo>
                    <a:lnTo>
                      <a:pt x="126" y="214"/>
                    </a:lnTo>
                    <a:lnTo>
                      <a:pt x="191" y="238"/>
                    </a:lnTo>
                    <a:lnTo>
                      <a:pt x="178" y="275"/>
                    </a:lnTo>
                    <a:lnTo>
                      <a:pt x="217" y="285"/>
                    </a:lnTo>
                    <a:lnTo>
                      <a:pt x="233" y="210"/>
                    </a:lnTo>
                    <a:lnTo>
                      <a:pt x="209" y="166"/>
                    </a:lnTo>
                    <a:lnTo>
                      <a:pt x="275" y="160"/>
                    </a:lnTo>
                    <a:lnTo>
                      <a:pt x="314" y="30"/>
                    </a:lnTo>
                    <a:lnTo>
                      <a:pt x="281" y="1"/>
                    </a:lnTo>
                    <a:lnTo>
                      <a:pt x="280" y="0"/>
                    </a:lnTo>
                    <a:lnTo>
                      <a:pt x="198" y="1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1" name="Freeform 96">
                <a:extLst>
                  <a:ext uri="{FF2B5EF4-FFF2-40B4-BE49-F238E27FC236}">
                    <a16:creationId xmlns:a16="http://schemas.microsoft.com/office/drawing/2014/main" id="{FF81032D-B0BB-41AD-A746-44EE5B869D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04" y="1066"/>
                <a:ext cx="79" cy="52"/>
              </a:xfrm>
              <a:custGeom>
                <a:avLst/>
                <a:gdLst>
                  <a:gd name="T0" fmla="*/ 67 w 317"/>
                  <a:gd name="T1" fmla="*/ 11 h 207"/>
                  <a:gd name="T2" fmla="*/ 0 w 317"/>
                  <a:gd name="T3" fmla="*/ 43 h 207"/>
                  <a:gd name="T4" fmla="*/ 5 w 317"/>
                  <a:gd name="T5" fmla="*/ 69 h 207"/>
                  <a:gd name="T6" fmla="*/ 89 w 317"/>
                  <a:gd name="T7" fmla="*/ 118 h 207"/>
                  <a:gd name="T8" fmla="*/ 133 w 317"/>
                  <a:gd name="T9" fmla="*/ 124 h 207"/>
                  <a:gd name="T10" fmla="*/ 127 w 317"/>
                  <a:gd name="T11" fmla="*/ 157 h 207"/>
                  <a:gd name="T12" fmla="*/ 182 w 317"/>
                  <a:gd name="T13" fmla="*/ 137 h 207"/>
                  <a:gd name="T14" fmla="*/ 185 w 317"/>
                  <a:gd name="T15" fmla="*/ 174 h 207"/>
                  <a:gd name="T16" fmla="*/ 238 w 317"/>
                  <a:gd name="T17" fmla="*/ 204 h 207"/>
                  <a:gd name="T18" fmla="*/ 263 w 317"/>
                  <a:gd name="T19" fmla="*/ 207 h 207"/>
                  <a:gd name="T20" fmla="*/ 269 w 317"/>
                  <a:gd name="T21" fmla="*/ 150 h 207"/>
                  <a:gd name="T22" fmla="*/ 307 w 317"/>
                  <a:gd name="T23" fmla="*/ 125 h 207"/>
                  <a:gd name="T24" fmla="*/ 317 w 317"/>
                  <a:gd name="T25" fmla="*/ 119 h 207"/>
                  <a:gd name="T26" fmla="*/ 295 w 317"/>
                  <a:gd name="T27" fmla="*/ 77 h 207"/>
                  <a:gd name="T28" fmla="*/ 256 w 317"/>
                  <a:gd name="T29" fmla="*/ 67 h 207"/>
                  <a:gd name="T30" fmla="*/ 269 w 317"/>
                  <a:gd name="T31" fmla="*/ 30 h 207"/>
                  <a:gd name="T32" fmla="*/ 204 w 317"/>
                  <a:gd name="T33" fmla="*/ 6 h 207"/>
                  <a:gd name="T34" fmla="*/ 78 w 317"/>
                  <a:gd name="T35" fmla="*/ 0 h 207"/>
                  <a:gd name="T36" fmla="*/ 67 w 317"/>
                  <a:gd name="T37" fmla="*/ 11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17" h="207">
                    <a:moveTo>
                      <a:pt x="67" y="11"/>
                    </a:moveTo>
                    <a:lnTo>
                      <a:pt x="0" y="43"/>
                    </a:lnTo>
                    <a:lnTo>
                      <a:pt x="5" y="69"/>
                    </a:lnTo>
                    <a:lnTo>
                      <a:pt x="89" y="118"/>
                    </a:lnTo>
                    <a:lnTo>
                      <a:pt x="133" y="124"/>
                    </a:lnTo>
                    <a:lnTo>
                      <a:pt x="127" y="157"/>
                    </a:lnTo>
                    <a:lnTo>
                      <a:pt x="182" y="137"/>
                    </a:lnTo>
                    <a:lnTo>
                      <a:pt x="185" y="174"/>
                    </a:lnTo>
                    <a:lnTo>
                      <a:pt x="238" y="204"/>
                    </a:lnTo>
                    <a:lnTo>
                      <a:pt x="263" y="207"/>
                    </a:lnTo>
                    <a:lnTo>
                      <a:pt x="269" y="150"/>
                    </a:lnTo>
                    <a:lnTo>
                      <a:pt x="307" y="125"/>
                    </a:lnTo>
                    <a:lnTo>
                      <a:pt x="317" y="119"/>
                    </a:lnTo>
                    <a:lnTo>
                      <a:pt x="295" y="77"/>
                    </a:lnTo>
                    <a:lnTo>
                      <a:pt x="256" y="67"/>
                    </a:lnTo>
                    <a:lnTo>
                      <a:pt x="269" y="30"/>
                    </a:lnTo>
                    <a:lnTo>
                      <a:pt x="204" y="6"/>
                    </a:lnTo>
                    <a:lnTo>
                      <a:pt x="78" y="0"/>
                    </a:lnTo>
                    <a:lnTo>
                      <a:pt x="67" y="1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2" name="Freeform 97">
                <a:extLst>
                  <a:ext uri="{FF2B5EF4-FFF2-40B4-BE49-F238E27FC236}">
                    <a16:creationId xmlns:a16="http://schemas.microsoft.com/office/drawing/2014/main" id="{7DE79923-ADAC-4D0D-AA4E-496C75D3ED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70" y="1097"/>
                <a:ext cx="17" cy="22"/>
              </a:xfrm>
              <a:custGeom>
                <a:avLst/>
                <a:gdLst>
                  <a:gd name="T0" fmla="*/ 54 w 69"/>
                  <a:gd name="T1" fmla="*/ 87 h 88"/>
                  <a:gd name="T2" fmla="*/ 55 w 69"/>
                  <a:gd name="T3" fmla="*/ 88 h 88"/>
                  <a:gd name="T4" fmla="*/ 69 w 69"/>
                  <a:gd name="T5" fmla="*/ 40 h 88"/>
                  <a:gd name="T6" fmla="*/ 44 w 69"/>
                  <a:gd name="T7" fmla="*/ 0 h 88"/>
                  <a:gd name="T8" fmla="*/ 6 w 69"/>
                  <a:gd name="T9" fmla="*/ 25 h 88"/>
                  <a:gd name="T10" fmla="*/ 0 w 69"/>
                  <a:gd name="T11" fmla="*/ 82 h 88"/>
                  <a:gd name="T12" fmla="*/ 54 w 69"/>
                  <a:gd name="T13" fmla="*/ 87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9" h="88">
                    <a:moveTo>
                      <a:pt x="54" y="87"/>
                    </a:moveTo>
                    <a:lnTo>
                      <a:pt x="55" y="88"/>
                    </a:lnTo>
                    <a:lnTo>
                      <a:pt x="69" y="40"/>
                    </a:lnTo>
                    <a:lnTo>
                      <a:pt x="44" y="0"/>
                    </a:lnTo>
                    <a:lnTo>
                      <a:pt x="6" y="25"/>
                    </a:lnTo>
                    <a:lnTo>
                      <a:pt x="0" y="82"/>
                    </a:lnTo>
                    <a:lnTo>
                      <a:pt x="54" y="87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3" name="Freeform 98">
                <a:extLst>
                  <a:ext uri="{FF2B5EF4-FFF2-40B4-BE49-F238E27FC236}">
                    <a16:creationId xmlns:a16="http://schemas.microsoft.com/office/drawing/2014/main" id="{4F53B154-876B-4353-B0CF-3B4CF2BFB1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01" y="1080"/>
                <a:ext cx="140" cy="61"/>
              </a:xfrm>
              <a:custGeom>
                <a:avLst/>
                <a:gdLst>
                  <a:gd name="T0" fmla="*/ 0 w 560"/>
                  <a:gd name="T1" fmla="*/ 73 h 245"/>
                  <a:gd name="T2" fmla="*/ 30 w 560"/>
                  <a:gd name="T3" fmla="*/ 139 h 245"/>
                  <a:gd name="T4" fmla="*/ 59 w 560"/>
                  <a:gd name="T5" fmla="*/ 177 h 245"/>
                  <a:gd name="T6" fmla="*/ 153 w 560"/>
                  <a:gd name="T7" fmla="*/ 232 h 245"/>
                  <a:gd name="T8" fmla="*/ 155 w 560"/>
                  <a:gd name="T9" fmla="*/ 229 h 245"/>
                  <a:gd name="T10" fmla="*/ 184 w 560"/>
                  <a:gd name="T11" fmla="*/ 245 h 245"/>
                  <a:gd name="T12" fmla="*/ 226 w 560"/>
                  <a:gd name="T13" fmla="*/ 245 h 245"/>
                  <a:gd name="T14" fmla="*/ 250 w 560"/>
                  <a:gd name="T15" fmla="*/ 203 h 245"/>
                  <a:gd name="T16" fmla="*/ 347 w 560"/>
                  <a:gd name="T17" fmla="*/ 233 h 245"/>
                  <a:gd name="T18" fmla="*/ 415 w 560"/>
                  <a:gd name="T19" fmla="*/ 227 h 245"/>
                  <a:gd name="T20" fmla="*/ 462 w 560"/>
                  <a:gd name="T21" fmla="*/ 223 h 245"/>
                  <a:gd name="T22" fmla="*/ 500 w 560"/>
                  <a:gd name="T23" fmla="*/ 201 h 245"/>
                  <a:gd name="T24" fmla="*/ 506 w 560"/>
                  <a:gd name="T25" fmla="*/ 178 h 245"/>
                  <a:gd name="T26" fmla="*/ 534 w 560"/>
                  <a:gd name="T27" fmla="*/ 156 h 245"/>
                  <a:gd name="T28" fmla="*/ 560 w 560"/>
                  <a:gd name="T29" fmla="*/ 154 h 245"/>
                  <a:gd name="T30" fmla="*/ 531 w 560"/>
                  <a:gd name="T31" fmla="*/ 113 h 245"/>
                  <a:gd name="T32" fmla="*/ 488 w 560"/>
                  <a:gd name="T33" fmla="*/ 103 h 245"/>
                  <a:gd name="T34" fmla="*/ 474 w 560"/>
                  <a:gd name="T35" fmla="*/ 107 h 245"/>
                  <a:gd name="T36" fmla="*/ 456 w 560"/>
                  <a:gd name="T37" fmla="*/ 76 h 245"/>
                  <a:gd name="T38" fmla="*/ 394 w 560"/>
                  <a:gd name="T39" fmla="*/ 56 h 245"/>
                  <a:gd name="T40" fmla="*/ 377 w 560"/>
                  <a:gd name="T41" fmla="*/ 95 h 245"/>
                  <a:gd name="T42" fmla="*/ 337 w 560"/>
                  <a:gd name="T43" fmla="*/ 55 h 245"/>
                  <a:gd name="T44" fmla="*/ 348 w 560"/>
                  <a:gd name="T45" fmla="*/ 41 h 245"/>
                  <a:gd name="T46" fmla="*/ 262 w 560"/>
                  <a:gd name="T47" fmla="*/ 19 h 245"/>
                  <a:gd name="T48" fmla="*/ 244 w 560"/>
                  <a:gd name="T49" fmla="*/ 0 h 245"/>
                  <a:gd name="T50" fmla="*/ 217 w 560"/>
                  <a:gd name="T51" fmla="*/ 16 h 245"/>
                  <a:gd name="T52" fmla="*/ 213 w 560"/>
                  <a:gd name="T53" fmla="*/ 19 h 245"/>
                  <a:gd name="T54" fmla="*/ 187 w 560"/>
                  <a:gd name="T55" fmla="*/ 0 h 245"/>
                  <a:gd name="T56" fmla="*/ 69 w 560"/>
                  <a:gd name="T57" fmla="*/ 55 h 245"/>
                  <a:gd name="T58" fmla="*/ 0 w 560"/>
                  <a:gd name="T59" fmla="*/ 73 h 2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560" h="245">
                    <a:moveTo>
                      <a:pt x="0" y="73"/>
                    </a:moveTo>
                    <a:lnTo>
                      <a:pt x="30" y="139"/>
                    </a:lnTo>
                    <a:lnTo>
                      <a:pt x="59" y="177"/>
                    </a:lnTo>
                    <a:lnTo>
                      <a:pt x="153" y="232"/>
                    </a:lnTo>
                    <a:lnTo>
                      <a:pt x="155" y="229"/>
                    </a:lnTo>
                    <a:lnTo>
                      <a:pt x="184" y="245"/>
                    </a:lnTo>
                    <a:lnTo>
                      <a:pt x="226" y="245"/>
                    </a:lnTo>
                    <a:lnTo>
                      <a:pt x="250" y="203"/>
                    </a:lnTo>
                    <a:lnTo>
                      <a:pt x="347" y="233"/>
                    </a:lnTo>
                    <a:lnTo>
                      <a:pt x="415" y="227"/>
                    </a:lnTo>
                    <a:lnTo>
                      <a:pt x="462" y="223"/>
                    </a:lnTo>
                    <a:lnTo>
                      <a:pt x="500" y="201"/>
                    </a:lnTo>
                    <a:lnTo>
                      <a:pt x="506" y="178"/>
                    </a:lnTo>
                    <a:lnTo>
                      <a:pt x="534" y="156"/>
                    </a:lnTo>
                    <a:lnTo>
                      <a:pt x="560" y="154"/>
                    </a:lnTo>
                    <a:lnTo>
                      <a:pt x="531" y="113"/>
                    </a:lnTo>
                    <a:lnTo>
                      <a:pt x="488" y="103"/>
                    </a:lnTo>
                    <a:lnTo>
                      <a:pt x="474" y="107"/>
                    </a:lnTo>
                    <a:lnTo>
                      <a:pt x="456" y="76"/>
                    </a:lnTo>
                    <a:lnTo>
                      <a:pt x="394" y="56"/>
                    </a:lnTo>
                    <a:lnTo>
                      <a:pt x="377" y="95"/>
                    </a:lnTo>
                    <a:lnTo>
                      <a:pt x="337" y="55"/>
                    </a:lnTo>
                    <a:lnTo>
                      <a:pt x="348" y="41"/>
                    </a:lnTo>
                    <a:lnTo>
                      <a:pt x="262" y="19"/>
                    </a:lnTo>
                    <a:lnTo>
                      <a:pt x="244" y="0"/>
                    </a:lnTo>
                    <a:lnTo>
                      <a:pt x="217" y="16"/>
                    </a:lnTo>
                    <a:lnTo>
                      <a:pt x="213" y="19"/>
                    </a:lnTo>
                    <a:lnTo>
                      <a:pt x="187" y="0"/>
                    </a:lnTo>
                    <a:lnTo>
                      <a:pt x="69" y="55"/>
                    </a:lnTo>
                    <a:lnTo>
                      <a:pt x="0" y="7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4" name="Freeform 99">
                <a:extLst>
                  <a:ext uri="{FF2B5EF4-FFF2-40B4-BE49-F238E27FC236}">
                    <a16:creationId xmlns:a16="http://schemas.microsoft.com/office/drawing/2014/main" id="{9912690A-2685-4DD5-9E59-E588E09925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52" y="968"/>
                <a:ext cx="61" cy="25"/>
              </a:xfrm>
              <a:custGeom>
                <a:avLst/>
                <a:gdLst>
                  <a:gd name="T0" fmla="*/ 45 w 242"/>
                  <a:gd name="T1" fmla="*/ 34 h 99"/>
                  <a:gd name="T2" fmla="*/ 12 w 242"/>
                  <a:gd name="T3" fmla="*/ 34 h 99"/>
                  <a:gd name="T4" fmla="*/ 8 w 242"/>
                  <a:gd name="T5" fmla="*/ 59 h 99"/>
                  <a:gd name="T6" fmla="*/ 0 w 242"/>
                  <a:gd name="T7" fmla="*/ 88 h 99"/>
                  <a:gd name="T8" fmla="*/ 239 w 242"/>
                  <a:gd name="T9" fmla="*/ 99 h 99"/>
                  <a:gd name="T10" fmla="*/ 230 w 242"/>
                  <a:gd name="T11" fmla="*/ 73 h 99"/>
                  <a:gd name="T12" fmla="*/ 242 w 242"/>
                  <a:gd name="T13" fmla="*/ 47 h 99"/>
                  <a:gd name="T14" fmla="*/ 223 w 242"/>
                  <a:gd name="T15" fmla="*/ 34 h 99"/>
                  <a:gd name="T16" fmla="*/ 217 w 242"/>
                  <a:gd name="T17" fmla="*/ 22 h 99"/>
                  <a:gd name="T18" fmla="*/ 176 w 242"/>
                  <a:gd name="T19" fmla="*/ 28 h 99"/>
                  <a:gd name="T20" fmla="*/ 121 w 242"/>
                  <a:gd name="T21" fmla="*/ 0 h 99"/>
                  <a:gd name="T22" fmla="*/ 111 w 242"/>
                  <a:gd name="T23" fmla="*/ 0 h 99"/>
                  <a:gd name="T24" fmla="*/ 86 w 242"/>
                  <a:gd name="T25" fmla="*/ 0 h 99"/>
                  <a:gd name="T26" fmla="*/ 45 w 242"/>
                  <a:gd name="T27" fmla="*/ 34 h 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42" h="99">
                    <a:moveTo>
                      <a:pt x="45" y="34"/>
                    </a:moveTo>
                    <a:lnTo>
                      <a:pt x="12" y="34"/>
                    </a:lnTo>
                    <a:lnTo>
                      <a:pt x="8" y="59"/>
                    </a:lnTo>
                    <a:lnTo>
                      <a:pt x="0" y="88"/>
                    </a:lnTo>
                    <a:lnTo>
                      <a:pt x="239" y="99"/>
                    </a:lnTo>
                    <a:lnTo>
                      <a:pt x="230" y="73"/>
                    </a:lnTo>
                    <a:lnTo>
                      <a:pt x="242" y="47"/>
                    </a:lnTo>
                    <a:lnTo>
                      <a:pt x="223" y="34"/>
                    </a:lnTo>
                    <a:lnTo>
                      <a:pt x="217" y="22"/>
                    </a:lnTo>
                    <a:lnTo>
                      <a:pt x="176" y="28"/>
                    </a:lnTo>
                    <a:lnTo>
                      <a:pt x="121" y="0"/>
                    </a:lnTo>
                    <a:lnTo>
                      <a:pt x="111" y="0"/>
                    </a:lnTo>
                    <a:lnTo>
                      <a:pt x="86" y="0"/>
                    </a:lnTo>
                    <a:lnTo>
                      <a:pt x="45" y="3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5" name="Freeform 100">
                <a:extLst>
                  <a:ext uri="{FF2B5EF4-FFF2-40B4-BE49-F238E27FC236}">
                    <a16:creationId xmlns:a16="http://schemas.microsoft.com/office/drawing/2014/main" id="{3569D5C8-DD8E-45B6-B700-4E3C624C4D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40" y="980"/>
                <a:ext cx="208" cy="150"/>
              </a:xfrm>
              <a:custGeom>
                <a:avLst/>
                <a:gdLst>
                  <a:gd name="T0" fmla="*/ 331 w 833"/>
                  <a:gd name="T1" fmla="*/ 0 h 598"/>
                  <a:gd name="T2" fmla="*/ 243 w 833"/>
                  <a:gd name="T3" fmla="*/ 12 h 598"/>
                  <a:gd name="T4" fmla="*/ 190 w 833"/>
                  <a:gd name="T5" fmla="*/ 32 h 598"/>
                  <a:gd name="T6" fmla="*/ 159 w 833"/>
                  <a:gd name="T7" fmla="*/ 57 h 598"/>
                  <a:gd name="T8" fmla="*/ 90 w 833"/>
                  <a:gd name="T9" fmla="*/ 72 h 598"/>
                  <a:gd name="T10" fmla="*/ 0 w 833"/>
                  <a:gd name="T11" fmla="*/ 105 h 598"/>
                  <a:gd name="T12" fmla="*/ 12 w 833"/>
                  <a:gd name="T13" fmla="*/ 117 h 598"/>
                  <a:gd name="T14" fmla="*/ 24 w 833"/>
                  <a:gd name="T15" fmla="*/ 163 h 598"/>
                  <a:gd name="T16" fmla="*/ 0 w 833"/>
                  <a:gd name="T17" fmla="*/ 206 h 598"/>
                  <a:gd name="T18" fmla="*/ 43 w 833"/>
                  <a:gd name="T19" fmla="*/ 231 h 598"/>
                  <a:gd name="T20" fmla="*/ 40 w 833"/>
                  <a:gd name="T21" fmla="*/ 309 h 598"/>
                  <a:gd name="T22" fmla="*/ 71 w 833"/>
                  <a:gd name="T23" fmla="*/ 348 h 598"/>
                  <a:gd name="T24" fmla="*/ 77 w 833"/>
                  <a:gd name="T25" fmla="*/ 369 h 598"/>
                  <a:gd name="T26" fmla="*/ 60 w 833"/>
                  <a:gd name="T27" fmla="*/ 413 h 598"/>
                  <a:gd name="T28" fmla="*/ 87 w 833"/>
                  <a:gd name="T29" fmla="*/ 397 h 598"/>
                  <a:gd name="T30" fmla="*/ 105 w 833"/>
                  <a:gd name="T31" fmla="*/ 416 h 598"/>
                  <a:gd name="T32" fmla="*/ 191 w 833"/>
                  <a:gd name="T33" fmla="*/ 438 h 598"/>
                  <a:gd name="T34" fmla="*/ 180 w 833"/>
                  <a:gd name="T35" fmla="*/ 452 h 598"/>
                  <a:gd name="T36" fmla="*/ 220 w 833"/>
                  <a:gd name="T37" fmla="*/ 492 h 598"/>
                  <a:gd name="T38" fmla="*/ 237 w 833"/>
                  <a:gd name="T39" fmla="*/ 453 h 598"/>
                  <a:gd name="T40" fmla="*/ 299 w 833"/>
                  <a:gd name="T41" fmla="*/ 473 h 598"/>
                  <a:gd name="T42" fmla="*/ 317 w 833"/>
                  <a:gd name="T43" fmla="*/ 504 h 598"/>
                  <a:gd name="T44" fmla="*/ 331 w 833"/>
                  <a:gd name="T45" fmla="*/ 500 h 598"/>
                  <a:gd name="T46" fmla="*/ 374 w 833"/>
                  <a:gd name="T47" fmla="*/ 510 h 598"/>
                  <a:gd name="T48" fmla="*/ 403 w 833"/>
                  <a:gd name="T49" fmla="*/ 551 h 598"/>
                  <a:gd name="T50" fmla="*/ 430 w 833"/>
                  <a:gd name="T51" fmla="*/ 563 h 598"/>
                  <a:gd name="T52" fmla="*/ 452 w 833"/>
                  <a:gd name="T53" fmla="*/ 541 h 598"/>
                  <a:gd name="T54" fmla="*/ 480 w 833"/>
                  <a:gd name="T55" fmla="*/ 563 h 598"/>
                  <a:gd name="T56" fmla="*/ 480 w 833"/>
                  <a:gd name="T57" fmla="*/ 584 h 598"/>
                  <a:gd name="T58" fmla="*/ 505 w 833"/>
                  <a:gd name="T59" fmla="*/ 588 h 598"/>
                  <a:gd name="T60" fmla="*/ 524 w 833"/>
                  <a:gd name="T61" fmla="*/ 563 h 598"/>
                  <a:gd name="T62" fmla="*/ 555 w 833"/>
                  <a:gd name="T63" fmla="*/ 563 h 598"/>
                  <a:gd name="T64" fmla="*/ 574 w 833"/>
                  <a:gd name="T65" fmla="*/ 575 h 598"/>
                  <a:gd name="T66" fmla="*/ 587 w 833"/>
                  <a:gd name="T67" fmla="*/ 559 h 598"/>
                  <a:gd name="T68" fmla="*/ 633 w 833"/>
                  <a:gd name="T69" fmla="*/ 559 h 598"/>
                  <a:gd name="T70" fmla="*/ 667 w 833"/>
                  <a:gd name="T71" fmla="*/ 584 h 598"/>
                  <a:gd name="T72" fmla="*/ 712 w 833"/>
                  <a:gd name="T73" fmla="*/ 598 h 598"/>
                  <a:gd name="T74" fmla="*/ 739 w 833"/>
                  <a:gd name="T75" fmla="*/ 598 h 598"/>
                  <a:gd name="T76" fmla="*/ 718 w 833"/>
                  <a:gd name="T77" fmla="*/ 551 h 598"/>
                  <a:gd name="T78" fmla="*/ 726 w 833"/>
                  <a:gd name="T79" fmla="*/ 535 h 598"/>
                  <a:gd name="T80" fmla="*/ 798 w 833"/>
                  <a:gd name="T81" fmla="*/ 463 h 598"/>
                  <a:gd name="T82" fmla="*/ 833 w 833"/>
                  <a:gd name="T83" fmla="*/ 444 h 598"/>
                  <a:gd name="T84" fmla="*/ 773 w 833"/>
                  <a:gd name="T85" fmla="*/ 328 h 598"/>
                  <a:gd name="T86" fmla="*/ 777 w 833"/>
                  <a:gd name="T87" fmla="*/ 284 h 598"/>
                  <a:gd name="T88" fmla="*/ 739 w 833"/>
                  <a:gd name="T89" fmla="*/ 262 h 598"/>
                  <a:gd name="T90" fmla="*/ 755 w 833"/>
                  <a:gd name="T91" fmla="*/ 237 h 598"/>
                  <a:gd name="T92" fmla="*/ 796 w 833"/>
                  <a:gd name="T93" fmla="*/ 216 h 598"/>
                  <a:gd name="T94" fmla="*/ 790 w 833"/>
                  <a:gd name="T95" fmla="*/ 172 h 598"/>
                  <a:gd name="T96" fmla="*/ 767 w 833"/>
                  <a:gd name="T97" fmla="*/ 137 h 598"/>
                  <a:gd name="T98" fmla="*/ 755 w 833"/>
                  <a:gd name="T99" fmla="*/ 91 h 598"/>
                  <a:gd name="T100" fmla="*/ 749 w 833"/>
                  <a:gd name="T101" fmla="*/ 72 h 598"/>
                  <a:gd name="T102" fmla="*/ 712 w 833"/>
                  <a:gd name="T103" fmla="*/ 53 h 598"/>
                  <a:gd name="T104" fmla="*/ 689 w 833"/>
                  <a:gd name="T105" fmla="*/ 52 h 598"/>
                  <a:gd name="T106" fmla="*/ 450 w 833"/>
                  <a:gd name="T107" fmla="*/ 41 h 598"/>
                  <a:gd name="T108" fmla="*/ 417 w 833"/>
                  <a:gd name="T109" fmla="*/ 63 h 598"/>
                  <a:gd name="T110" fmla="*/ 352 w 833"/>
                  <a:gd name="T111" fmla="*/ 41 h 598"/>
                  <a:gd name="T112" fmla="*/ 331 w 833"/>
                  <a:gd name="T113" fmla="*/ 0 h 5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833" h="598">
                    <a:moveTo>
                      <a:pt x="331" y="0"/>
                    </a:moveTo>
                    <a:lnTo>
                      <a:pt x="243" y="12"/>
                    </a:lnTo>
                    <a:lnTo>
                      <a:pt x="190" y="32"/>
                    </a:lnTo>
                    <a:lnTo>
                      <a:pt x="159" y="57"/>
                    </a:lnTo>
                    <a:lnTo>
                      <a:pt x="90" y="72"/>
                    </a:lnTo>
                    <a:lnTo>
                      <a:pt x="0" y="105"/>
                    </a:lnTo>
                    <a:lnTo>
                      <a:pt x="12" y="117"/>
                    </a:lnTo>
                    <a:lnTo>
                      <a:pt x="24" y="163"/>
                    </a:lnTo>
                    <a:lnTo>
                      <a:pt x="0" y="206"/>
                    </a:lnTo>
                    <a:lnTo>
                      <a:pt x="43" y="231"/>
                    </a:lnTo>
                    <a:lnTo>
                      <a:pt x="40" y="309"/>
                    </a:lnTo>
                    <a:lnTo>
                      <a:pt x="71" y="348"/>
                    </a:lnTo>
                    <a:lnTo>
                      <a:pt x="77" y="369"/>
                    </a:lnTo>
                    <a:lnTo>
                      <a:pt x="60" y="413"/>
                    </a:lnTo>
                    <a:lnTo>
                      <a:pt x="87" y="397"/>
                    </a:lnTo>
                    <a:lnTo>
                      <a:pt x="105" y="416"/>
                    </a:lnTo>
                    <a:lnTo>
                      <a:pt x="191" y="438"/>
                    </a:lnTo>
                    <a:lnTo>
                      <a:pt x="180" y="452"/>
                    </a:lnTo>
                    <a:lnTo>
                      <a:pt x="220" y="492"/>
                    </a:lnTo>
                    <a:lnTo>
                      <a:pt x="237" y="453"/>
                    </a:lnTo>
                    <a:lnTo>
                      <a:pt x="299" y="473"/>
                    </a:lnTo>
                    <a:lnTo>
                      <a:pt x="317" y="504"/>
                    </a:lnTo>
                    <a:lnTo>
                      <a:pt x="331" y="500"/>
                    </a:lnTo>
                    <a:lnTo>
                      <a:pt x="374" y="510"/>
                    </a:lnTo>
                    <a:lnTo>
                      <a:pt x="403" y="551"/>
                    </a:lnTo>
                    <a:lnTo>
                      <a:pt x="430" y="563"/>
                    </a:lnTo>
                    <a:lnTo>
                      <a:pt x="452" y="541"/>
                    </a:lnTo>
                    <a:lnTo>
                      <a:pt x="480" y="563"/>
                    </a:lnTo>
                    <a:lnTo>
                      <a:pt x="480" y="584"/>
                    </a:lnTo>
                    <a:lnTo>
                      <a:pt x="505" y="588"/>
                    </a:lnTo>
                    <a:lnTo>
                      <a:pt x="524" y="563"/>
                    </a:lnTo>
                    <a:lnTo>
                      <a:pt x="555" y="563"/>
                    </a:lnTo>
                    <a:lnTo>
                      <a:pt x="574" y="575"/>
                    </a:lnTo>
                    <a:lnTo>
                      <a:pt x="587" y="559"/>
                    </a:lnTo>
                    <a:lnTo>
                      <a:pt x="633" y="559"/>
                    </a:lnTo>
                    <a:lnTo>
                      <a:pt x="667" y="584"/>
                    </a:lnTo>
                    <a:lnTo>
                      <a:pt x="712" y="598"/>
                    </a:lnTo>
                    <a:lnTo>
                      <a:pt x="739" y="598"/>
                    </a:lnTo>
                    <a:lnTo>
                      <a:pt x="718" y="551"/>
                    </a:lnTo>
                    <a:lnTo>
                      <a:pt x="726" y="535"/>
                    </a:lnTo>
                    <a:lnTo>
                      <a:pt x="798" y="463"/>
                    </a:lnTo>
                    <a:lnTo>
                      <a:pt x="833" y="444"/>
                    </a:lnTo>
                    <a:lnTo>
                      <a:pt x="773" y="328"/>
                    </a:lnTo>
                    <a:lnTo>
                      <a:pt x="777" y="284"/>
                    </a:lnTo>
                    <a:lnTo>
                      <a:pt x="739" y="262"/>
                    </a:lnTo>
                    <a:lnTo>
                      <a:pt x="755" y="237"/>
                    </a:lnTo>
                    <a:lnTo>
                      <a:pt x="796" y="216"/>
                    </a:lnTo>
                    <a:lnTo>
                      <a:pt x="790" y="172"/>
                    </a:lnTo>
                    <a:lnTo>
                      <a:pt x="767" y="137"/>
                    </a:lnTo>
                    <a:lnTo>
                      <a:pt x="755" y="91"/>
                    </a:lnTo>
                    <a:lnTo>
                      <a:pt x="749" y="72"/>
                    </a:lnTo>
                    <a:lnTo>
                      <a:pt x="712" y="53"/>
                    </a:lnTo>
                    <a:lnTo>
                      <a:pt x="689" y="52"/>
                    </a:lnTo>
                    <a:lnTo>
                      <a:pt x="450" y="41"/>
                    </a:lnTo>
                    <a:lnTo>
                      <a:pt x="417" y="63"/>
                    </a:lnTo>
                    <a:lnTo>
                      <a:pt x="352" y="41"/>
                    </a:lnTo>
                    <a:lnTo>
                      <a:pt x="331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6" name="Freeform 101">
                <a:extLst>
                  <a:ext uri="{FF2B5EF4-FFF2-40B4-BE49-F238E27FC236}">
                    <a16:creationId xmlns:a16="http://schemas.microsoft.com/office/drawing/2014/main" id="{C445DC6E-C6FD-410F-8B8B-39BDBFDAE8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50" y="1130"/>
                <a:ext cx="159" cy="70"/>
              </a:xfrm>
              <a:custGeom>
                <a:avLst/>
                <a:gdLst>
                  <a:gd name="T0" fmla="*/ 357 w 637"/>
                  <a:gd name="T1" fmla="*/ 26 h 277"/>
                  <a:gd name="T2" fmla="*/ 355 w 637"/>
                  <a:gd name="T3" fmla="*/ 29 h 277"/>
                  <a:gd name="T4" fmla="*/ 324 w 637"/>
                  <a:gd name="T5" fmla="*/ 47 h 277"/>
                  <a:gd name="T6" fmla="*/ 265 w 637"/>
                  <a:gd name="T7" fmla="*/ 94 h 277"/>
                  <a:gd name="T8" fmla="*/ 291 w 637"/>
                  <a:gd name="T9" fmla="*/ 146 h 277"/>
                  <a:gd name="T10" fmla="*/ 284 w 637"/>
                  <a:gd name="T11" fmla="*/ 166 h 277"/>
                  <a:gd name="T12" fmla="*/ 258 w 637"/>
                  <a:gd name="T13" fmla="*/ 143 h 277"/>
                  <a:gd name="T14" fmla="*/ 216 w 637"/>
                  <a:gd name="T15" fmla="*/ 138 h 277"/>
                  <a:gd name="T16" fmla="*/ 126 w 637"/>
                  <a:gd name="T17" fmla="*/ 167 h 277"/>
                  <a:gd name="T18" fmla="*/ 73 w 637"/>
                  <a:gd name="T19" fmla="*/ 152 h 277"/>
                  <a:gd name="T20" fmla="*/ 45 w 637"/>
                  <a:gd name="T21" fmla="*/ 169 h 277"/>
                  <a:gd name="T22" fmla="*/ 0 w 637"/>
                  <a:gd name="T23" fmla="*/ 155 h 277"/>
                  <a:gd name="T24" fmla="*/ 23 w 637"/>
                  <a:gd name="T25" fmla="*/ 222 h 277"/>
                  <a:gd name="T26" fmla="*/ 42 w 637"/>
                  <a:gd name="T27" fmla="*/ 230 h 277"/>
                  <a:gd name="T28" fmla="*/ 68 w 637"/>
                  <a:gd name="T29" fmla="*/ 214 h 277"/>
                  <a:gd name="T30" fmla="*/ 70 w 637"/>
                  <a:gd name="T31" fmla="*/ 227 h 277"/>
                  <a:gd name="T32" fmla="*/ 111 w 637"/>
                  <a:gd name="T33" fmla="*/ 239 h 277"/>
                  <a:gd name="T34" fmla="*/ 137 w 637"/>
                  <a:gd name="T35" fmla="*/ 218 h 277"/>
                  <a:gd name="T36" fmla="*/ 216 w 637"/>
                  <a:gd name="T37" fmla="*/ 206 h 277"/>
                  <a:gd name="T38" fmla="*/ 218 w 637"/>
                  <a:gd name="T39" fmla="*/ 228 h 277"/>
                  <a:gd name="T40" fmla="*/ 256 w 637"/>
                  <a:gd name="T41" fmla="*/ 251 h 277"/>
                  <a:gd name="T42" fmla="*/ 335 w 637"/>
                  <a:gd name="T43" fmla="*/ 264 h 277"/>
                  <a:gd name="T44" fmla="*/ 422 w 637"/>
                  <a:gd name="T45" fmla="*/ 277 h 277"/>
                  <a:gd name="T46" fmla="*/ 459 w 637"/>
                  <a:gd name="T47" fmla="*/ 254 h 277"/>
                  <a:gd name="T48" fmla="*/ 540 w 637"/>
                  <a:gd name="T49" fmla="*/ 242 h 277"/>
                  <a:gd name="T50" fmla="*/ 564 w 637"/>
                  <a:gd name="T51" fmla="*/ 223 h 277"/>
                  <a:gd name="T52" fmla="*/ 577 w 637"/>
                  <a:gd name="T53" fmla="*/ 212 h 277"/>
                  <a:gd name="T54" fmla="*/ 576 w 637"/>
                  <a:gd name="T55" fmla="*/ 182 h 277"/>
                  <a:gd name="T56" fmla="*/ 593 w 637"/>
                  <a:gd name="T57" fmla="*/ 155 h 277"/>
                  <a:gd name="T58" fmla="*/ 580 w 637"/>
                  <a:gd name="T59" fmla="*/ 136 h 277"/>
                  <a:gd name="T60" fmla="*/ 616 w 637"/>
                  <a:gd name="T61" fmla="*/ 141 h 277"/>
                  <a:gd name="T62" fmla="*/ 635 w 637"/>
                  <a:gd name="T63" fmla="*/ 112 h 277"/>
                  <a:gd name="T64" fmla="*/ 637 w 637"/>
                  <a:gd name="T65" fmla="*/ 109 h 277"/>
                  <a:gd name="T66" fmla="*/ 618 w 637"/>
                  <a:gd name="T67" fmla="*/ 67 h 277"/>
                  <a:gd name="T68" fmla="*/ 617 w 637"/>
                  <a:gd name="T69" fmla="*/ 24 h 277"/>
                  <a:gd name="T70" fmla="*/ 549 w 637"/>
                  <a:gd name="T71" fmla="*/ 30 h 277"/>
                  <a:gd name="T72" fmla="*/ 452 w 637"/>
                  <a:gd name="T73" fmla="*/ 0 h 277"/>
                  <a:gd name="T74" fmla="*/ 428 w 637"/>
                  <a:gd name="T75" fmla="*/ 42 h 277"/>
                  <a:gd name="T76" fmla="*/ 386 w 637"/>
                  <a:gd name="T77" fmla="*/ 42 h 277"/>
                  <a:gd name="T78" fmla="*/ 357 w 637"/>
                  <a:gd name="T79" fmla="*/ 26 h 2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637" h="277">
                    <a:moveTo>
                      <a:pt x="357" y="26"/>
                    </a:moveTo>
                    <a:lnTo>
                      <a:pt x="355" y="29"/>
                    </a:lnTo>
                    <a:lnTo>
                      <a:pt x="324" y="47"/>
                    </a:lnTo>
                    <a:lnTo>
                      <a:pt x="265" y="94"/>
                    </a:lnTo>
                    <a:lnTo>
                      <a:pt x="291" y="146"/>
                    </a:lnTo>
                    <a:lnTo>
                      <a:pt x="284" y="166"/>
                    </a:lnTo>
                    <a:lnTo>
                      <a:pt x="258" y="143"/>
                    </a:lnTo>
                    <a:lnTo>
                      <a:pt x="216" y="138"/>
                    </a:lnTo>
                    <a:lnTo>
                      <a:pt x="126" y="167"/>
                    </a:lnTo>
                    <a:lnTo>
                      <a:pt x="73" y="152"/>
                    </a:lnTo>
                    <a:lnTo>
                      <a:pt x="45" y="169"/>
                    </a:lnTo>
                    <a:lnTo>
                      <a:pt x="0" y="155"/>
                    </a:lnTo>
                    <a:lnTo>
                      <a:pt x="23" y="222"/>
                    </a:lnTo>
                    <a:lnTo>
                      <a:pt x="42" y="230"/>
                    </a:lnTo>
                    <a:lnTo>
                      <a:pt x="68" y="214"/>
                    </a:lnTo>
                    <a:lnTo>
                      <a:pt x="70" y="227"/>
                    </a:lnTo>
                    <a:lnTo>
                      <a:pt x="111" y="239"/>
                    </a:lnTo>
                    <a:lnTo>
                      <a:pt x="137" y="218"/>
                    </a:lnTo>
                    <a:lnTo>
                      <a:pt x="216" y="206"/>
                    </a:lnTo>
                    <a:lnTo>
                      <a:pt x="218" y="228"/>
                    </a:lnTo>
                    <a:lnTo>
                      <a:pt x="256" y="251"/>
                    </a:lnTo>
                    <a:lnTo>
                      <a:pt x="335" y="264"/>
                    </a:lnTo>
                    <a:lnTo>
                      <a:pt x="422" y="277"/>
                    </a:lnTo>
                    <a:lnTo>
                      <a:pt x="459" y="254"/>
                    </a:lnTo>
                    <a:lnTo>
                      <a:pt x="540" y="242"/>
                    </a:lnTo>
                    <a:lnTo>
                      <a:pt x="564" y="223"/>
                    </a:lnTo>
                    <a:lnTo>
                      <a:pt x="577" y="212"/>
                    </a:lnTo>
                    <a:lnTo>
                      <a:pt x="576" y="182"/>
                    </a:lnTo>
                    <a:lnTo>
                      <a:pt x="593" y="155"/>
                    </a:lnTo>
                    <a:lnTo>
                      <a:pt x="580" y="136"/>
                    </a:lnTo>
                    <a:lnTo>
                      <a:pt x="616" y="141"/>
                    </a:lnTo>
                    <a:lnTo>
                      <a:pt x="635" y="112"/>
                    </a:lnTo>
                    <a:lnTo>
                      <a:pt x="637" y="109"/>
                    </a:lnTo>
                    <a:lnTo>
                      <a:pt x="618" y="67"/>
                    </a:lnTo>
                    <a:lnTo>
                      <a:pt x="617" y="24"/>
                    </a:lnTo>
                    <a:lnTo>
                      <a:pt x="549" y="30"/>
                    </a:lnTo>
                    <a:lnTo>
                      <a:pt x="452" y="0"/>
                    </a:lnTo>
                    <a:lnTo>
                      <a:pt x="428" y="42"/>
                    </a:lnTo>
                    <a:lnTo>
                      <a:pt x="386" y="42"/>
                    </a:lnTo>
                    <a:lnTo>
                      <a:pt x="357" y="2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7" name="Freeform 102">
                <a:extLst>
                  <a:ext uri="{FF2B5EF4-FFF2-40B4-BE49-F238E27FC236}">
                    <a16:creationId xmlns:a16="http://schemas.microsoft.com/office/drawing/2014/main" id="{36ABC2AF-2088-42E9-A987-AD5D1515B6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4" y="1115"/>
                <a:ext cx="114" cy="50"/>
              </a:xfrm>
              <a:custGeom>
                <a:avLst/>
                <a:gdLst>
                  <a:gd name="T0" fmla="*/ 119 w 454"/>
                  <a:gd name="T1" fmla="*/ 12 h 197"/>
                  <a:gd name="T2" fmla="*/ 91 w 454"/>
                  <a:gd name="T3" fmla="*/ 34 h 197"/>
                  <a:gd name="T4" fmla="*/ 85 w 454"/>
                  <a:gd name="T5" fmla="*/ 57 h 197"/>
                  <a:gd name="T6" fmla="*/ 47 w 454"/>
                  <a:gd name="T7" fmla="*/ 79 h 197"/>
                  <a:gd name="T8" fmla="*/ 0 w 454"/>
                  <a:gd name="T9" fmla="*/ 83 h 197"/>
                  <a:gd name="T10" fmla="*/ 1 w 454"/>
                  <a:gd name="T11" fmla="*/ 126 h 197"/>
                  <a:gd name="T12" fmla="*/ 20 w 454"/>
                  <a:gd name="T13" fmla="*/ 168 h 197"/>
                  <a:gd name="T14" fmla="*/ 18 w 454"/>
                  <a:gd name="T15" fmla="*/ 171 h 197"/>
                  <a:gd name="T16" fmla="*/ 63 w 454"/>
                  <a:gd name="T17" fmla="*/ 197 h 197"/>
                  <a:gd name="T18" fmla="*/ 151 w 454"/>
                  <a:gd name="T19" fmla="*/ 187 h 197"/>
                  <a:gd name="T20" fmla="*/ 151 w 454"/>
                  <a:gd name="T21" fmla="*/ 166 h 197"/>
                  <a:gd name="T22" fmla="*/ 204 w 454"/>
                  <a:gd name="T23" fmla="*/ 159 h 197"/>
                  <a:gd name="T24" fmla="*/ 216 w 454"/>
                  <a:gd name="T25" fmla="*/ 147 h 197"/>
                  <a:gd name="T26" fmla="*/ 241 w 454"/>
                  <a:gd name="T27" fmla="*/ 156 h 197"/>
                  <a:gd name="T28" fmla="*/ 273 w 454"/>
                  <a:gd name="T29" fmla="*/ 142 h 197"/>
                  <a:gd name="T30" fmla="*/ 284 w 454"/>
                  <a:gd name="T31" fmla="*/ 112 h 197"/>
                  <a:gd name="T32" fmla="*/ 337 w 454"/>
                  <a:gd name="T33" fmla="*/ 119 h 197"/>
                  <a:gd name="T34" fmla="*/ 366 w 454"/>
                  <a:gd name="T35" fmla="*/ 109 h 197"/>
                  <a:gd name="T36" fmla="*/ 391 w 454"/>
                  <a:gd name="T37" fmla="*/ 135 h 197"/>
                  <a:gd name="T38" fmla="*/ 425 w 454"/>
                  <a:gd name="T39" fmla="*/ 129 h 197"/>
                  <a:gd name="T40" fmla="*/ 454 w 454"/>
                  <a:gd name="T41" fmla="*/ 57 h 197"/>
                  <a:gd name="T42" fmla="*/ 409 w 454"/>
                  <a:gd name="T43" fmla="*/ 43 h 197"/>
                  <a:gd name="T44" fmla="*/ 375 w 454"/>
                  <a:gd name="T45" fmla="*/ 18 h 197"/>
                  <a:gd name="T46" fmla="*/ 329 w 454"/>
                  <a:gd name="T47" fmla="*/ 18 h 197"/>
                  <a:gd name="T48" fmla="*/ 316 w 454"/>
                  <a:gd name="T49" fmla="*/ 34 h 197"/>
                  <a:gd name="T50" fmla="*/ 297 w 454"/>
                  <a:gd name="T51" fmla="*/ 22 h 197"/>
                  <a:gd name="T52" fmla="*/ 266 w 454"/>
                  <a:gd name="T53" fmla="*/ 22 h 197"/>
                  <a:gd name="T54" fmla="*/ 247 w 454"/>
                  <a:gd name="T55" fmla="*/ 47 h 197"/>
                  <a:gd name="T56" fmla="*/ 222 w 454"/>
                  <a:gd name="T57" fmla="*/ 43 h 197"/>
                  <a:gd name="T58" fmla="*/ 222 w 454"/>
                  <a:gd name="T59" fmla="*/ 22 h 197"/>
                  <a:gd name="T60" fmla="*/ 194 w 454"/>
                  <a:gd name="T61" fmla="*/ 0 h 197"/>
                  <a:gd name="T62" fmla="*/ 172 w 454"/>
                  <a:gd name="T63" fmla="*/ 22 h 197"/>
                  <a:gd name="T64" fmla="*/ 145 w 454"/>
                  <a:gd name="T65" fmla="*/ 10 h 197"/>
                  <a:gd name="T66" fmla="*/ 119 w 454"/>
                  <a:gd name="T67" fmla="*/ 12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454" h="197">
                    <a:moveTo>
                      <a:pt x="119" y="12"/>
                    </a:moveTo>
                    <a:lnTo>
                      <a:pt x="91" y="34"/>
                    </a:lnTo>
                    <a:lnTo>
                      <a:pt x="85" y="57"/>
                    </a:lnTo>
                    <a:lnTo>
                      <a:pt x="47" y="79"/>
                    </a:lnTo>
                    <a:lnTo>
                      <a:pt x="0" y="83"/>
                    </a:lnTo>
                    <a:lnTo>
                      <a:pt x="1" y="126"/>
                    </a:lnTo>
                    <a:lnTo>
                      <a:pt x="20" y="168"/>
                    </a:lnTo>
                    <a:lnTo>
                      <a:pt x="18" y="171"/>
                    </a:lnTo>
                    <a:lnTo>
                      <a:pt x="63" y="197"/>
                    </a:lnTo>
                    <a:lnTo>
                      <a:pt x="151" y="187"/>
                    </a:lnTo>
                    <a:lnTo>
                      <a:pt x="151" y="166"/>
                    </a:lnTo>
                    <a:lnTo>
                      <a:pt x="204" y="159"/>
                    </a:lnTo>
                    <a:lnTo>
                      <a:pt x="216" y="147"/>
                    </a:lnTo>
                    <a:lnTo>
                      <a:pt x="241" y="156"/>
                    </a:lnTo>
                    <a:lnTo>
                      <a:pt x="273" y="142"/>
                    </a:lnTo>
                    <a:lnTo>
                      <a:pt x="284" y="112"/>
                    </a:lnTo>
                    <a:lnTo>
                      <a:pt x="337" y="119"/>
                    </a:lnTo>
                    <a:lnTo>
                      <a:pt x="366" y="109"/>
                    </a:lnTo>
                    <a:lnTo>
                      <a:pt x="391" y="135"/>
                    </a:lnTo>
                    <a:lnTo>
                      <a:pt x="425" y="129"/>
                    </a:lnTo>
                    <a:lnTo>
                      <a:pt x="454" y="57"/>
                    </a:lnTo>
                    <a:lnTo>
                      <a:pt x="409" y="43"/>
                    </a:lnTo>
                    <a:lnTo>
                      <a:pt x="375" y="18"/>
                    </a:lnTo>
                    <a:lnTo>
                      <a:pt x="329" y="18"/>
                    </a:lnTo>
                    <a:lnTo>
                      <a:pt x="316" y="34"/>
                    </a:lnTo>
                    <a:lnTo>
                      <a:pt x="297" y="22"/>
                    </a:lnTo>
                    <a:lnTo>
                      <a:pt x="266" y="22"/>
                    </a:lnTo>
                    <a:lnTo>
                      <a:pt x="247" y="47"/>
                    </a:lnTo>
                    <a:lnTo>
                      <a:pt x="222" y="43"/>
                    </a:lnTo>
                    <a:lnTo>
                      <a:pt x="222" y="22"/>
                    </a:lnTo>
                    <a:lnTo>
                      <a:pt x="194" y="0"/>
                    </a:lnTo>
                    <a:lnTo>
                      <a:pt x="172" y="22"/>
                    </a:lnTo>
                    <a:lnTo>
                      <a:pt x="145" y="10"/>
                    </a:lnTo>
                    <a:lnTo>
                      <a:pt x="119" y="12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8" name="Freeform 103">
                <a:extLst>
                  <a:ext uri="{FF2B5EF4-FFF2-40B4-BE49-F238E27FC236}">
                    <a16:creationId xmlns:a16="http://schemas.microsoft.com/office/drawing/2014/main" id="{FA23993F-82E5-437A-90B1-F26487F777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91" y="1143"/>
                <a:ext cx="137" cy="75"/>
              </a:xfrm>
              <a:custGeom>
                <a:avLst/>
                <a:gdLst>
                  <a:gd name="T0" fmla="*/ 478 w 546"/>
                  <a:gd name="T1" fmla="*/ 20 h 299"/>
                  <a:gd name="T2" fmla="*/ 444 w 546"/>
                  <a:gd name="T3" fmla="*/ 26 h 299"/>
                  <a:gd name="T4" fmla="*/ 419 w 546"/>
                  <a:gd name="T5" fmla="*/ 0 h 299"/>
                  <a:gd name="T6" fmla="*/ 390 w 546"/>
                  <a:gd name="T7" fmla="*/ 10 h 299"/>
                  <a:gd name="T8" fmla="*/ 337 w 546"/>
                  <a:gd name="T9" fmla="*/ 3 h 299"/>
                  <a:gd name="T10" fmla="*/ 326 w 546"/>
                  <a:gd name="T11" fmla="*/ 33 h 299"/>
                  <a:gd name="T12" fmla="*/ 294 w 546"/>
                  <a:gd name="T13" fmla="*/ 47 h 299"/>
                  <a:gd name="T14" fmla="*/ 269 w 546"/>
                  <a:gd name="T15" fmla="*/ 38 h 299"/>
                  <a:gd name="T16" fmla="*/ 257 w 546"/>
                  <a:gd name="T17" fmla="*/ 50 h 299"/>
                  <a:gd name="T18" fmla="*/ 204 w 546"/>
                  <a:gd name="T19" fmla="*/ 57 h 299"/>
                  <a:gd name="T20" fmla="*/ 204 w 546"/>
                  <a:gd name="T21" fmla="*/ 78 h 299"/>
                  <a:gd name="T22" fmla="*/ 116 w 546"/>
                  <a:gd name="T23" fmla="*/ 88 h 299"/>
                  <a:gd name="T24" fmla="*/ 71 w 546"/>
                  <a:gd name="T25" fmla="*/ 62 h 299"/>
                  <a:gd name="T26" fmla="*/ 52 w 546"/>
                  <a:gd name="T27" fmla="*/ 91 h 299"/>
                  <a:gd name="T28" fmla="*/ 16 w 546"/>
                  <a:gd name="T29" fmla="*/ 86 h 299"/>
                  <a:gd name="T30" fmla="*/ 29 w 546"/>
                  <a:gd name="T31" fmla="*/ 105 h 299"/>
                  <a:gd name="T32" fmla="*/ 12 w 546"/>
                  <a:gd name="T33" fmla="*/ 132 h 299"/>
                  <a:gd name="T34" fmla="*/ 13 w 546"/>
                  <a:gd name="T35" fmla="*/ 162 h 299"/>
                  <a:gd name="T36" fmla="*/ 0 w 546"/>
                  <a:gd name="T37" fmla="*/ 173 h 299"/>
                  <a:gd name="T38" fmla="*/ 27 w 546"/>
                  <a:gd name="T39" fmla="*/ 218 h 299"/>
                  <a:gd name="T40" fmla="*/ 28 w 546"/>
                  <a:gd name="T41" fmla="*/ 216 h 299"/>
                  <a:gd name="T42" fmla="*/ 94 w 546"/>
                  <a:gd name="T43" fmla="*/ 271 h 299"/>
                  <a:gd name="T44" fmla="*/ 154 w 546"/>
                  <a:gd name="T45" fmla="*/ 299 h 299"/>
                  <a:gd name="T46" fmla="*/ 199 w 546"/>
                  <a:gd name="T47" fmla="*/ 293 h 299"/>
                  <a:gd name="T48" fmla="*/ 222 w 546"/>
                  <a:gd name="T49" fmla="*/ 277 h 299"/>
                  <a:gd name="T50" fmla="*/ 224 w 546"/>
                  <a:gd name="T51" fmla="*/ 279 h 299"/>
                  <a:gd name="T52" fmla="*/ 275 w 546"/>
                  <a:gd name="T53" fmla="*/ 252 h 299"/>
                  <a:gd name="T54" fmla="*/ 331 w 546"/>
                  <a:gd name="T55" fmla="*/ 260 h 299"/>
                  <a:gd name="T56" fmla="*/ 400 w 546"/>
                  <a:gd name="T57" fmla="*/ 246 h 299"/>
                  <a:gd name="T58" fmla="*/ 472 w 546"/>
                  <a:gd name="T59" fmla="*/ 112 h 299"/>
                  <a:gd name="T60" fmla="*/ 507 w 546"/>
                  <a:gd name="T61" fmla="*/ 81 h 299"/>
                  <a:gd name="T62" fmla="*/ 525 w 546"/>
                  <a:gd name="T63" fmla="*/ 84 h 299"/>
                  <a:gd name="T64" fmla="*/ 546 w 546"/>
                  <a:gd name="T65" fmla="*/ 59 h 299"/>
                  <a:gd name="T66" fmla="*/ 478 w 546"/>
                  <a:gd name="T67" fmla="*/ 20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546" h="299">
                    <a:moveTo>
                      <a:pt x="478" y="20"/>
                    </a:moveTo>
                    <a:lnTo>
                      <a:pt x="444" y="26"/>
                    </a:lnTo>
                    <a:lnTo>
                      <a:pt x="419" y="0"/>
                    </a:lnTo>
                    <a:lnTo>
                      <a:pt x="390" y="10"/>
                    </a:lnTo>
                    <a:lnTo>
                      <a:pt x="337" y="3"/>
                    </a:lnTo>
                    <a:lnTo>
                      <a:pt x="326" y="33"/>
                    </a:lnTo>
                    <a:lnTo>
                      <a:pt x="294" y="47"/>
                    </a:lnTo>
                    <a:lnTo>
                      <a:pt x="269" y="38"/>
                    </a:lnTo>
                    <a:lnTo>
                      <a:pt x="257" y="50"/>
                    </a:lnTo>
                    <a:lnTo>
                      <a:pt x="204" y="57"/>
                    </a:lnTo>
                    <a:lnTo>
                      <a:pt x="204" y="78"/>
                    </a:lnTo>
                    <a:lnTo>
                      <a:pt x="116" y="88"/>
                    </a:lnTo>
                    <a:lnTo>
                      <a:pt x="71" y="62"/>
                    </a:lnTo>
                    <a:lnTo>
                      <a:pt x="52" y="91"/>
                    </a:lnTo>
                    <a:lnTo>
                      <a:pt x="16" y="86"/>
                    </a:lnTo>
                    <a:lnTo>
                      <a:pt x="29" y="105"/>
                    </a:lnTo>
                    <a:lnTo>
                      <a:pt x="12" y="132"/>
                    </a:lnTo>
                    <a:lnTo>
                      <a:pt x="13" y="162"/>
                    </a:lnTo>
                    <a:lnTo>
                      <a:pt x="0" y="173"/>
                    </a:lnTo>
                    <a:lnTo>
                      <a:pt x="27" y="218"/>
                    </a:lnTo>
                    <a:lnTo>
                      <a:pt x="28" y="216"/>
                    </a:lnTo>
                    <a:lnTo>
                      <a:pt x="94" y="271"/>
                    </a:lnTo>
                    <a:lnTo>
                      <a:pt x="154" y="299"/>
                    </a:lnTo>
                    <a:lnTo>
                      <a:pt x="199" y="293"/>
                    </a:lnTo>
                    <a:lnTo>
                      <a:pt x="222" y="277"/>
                    </a:lnTo>
                    <a:lnTo>
                      <a:pt x="224" y="279"/>
                    </a:lnTo>
                    <a:lnTo>
                      <a:pt x="275" y="252"/>
                    </a:lnTo>
                    <a:lnTo>
                      <a:pt x="331" y="260"/>
                    </a:lnTo>
                    <a:lnTo>
                      <a:pt x="400" y="246"/>
                    </a:lnTo>
                    <a:lnTo>
                      <a:pt x="472" y="112"/>
                    </a:lnTo>
                    <a:lnTo>
                      <a:pt x="507" y="81"/>
                    </a:lnTo>
                    <a:lnTo>
                      <a:pt x="525" y="84"/>
                    </a:lnTo>
                    <a:lnTo>
                      <a:pt x="546" y="59"/>
                    </a:lnTo>
                    <a:lnTo>
                      <a:pt x="478" y="2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69" name="Freeform 104">
                <a:extLst>
                  <a:ext uri="{FF2B5EF4-FFF2-40B4-BE49-F238E27FC236}">
                    <a16:creationId xmlns:a16="http://schemas.microsoft.com/office/drawing/2014/main" id="{E49BF6F0-C50B-40CC-90E7-26F35EF5CE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5" y="1197"/>
                <a:ext cx="124" cy="106"/>
              </a:xfrm>
              <a:custGeom>
                <a:avLst/>
                <a:gdLst>
                  <a:gd name="T0" fmla="*/ 450 w 499"/>
                  <a:gd name="T1" fmla="*/ 63 h 426"/>
                  <a:gd name="T2" fmla="*/ 448 w 499"/>
                  <a:gd name="T3" fmla="*/ 61 h 426"/>
                  <a:gd name="T4" fmla="*/ 425 w 499"/>
                  <a:gd name="T5" fmla="*/ 77 h 426"/>
                  <a:gd name="T6" fmla="*/ 380 w 499"/>
                  <a:gd name="T7" fmla="*/ 83 h 426"/>
                  <a:gd name="T8" fmla="*/ 320 w 499"/>
                  <a:gd name="T9" fmla="*/ 55 h 426"/>
                  <a:gd name="T10" fmla="*/ 254 w 499"/>
                  <a:gd name="T11" fmla="*/ 0 h 426"/>
                  <a:gd name="T12" fmla="*/ 253 w 499"/>
                  <a:gd name="T13" fmla="*/ 2 h 426"/>
                  <a:gd name="T14" fmla="*/ 178 w 499"/>
                  <a:gd name="T15" fmla="*/ 36 h 426"/>
                  <a:gd name="T16" fmla="*/ 176 w 499"/>
                  <a:gd name="T17" fmla="*/ 70 h 426"/>
                  <a:gd name="T18" fmla="*/ 142 w 499"/>
                  <a:gd name="T19" fmla="*/ 86 h 426"/>
                  <a:gd name="T20" fmla="*/ 142 w 499"/>
                  <a:gd name="T21" fmla="*/ 113 h 426"/>
                  <a:gd name="T22" fmla="*/ 81 w 499"/>
                  <a:gd name="T23" fmla="*/ 93 h 426"/>
                  <a:gd name="T24" fmla="*/ 23 w 499"/>
                  <a:gd name="T25" fmla="*/ 118 h 426"/>
                  <a:gd name="T26" fmla="*/ 0 w 499"/>
                  <a:gd name="T27" fmla="*/ 109 h 426"/>
                  <a:gd name="T28" fmla="*/ 3 w 499"/>
                  <a:gd name="T29" fmla="*/ 134 h 426"/>
                  <a:gd name="T30" fmla="*/ 30 w 499"/>
                  <a:gd name="T31" fmla="*/ 184 h 426"/>
                  <a:gd name="T32" fmla="*/ 139 w 499"/>
                  <a:gd name="T33" fmla="*/ 242 h 426"/>
                  <a:gd name="T34" fmla="*/ 253 w 499"/>
                  <a:gd name="T35" fmla="*/ 351 h 426"/>
                  <a:gd name="T36" fmla="*/ 323 w 499"/>
                  <a:gd name="T37" fmla="*/ 373 h 426"/>
                  <a:gd name="T38" fmla="*/ 431 w 499"/>
                  <a:gd name="T39" fmla="*/ 426 h 426"/>
                  <a:gd name="T40" fmla="*/ 432 w 499"/>
                  <a:gd name="T41" fmla="*/ 424 h 426"/>
                  <a:gd name="T42" fmla="*/ 436 w 499"/>
                  <a:gd name="T43" fmla="*/ 411 h 426"/>
                  <a:gd name="T44" fmla="*/ 233 w 499"/>
                  <a:gd name="T45" fmla="*/ 247 h 426"/>
                  <a:gd name="T46" fmla="*/ 223 w 499"/>
                  <a:gd name="T47" fmla="*/ 210 h 426"/>
                  <a:gd name="T48" fmla="*/ 186 w 499"/>
                  <a:gd name="T49" fmla="*/ 180 h 426"/>
                  <a:gd name="T50" fmla="*/ 189 w 499"/>
                  <a:gd name="T51" fmla="*/ 133 h 426"/>
                  <a:gd name="T52" fmla="*/ 234 w 499"/>
                  <a:gd name="T53" fmla="*/ 156 h 426"/>
                  <a:gd name="T54" fmla="*/ 254 w 499"/>
                  <a:gd name="T55" fmla="*/ 129 h 426"/>
                  <a:gd name="T56" fmla="*/ 357 w 499"/>
                  <a:gd name="T57" fmla="*/ 153 h 426"/>
                  <a:gd name="T58" fmla="*/ 427 w 499"/>
                  <a:gd name="T59" fmla="*/ 153 h 426"/>
                  <a:gd name="T60" fmla="*/ 456 w 499"/>
                  <a:gd name="T61" fmla="*/ 179 h 426"/>
                  <a:gd name="T62" fmla="*/ 474 w 499"/>
                  <a:gd name="T63" fmla="*/ 167 h 426"/>
                  <a:gd name="T64" fmla="*/ 476 w 499"/>
                  <a:gd name="T65" fmla="*/ 167 h 426"/>
                  <a:gd name="T66" fmla="*/ 473 w 499"/>
                  <a:gd name="T67" fmla="*/ 148 h 426"/>
                  <a:gd name="T68" fmla="*/ 499 w 499"/>
                  <a:gd name="T69" fmla="*/ 139 h 426"/>
                  <a:gd name="T70" fmla="*/ 468 w 499"/>
                  <a:gd name="T71" fmla="*/ 106 h 426"/>
                  <a:gd name="T72" fmla="*/ 450 w 499"/>
                  <a:gd name="T73" fmla="*/ 63 h 4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499" h="426">
                    <a:moveTo>
                      <a:pt x="450" y="63"/>
                    </a:moveTo>
                    <a:lnTo>
                      <a:pt x="448" y="61"/>
                    </a:lnTo>
                    <a:lnTo>
                      <a:pt x="425" y="77"/>
                    </a:lnTo>
                    <a:lnTo>
                      <a:pt x="380" y="83"/>
                    </a:lnTo>
                    <a:lnTo>
                      <a:pt x="320" y="55"/>
                    </a:lnTo>
                    <a:lnTo>
                      <a:pt x="254" y="0"/>
                    </a:lnTo>
                    <a:lnTo>
                      <a:pt x="253" y="2"/>
                    </a:lnTo>
                    <a:lnTo>
                      <a:pt x="178" y="36"/>
                    </a:lnTo>
                    <a:lnTo>
                      <a:pt x="176" y="70"/>
                    </a:lnTo>
                    <a:lnTo>
                      <a:pt x="142" y="86"/>
                    </a:lnTo>
                    <a:lnTo>
                      <a:pt x="142" y="113"/>
                    </a:lnTo>
                    <a:lnTo>
                      <a:pt x="81" y="93"/>
                    </a:lnTo>
                    <a:lnTo>
                      <a:pt x="23" y="118"/>
                    </a:lnTo>
                    <a:lnTo>
                      <a:pt x="0" y="109"/>
                    </a:lnTo>
                    <a:lnTo>
                      <a:pt x="3" y="134"/>
                    </a:lnTo>
                    <a:lnTo>
                      <a:pt x="30" y="184"/>
                    </a:lnTo>
                    <a:lnTo>
                      <a:pt x="139" y="242"/>
                    </a:lnTo>
                    <a:lnTo>
                      <a:pt x="253" y="351"/>
                    </a:lnTo>
                    <a:lnTo>
                      <a:pt x="323" y="373"/>
                    </a:lnTo>
                    <a:lnTo>
                      <a:pt x="431" y="426"/>
                    </a:lnTo>
                    <a:lnTo>
                      <a:pt x="432" y="424"/>
                    </a:lnTo>
                    <a:lnTo>
                      <a:pt x="436" y="411"/>
                    </a:lnTo>
                    <a:lnTo>
                      <a:pt x="233" y="247"/>
                    </a:lnTo>
                    <a:lnTo>
                      <a:pt x="223" y="210"/>
                    </a:lnTo>
                    <a:lnTo>
                      <a:pt x="186" y="180"/>
                    </a:lnTo>
                    <a:lnTo>
                      <a:pt x="189" y="133"/>
                    </a:lnTo>
                    <a:lnTo>
                      <a:pt x="234" y="156"/>
                    </a:lnTo>
                    <a:lnTo>
                      <a:pt x="254" y="129"/>
                    </a:lnTo>
                    <a:lnTo>
                      <a:pt x="357" y="153"/>
                    </a:lnTo>
                    <a:lnTo>
                      <a:pt x="427" y="153"/>
                    </a:lnTo>
                    <a:lnTo>
                      <a:pt x="456" y="179"/>
                    </a:lnTo>
                    <a:lnTo>
                      <a:pt x="474" y="167"/>
                    </a:lnTo>
                    <a:lnTo>
                      <a:pt x="476" y="167"/>
                    </a:lnTo>
                    <a:lnTo>
                      <a:pt x="473" y="148"/>
                    </a:lnTo>
                    <a:lnTo>
                      <a:pt x="499" y="139"/>
                    </a:lnTo>
                    <a:lnTo>
                      <a:pt x="468" y="106"/>
                    </a:lnTo>
                    <a:lnTo>
                      <a:pt x="450" y="6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0" name="Freeform 105">
                <a:extLst>
                  <a:ext uri="{FF2B5EF4-FFF2-40B4-BE49-F238E27FC236}">
                    <a16:creationId xmlns:a16="http://schemas.microsoft.com/office/drawing/2014/main" id="{C295F243-DF70-481C-AF3B-2681AE409EB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7" y="1206"/>
                <a:ext cx="90" cy="110"/>
              </a:xfrm>
              <a:custGeom>
                <a:avLst/>
                <a:gdLst>
                  <a:gd name="T0" fmla="*/ 51 w 361"/>
                  <a:gd name="T1" fmla="*/ 0 h 440"/>
                  <a:gd name="T2" fmla="*/ 0 w 361"/>
                  <a:gd name="T3" fmla="*/ 27 h 440"/>
                  <a:gd name="T4" fmla="*/ 18 w 361"/>
                  <a:gd name="T5" fmla="*/ 70 h 440"/>
                  <a:gd name="T6" fmla="*/ 49 w 361"/>
                  <a:gd name="T7" fmla="*/ 103 h 440"/>
                  <a:gd name="T8" fmla="*/ 23 w 361"/>
                  <a:gd name="T9" fmla="*/ 112 h 440"/>
                  <a:gd name="T10" fmla="*/ 26 w 361"/>
                  <a:gd name="T11" fmla="*/ 131 h 440"/>
                  <a:gd name="T12" fmla="*/ 42 w 361"/>
                  <a:gd name="T13" fmla="*/ 133 h 440"/>
                  <a:gd name="T14" fmla="*/ 27 w 361"/>
                  <a:gd name="T15" fmla="*/ 187 h 440"/>
                  <a:gd name="T16" fmla="*/ 68 w 361"/>
                  <a:gd name="T17" fmla="*/ 226 h 440"/>
                  <a:gd name="T18" fmla="*/ 39 w 361"/>
                  <a:gd name="T19" fmla="*/ 234 h 440"/>
                  <a:gd name="T20" fmla="*/ 63 w 361"/>
                  <a:gd name="T21" fmla="*/ 271 h 440"/>
                  <a:gd name="T22" fmla="*/ 24 w 361"/>
                  <a:gd name="T23" fmla="*/ 285 h 440"/>
                  <a:gd name="T24" fmla="*/ 86 w 361"/>
                  <a:gd name="T25" fmla="*/ 339 h 440"/>
                  <a:gd name="T26" fmla="*/ 129 w 361"/>
                  <a:gd name="T27" fmla="*/ 344 h 440"/>
                  <a:gd name="T28" fmla="*/ 116 w 361"/>
                  <a:gd name="T29" fmla="*/ 379 h 440"/>
                  <a:gd name="T30" fmla="*/ 169 w 361"/>
                  <a:gd name="T31" fmla="*/ 431 h 440"/>
                  <a:gd name="T32" fmla="*/ 170 w 361"/>
                  <a:gd name="T33" fmla="*/ 440 h 440"/>
                  <a:gd name="T34" fmla="*/ 201 w 361"/>
                  <a:gd name="T35" fmla="*/ 426 h 440"/>
                  <a:gd name="T36" fmla="*/ 220 w 361"/>
                  <a:gd name="T37" fmla="*/ 435 h 440"/>
                  <a:gd name="T38" fmla="*/ 273 w 361"/>
                  <a:gd name="T39" fmla="*/ 410 h 440"/>
                  <a:gd name="T40" fmla="*/ 310 w 361"/>
                  <a:gd name="T41" fmla="*/ 414 h 440"/>
                  <a:gd name="T42" fmla="*/ 314 w 361"/>
                  <a:gd name="T43" fmla="*/ 357 h 440"/>
                  <a:gd name="T44" fmla="*/ 342 w 361"/>
                  <a:gd name="T45" fmla="*/ 351 h 440"/>
                  <a:gd name="T46" fmla="*/ 361 w 361"/>
                  <a:gd name="T47" fmla="*/ 320 h 440"/>
                  <a:gd name="T48" fmla="*/ 320 w 361"/>
                  <a:gd name="T49" fmla="*/ 289 h 440"/>
                  <a:gd name="T50" fmla="*/ 301 w 361"/>
                  <a:gd name="T51" fmla="*/ 254 h 440"/>
                  <a:gd name="T52" fmla="*/ 304 w 361"/>
                  <a:gd name="T53" fmla="*/ 232 h 440"/>
                  <a:gd name="T54" fmla="*/ 322 w 361"/>
                  <a:gd name="T55" fmla="*/ 226 h 440"/>
                  <a:gd name="T56" fmla="*/ 326 w 361"/>
                  <a:gd name="T57" fmla="*/ 207 h 440"/>
                  <a:gd name="T58" fmla="*/ 326 w 361"/>
                  <a:gd name="T59" fmla="*/ 205 h 440"/>
                  <a:gd name="T60" fmla="*/ 304 w 361"/>
                  <a:gd name="T61" fmla="*/ 182 h 440"/>
                  <a:gd name="T62" fmla="*/ 326 w 361"/>
                  <a:gd name="T63" fmla="*/ 176 h 440"/>
                  <a:gd name="T64" fmla="*/ 304 w 361"/>
                  <a:gd name="T65" fmla="*/ 157 h 440"/>
                  <a:gd name="T66" fmla="*/ 279 w 361"/>
                  <a:gd name="T67" fmla="*/ 182 h 440"/>
                  <a:gd name="T68" fmla="*/ 213 w 361"/>
                  <a:gd name="T69" fmla="*/ 148 h 440"/>
                  <a:gd name="T70" fmla="*/ 220 w 361"/>
                  <a:gd name="T71" fmla="*/ 110 h 440"/>
                  <a:gd name="T72" fmla="*/ 158 w 361"/>
                  <a:gd name="T73" fmla="*/ 73 h 440"/>
                  <a:gd name="T74" fmla="*/ 148 w 361"/>
                  <a:gd name="T75" fmla="*/ 47 h 440"/>
                  <a:gd name="T76" fmla="*/ 107 w 361"/>
                  <a:gd name="T77" fmla="*/ 8 h 440"/>
                  <a:gd name="T78" fmla="*/ 51 w 361"/>
                  <a:gd name="T79" fmla="*/ 0 h 4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361" h="440">
                    <a:moveTo>
                      <a:pt x="51" y="0"/>
                    </a:moveTo>
                    <a:lnTo>
                      <a:pt x="0" y="27"/>
                    </a:lnTo>
                    <a:lnTo>
                      <a:pt x="18" y="70"/>
                    </a:lnTo>
                    <a:lnTo>
                      <a:pt x="49" y="103"/>
                    </a:lnTo>
                    <a:lnTo>
                      <a:pt x="23" y="112"/>
                    </a:lnTo>
                    <a:lnTo>
                      <a:pt x="26" y="131"/>
                    </a:lnTo>
                    <a:lnTo>
                      <a:pt x="42" y="133"/>
                    </a:lnTo>
                    <a:lnTo>
                      <a:pt x="27" y="187"/>
                    </a:lnTo>
                    <a:lnTo>
                      <a:pt x="68" y="226"/>
                    </a:lnTo>
                    <a:lnTo>
                      <a:pt x="39" y="234"/>
                    </a:lnTo>
                    <a:lnTo>
                      <a:pt x="63" y="271"/>
                    </a:lnTo>
                    <a:lnTo>
                      <a:pt x="24" y="285"/>
                    </a:lnTo>
                    <a:lnTo>
                      <a:pt x="86" y="339"/>
                    </a:lnTo>
                    <a:lnTo>
                      <a:pt x="129" y="344"/>
                    </a:lnTo>
                    <a:lnTo>
                      <a:pt x="116" y="379"/>
                    </a:lnTo>
                    <a:lnTo>
                      <a:pt x="169" y="431"/>
                    </a:lnTo>
                    <a:lnTo>
                      <a:pt x="170" y="440"/>
                    </a:lnTo>
                    <a:lnTo>
                      <a:pt x="201" y="426"/>
                    </a:lnTo>
                    <a:lnTo>
                      <a:pt x="220" y="435"/>
                    </a:lnTo>
                    <a:lnTo>
                      <a:pt x="273" y="410"/>
                    </a:lnTo>
                    <a:lnTo>
                      <a:pt x="310" y="414"/>
                    </a:lnTo>
                    <a:lnTo>
                      <a:pt x="314" y="357"/>
                    </a:lnTo>
                    <a:lnTo>
                      <a:pt x="342" y="351"/>
                    </a:lnTo>
                    <a:lnTo>
                      <a:pt x="361" y="320"/>
                    </a:lnTo>
                    <a:lnTo>
                      <a:pt x="320" y="289"/>
                    </a:lnTo>
                    <a:lnTo>
                      <a:pt x="301" y="254"/>
                    </a:lnTo>
                    <a:lnTo>
                      <a:pt x="304" y="232"/>
                    </a:lnTo>
                    <a:lnTo>
                      <a:pt x="322" y="226"/>
                    </a:lnTo>
                    <a:lnTo>
                      <a:pt x="326" y="207"/>
                    </a:lnTo>
                    <a:lnTo>
                      <a:pt x="326" y="205"/>
                    </a:lnTo>
                    <a:lnTo>
                      <a:pt x="304" y="182"/>
                    </a:lnTo>
                    <a:lnTo>
                      <a:pt x="326" y="176"/>
                    </a:lnTo>
                    <a:lnTo>
                      <a:pt x="304" y="157"/>
                    </a:lnTo>
                    <a:lnTo>
                      <a:pt x="279" y="182"/>
                    </a:lnTo>
                    <a:lnTo>
                      <a:pt x="213" y="148"/>
                    </a:lnTo>
                    <a:lnTo>
                      <a:pt x="220" y="110"/>
                    </a:lnTo>
                    <a:lnTo>
                      <a:pt x="158" y="73"/>
                    </a:lnTo>
                    <a:lnTo>
                      <a:pt x="148" y="47"/>
                    </a:lnTo>
                    <a:lnTo>
                      <a:pt x="107" y="8"/>
                    </a:lnTo>
                    <a:lnTo>
                      <a:pt x="51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1" name="Freeform 106">
                <a:extLst>
                  <a:ext uri="{FF2B5EF4-FFF2-40B4-BE49-F238E27FC236}">
                    <a16:creationId xmlns:a16="http://schemas.microsoft.com/office/drawing/2014/main" id="{B4A90FF1-270F-43AC-9DFC-ADE3DB132C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81" y="1229"/>
                <a:ext cx="83" cy="71"/>
              </a:xfrm>
              <a:custGeom>
                <a:avLst/>
                <a:gdLst>
                  <a:gd name="T0" fmla="*/ 291 w 332"/>
                  <a:gd name="T1" fmla="*/ 94 h 282"/>
                  <a:gd name="T2" fmla="*/ 306 w 332"/>
                  <a:gd name="T3" fmla="*/ 40 h 282"/>
                  <a:gd name="T4" fmla="*/ 290 w 332"/>
                  <a:gd name="T5" fmla="*/ 38 h 282"/>
                  <a:gd name="T6" fmla="*/ 288 w 332"/>
                  <a:gd name="T7" fmla="*/ 38 h 282"/>
                  <a:gd name="T8" fmla="*/ 270 w 332"/>
                  <a:gd name="T9" fmla="*/ 50 h 282"/>
                  <a:gd name="T10" fmla="*/ 241 w 332"/>
                  <a:gd name="T11" fmla="*/ 24 h 282"/>
                  <a:gd name="T12" fmla="*/ 171 w 332"/>
                  <a:gd name="T13" fmla="*/ 24 h 282"/>
                  <a:gd name="T14" fmla="*/ 68 w 332"/>
                  <a:gd name="T15" fmla="*/ 0 h 282"/>
                  <a:gd name="T16" fmla="*/ 48 w 332"/>
                  <a:gd name="T17" fmla="*/ 27 h 282"/>
                  <a:gd name="T18" fmla="*/ 3 w 332"/>
                  <a:gd name="T19" fmla="*/ 4 h 282"/>
                  <a:gd name="T20" fmla="*/ 0 w 332"/>
                  <a:gd name="T21" fmla="*/ 51 h 282"/>
                  <a:gd name="T22" fmla="*/ 37 w 332"/>
                  <a:gd name="T23" fmla="*/ 81 h 282"/>
                  <a:gd name="T24" fmla="*/ 47 w 332"/>
                  <a:gd name="T25" fmla="*/ 118 h 282"/>
                  <a:gd name="T26" fmla="*/ 250 w 332"/>
                  <a:gd name="T27" fmla="*/ 282 h 282"/>
                  <a:gd name="T28" fmla="*/ 243 w 332"/>
                  <a:gd name="T29" fmla="*/ 242 h 282"/>
                  <a:gd name="T30" fmla="*/ 282 w 332"/>
                  <a:gd name="T31" fmla="*/ 193 h 282"/>
                  <a:gd name="T32" fmla="*/ 288 w 332"/>
                  <a:gd name="T33" fmla="*/ 192 h 282"/>
                  <a:gd name="T34" fmla="*/ 327 w 332"/>
                  <a:gd name="T35" fmla="*/ 178 h 282"/>
                  <a:gd name="T36" fmla="*/ 303 w 332"/>
                  <a:gd name="T37" fmla="*/ 141 h 282"/>
                  <a:gd name="T38" fmla="*/ 332 w 332"/>
                  <a:gd name="T39" fmla="*/ 133 h 282"/>
                  <a:gd name="T40" fmla="*/ 291 w 332"/>
                  <a:gd name="T41" fmla="*/ 94 h 2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332" h="282">
                    <a:moveTo>
                      <a:pt x="291" y="94"/>
                    </a:moveTo>
                    <a:lnTo>
                      <a:pt x="306" y="40"/>
                    </a:lnTo>
                    <a:lnTo>
                      <a:pt x="290" y="38"/>
                    </a:lnTo>
                    <a:lnTo>
                      <a:pt x="288" y="38"/>
                    </a:lnTo>
                    <a:lnTo>
                      <a:pt x="270" y="50"/>
                    </a:lnTo>
                    <a:lnTo>
                      <a:pt x="241" y="24"/>
                    </a:lnTo>
                    <a:lnTo>
                      <a:pt x="171" y="24"/>
                    </a:lnTo>
                    <a:lnTo>
                      <a:pt x="68" y="0"/>
                    </a:lnTo>
                    <a:lnTo>
                      <a:pt x="48" y="27"/>
                    </a:lnTo>
                    <a:lnTo>
                      <a:pt x="3" y="4"/>
                    </a:lnTo>
                    <a:lnTo>
                      <a:pt x="0" y="51"/>
                    </a:lnTo>
                    <a:lnTo>
                      <a:pt x="37" y="81"/>
                    </a:lnTo>
                    <a:lnTo>
                      <a:pt x="47" y="118"/>
                    </a:lnTo>
                    <a:lnTo>
                      <a:pt x="250" y="282"/>
                    </a:lnTo>
                    <a:lnTo>
                      <a:pt x="243" y="242"/>
                    </a:lnTo>
                    <a:lnTo>
                      <a:pt x="282" y="193"/>
                    </a:lnTo>
                    <a:lnTo>
                      <a:pt x="288" y="192"/>
                    </a:lnTo>
                    <a:lnTo>
                      <a:pt x="327" y="178"/>
                    </a:lnTo>
                    <a:lnTo>
                      <a:pt x="303" y="141"/>
                    </a:lnTo>
                    <a:lnTo>
                      <a:pt x="332" y="133"/>
                    </a:lnTo>
                    <a:lnTo>
                      <a:pt x="291" y="9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2" name="Freeform 107">
                <a:extLst>
                  <a:ext uri="{FF2B5EF4-FFF2-40B4-BE49-F238E27FC236}">
                    <a16:creationId xmlns:a16="http://schemas.microsoft.com/office/drawing/2014/main" id="{E91498B9-C6EE-4235-B0D2-AF9ED11A32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2" y="1277"/>
                <a:ext cx="38" cy="42"/>
              </a:xfrm>
              <a:custGeom>
                <a:avLst/>
                <a:gdLst>
                  <a:gd name="T0" fmla="*/ 45 w 150"/>
                  <a:gd name="T1" fmla="*/ 0 h 168"/>
                  <a:gd name="T2" fmla="*/ 39 w 150"/>
                  <a:gd name="T3" fmla="*/ 1 h 168"/>
                  <a:gd name="T4" fmla="*/ 0 w 150"/>
                  <a:gd name="T5" fmla="*/ 50 h 168"/>
                  <a:gd name="T6" fmla="*/ 7 w 150"/>
                  <a:gd name="T7" fmla="*/ 90 h 168"/>
                  <a:gd name="T8" fmla="*/ 3 w 150"/>
                  <a:gd name="T9" fmla="*/ 103 h 168"/>
                  <a:gd name="T10" fmla="*/ 80 w 150"/>
                  <a:gd name="T11" fmla="*/ 168 h 168"/>
                  <a:gd name="T12" fmla="*/ 81 w 150"/>
                  <a:gd name="T13" fmla="*/ 167 h 168"/>
                  <a:gd name="T14" fmla="*/ 79 w 150"/>
                  <a:gd name="T15" fmla="*/ 125 h 168"/>
                  <a:gd name="T16" fmla="*/ 105 w 150"/>
                  <a:gd name="T17" fmla="*/ 90 h 168"/>
                  <a:gd name="T18" fmla="*/ 128 w 150"/>
                  <a:gd name="T19" fmla="*/ 113 h 168"/>
                  <a:gd name="T20" fmla="*/ 137 w 150"/>
                  <a:gd name="T21" fmla="*/ 94 h 168"/>
                  <a:gd name="T22" fmla="*/ 150 w 150"/>
                  <a:gd name="T23" fmla="*/ 59 h 168"/>
                  <a:gd name="T24" fmla="*/ 107 w 150"/>
                  <a:gd name="T25" fmla="*/ 54 h 168"/>
                  <a:gd name="T26" fmla="*/ 45 w 150"/>
                  <a:gd name="T27" fmla="*/ 0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50" h="168">
                    <a:moveTo>
                      <a:pt x="45" y="0"/>
                    </a:moveTo>
                    <a:lnTo>
                      <a:pt x="39" y="1"/>
                    </a:lnTo>
                    <a:lnTo>
                      <a:pt x="0" y="50"/>
                    </a:lnTo>
                    <a:lnTo>
                      <a:pt x="7" y="90"/>
                    </a:lnTo>
                    <a:lnTo>
                      <a:pt x="3" y="103"/>
                    </a:lnTo>
                    <a:lnTo>
                      <a:pt x="80" y="168"/>
                    </a:lnTo>
                    <a:lnTo>
                      <a:pt x="81" y="167"/>
                    </a:lnTo>
                    <a:lnTo>
                      <a:pt x="79" y="125"/>
                    </a:lnTo>
                    <a:lnTo>
                      <a:pt x="105" y="90"/>
                    </a:lnTo>
                    <a:lnTo>
                      <a:pt x="128" y="113"/>
                    </a:lnTo>
                    <a:lnTo>
                      <a:pt x="137" y="94"/>
                    </a:lnTo>
                    <a:lnTo>
                      <a:pt x="150" y="59"/>
                    </a:lnTo>
                    <a:lnTo>
                      <a:pt x="107" y="54"/>
                    </a:lnTo>
                    <a:lnTo>
                      <a:pt x="45" y="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3" name="Freeform 108">
                <a:extLst>
                  <a:ext uri="{FF2B5EF4-FFF2-40B4-BE49-F238E27FC236}">
                    <a16:creationId xmlns:a16="http://schemas.microsoft.com/office/drawing/2014/main" id="{264A2F9E-7085-4C1D-8E26-4328135E37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1" y="1186"/>
                <a:ext cx="67" cy="40"/>
              </a:xfrm>
              <a:custGeom>
                <a:avLst/>
                <a:gdLst>
                  <a:gd name="T0" fmla="*/ 243 w 270"/>
                  <a:gd name="T1" fmla="*/ 0 h 161"/>
                  <a:gd name="T2" fmla="*/ 219 w 270"/>
                  <a:gd name="T3" fmla="*/ 19 h 161"/>
                  <a:gd name="T4" fmla="*/ 138 w 270"/>
                  <a:gd name="T5" fmla="*/ 31 h 161"/>
                  <a:gd name="T6" fmla="*/ 101 w 270"/>
                  <a:gd name="T7" fmla="*/ 54 h 161"/>
                  <a:gd name="T8" fmla="*/ 14 w 270"/>
                  <a:gd name="T9" fmla="*/ 41 h 161"/>
                  <a:gd name="T10" fmla="*/ 0 w 270"/>
                  <a:gd name="T11" fmla="*/ 66 h 161"/>
                  <a:gd name="T12" fmla="*/ 19 w 270"/>
                  <a:gd name="T13" fmla="*/ 82 h 161"/>
                  <a:gd name="T14" fmla="*/ 14 w 270"/>
                  <a:gd name="T15" fmla="*/ 119 h 161"/>
                  <a:gd name="T16" fmla="*/ 25 w 270"/>
                  <a:gd name="T17" fmla="*/ 119 h 161"/>
                  <a:gd name="T18" fmla="*/ 42 w 270"/>
                  <a:gd name="T19" fmla="*/ 125 h 161"/>
                  <a:gd name="T20" fmla="*/ 17 w 270"/>
                  <a:gd name="T21" fmla="*/ 152 h 161"/>
                  <a:gd name="T22" fmla="*/ 40 w 270"/>
                  <a:gd name="T23" fmla="*/ 161 h 161"/>
                  <a:gd name="T24" fmla="*/ 98 w 270"/>
                  <a:gd name="T25" fmla="*/ 136 h 161"/>
                  <a:gd name="T26" fmla="*/ 159 w 270"/>
                  <a:gd name="T27" fmla="*/ 156 h 161"/>
                  <a:gd name="T28" fmla="*/ 159 w 270"/>
                  <a:gd name="T29" fmla="*/ 129 h 161"/>
                  <a:gd name="T30" fmla="*/ 193 w 270"/>
                  <a:gd name="T31" fmla="*/ 113 h 161"/>
                  <a:gd name="T32" fmla="*/ 195 w 270"/>
                  <a:gd name="T33" fmla="*/ 79 h 161"/>
                  <a:gd name="T34" fmla="*/ 270 w 270"/>
                  <a:gd name="T35" fmla="*/ 45 h 161"/>
                  <a:gd name="T36" fmla="*/ 243 w 270"/>
                  <a:gd name="T37" fmla="*/ 0 h 1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70" h="161">
                    <a:moveTo>
                      <a:pt x="243" y="0"/>
                    </a:moveTo>
                    <a:lnTo>
                      <a:pt x="219" y="19"/>
                    </a:lnTo>
                    <a:lnTo>
                      <a:pt x="138" y="31"/>
                    </a:lnTo>
                    <a:lnTo>
                      <a:pt x="101" y="54"/>
                    </a:lnTo>
                    <a:lnTo>
                      <a:pt x="14" y="41"/>
                    </a:lnTo>
                    <a:lnTo>
                      <a:pt x="0" y="66"/>
                    </a:lnTo>
                    <a:lnTo>
                      <a:pt x="19" y="82"/>
                    </a:lnTo>
                    <a:lnTo>
                      <a:pt x="14" y="119"/>
                    </a:lnTo>
                    <a:lnTo>
                      <a:pt x="25" y="119"/>
                    </a:lnTo>
                    <a:lnTo>
                      <a:pt x="42" y="125"/>
                    </a:lnTo>
                    <a:lnTo>
                      <a:pt x="17" y="152"/>
                    </a:lnTo>
                    <a:lnTo>
                      <a:pt x="40" y="161"/>
                    </a:lnTo>
                    <a:lnTo>
                      <a:pt x="98" y="136"/>
                    </a:lnTo>
                    <a:lnTo>
                      <a:pt x="159" y="156"/>
                    </a:lnTo>
                    <a:lnTo>
                      <a:pt x="159" y="129"/>
                    </a:lnTo>
                    <a:lnTo>
                      <a:pt x="193" y="113"/>
                    </a:lnTo>
                    <a:lnTo>
                      <a:pt x="195" y="79"/>
                    </a:lnTo>
                    <a:lnTo>
                      <a:pt x="270" y="45"/>
                    </a:lnTo>
                    <a:lnTo>
                      <a:pt x="243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4" name="Freeform 109">
                <a:extLst>
                  <a:ext uri="{FF2B5EF4-FFF2-40B4-BE49-F238E27FC236}">
                    <a16:creationId xmlns:a16="http://schemas.microsoft.com/office/drawing/2014/main" id="{91B092D5-58B1-48C9-9C4A-018DE6A5FA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85" y="1182"/>
                <a:ext cx="259" cy="245"/>
              </a:xfrm>
              <a:custGeom>
                <a:avLst/>
                <a:gdLst>
                  <a:gd name="T0" fmla="*/ 517 w 1036"/>
                  <a:gd name="T1" fmla="*/ 45 h 980"/>
                  <a:gd name="T2" fmla="*/ 477 w 1036"/>
                  <a:gd name="T3" fmla="*/ 0 h 980"/>
                  <a:gd name="T4" fmla="*/ 372 w 1036"/>
                  <a:gd name="T5" fmla="*/ 33 h 980"/>
                  <a:gd name="T6" fmla="*/ 336 w 1036"/>
                  <a:gd name="T7" fmla="*/ 55 h 980"/>
                  <a:gd name="T8" fmla="*/ 310 w 1036"/>
                  <a:gd name="T9" fmla="*/ 90 h 980"/>
                  <a:gd name="T10" fmla="*/ 210 w 1036"/>
                  <a:gd name="T11" fmla="*/ 130 h 980"/>
                  <a:gd name="T12" fmla="*/ 126 w 1036"/>
                  <a:gd name="T13" fmla="*/ 110 h 980"/>
                  <a:gd name="T14" fmla="*/ 37 w 1036"/>
                  <a:gd name="T15" fmla="*/ 115 h 980"/>
                  <a:gd name="T16" fmla="*/ 50 w 1036"/>
                  <a:gd name="T17" fmla="*/ 180 h 980"/>
                  <a:gd name="T18" fmla="*/ 38 w 1036"/>
                  <a:gd name="T19" fmla="*/ 249 h 980"/>
                  <a:gd name="T20" fmla="*/ 48 w 1036"/>
                  <a:gd name="T21" fmla="*/ 314 h 980"/>
                  <a:gd name="T22" fmla="*/ 76 w 1036"/>
                  <a:gd name="T23" fmla="*/ 343 h 980"/>
                  <a:gd name="T24" fmla="*/ 144 w 1036"/>
                  <a:gd name="T25" fmla="*/ 318 h 980"/>
                  <a:gd name="T26" fmla="*/ 223 w 1036"/>
                  <a:gd name="T27" fmla="*/ 282 h 980"/>
                  <a:gd name="T28" fmla="*/ 346 w 1036"/>
                  <a:gd name="T29" fmla="*/ 432 h 980"/>
                  <a:gd name="T30" fmla="*/ 424 w 1036"/>
                  <a:gd name="T31" fmla="*/ 496 h 980"/>
                  <a:gd name="T32" fmla="*/ 565 w 1036"/>
                  <a:gd name="T33" fmla="*/ 617 h 980"/>
                  <a:gd name="T34" fmla="*/ 658 w 1036"/>
                  <a:gd name="T35" fmla="*/ 664 h 980"/>
                  <a:gd name="T36" fmla="*/ 681 w 1036"/>
                  <a:gd name="T37" fmla="*/ 684 h 980"/>
                  <a:gd name="T38" fmla="*/ 733 w 1036"/>
                  <a:gd name="T39" fmla="*/ 726 h 980"/>
                  <a:gd name="T40" fmla="*/ 789 w 1036"/>
                  <a:gd name="T41" fmla="*/ 745 h 980"/>
                  <a:gd name="T42" fmla="*/ 835 w 1036"/>
                  <a:gd name="T43" fmla="*/ 856 h 980"/>
                  <a:gd name="T44" fmla="*/ 838 w 1036"/>
                  <a:gd name="T45" fmla="*/ 891 h 980"/>
                  <a:gd name="T46" fmla="*/ 795 w 1036"/>
                  <a:gd name="T47" fmla="*/ 960 h 980"/>
                  <a:gd name="T48" fmla="*/ 869 w 1036"/>
                  <a:gd name="T49" fmla="*/ 923 h 980"/>
                  <a:gd name="T50" fmla="*/ 919 w 1036"/>
                  <a:gd name="T51" fmla="*/ 866 h 980"/>
                  <a:gd name="T52" fmla="*/ 913 w 1036"/>
                  <a:gd name="T53" fmla="*/ 808 h 980"/>
                  <a:gd name="T54" fmla="*/ 880 w 1036"/>
                  <a:gd name="T55" fmla="*/ 730 h 980"/>
                  <a:gd name="T56" fmla="*/ 932 w 1036"/>
                  <a:gd name="T57" fmla="*/ 697 h 980"/>
                  <a:gd name="T58" fmla="*/ 983 w 1036"/>
                  <a:gd name="T59" fmla="*/ 721 h 980"/>
                  <a:gd name="T60" fmla="*/ 1025 w 1036"/>
                  <a:gd name="T61" fmla="*/ 775 h 980"/>
                  <a:gd name="T62" fmla="*/ 1007 w 1036"/>
                  <a:gd name="T63" fmla="*/ 697 h 980"/>
                  <a:gd name="T64" fmla="*/ 835 w 1036"/>
                  <a:gd name="T65" fmla="*/ 611 h 980"/>
                  <a:gd name="T66" fmla="*/ 833 w 1036"/>
                  <a:gd name="T67" fmla="*/ 553 h 980"/>
                  <a:gd name="T68" fmla="*/ 747 w 1036"/>
                  <a:gd name="T69" fmla="*/ 547 h 980"/>
                  <a:gd name="T70" fmla="*/ 649 w 1036"/>
                  <a:gd name="T71" fmla="*/ 479 h 980"/>
                  <a:gd name="T72" fmla="*/ 561 w 1036"/>
                  <a:gd name="T73" fmla="*/ 353 h 980"/>
                  <a:gd name="T74" fmla="*/ 484 w 1036"/>
                  <a:gd name="T75" fmla="*/ 277 h 980"/>
                  <a:gd name="T76" fmla="*/ 507 w 1036"/>
                  <a:gd name="T77" fmla="*/ 224 h 980"/>
                  <a:gd name="T78" fmla="*/ 496 w 1036"/>
                  <a:gd name="T79" fmla="*/ 162 h 980"/>
                  <a:gd name="T80" fmla="*/ 573 w 1036"/>
                  <a:gd name="T81" fmla="*/ 137 h 980"/>
                  <a:gd name="T82" fmla="*/ 601 w 1036"/>
                  <a:gd name="T83" fmla="*/ 99 h 980"/>
                  <a:gd name="T84" fmla="*/ 596 w 1036"/>
                  <a:gd name="T85" fmla="*/ 58 h 9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036" h="980">
                    <a:moveTo>
                      <a:pt x="596" y="58"/>
                    </a:moveTo>
                    <a:lnTo>
                      <a:pt x="517" y="45"/>
                    </a:lnTo>
                    <a:lnTo>
                      <a:pt x="479" y="22"/>
                    </a:lnTo>
                    <a:lnTo>
                      <a:pt x="477" y="0"/>
                    </a:lnTo>
                    <a:lnTo>
                      <a:pt x="398" y="12"/>
                    </a:lnTo>
                    <a:lnTo>
                      <a:pt x="372" y="33"/>
                    </a:lnTo>
                    <a:lnTo>
                      <a:pt x="331" y="21"/>
                    </a:lnTo>
                    <a:lnTo>
                      <a:pt x="336" y="55"/>
                    </a:lnTo>
                    <a:lnTo>
                      <a:pt x="301" y="47"/>
                    </a:lnTo>
                    <a:lnTo>
                      <a:pt x="310" y="90"/>
                    </a:lnTo>
                    <a:lnTo>
                      <a:pt x="233" y="62"/>
                    </a:lnTo>
                    <a:lnTo>
                      <a:pt x="210" y="130"/>
                    </a:lnTo>
                    <a:lnTo>
                      <a:pt x="153" y="65"/>
                    </a:lnTo>
                    <a:lnTo>
                      <a:pt x="126" y="110"/>
                    </a:lnTo>
                    <a:lnTo>
                      <a:pt x="63" y="120"/>
                    </a:lnTo>
                    <a:lnTo>
                      <a:pt x="37" y="115"/>
                    </a:lnTo>
                    <a:lnTo>
                      <a:pt x="20" y="138"/>
                    </a:lnTo>
                    <a:lnTo>
                      <a:pt x="50" y="180"/>
                    </a:lnTo>
                    <a:lnTo>
                      <a:pt x="0" y="203"/>
                    </a:lnTo>
                    <a:lnTo>
                      <a:pt x="38" y="249"/>
                    </a:lnTo>
                    <a:lnTo>
                      <a:pt x="19" y="273"/>
                    </a:lnTo>
                    <a:lnTo>
                      <a:pt x="48" y="314"/>
                    </a:lnTo>
                    <a:lnTo>
                      <a:pt x="94" y="310"/>
                    </a:lnTo>
                    <a:lnTo>
                      <a:pt x="76" y="343"/>
                    </a:lnTo>
                    <a:lnTo>
                      <a:pt x="99" y="345"/>
                    </a:lnTo>
                    <a:lnTo>
                      <a:pt x="144" y="318"/>
                    </a:lnTo>
                    <a:lnTo>
                      <a:pt x="171" y="283"/>
                    </a:lnTo>
                    <a:lnTo>
                      <a:pt x="223" y="282"/>
                    </a:lnTo>
                    <a:lnTo>
                      <a:pt x="310" y="331"/>
                    </a:lnTo>
                    <a:lnTo>
                      <a:pt x="346" y="432"/>
                    </a:lnTo>
                    <a:lnTo>
                      <a:pt x="397" y="491"/>
                    </a:lnTo>
                    <a:lnTo>
                      <a:pt x="424" y="496"/>
                    </a:lnTo>
                    <a:lnTo>
                      <a:pt x="507" y="583"/>
                    </a:lnTo>
                    <a:lnTo>
                      <a:pt x="565" y="617"/>
                    </a:lnTo>
                    <a:lnTo>
                      <a:pt x="624" y="622"/>
                    </a:lnTo>
                    <a:lnTo>
                      <a:pt x="658" y="664"/>
                    </a:lnTo>
                    <a:lnTo>
                      <a:pt x="678" y="666"/>
                    </a:lnTo>
                    <a:lnTo>
                      <a:pt x="681" y="684"/>
                    </a:lnTo>
                    <a:lnTo>
                      <a:pt x="718" y="684"/>
                    </a:lnTo>
                    <a:lnTo>
                      <a:pt x="733" y="726"/>
                    </a:lnTo>
                    <a:lnTo>
                      <a:pt x="768" y="752"/>
                    </a:lnTo>
                    <a:lnTo>
                      <a:pt x="789" y="745"/>
                    </a:lnTo>
                    <a:lnTo>
                      <a:pt x="822" y="817"/>
                    </a:lnTo>
                    <a:lnTo>
                      <a:pt x="835" y="856"/>
                    </a:lnTo>
                    <a:lnTo>
                      <a:pt x="847" y="870"/>
                    </a:lnTo>
                    <a:lnTo>
                      <a:pt x="838" y="891"/>
                    </a:lnTo>
                    <a:lnTo>
                      <a:pt x="820" y="894"/>
                    </a:lnTo>
                    <a:lnTo>
                      <a:pt x="795" y="960"/>
                    </a:lnTo>
                    <a:lnTo>
                      <a:pt x="812" y="980"/>
                    </a:lnTo>
                    <a:lnTo>
                      <a:pt x="869" y="923"/>
                    </a:lnTo>
                    <a:lnTo>
                      <a:pt x="877" y="875"/>
                    </a:lnTo>
                    <a:lnTo>
                      <a:pt x="919" y="866"/>
                    </a:lnTo>
                    <a:lnTo>
                      <a:pt x="926" y="843"/>
                    </a:lnTo>
                    <a:lnTo>
                      <a:pt x="913" y="808"/>
                    </a:lnTo>
                    <a:lnTo>
                      <a:pt x="866" y="787"/>
                    </a:lnTo>
                    <a:lnTo>
                      <a:pt x="880" y="730"/>
                    </a:lnTo>
                    <a:lnTo>
                      <a:pt x="908" y="702"/>
                    </a:lnTo>
                    <a:lnTo>
                      <a:pt x="932" y="697"/>
                    </a:lnTo>
                    <a:lnTo>
                      <a:pt x="942" y="715"/>
                    </a:lnTo>
                    <a:lnTo>
                      <a:pt x="983" y="721"/>
                    </a:lnTo>
                    <a:lnTo>
                      <a:pt x="1004" y="764"/>
                    </a:lnTo>
                    <a:lnTo>
                      <a:pt x="1025" y="775"/>
                    </a:lnTo>
                    <a:lnTo>
                      <a:pt x="1036" y="728"/>
                    </a:lnTo>
                    <a:lnTo>
                      <a:pt x="1007" y="697"/>
                    </a:lnTo>
                    <a:lnTo>
                      <a:pt x="884" y="627"/>
                    </a:lnTo>
                    <a:lnTo>
                      <a:pt x="835" y="611"/>
                    </a:lnTo>
                    <a:lnTo>
                      <a:pt x="804" y="585"/>
                    </a:lnTo>
                    <a:lnTo>
                      <a:pt x="833" y="553"/>
                    </a:lnTo>
                    <a:lnTo>
                      <a:pt x="803" y="542"/>
                    </a:lnTo>
                    <a:lnTo>
                      <a:pt x="747" y="547"/>
                    </a:lnTo>
                    <a:lnTo>
                      <a:pt x="697" y="521"/>
                    </a:lnTo>
                    <a:lnTo>
                      <a:pt x="649" y="479"/>
                    </a:lnTo>
                    <a:lnTo>
                      <a:pt x="600" y="370"/>
                    </a:lnTo>
                    <a:lnTo>
                      <a:pt x="561" y="353"/>
                    </a:lnTo>
                    <a:lnTo>
                      <a:pt x="507" y="314"/>
                    </a:lnTo>
                    <a:lnTo>
                      <a:pt x="484" y="277"/>
                    </a:lnTo>
                    <a:lnTo>
                      <a:pt x="486" y="242"/>
                    </a:lnTo>
                    <a:lnTo>
                      <a:pt x="507" y="224"/>
                    </a:lnTo>
                    <a:lnTo>
                      <a:pt x="477" y="188"/>
                    </a:lnTo>
                    <a:lnTo>
                      <a:pt x="496" y="162"/>
                    </a:lnTo>
                    <a:lnTo>
                      <a:pt x="519" y="167"/>
                    </a:lnTo>
                    <a:lnTo>
                      <a:pt x="573" y="137"/>
                    </a:lnTo>
                    <a:lnTo>
                      <a:pt x="596" y="136"/>
                    </a:lnTo>
                    <a:lnTo>
                      <a:pt x="601" y="99"/>
                    </a:lnTo>
                    <a:lnTo>
                      <a:pt x="582" y="83"/>
                    </a:lnTo>
                    <a:lnTo>
                      <a:pt x="596" y="58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5" name="Freeform 110">
                <a:extLst>
                  <a:ext uri="{FF2B5EF4-FFF2-40B4-BE49-F238E27FC236}">
                    <a16:creationId xmlns:a16="http://schemas.microsoft.com/office/drawing/2014/main" id="{0C77D708-04FB-488B-87C8-E2310C4704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87" y="1308"/>
                <a:ext cx="53" cy="40"/>
              </a:xfrm>
              <a:custGeom>
                <a:avLst/>
                <a:gdLst>
                  <a:gd name="T0" fmla="*/ 213 w 213"/>
                  <a:gd name="T1" fmla="*/ 66 h 157"/>
                  <a:gd name="T2" fmla="*/ 194 w 213"/>
                  <a:gd name="T3" fmla="*/ 35 h 157"/>
                  <a:gd name="T4" fmla="*/ 150 w 213"/>
                  <a:gd name="T5" fmla="*/ 4 h 157"/>
                  <a:gd name="T6" fmla="*/ 113 w 213"/>
                  <a:gd name="T7" fmla="*/ 0 h 157"/>
                  <a:gd name="T8" fmla="*/ 60 w 213"/>
                  <a:gd name="T9" fmla="*/ 25 h 157"/>
                  <a:gd name="T10" fmla="*/ 41 w 213"/>
                  <a:gd name="T11" fmla="*/ 16 h 157"/>
                  <a:gd name="T12" fmla="*/ 10 w 213"/>
                  <a:gd name="T13" fmla="*/ 30 h 157"/>
                  <a:gd name="T14" fmla="*/ 13 w 213"/>
                  <a:gd name="T15" fmla="*/ 52 h 157"/>
                  <a:gd name="T16" fmla="*/ 0 w 213"/>
                  <a:gd name="T17" fmla="*/ 84 h 157"/>
                  <a:gd name="T18" fmla="*/ 8 w 213"/>
                  <a:gd name="T19" fmla="*/ 121 h 157"/>
                  <a:gd name="T20" fmla="*/ 25 w 213"/>
                  <a:gd name="T21" fmla="*/ 149 h 157"/>
                  <a:gd name="T22" fmla="*/ 44 w 213"/>
                  <a:gd name="T23" fmla="*/ 154 h 157"/>
                  <a:gd name="T24" fmla="*/ 58 w 213"/>
                  <a:gd name="T25" fmla="*/ 157 h 157"/>
                  <a:gd name="T26" fmla="*/ 110 w 213"/>
                  <a:gd name="T27" fmla="*/ 150 h 157"/>
                  <a:gd name="T28" fmla="*/ 131 w 213"/>
                  <a:gd name="T29" fmla="*/ 125 h 157"/>
                  <a:gd name="T30" fmla="*/ 178 w 213"/>
                  <a:gd name="T31" fmla="*/ 131 h 157"/>
                  <a:gd name="T32" fmla="*/ 207 w 213"/>
                  <a:gd name="T33" fmla="*/ 106 h 157"/>
                  <a:gd name="T34" fmla="*/ 213 w 213"/>
                  <a:gd name="T35" fmla="*/ 66 h 1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13" h="157">
                    <a:moveTo>
                      <a:pt x="213" y="66"/>
                    </a:moveTo>
                    <a:lnTo>
                      <a:pt x="194" y="35"/>
                    </a:lnTo>
                    <a:lnTo>
                      <a:pt x="150" y="4"/>
                    </a:lnTo>
                    <a:lnTo>
                      <a:pt x="113" y="0"/>
                    </a:lnTo>
                    <a:lnTo>
                      <a:pt x="60" y="25"/>
                    </a:lnTo>
                    <a:lnTo>
                      <a:pt x="41" y="16"/>
                    </a:lnTo>
                    <a:lnTo>
                      <a:pt x="10" y="30"/>
                    </a:lnTo>
                    <a:lnTo>
                      <a:pt x="13" y="52"/>
                    </a:lnTo>
                    <a:lnTo>
                      <a:pt x="0" y="84"/>
                    </a:lnTo>
                    <a:lnTo>
                      <a:pt x="8" y="121"/>
                    </a:lnTo>
                    <a:lnTo>
                      <a:pt x="25" y="149"/>
                    </a:lnTo>
                    <a:lnTo>
                      <a:pt x="44" y="154"/>
                    </a:lnTo>
                    <a:lnTo>
                      <a:pt x="58" y="157"/>
                    </a:lnTo>
                    <a:lnTo>
                      <a:pt x="110" y="150"/>
                    </a:lnTo>
                    <a:lnTo>
                      <a:pt x="131" y="125"/>
                    </a:lnTo>
                    <a:lnTo>
                      <a:pt x="178" y="131"/>
                    </a:lnTo>
                    <a:lnTo>
                      <a:pt x="207" y="106"/>
                    </a:lnTo>
                    <a:lnTo>
                      <a:pt x="213" y="6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6" name="Freeform 111">
                <a:extLst>
                  <a:ext uri="{FF2B5EF4-FFF2-40B4-BE49-F238E27FC236}">
                    <a16:creationId xmlns:a16="http://schemas.microsoft.com/office/drawing/2014/main" id="{CC859453-B5F5-4A49-8C3B-F24DF1C489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62" y="1300"/>
                <a:ext cx="38" cy="80"/>
              </a:xfrm>
              <a:custGeom>
                <a:avLst/>
                <a:gdLst>
                  <a:gd name="T0" fmla="*/ 154 w 154"/>
                  <a:gd name="T1" fmla="*/ 222 h 322"/>
                  <a:gd name="T2" fmla="*/ 146 w 154"/>
                  <a:gd name="T3" fmla="*/ 189 h 322"/>
                  <a:gd name="T4" fmla="*/ 127 w 154"/>
                  <a:gd name="T5" fmla="*/ 184 h 322"/>
                  <a:gd name="T6" fmla="*/ 110 w 154"/>
                  <a:gd name="T7" fmla="*/ 156 h 322"/>
                  <a:gd name="T8" fmla="*/ 102 w 154"/>
                  <a:gd name="T9" fmla="*/ 119 h 322"/>
                  <a:gd name="T10" fmla="*/ 115 w 154"/>
                  <a:gd name="T11" fmla="*/ 87 h 322"/>
                  <a:gd name="T12" fmla="*/ 112 w 154"/>
                  <a:gd name="T13" fmla="*/ 65 h 322"/>
                  <a:gd name="T14" fmla="*/ 111 w 154"/>
                  <a:gd name="T15" fmla="*/ 56 h 322"/>
                  <a:gd name="T16" fmla="*/ 58 w 154"/>
                  <a:gd name="T17" fmla="*/ 4 h 322"/>
                  <a:gd name="T18" fmla="*/ 49 w 154"/>
                  <a:gd name="T19" fmla="*/ 23 h 322"/>
                  <a:gd name="T20" fmla="*/ 26 w 154"/>
                  <a:gd name="T21" fmla="*/ 0 h 322"/>
                  <a:gd name="T22" fmla="*/ 0 w 154"/>
                  <a:gd name="T23" fmla="*/ 35 h 322"/>
                  <a:gd name="T24" fmla="*/ 2 w 154"/>
                  <a:gd name="T25" fmla="*/ 77 h 322"/>
                  <a:gd name="T26" fmla="*/ 24 w 154"/>
                  <a:gd name="T27" fmla="*/ 92 h 322"/>
                  <a:gd name="T28" fmla="*/ 12 w 154"/>
                  <a:gd name="T29" fmla="*/ 133 h 322"/>
                  <a:gd name="T30" fmla="*/ 18 w 154"/>
                  <a:gd name="T31" fmla="*/ 181 h 322"/>
                  <a:gd name="T32" fmla="*/ 11 w 154"/>
                  <a:gd name="T33" fmla="*/ 249 h 322"/>
                  <a:gd name="T34" fmla="*/ 54 w 154"/>
                  <a:gd name="T35" fmla="*/ 278 h 322"/>
                  <a:gd name="T36" fmla="*/ 79 w 154"/>
                  <a:gd name="T37" fmla="*/ 322 h 322"/>
                  <a:gd name="T38" fmla="*/ 102 w 154"/>
                  <a:gd name="T39" fmla="*/ 310 h 322"/>
                  <a:gd name="T40" fmla="*/ 94 w 154"/>
                  <a:gd name="T41" fmla="*/ 286 h 322"/>
                  <a:gd name="T42" fmla="*/ 117 w 154"/>
                  <a:gd name="T43" fmla="*/ 275 h 322"/>
                  <a:gd name="T44" fmla="*/ 154 w 154"/>
                  <a:gd name="T45" fmla="*/ 222 h 3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154" h="322">
                    <a:moveTo>
                      <a:pt x="154" y="222"/>
                    </a:moveTo>
                    <a:lnTo>
                      <a:pt x="146" y="189"/>
                    </a:lnTo>
                    <a:lnTo>
                      <a:pt x="127" y="184"/>
                    </a:lnTo>
                    <a:lnTo>
                      <a:pt x="110" y="156"/>
                    </a:lnTo>
                    <a:lnTo>
                      <a:pt x="102" y="119"/>
                    </a:lnTo>
                    <a:lnTo>
                      <a:pt x="115" y="87"/>
                    </a:lnTo>
                    <a:lnTo>
                      <a:pt x="112" y="65"/>
                    </a:lnTo>
                    <a:lnTo>
                      <a:pt x="111" y="56"/>
                    </a:lnTo>
                    <a:lnTo>
                      <a:pt x="58" y="4"/>
                    </a:lnTo>
                    <a:lnTo>
                      <a:pt x="49" y="23"/>
                    </a:lnTo>
                    <a:lnTo>
                      <a:pt x="26" y="0"/>
                    </a:lnTo>
                    <a:lnTo>
                      <a:pt x="0" y="35"/>
                    </a:lnTo>
                    <a:lnTo>
                      <a:pt x="2" y="77"/>
                    </a:lnTo>
                    <a:lnTo>
                      <a:pt x="24" y="92"/>
                    </a:lnTo>
                    <a:lnTo>
                      <a:pt x="12" y="133"/>
                    </a:lnTo>
                    <a:lnTo>
                      <a:pt x="18" y="181"/>
                    </a:lnTo>
                    <a:lnTo>
                      <a:pt x="11" y="249"/>
                    </a:lnTo>
                    <a:lnTo>
                      <a:pt x="54" y="278"/>
                    </a:lnTo>
                    <a:lnTo>
                      <a:pt x="79" y="322"/>
                    </a:lnTo>
                    <a:lnTo>
                      <a:pt x="102" y="310"/>
                    </a:lnTo>
                    <a:lnTo>
                      <a:pt x="94" y="286"/>
                    </a:lnTo>
                    <a:lnTo>
                      <a:pt x="117" y="275"/>
                    </a:lnTo>
                    <a:lnTo>
                      <a:pt x="154" y="22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7" name="Freeform 112">
                <a:extLst>
                  <a:ext uri="{FF2B5EF4-FFF2-40B4-BE49-F238E27FC236}">
                    <a16:creationId xmlns:a16="http://schemas.microsoft.com/office/drawing/2014/main" id="{817B03A3-2268-4DD7-8FA8-458C7749E1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47" y="1169"/>
                <a:ext cx="9" cy="17"/>
              </a:xfrm>
              <a:custGeom>
                <a:avLst/>
                <a:gdLst>
                  <a:gd name="T0" fmla="*/ 14 w 37"/>
                  <a:gd name="T1" fmla="*/ 1 h 68"/>
                  <a:gd name="T2" fmla="*/ 9 w 37"/>
                  <a:gd name="T3" fmla="*/ 0 h 68"/>
                  <a:gd name="T4" fmla="*/ 0 w 37"/>
                  <a:gd name="T5" fmla="*/ 49 h 68"/>
                  <a:gd name="T6" fmla="*/ 37 w 37"/>
                  <a:gd name="T7" fmla="*/ 68 h 68"/>
                  <a:gd name="T8" fmla="*/ 14 w 37"/>
                  <a:gd name="T9" fmla="*/ 1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68">
                    <a:moveTo>
                      <a:pt x="14" y="1"/>
                    </a:moveTo>
                    <a:lnTo>
                      <a:pt x="9" y="0"/>
                    </a:lnTo>
                    <a:lnTo>
                      <a:pt x="0" y="49"/>
                    </a:lnTo>
                    <a:lnTo>
                      <a:pt x="37" y="68"/>
                    </a:lnTo>
                    <a:lnTo>
                      <a:pt x="14" y="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8" name="Freeform 113">
                <a:extLst>
                  <a:ext uri="{FF2B5EF4-FFF2-40B4-BE49-F238E27FC236}">
                    <a16:creationId xmlns:a16="http://schemas.microsoft.com/office/drawing/2014/main" id="{8275622E-01CB-46A9-951C-67314A3381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73" y="1162"/>
                <a:ext cx="96" cy="52"/>
              </a:xfrm>
              <a:custGeom>
                <a:avLst/>
                <a:gdLst>
                  <a:gd name="T0" fmla="*/ 352 w 385"/>
                  <a:gd name="T1" fmla="*/ 102 h 208"/>
                  <a:gd name="T2" fmla="*/ 333 w 385"/>
                  <a:gd name="T3" fmla="*/ 94 h 208"/>
                  <a:gd name="T4" fmla="*/ 296 w 385"/>
                  <a:gd name="T5" fmla="*/ 75 h 208"/>
                  <a:gd name="T6" fmla="*/ 305 w 385"/>
                  <a:gd name="T7" fmla="*/ 26 h 208"/>
                  <a:gd name="T8" fmla="*/ 216 w 385"/>
                  <a:gd name="T9" fmla="*/ 0 h 208"/>
                  <a:gd name="T10" fmla="*/ 210 w 385"/>
                  <a:gd name="T11" fmla="*/ 26 h 208"/>
                  <a:gd name="T12" fmla="*/ 131 w 385"/>
                  <a:gd name="T13" fmla="*/ 26 h 208"/>
                  <a:gd name="T14" fmla="*/ 131 w 385"/>
                  <a:gd name="T15" fmla="*/ 31 h 208"/>
                  <a:gd name="T16" fmla="*/ 115 w 385"/>
                  <a:gd name="T17" fmla="*/ 42 h 208"/>
                  <a:gd name="T18" fmla="*/ 86 w 385"/>
                  <a:gd name="T19" fmla="*/ 32 h 208"/>
                  <a:gd name="T20" fmla="*/ 80 w 385"/>
                  <a:gd name="T21" fmla="*/ 58 h 208"/>
                  <a:gd name="T22" fmla="*/ 7 w 385"/>
                  <a:gd name="T23" fmla="*/ 136 h 208"/>
                  <a:gd name="T24" fmla="*/ 0 w 385"/>
                  <a:gd name="T25" fmla="*/ 175 h 208"/>
                  <a:gd name="T26" fmla="*/ 23 w 385"/>
                  <a:gd name="T27" fmla="*/ 167 h 208"/>
                  <a:gd name="T28" fmla="*/ 44 w 385"/>
                  <a:gd name="T29" fmla="*/ 145 h 208"/>
                  <a:gd name="T30" fmla="*/ 66 w 385"/>
                  <a:gd name="T31" fmla="*/ 149 h 208"/>
                  <a:gd name="T32" fmla="*/ 86 w 385"/>
                  <a:gd name="T33" fmla="*/ 193 h 208"/>
                  <a:gd name="T34" fmla="*/ 112 w 385"/>
                  <a:gd name="T35" fmla="*/ 198 h 208"/>
                  <a:gd name="T36" fmla="*/ 175 w 385"/>
                  <a:gd name="T37" fmla="*/ 188 h 208"/>
                  <a:gd name="T38" fmla="*/ 202 w 385"/>
                  <a:gd name="T39" fmla="*/ 143 h 208"/>
                  <a:gd name="T40" fmla="*/ 259 w 385"/>
                  <a:gd name="T41" fmla="*/ 208 h 208"/>
                  <a:gd name="T42" fmla="*/ 282 w 385"/>
                  <a:gd name="T43" fmla="*/ 140 h 208"/>
                  <a:gd name="T44" fmla="*/ 359 w 385"/>
                  <a:gd name="T45" fmla="*/ 168 h 208"/>
                  <a:gd name="T46" fmla="*/ 350 w 385"/>
                  <a:gd name="T47" fmla="*/ 125 h 208"/>
                  <a:gd name="T48" fmla="*/ 385 w 385"/>
                  <a:gd name="T49" fmla="*/ 133 h 208"/>
                  <a:gd name="T50" fmla="*/ 380 w 385"/>
                  <a:gd name="T51" fmla="*/ 99 h 208"/>
                  <a:gd name="T52" fmla="*/ 378 w 385"/>
                  <a:gd name="T53" fmla="*/ 86 h 208"/>
                  <a:gd name="T54" fmla="*/ 352 w 385"/>
                  <a:gd name="T55" fmla="*/ 102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385" h="208">
                    <a:moveTo>
                      <a:pt x="352" y="102"/>
                    </a:moveTo>
                    <a:lnTo>
                      <a:pt x="333" y="94"/>
                    </a:lnTo>
                    <a:lnTo>
                      <a:pt x="296" y="75"/>
                    </a:lnTo>
                    <a:lnTo>
                      <a:pt x="305" y="26"/>
                    </a:lnTo>
                    <a:lnTo>
                      <a:pt x="216" y="0"/>
                    </a:lnTo>
                    <a:lnTo>
                      <a:pt x="210" y="26"/>
                    </a:lnTo>
                    <a:lnTo>
                      <a:pt x="131" y="26"/>
                    </a:lnTo>
                    <a:lnTo>
                      <a:pt x="131" y="31"/>
                    </a:lnTo>
                    <a:lnTo>
                      <a:pt x="115" y="42"/>
                    </a:lnTo>
                    <a:lnTo>
                      <a:pt x="86" y="32"/>
                    </a:lnTo>
                    <a:lnTo>
                      <a:pt x="80" y="58"/>
                    </a:lnTo>
                    <a:lnTo>
                      <a:pt x="7" y="136"/>
                    </a:lnTo>
                    <a:lnTo>
                      <a:pt x="0" y="175"/>
                    </a:lnTo>
                    <a:lnTo>
                      <a:pt x="23" y="167"/>
                    </a:lnTo>
                    <a:lnTo>
                      <a:pt x="44" y="145"/>
                    </a:lnTo>
                    <a:lnTo>
                      <a:pt x="66" y="149"/>
                    </a:lnTo>
                    <a:lnTo>
                      <a:pt x="86" y="193"/>
                    </a:lnTo>
                    <a:lnTo>
                      <a:pt x="112" y="198"/>
                    </a:lnTo>
                    <a:lnTo>
                      <a:pt x="175" y="188"/>
                    </a:lnTo>
                    <a:lnTo>
                      <a:pt x="202" y="143"/>
                    </a:lnTo>
                    <a:lnTo>
                      <a:pt x="259" y="208"/>
                    </a:lnTo>
                    <a:lnTo>
                      <a:pt x="282" y="140"/>
                    </a:lnTo>
                    <a:lnTo>
                      <a:pt x="359" y="168"/>
                    </a:lnTo>
                    <a:lnTo>
                      <a:pt x="350" y="125"/>
                    </a:lnTo>
                    <a:lnTo>
                      <a:pt x="385" y="133"/>
                    </a:lnTo>
                    <a:lnTo>
                      <a:pt x="380" y="99"/>
                    </a:lnTo>
                    <a:lnTo>
                      <a:pt x="378" y="86"/>
                    </a:lnTo>
                    <a:lnTo>
                      <a:pt x="352" y="102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79" name="Freeform 114">
                <a:extLst>
                  <a:ext uri="{FF2B5EF4-FFF2-40B4-BE49-F238E27FC236}">
                    <a16:creationId xmlns:a16="http://schemas.microsoft.com/office/drawing/2014/main" id="{39ED2F4D-FBF9-4FA8-B504-6751546C8B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40" y="1269"/>
                <a:ext cx="272" cy="209"/>
              </a:xfrm>
              <a:custGeom>
                <a:avLst/>
                <a:gdLst>
                  <a:gd name="T0" fmla="*/ 1037 w 1088"/>
                  <a:gd name="T1" fmla="*/ 152 h 838"/>
                  <a:gd name="T2" fmla="*/ 965 w 1088"/>
                  <a:gd name="T3" fmla="*/ 131 h 838"/>
                  <a:gd name="T4" fmla="*/ 921 w 1088"/>
                  <a:gd name="T5" fmla="*/ 116 h 838"/>
                  <a:gd name="T6" fmla="*/ 864 w 1088"/>
                  <a:gd name="T7" fmla="*/ 101 h 838"/>
                  <a:gd name="T8" fmla="*/ 796 w 1088"/>
                  <a:gd name="T9" fmla="*/ 112 h 838"/>
                  <a:gd name="T10" fmla="*/ 683 w 1088"/>
                  <a:gd name="T11" fmla="*/ 80 h 838"/>
                  <a:gd name="T12" fmla="*/ 656 w 1088"/>
                  <a:gd name="T13" fmla="*/ 49 h 838"/>
                  <a:gd name="T14" fmla="*/ 411 w 1088"/>
                  <a:gd name="T15" fmla="*/ 40 h 838"/>
                  <a:gd name="T16" fmla="*/ 204 w 1088"/>
                  <a:gd name="T17" fmla="*/ 27 h 838"/>
                  <a:gd name="T18" fmla="*/ 78 w 1088"/>
                  <a:gd name="T19" fmla="*/ 44 h 838"/>
                  <a:gd name="T20" fmla="*/ 0 w 1088"/>
                  <a:gd name="T21" fmla="*/ 81 h 838"/>
                  <a:gd name="T22" fmla="*/ 28 w 1088"/>
                  <a:gd name="T23" fmla="*/ 203 h 838"/>
                  <a:gd name="T24" fmla="*/ 89 w 1088"/>
                  <a:gd name="T25" fmla="*/ 211 h 838"/>
                  <a:gd name="T26" fmla="*/ 226 w 1088"/>
                  <a:gd name="T27" fmla="*/ 199 h 838"/>
                  <a:gd name="T28" fmla="*/ 257 w 1088"/>
                  <a:gd name="T29" fmla="*/ 241 h 838"/>
                  <a:gd name="T30" fmla="*/ 184 w 1088"/>
                  <a:gd name="T31" fmla="*/ 411 h 838"/>
                  <a:gd name="T32" fmla="*/ 127 w 1088"/>
                  <a:gd name="T33" fmla="*/ 442 h 838"/>
                  <a:gd name="T34" fmla="*/ 136 w 1088"/>
                  <a:gd name="T35" fmla="*/ 563 h 838"/>
                  <a:gd name="T36" fmla="*/ 144 w 1088"/>
                  <a:gd name="T37" fmla="*/ 621 h 838"/>
                  <a:gd name="T38" fmla="*/ 116 w 1088"/>
                  <a:gd name="T39" fmla="*/ 706 h 838"/>
                  <a:gd name="T40" fmla="*/ 164 w 1088"/>
                  <a:gd name="T41" fmla="*/ 708 h 838"/>
                  <a:gd name="T42" fmla="*/ 200 w 1088"/>
                  <a:gd name="T43" fmla="*/ 758 h 838"/>
                  <a:gd name="T44" fmla="*/ 272 w 1088"/>
                  <a:gd name="T45" fmla="*/ 838 h 838"/>
                  <a:gd name="T46" fmla="*/ 362 w 1088"/>
                  <a:gd name="T47" fmla="*/ 783 h 838"/>
                  <a:gd name="T48" fmla="*/ 535 w 1088"/>
                  <a:gd name="T49" fmla="*/ 761 h 838"/>
                  <a:gd name="T50" fmla="*/ 591 w 1088"/>
                  <a:gd name="T51" fmla="*/ 757 h 838"/>
                  <a:gd name="T52" fmla="*/ 713 w 1088"/>
                  <a:gd name="T53" fmla="*/ 664 h 838"/>
                  <a:gd name="T54" fmla="*/ 751 w 1088"/>
                  <a:gd name="T55" fmla="*/ 576 h 838"/>
                  <a:gd name="T56" fmla="*/ 762 w 1088"/>
                  <a:gd name="T57" fmla="*/ 491 h 838"/>
                  <a:gd name="T58" fmla="*/ 832 w 1088"/>
                  <a:gd name="T59" fmla="*/ 356 h 838"/>
                  <a:gd name="T60" fmla="*/ 858 w 1088"/>
                  <a:gd name="T61" fmla="*/ 315 h 838"/>
                  <a:gd name="T62" fmla="*/ 987 w 1088"/>
                  <a:gd name="T63" fmla="*/ 263 h 838"/>
                  <a:gd name="T64" fmla="*/ 1075 w 1088"/>
                  <a:gd name="T65" fmla="*/ 209 h 838"/>
                  <a:gd name="T66" fmla="*/ 1088 w 1088"/>
                  <a:gd name="T67" fmla="*/ 158 h 8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88" h="838">
                    <a:moveTo>
                      <a:pt x="1070" y="143"/>
                    </a:moveTo>
                    <a:lnTo>
                      <a:pt x="1037" y="152"/>
                    </a:lnTo>
                    <a:lnTo>
                      <a:pt x="985" y="149"/>
                    </a:lnTo>
                    <a:lnTo>
                      <a:pt x="965" y="131"/>
                    </a:lnTo>
                    <a:lnTo>
                      <a:pt x="927" y="156"/>
                    </a:lnTo>
                    <a:lnTo>
                      <a:pt x="921" y="116"/>
                    </a:lnTo>
                    <a:lnTo>
                      <a:pt x="919" y="117"/>
                    </a:lnTo>
                    <a:lnTo>
                      <a:pt x="864" y="101"/>
                    </a:lnTo>
                    <a:lnTo>
                      <a:pt x="859" y="121"/>
                    </a:lnTo>
                    <a:lnTo>
                      <a:pt x="796" y="112"/>
                    </a:lnTo>
                    <a:lnTo>
                      <a:pt x="720" y="83"/>
                    </a:lnTo>
                    <a:lnTo>
                      <a:pt x="683" y="80"/>
                    </a:lnTo>
                    <a:lnTo>
                      <a:pt x="683" y="59"/>
                    </a:lnTo>
                    <a:lnTo>
                      <a:pt x="656" y="49"/>
                    </a:lnTo>
                    <a:lnTo>
                      <a:pt x="490" y="28"/>
                    </a:lnTo>
                    <a:lnTo>
                      <a:pt x="411" y="40"/>
                    </a:lnTo>
                    <a:lnTo>
                      <a:pt x="300" y="21"/>
                    </a:lnTo>
                    <a:lnTo>
                      <a:pt x="204" y="27"/>
                    </a:lnTo>
                    <a:lnTo>
                      <a:pt x="128" y="0"/>
                    </a:lnTo>
                    <a:lnTo>
                      <a:pt x="78" y="44"/>
                    </a:lnTo>
                    <a:lnTo>
                      <a:pt x="42" y="49"/>
                    </a:lnTo>
                    <a:lnTo>
                      <a:pt x="0" y="81"/>
                    </a:lnTo>
                    <a:lnTo>
                      <a:pt x="34" y="174"/>
                    </a:lnTo>
                    <a:lnTo>
                      <a:pt x="28" y="203"/>
                    </a:lnTo>
                    <a:lnTo>
                      <a:pt x="89" y="177"/>
                    </a:lnTo>
                    <a:lnTo>
                      <a:pt x="89" y="211"/>
                    </a:lnTo>
                    <a:lnTo>
                      <a:pt x="173" y="196"/>
                    </a:lnTo>
                    <a:lnTo>
                      <a:pt x="226" y="199"/>
                    </a:lnTo>
                    <a:lnTo>
                      <a:pt x="227" y="224"/>
                    </a:lnTo>
                    <a:lnTo>
                      <a:pt x="257" y="241"/>
                    </a:lnTo>
                    <a:lnTo>
                      <a:pt x="197" y="295"/>
                    </a:lnTo>
                    <a:lnTo>
                      <a:pt x="184" y="411"/>
                    </a:lnTo>
                    <a:lnTo>
                      <a:pt x="170" y="440"/>
                    </a:lnTo>
                    <a:lnTo>
                      <a:pt x="127" y="442"/>
                    </a:lnTo>
                    <a:lnTo>
                      <a:pt x="169" y="511"/>
                    </a:lnTo>
                    <a:lnTo>
                      <a:pt x="136" y="563"/>
                    </a:lnTo>
                    <a:lnTo>
                      <a:pt x="169" y="595"/>
                    </a:lnTo>
                    <a:lnTo>
                      <a:pt x="144" y="621"/>
                    </a:lnTo>
                    <a:lnTo>
                      <a:pt x="111" y="668"/>
                    </a:lnTo>
                    <a:lnTo>
                      <a:pt x="116" y="706"/>
                    </a:lnTo>
                    <a:lnTo>
                      <a:pt x="117" y="705"/>
                    </a:lnTo>
                    <a:lnTo>
                      <a:pt x="164" y="708"/>
                    </a:lnTo>
                    <a:lnTo>
                      <a:pt x="207" y="744"/>
                    </a:lnTo>
                    <a:lnTo>
                      <a:pt x="200" y="758"/>
                    </a:lnTo>
                    <a:lnTo>
                      <a:pt x="230" y="817"/>
                    </a:lnTo>
                    <a:lnTo>
                      <a:pt x="272" y="838"/>
                    </a:lnTo>
                    <a:lnTo>
                      <a:pt x="319" y="787"/>
                    </a:lnTo>
                    <a:lnTo>
                      <a:pt x="362" y="783"/>
                    </a:lnTo>
                    <a:lnTo>
                      <a:pt x="380" y="757"/>
                    </a:lnTo>
                    <a:lnTo>
                      <a:pt x="535" y="761"/>
                    </a:lnTo>
                    <a:lnTo>
                      <a:pt x="562" y="745"/>
                    </a:lnTo>
                    <a:lnTo>
                      <a:pt x="591" y="757"/>
                    </a:lnTo>
                    <a:lnTo>
                      <a:pt x="636" y="684"/>
                    </a:lnTo>
                    <a:lnTo>
                      <a:pt x="713" y="664"/>
                    </a:lnTo>
                    <a:lnTo>
                      <a:pt x="713" y="628"/>
                    </a:lnTo>
                    <a:lnTo>
                      <a:pt x="751" y="576"/>
                    </a:lnTo>
                    <a:lnTo>
                      <a:pt x="798" y="542"/>
                    </a:lnTo>
                    <a:lnTo>
                      <a:pt x="762" y="491"/>
                    </a:lnTo>
                    <a:lnTo>
                      <a:pt x="767" y="434"/>
                    </a:lnTo>
                    <a:lnTo>
                      <a:pt x="832" y="356"/>
                    </a:lnTo>
                    <a:lnTo>
                      <a:pt x="866" y="330"/>
                    </a:lnTo>
                    <a:lnTo>
                      <a:pt x="858" y="315"/>
                    </a:lnTo>
                    <a:lnTo>
                      <a:pt x="912" y="282"/>
                    </a:lnTo>
                    <a:lnTo>
                      <a:pt x="987" y="263"/>
                    </a:lnTo>
                    <a:lnTo>
                      <a:pt x="1013" y="240"/>
                    </a:lnTo>
                    <a:lnTo>
                      <a:pt x="1075" y="209"/>
                    </a:lnTo>
                    <a:lnTo>
                      <a:pt x="1073" y="180"/>
                    </a:lnTo>
                    <a:lnTo>
                      <a:pt x="1088" y="158"/>
                    </a:lnTo>
                    <a:lnTo>
                      <a:pt x="1070" y="14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0" name="Freeform 115">
                <a:extLst>
                  <a:ext uri="{FF2B5EF4-FFF2-40B4-BE49-F238E27FC236}">
                    <a16:creationId xmlns:a16="http://schemas.microsoft.com/office/drawing/2014/main" id="{C29280CC-D509-4720-974D-6C1AF36B5E6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71" y="1297"/>
                <a:ext cx="11" cy="11"/>
              </a:xfrm>
              <a:custGeom>
                <a:avLst/>
                <a:gdLst>
                  <a:gd name="T0" fmla="*/ 44 w 44"/>
                  <a:gd name="T1" fmla="*/ 19 h 44"/>
                  <a:gd name="T2" fmla="*/ 23 w 44"/>
                  <a:gd name="T3" fmla="*/ 0 h 44"/>
                  <a:gd name="T4" fmla="*/ 0 w 44"/>
                  <a:gd name="T5" fmla="*/ 4 h 44"/>
                  <a:gd name="T6" fmla="*/ 6 w 44"/>
                  <a:gd name="T7" fmla="*/ 44 h 44"/>
                  <a:gd name="T8" fmla="*/ 44 w 44"/>
                  <a:gd name="T9" fmla="*/ 19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4">
                    <a:moveTo>
                      <a:pt x="44" y="19"/>
                    </a:moveTo>
                    <a:lnTo>
                      <a:pt x="23" y="0"/>
                    </a:lnTo>
                    <a:lnTo>
                      <a:pt x="0" y="4"/>
                    </a:lnTo>
                    <a:lnTo>
                      <a:pt x="6" y="44"/>
                    </a:lnTo>
                    <a:lnTo>
                      <a:pt x="44" y="19"/>
                    </a:lnTo>
                    <a:close/>
                  </a:path>
                </a:pathLst>
              </a:custGeom>
              <a:solidFill>
                <a:srgbClr val="FC916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1" name="Freeform 116">
                <a:extLst>
                  <a:ext uri="{FF2B5EF4-FFF2-40B4-BE49-F238E27FC236}">
                    <a16:creationId xmlns:a16="http://schemas.microsoft.com/office/drawing/2014/main" id="{7C12AC33-0896-4E6F-9A65-A9BB2B6348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99" y="1443"/>
                <a:ext cx="93" cy="192"/>
              </a:xfrm>
              <a:custGeom>
                <a:avLst/>
                <a:gdLst>
                  <a:gd name="T0" fmla="*/ 169 w 372"/>
                  <a:gd name="T1" fmla="*/ 12 h 768"/>
                  <a:gd name="T2" fmla="*/ 157 w 372"/>
                  <a:gd name="T3" fmla="*/ 12 h 768"/>
                  <a:gd name="T4" fmla="*/ 125 w 372"/>
                  <a:gd name="T5" fmla="*/ 37 h 768"/>
                  <a:gd name="T6" fmla="*/ 106 w 372"/>
                  <a:gd name="T7" fmla="*/ 43 h 768"/>
                  <a:gd name="T8" fmla="*/ 91 w 372"/>
                  <a:gd name="T9" fmla="*/ 71 h 768"/>
                  <a:gd name="T10" fmla="*/ 66 w 372"/>
                  <a:gd name="T11" fmla="*/ 86 h 768"/>
                  <a:gd name="T12" fmla="*/ 82 w 372"/>
                  <a:gd name="T13" fmla="*/ 96 h 768"/>
                  <a:gd name="T14" fmla="*/ 73 w 372"/>
                  <a:gd name="T15" fmla="*/ 162 h 768"/>
                  <a:gd name="T16" fmla="*/ 82 w 372"/>
                  <a:gd name="T17" fmla="*/ 193 h 768"/>
                  <a:gd name="T18" fmla="*/ 75 w 372"/>
                  <a:gd name="T19" fmla="*/ 215 h 768"/>
                  <a:gd name="T20" fmla="*/ 88 w 372"/>
                  <a:gd name="T21" fmla="*/ 224 h 768"/>
                  <a:gd name="T22" fmla="*/ 73 w 372"/>
                  <a:gd name="T23" fmla="*/ 258 h 768"/>
                  <a:gd name="T24" fmla="*/ 73 w 372"/>
                  <a:gd name="T25" fmla="*/ 289 h 768"/>
                  <a:gd name="T26" fmla="*/ 35 w 372"/>
                  <a:gd name="T27" fmla="*/ 312 h 768"/>
                  <a:gd name="T28" fmla="*/ 7 w 372"/>
                  <a:gd name="T29" fmla="*/ 346 h 768"/>
                  <a:gd name="T30" fmla="*/ 0 w 372"/>
                  <a:gd name="T31" fmla="*/ 371 h 768"/>
                  <a:gd name="T32" fmla="*/ 22 w 372"/>
                  <a:gd name="T33" fmla="*/ 420 h 768"/>
                  <a:gd name="T34" fmla="*/ 22 w 372"/>
                  <a:gd name="T35" fmla="*/ 443 h 768"/>
                  <a:gd name="T36" fmla="*/ 57 w 372"/>
                  <a:gd name="T37" fmla="*/ 455 h 768"/>
                  <a:gd name="T38" fmla="*/ 73 w 372"/>
                  <a:gd name="T39" fmla="*/ 484 h 768"/>
                  <a:gd name="T40" fmla="*/ 79 w 372"/>
                  <a:gd name="T41" fmla="*/ 518 h 768"/>
                  <a:gd name="T42" fmla="*/ 141 w 372"/>
                  <a:gd name="T43" fmla="*/ 565 h 768"/>
                  <a:gd name="T44" fmla="*/ 184 w 372"/>
                  <a:gd name="T45" fmla="*/ 768 h 768"/>
                  <a:gd name="T46" fmla="*/ 219 w 372"/>
                  <a:gd name="T47" fmla="*/ 752 h 768"/>
                  <a:gd name="T48" fmla="*/ 250 w 372"/>
                  <a:gd name="T49" fmla="*/ 711 h 768"/>
                  <a:gd name="T50" fmla="*/ 253 w 372"/>
                  <a:gd name="T51" fmla="*/ 693 h 768"/>
                  <a:gd name="T52" fmla="*/ 241 w 372"/>
                  <a:gd name="T53" fmla="*/ 637 h 768"/>
                  <a:gd name="T54" fmla="*/ 257 w 372"/>
                  <a:gd name="T55" fmla="*/ 609 h 768"/>
                  <a:gd name="T56" fmla="*/ 276 w 372"/>
                  <a:gd name="T57" fmla="*/ 602 h 768"/>
                  <a:gd name="T58" fmla="*/ 284 w 372"/>
                  <a:gd name="T59" fmla="*/ 578 h 768"/>
                  <a:gd name="T60" fmla="*/ 372 w 372"/>
                  <a:gd name="T61" fmla="*/ 527 h 768"/>
                  <a:gd name="T62" fmla="*/ 362 w 372"/>
                  <a:gd name="T63" fmla="*/ 506 h 768"/>
                  <a:gd name="T64" fmla="*/ 360 w 372"/>
                  <a:gd name="T65" fmla="*/ 448 h 768"/>
                  <a:gd name="T66" fmla="*/ 335 w 372"/>
                  <a:gd name="T67" fmla="*/ 443 h 768"/>
                  <a:gd name="T68" fmla="*/ 323 w 372"/>
                  <a:gd name="T69" fmla="*/ 399 h 768"/>
                  <a:gd name="T70" fmla="*/ 299 w 372"/>
                  <a:gd name="T71" fmla="*/ 391 h 768"/>
                  <a:gd name="T72" fmla="*/ 272 w 372"/>
                  <a:gd name="T73" fmla="*/ 399 h 768"/>
                  <a:gd name="T74" fmla="*/ 235 w 372"/>
                  <a:gd name="T75" fmla="*/ 367 h 768"/>
                  <a:gd name="T76" fmla="*/ 229 w 372"/>
                  <a:gd name="T77" fmla="*/ 346 h 768"/>
                  <a:gd name="T78" fmla="*/ 237 w 372"/>
                  <a:gd name="T79" fmla="*/ 328 h 768"/>
                  <a:gd name="T80" fmla="*/ 282 w 372"/>
                  <a:gd name="T81" fmla="*/ 299 h 768"/>
                  <a:gd name="T82" fmla="*/ 331 w 372"/>
                  <a:gd name="T83" fmla="*/ 224 h 768"/>
                  <a:gd name="T84" fmla="*/ 319 w 372"/>
                  <a:gd name="T85" fmla="*/ 180 h 768"/>
                  <a:gd name="T86" fmla="*/ 291 w 372"/>
                  <a:gd name="T87" fmla="*/ 164 h 768"/>
                  <a:gd name="T88" fmla="*/ 270 w 372"/>
                  <a:gd name="T89" fmla="*/ 131 h 768"/>
                  <a:gd name="T90" fmla="*/ 276 w 372"/>
                  <a:gd name="T91" fmla="*/ 105 h 768"/>
                  <a:gd name="T92" fmla="*/ 300 w 372"/>
                  <a:gd name="T93" fmla="*/ 92 h 768"/>
                  <a:gd name="T94" fmla="*/ 329 w 372"/>
                  <a:gd name="T95" fmla="*/ 49 h 768"/>
                  <a:gd name="T96" fmla="*/ 320 w 372"/>
                  <a:gd name="T97" fmla="*/ 28 h 768"/>
                  <a:gd name="T98" fmla="*/ 309 w 372"/>
                  <a:gd name="T99" fmla="*/ 31 h 768"/>
                  <a:gd name="T100" fmla="*/ 263 w 372"/>
                  <a:gd name="T101" fmla="*/ 65 h 768"/>
                  <a:gd name="T102" fmla="*/ 242 w 372"/>
                  <a:gd name="T103" fmla="*/ 17 h 768"/>
                  <a:gd name="T104" fmla="*/ 216 w 372"/>
                  <a:gd name="T105" fmla="*/ 0 h 768"/>
                  <a:gd name="T106" fmla="*/ 169 w 372"/>
                  <a:gd name="T107" fmla="*/ 12 h 7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372" h="768">
                    <a:moveTo>
                      <a:pt x="169" y="12"/>
                    </a:moveTo>
                    <a:lnTo>
                      <a:pt x="157" y="12"/>
                    </a:lnTo>
                    <a:lnTo>
                      <a:pt x="125" y="37"/>
                    </a:lnTo>
                    <a:lnTo>
                      <a:pt x="106" y="43"/>
                    </a:lnTo>
                    <a:lnTo>
                      <a:pt x="91" y="71"/>
                    </a:lnTo>
                    <a:lnTo>
                      <a:pt x="66" y="86"/>
                    </a:lnTo>
                    <a:lnTo>
                      <a:pt x="82" y="96"/>
                    </a:lnTo>
                    <a:lnTo>
                      <a:pt x="73" y="162"/>
                    </a:lnTo>
                    <a:lnTo>
                      <a:pt x="82" y="193"/>
                    </a:lnTo>
                    <a:lnTo>
                      <a:pt x="75" y="215"/>
                    </a:lnTo>
                    <a:lnTo>
                      <a:pt x="88" y="224"/>
                    </a:lnTo>
                    <a:lnTo>
                      <a:pt x="73" y="258"/>
                    </a:lnTo>
                    <a:lnTo>
                      <a:pt x="73" y="289"/>
                    </a:lnTo>
                    <a:lnTo>
                      <a:pt x="35" y="312"/>
                    </a:lnTo>
                    <a:lnTo>
                      <a:pt x="7" y="346"/>
                    </a:lnTo>
                    <a:lnTo>
                      <a:pt x="0" y="371"/>
                    </a:lnTo>
                    <a:lnTo>
                      <a:pt x="22" y="420"/>
                    </a:lnTo>
                    <a:lnTo>
                      <a:pt x="22" y="443"/>
                    </a:lnTo>
                    <a:lnTo>
                      <a:pt x="57" y="455"/>
                    </a:lnTo>
                    <a:lnTo>
                      <a:pt x="73" y="484"/>
                    </a:lnTo>
                    <a:lnTo>
                      <a:pt x="79" y="518"/>
                    </a:lnTo>
                    <a:lnTo>
                      <a:pt x="141" y="565"/>
                    </a:lnTo>
                    <a:lnTo>
                      <a:pt x="184" y="768"/>
                    </a:lnTo>
                    <a:lnTo>
                      <a:pt x="219" y="752"/>
                    </a:lnTo>
                    <a:lnTo>
                      <a:pt x="250" y="711"/>
                    </a:lnTo>
                    <a:lnTo>
                      <a:pt x="253" y="693"/>
                    </a:lnTo>
                    <a:lnTo>
                      <a:pt x="241" y="637"/>
                    </a:lnTo>
                    <a:lnTo>
                      <a:pt x="257" y="609"/>
                    </a:lnTo>
                    <a:lnTo>
                      <a:pt x="276" y="602"/>
                    </a:lnTo>
                    <a:lnTo>
                      <a:pt x="284" y="578"/>
                    </a:lnTo>
                    <a:lnTo>
                      <a:pt x="372" y="527"/>
                    </a:lnTo>
                    <a:lnTo>
                      <a:pt x="362" y="506"/>
                    </a:lnTo>
                    <a:lnTo>
                      <a:pt x="360" y="448"/>
                    </a:lnTo>
                    <a:lnTo>
                      <a:pt x="335" y="443"/>
                    </a:lnTo>
                    <a:lnTo>
                      <a:pt x="323" y="399"/>
                    </a:lnTo>
                    <a:lnTo>
                      <a:pt x="299" y="391"/>
                    </a:lnTo>
                    <a:lnTo>
                      <a:pt x="272" y="399"/>
                    </a:lnTo>
                    <a:lnTo>
                      <a:pt x="235" y="367"/>
                    </a:lnTo>
                    <a:lnTo>
                      <a:pt x="229" y="346"/>
                    </a:lnTo>
                    <a:lnTo>
                      <a:pt x="237" y="328"/>
                    </a:lnTo>
                    <a:lnTo>
                      <a:pt x="282" y="299"/>
                    </a:lnTo>
                    <a:lnTo>
                      <a:pt x="331" y="224"/>
                    </a:lnTo>
                    <a:lnTo>
                      <a:pt x="319" y="180"/>
                    </a:lnTo>
                    <a:lnTo>
                      <a:pt x="291" y="164"/>
                    </a:lnTo>
                    <a:lnTo>
                      <a:pt x="270" y="131"/>
                    </a:lnTo>
                    <a:lnTo>
                      <a:pt x="276" y="105"/>
                    </a:lnTo>
                    <a:lnTo>
                      <a:pt x="300" y="92"/>
                    </a:lnTo>
                    <a:lnTo>
                      <a:pt x="329" y="49"/>
                    </a:lnTo>
                    <a:lnTo>
                      <a:pt x="320" y="28"/>
                    </a:lnTo>
                    <a:lnTo>
                      <a:pt x="309" y="31"/>
                    </a:lnTo>
                    <a:lnTo>
                      <a:pt x="263" y="65"/>
                    </a:lnTo>
                    <a:lnTo>
                      <a:pt x="242" y="17"/>
                    </a:lnTo>
                    <a:lnTo>
                      <a:pt x="216" y="0"/>
                    </a:lnTo>
                    <a:lnTo>
                      <a:pt x="169" y="12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2" name="Freeform 117">
                <a:extLst>
                  <a:ext uri="{FF2B5EF4-FFF2-40B4-BE49-F238E27FC236}">
                    <a16:creationId xmlns:a16="http://schemas.microsoft.com/office/drawing/2014/main" id="{DB8C9AD6-E553-41D6-843D-E3C65A4D51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6" y="1449"/>
                <a:ext cx="476" cy="490"/>
              </a:xfrm>
              <a:custGeom>
                <a:avLst/>
                <a:gdLst>
                  <a:gd name="T0" fmla="*/ 1577 w 1908"/>
                  <a:gd name="T1" fmla="*/ 72 h 1960"/>
                  <a:gd name="T2" fmla="*/ 1586 w 1908"/>
                  <a:gd name="T3" fmla="*/ 47 h 1960"/>
                  <a:gd name="T4" fmla="*/ 1564 w 1908"/>
                  <a:gd name="T5" fmla="*/ 15 h 1960"/>
                  <a:gd name="T6" fmla="*/ 1523 w 1908"/>
                  <a:gd name="T7" fmla="*/ 25 h 1960"/>
                  <a:gd name="T8" fmla="*/ 1474 w 1908"/>
                  <a:gd name="T9" fmla="*/ 3 h 1960"/>
                  <a:gd name="T10" fmla="*/ 1417 w 1908"/>
                  <a:gd name="T11" fmla="*/ 13 h 1960"/>
                  <a:gd name="T12" fmla="*/ 1390 w 1908"/>
                  <a:gd name="T13" fmla="*/ 19 h 1960"/>
                  <a:gd name="T14" fmla="*/ 1305 w 1908"/>
                  <a:gd name="T15" fmla="*/ 50 h 1960"/>
                  <a:gd name="T16" fmla="*/ 1259 w 1908"/>
                  <a:gd name="T17" fmla="*/ 21 h 1960"/>
                  <a:gd name="T18" fmla="*/ 1140 w 1908"/>
                  <a:gd name="T19" fmla="*/ 37 h 1960"/>
                  <a:gd name="T20" fmla="*/ 1059 w 1908"/>
                  <a:gd name="T21" fmla="*/ 56 h 1960"/>
                  <a:gd name="T22" fmla="*/ 1012 w 1908"/>
                  <a:gd name="T23" fmla="*/ 60 h 1960"/>
                  <a:gd name="T24" fmla="*/ 858 w 1908"/>
                  <a:gd name="T25" fmla="*/ 97 h 1960"/>
                  <a:gd name="T26" fmla="*/ 793 w 1908"/>
                  <a:gd name="T27" fmla="*/ 128 h 1960"/>
                  <a:gd name="T28" fmla="*/ 753 w 1908"/>
                  <a:gd name="T29" fmla="*/ 144 h 1960"/>
                  <a:gd name="T30" fmla="*/ 703 w 1908"/>
                  <a:gd name="T31" fmla="*/ 193 h 1960"/>
                  <a:gd name="T32" fmla="*/ 625 w 1908"/>
                  <a:gd name="T33" fmla="*/ 218 h 1960"/>
                  <a:gd name="T34" fmla="*/ 656 w 1908"/>
                  <a:gd name="T35" fmla="*/ 269 h 1960"/>
                  <a:gd name="T36" fmla="*/ 672 w 1908"/>
                  <a:gd name="T37" fmla="*/ 325 h 1960"/>
                  <a:gd name="T38" fmla="*/ 674 w 1908"/>
                  <a:gd name="T39" fmla="*/ 382 h 1960"/>
                  <a:gd name="T40" fmla="*/ 684 w 1908"/>
                  <a:gd name="T41" fmla="*/ 437 h 1960"/>
                  <a:gd name="T42" fmla="*/ 721 w 1908"/>
                  <a:gd name="T43" fmla="*/ 497 h 1960"/>
                  <a:gd name="T44" fmla="*/ 602 w 1908"/>
                  <a:gd name="T45" fmla="*/ 534 h 1960"/>
                  <a:gd name="T46" fmla="*/ 541 w 1908"/>
                  <a:gd name="T47" fmla="*/ 569 h 1960"/>
                  <a:gd name="T48" fmla="*/ 465 w 1908"/>
                  <a:gd name="T49" fmla="*/ 585 h 1960"/>
                  <a:gd name="T50" fmla="*/ 481 w 1908"/>
                  <a:gd name="T51" fmla="*/ 663 h 1960"/>
                  <a:gd name="T52" fmla="*/ 406 w 1908"/>
                  <a:gd name="T53" fmla="*/ 697 h 1960"/>
                  <a:gd name="T54" fmla="*/ 332 w 1908"/>
                  <a:gd name="T55" fmla="*/ 757 h 1960"/>
                  <a:gd name="T56" fmla="*/ 213 w 1908"/>
                  <a:gd name="T57" fmla="*/ 784 h 1960"/>
                  <a:gd name="T58" fmla="*/ 154 w 1908"/>
                  <a:gd name="T59" fmla="*/ 806 h 1960"/>
                  <a:gd name="T60" fmla="*/ 103 w 1908"/>
                  <a:gd name="T61" fmla="*/ 835 h 1960"/>
                  <a:gd name="T62" fmla="*/ 0 w 1908"/>
                  <a:gd name="T63" fmla="*/ 1060 h 1960"/>
                  <a:gd name="T64" fmla="*/ 897 w 1908"/>
                  <a:gd name="T65" fmla="*/ 1729 h 1960"/>
                  <a:gd name="T66" fmla="*/ 940 w 1908"/>
                  <a:gd name="T67" fmla="*/ 1788 h 1960"/>
                  <a:gd name="T68" fmla="*/ 993 w 1908"/>
                  <a:gd name="T69" fmla="*/ 1819 h 1960"/>
                  <a:gd name="T70" fmla="*/ 1090 w 1908"/>
                  <a:gd name="T71" fmla="*/ 1870 h 1960"/>
                  <a:gd name="T72" fmla="*/ 1077 w 1908"/>
                  <a:gd name="T73" fmla="*/ 1941 h 1960"/>
                  <a:gd name="T74" fmla="*/ 1183 w 1908"/>
                  <a:gd name="T75" fmla="*/ 1941 h 1960"/>
                  <a:gd name="T76" fmla="*/ 1486 w 1908"/>
                  <a:gd name="T77" fmla="*/ 1757 h 1960"/>
                  <a:gd name="T78" fmla="*/ 1867 w 1908"/>
                  <a:gd name="T79" fmla="*/ 1384 h 1960"/>
                  <a:gd name="T80" fmla="*/ 1765 w 1908"/>
                  <a:gd name="T81" fmla="*/ 1366 h 1960"/>
                  <a:gd name="T82" fmla="*/ 1724 w 1908"/>
                  <a:gd name="T83" fmla="*/ 1269 h 1960"/>
                  <a:gd name="T84" fmla="*/ 1711 w 1908"/>
                  <a:gd name="T85" fmla="*/ 1144 h 1960"/>
                  <a:gd name="T86" fmla="*/ 1699 w 1908"/>
                  <a:gd name="T87" fmla="*/ 1060 h 1960"/>
                  <a:gd name="T88" fmla="*/ 1705 w 1908"/>
                  <a:gd name="T89" fmla="*/ 960 h 1960"/>
                  <a:gd name="T90" fmla="*/ 1693 w 1908"/>
                  <a:gd name="T91" fmla="*/ 806 h 1960"/>
                  <a:gd name="T92" fmla="*/ 1679 w 1908"/>
                  <a:gd name="T93" fmla="*/ 744 h 1960"/>
                  <a:gd name="T94" fmla="*/ 1574 w 1908"/>
                  <a:gd name="T95" fmla="*/ 494 h 1960"/>
                  <a:gd name="T96" fmla="*/ 1552 w 1908"/>
                  <a:gd name="T97" fmla="*/ 431 h 1960"/>
                  <a:gd name="T98" fmla="*/ 1517 w 1908"/>
                  <a:gd name="T99" fmla="*/ 396 h 1960"/>
                  <a:gd name="T100" fmla="*/ 1502 w 1908"/>
                  <a:gd name="T101" fmla="*/ 322 h 1960"/>
                  <a:gd name="T102" fmla="*/ 1568 w 1908"/>
                  <a:gd name="T103" fmla="*/ 265 h 1960"/>
                  <a:gd name="T104" fmla="*/ 1583 w 1908"/>
                  <a:gd name="T105" fmla="*/ 200 h 1960"/>
                  <a:gd name="T106" fmla="*/ 1577 w 1908"/>
                  <a:gd name="T107" fmla="*/ 169 h 19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908" h="1960">
                    <a:moveTo>
                      <a:pt x="1568" y="138"/>
                    </a:moveTo>
                    <a:lnTo>
                      <a:pt x="1577" y="72"/>
                    </a:lnTo>
                    <a:lnTo>
                      <a:pt x="1561" y="62"/>
                    </a:lnTo>
                    <a:lnTo>
                      <a:pt x="1586" y="47"/>
                    </a:lnTo>
                    <a:lnTo>
                      <a:pt x="1601" y="19"/>
                    </a:lnTo>
                    <a:lnTo>
                      <a:pt x="1564" y="15"/>
                    </a:lnTo>
                    <a:lnTo>
                      <a:pt x="1533" y="28"/>
                    </a:lnTo>
                    <a:lnTo>
                      <a:pt x="1523" y="25"/>
                    </a:lnTo>
                    <a:lnTo>
                      <a:pt x="1527" y="13"/>
                    </a:lnTo>
                    <a:lnTo>
                      <a:pt x="1474" y="3"/>
                    </a:lnTo>
                    <a:lnTo>
                      <a:pt x="1449" y="25"/>
                    </a:lnTo>
                    <a:lnTo>
                      <a:pt x="1417" y="13"/>
                    </a:lnTo>
                    <a:lnTo>
                      <a:pt x="1408" y="0"/>
                    </a:lnTo>
                    <a:lnTo>
                      <a:pt x="1390" y="19"/>
                    </a:lnTo>
                    <a:lnTo>
                      <a:pt x="1339" y="31"/>
                    </a:lnTo>
                    <a:lnTo>
                      <a:pt x="1305" y="50"/>
                    </a:lnTo>
                    <a:lnTo>
                      <a:pt x="1284" y="41"/>
                    </a:lnTo>
                    <a:lnTo>
                      <a:pt x="1259" y="21"/>
                    </a:lnTo>
                    <a:lnTo>
                      <a:pt x="1177" y="19"/>
                    </a:lnTo>
                    <a:lnTo>
                      <a:pt x="1140" y="37"/>
                    </a:lnTo>
                    <a:lnTo>
                      <a:pt x="1099" y="31"/>
                    </a:lnTo>
                    <a:lnTo>
                      <a:pt x="1059" y="56"/>
                    </a:lnTo>
                    <a:lnTo>
                      <a:pt x="1040" y="50"/>
                    </a:lnTo>
                    <a:lnTo>
                      <a:pt x="1012" y="60"/>
                    </a:lnTo>
                    <a:lnTo>
                      <a:pt x="934" y="62"/>
                    </a:lnTo>
                    <a:lnTo>
                      <a:pt x="858" y="97"/>
                    </a:lnTo>
                    <a:lnTo>
                      <a:pt x="821" y="140"/>
                    </a:lnTo>
                    <a:lnTo>
                      <a:pt x="793" y="128"/>
                    </a:lnTo>
                    <a:lnTo>
                      <a:pt x="768" y="150"/>
                    </a:lnTo>
                    <a:lnTo>
                      <a:pt x="753" y="144"/>
                    </a:lnTo>
                    <a:lnTo>
                      <a:pt x="719" y="166"/>
                    </a:lnTo>
                    <a:lnTo>
                      <a:pt x="703" y="193"/>
                    </a:lnTo>
                    <a:lnTo>
                      <a:pt x="656" y="216"/>
                    </a:lnTo>
                    <a:lnTo>
                      <a:pt x="625" y="218"/>
                    </a:lnTo>
                    <a:lnTo>
                      <a:pt x="665" y="253"/>
                    </a:lnTo>
                    <a:lnTo>
                      <a:pt x="656" y="269"/>
                    </a:lnTo>
                    <a:lnTo>
                      <a:pt x="668" y="281"/>
                    </a:lnTo>
                    <a:lnTo>
                      <a:pt x="672" y="325"/>
                    </a:lnTo>
                    <a:lnTo>
                      <a:pt x="662" y="369"/>
                    </a:lnTo>
                    <a:lnTo>
                      <a:pt x="674" y="382"/>
                    </a:lnTo>
                    <a:lnTo>
                      <a:pt x="665" y="416"/>
                    </a:lnTo>
                    <a:lnTo>
                      <a:pt x="684" y="437"/>
                    </a:lnTo>
                    <a:lnTo>
                      <a:pt x="678" y="450"/>
                    </a:lnTo>
                    <a:lnTo>
                      <a:pt x="721" y="497"/>
                    </a:lnTo>
                    <a:lnTo>
                      <a:pt x="696" y="534"/>
                    </a:lnTo>
                    <a:lnTo>
                      <a:pt x="602" y="534"/>
                    </a:lnTo>
                    <a:lnTo>
                      <a:pt x="555" y="541"/>
                    </a:lnTo>
                    <a:lnTo>
                      <a:pt x="541" y="569"/>
                    </a:lnTo>
                    <a:lnTo>
                      <a:pt x="494" y="587"/>
                    </a:lnTo>
                    <a:lnTo>
                      <a:pt x="465" y="585"/>
                    </a:lnTo>
                    <a:lnTo>
                      <a:pt x="465" y="622"/>
                    </a:lnTo>
                    <a:lnTo>
                      <a:pt x="481" y="663"/>
                    </a:lnTo>
                    <a:lnTo>
                      <a:pt x="444" y="669"/>
                    </a:lnTo>
                    <a:lnTo>
                      <a:pt x="406" y="697"/>
                    </a:lnTo>
                    <a:lnTo>
                      <a:pt x="359" y="712"/>
                    </a:lnTo>
                    <a:lnTo>
                      <a:pt x="332" y="757"/>
                    </a:lnTo>
                    <a:lnTo>
                      <a:pt x="299" y="778"/>
                    </a:lnTo>
                    <a:lnTo>
                      <a:pt x="213" y="784"/>
                    </a:lnTo>
                    <a:lnTo>
                      <a:pt x="201" y="816"/>
                    </a:lnTo>
                    <a:lnTo>
                      <a:pt x="154" y="806"/>
                    </a:lnTo>
                    <a:lnTo>
                      <a:pt x="123" y="835"/>
                    </a:lnTo>
                    <a:lnTo>
                      <a:pt x="103" y="835"/>
                    </a:lnTo>
                    <a:lnTo>
                      <a:pt x="6" y="907"/>
                    </a:lnTo>
                    <a:lnTo>
                      <a:pt x="0" y="1060"/>
                    </a:lnTo>
                    <a:lnTo>
                      <a:pt x="350" y="1310"/>
                    </a:lnTo>
                    <a:lnTo>
                      <a:pt x="897" y="1729"/>
                    </a:lnTo>
                    <a:lnTo>
                      <a:pt x="897" y="1769"/>
                    </a:lnTo>
                    <a:lnTo>
                      <a:pt x="940" y="1788"/>
                    </a:lnTo>
                    <a:lnTo>
                      <a:pt x="965" y="1825"/>
                    </a:lnTo>
                    <a:lnTo>
                      <a:pt x="993" y="1819"/>
                    </a:lnTo>
                    <a:lnTo>
                      <a:pt x="1012" y="1844"/>
                    </a:lnTo>
                    <a:lnTo>
                      <a:pt x="1090" y="1870"/>
                    </a:lnTo>
                    <a:lnTo>
                      <a:pt x="1093" y="1916"/>
                    </a:lnTo>
                    <a:lnTo>
                      <a:pt x="1077" y="1941"/>
                    </a:lnTo>
                    <a:lnTo>
                      <a:pt x="1096" y="1960"/>
                    </a:lnTo>
                    <a:lnTo>
                      <a:pt x="1183" y="1941"/>
                    </a:lnTo>
                    <a:lnTo>
                      <a:pt x="1331" y="1909"/>
                    </a:lnTo>
                    <a:lnTo>
                      <a:pt x="1486" y="1757"/>
                    </a:lnTo>
                    <a:lnTo>
                      <a:pt x="1908" y="1469"/>
                    </a:lnTo>
                    <a:lnTo>
                      <a:pt x="1867" y="1384"/>
                    </a:lnTo>
                    <a:lnTo>
                      <a:pt x="1792" y="1357"/>
                    </a:lnTo>
                    <a:lnTo>
                      <a:pt x="1765" y="1366"/>
                    </a:lnTo>
                    <a:lnTo>
                      <a:pt x="1732" y="1329"/>
                    </a:lnTo>
                    <a:lnTo>
                      <a:pt x="1724" y="1269"/>
                    </a:lnTo>
                    <a:lnTo>
                      <a:pt x="1667" y="1181"/>
                    </a:lnTo>
                    <a:lnTo>
                      <a:pt x="1711" y="1144"/>
                    </a:lnTo>
                    <a:lnTo>
                      <a:pt x="1718" y="1110"/>
                    </a:lnTo>
                    <a:lnTo>
                      <a:pt x="1699" y="1060"/>
                    </a:lnTo>
                    <a:lnTo>
                      <a:pt x="1720" y="1001"/>
                    </a:lnTo>
                    <a:lnTo>
                      <a:pt x="1705" y="960"/>
                    </a:lnTo>
                    <a:lnTo>
                      <a:pt x="1711" y="897"/>
                    </a:lnTo>
                    <a:lnTo>
                      <a:pt x="1693" y="806"/>
                    </a:lnTo>
                    <a:lnTo>
                      <a:pt x="1661" y="757"/>
                    </a:lnTo>
                    <a:lnTo>
                      <a:pt x="1679" y="744"/>
                    </a:lnTo>
                    <a:lnTo>
                      <a:pt x="1636" y="541"/>
                    </a:lnTo>
                    <a:lnTo>
                      <a:pt x="1574" y="494"/>
                    </a:lnTo>
                    <a:lnTo>
                      <a:pt x="1568" y="460"/>
                    </a:lnTo>
                    <a:lnTo>
                      <a:pt x="1552" y="431"/>
                    </a:lnTo>
                    <a:lnTo>
                      <a:pt x="1517" y="419"/>
                    </a:lnTo>
                    <a:lnTo>
                      <a:pt x="1517" y="396"/>
                    </a:lnTo>
                    <a:lnTo>
                      <a:pt x="1495" y="347"/>
                    </a:lnTo>
                    <a:lnTo>
                      <a:pt x="1502" y="322"/>
                    </a:lnTo>
                    <a:lnTo>
                      <a:pt x="1530" y="288"/>
                    </a:lnTo>
                    <a:lnTo>
                      <a:pt x="1568" y="265"/>
                    </a:lnTo>
                    <a:lnTo>
                      <a:pt x="1568" y="234"/>
                    </a:lnTo>
                    <a:lnTo>
                      <a:pt x="1583" y="200"/>
                    </a:lnTo>
                    <a:lnTo>
                      <a:pt x="1570" y="191"/>
                    </a:lnTo>
                    <a:lnTo>
                      <a:pt x="1577" y="169"/>
                    </a:lnTo>
                    <a:lnTo>
                      <a:pt x="1568" y="138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3" name="Freeform 118">
                <a:extLst>
                  <a:ext uri="{FF2B5EF4-FFF2-40B4-BE49-F238E27FC236}">
                    <a16:creationId xmlns:a16="http://schemas.microsoft.com/office/drawing/2014/main" id="{2C490527-B23B-4545-8DF3-A209C76775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7" y="1313"/>
                <a:ext cx="78" cy="137"/>
              </a:xfrm>
              <a:custGeom>
                <a:avLst/>
                <a:gdLst>
                  <a:gd name="T0" fmla="*/ 251 w 311"/>
                  <a:gd name="T1" fmla="*/ 118 h 549"/>
                  <a:gd name="T2" fmla="*/ 311 w 311"/>
                  <a:gd name="T3" fmla="*/ 64 h 549"/>
                  <a:gd name="T4" fmla="*/ 281 w 311"/>
                  <a:gd name="T5" fmla="*/ 47 h 549"/>
                  <a:gd name="T6" fmla="*/ 280 w 311"/>
                  <a:gd name="T7" fmla="*/ 22 h 549"/>
                  <a:gd name="T8" fmla="*/ 227 w 311"/>
                  <a:gd name="T9" fmla="*/ 19 h 549"/>
                  <a:gd name="T10" fmla="*/ 143 w 311"/>
                  <a:gd name="T11" fmla="*/ 34 h 549"/>
                  <a:gd name="T12" fmla="*/ 143 w 311"/>
                  <a:gd name="T13" fmla="*/ 0 h 549"/>
                  <a:gd name="T14" fmla="*/ 82 w 311"/>
                  <a:gd name="T15" fmla="*/ 26 h 549"/>
                  <a:gd name="T16" fmla="*/ 78 w 311"/>
                  <a:gd name="T17" fmla="*/ 45 h 549"/>
                  <a:gd name="T18" fmla="*/ 87 w 311"/>
                  <a:gd name="T19" fmla="*/ 153 h 549"/>
                  <a:gd name="T20" fmla="*/ 41 w 311"/>
                  <a:gd name="T21" fmla="*/ 277 h 549"/>
                  <a:gd name="T22" fmla="*/ 17 w 311"/>
                  <a:gd name="T23" fmla="*/ 302 h 549"/>
                  <a:gd name="T24" fmla="*/ 0 w 311"/>
                  <a:gd name="T25" fmla="*/ 365 h 549"/>
                  <a:gd name="T26" fmla="*/ 24 w 311"/>
                  <a:gd name="T27" fmla="*/ 397 h 549"/>
                  <a:gd name="T28" fmla="*/ 66 w 311"/>
                  <a:gd name="T29" fmla="*/ 381 h 549"/>
                  <a:gd name="T30" fmla="*/ 50 w 311"/>
                  <a:gd name="T31" fmla="*/ 455 h 549"/>
                  <a:gd name="T32" fmla="*/ 56 w 311"/>
                  <a:gd name="T33" fmla="*/ 469 h 549"/>
                  <a:gd name="T34" fmla="*/ 38 w 311"/>
                  <a:gd name="T35" fmla="*/ 549 h 549"/>
                  <a:gd name="T36" fmla="*/ 81 w 311"/>
                  <a:gd name="T37" fmla="*/ 536 h 549"/>
                  <a:gd name="T38" fmla="*/ 132 w 311"/>
                  <a:gd name="T39" fmla="*/ 549 h 549"/>
                  <a:gd name="T40" fmla="*/ 170 w 311"/>
                  <a:gd name="T41" fmla="*/ 529 h 549"/>
                  <a:gd name="T42" fmla="*/ 165 w 311"/>
                  <a:gd name="T43" fmla="*/ 491 h 549"/>
                  <a:gd name="T44" fmla="*/ 198 w 311"/>
                  <a:gd name="T45" fmla="*/ 444 h 549"/>
                  <a:gd name="T46" fmla="*/ 223 w 311"/>
                  <a:gd name="T47" fmla="*/ 418 h 549"/>
                  <a:gd name="T48" fmla="*/ 190 w 311"/>
                  <a:gd name="T49" fmla="*/ 386 h 549"/>
                  <a:gd name="T50" fmla="*/ 223 w 311"/>
                  <a:gd name="T51" fmla="*/ 334 h 549"/>
                  <a:gd name="T52" fmla="*/ 181 w 311"/>
                  <a:gd name="T53" fmla="*/ 265 h 549"/>
                  <a:gd name="T54" fmla="*/ 224 w 311"/>
                  <a:gd name="T55" fmla="*/ 263 h 549"/>
                  <a:gd name="T56" fmla="*/ 238 w 311"/>
                  <a:gd name="T57" fmla="*/ 234 h 549"/>
                  <a:gd name="T58" fmla="*/ 251 w 311"/>
                  <a:gd name="T59" fmla="*/ 118 h 5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311" h="549">
                    <a:moveTo>
                      <a:pt x="251" y="118"/>
                    </a:moveTo>
                    <a:lnTo>
                      <a:pt x="311" y="64"/>
                    </a:lnTo>
                    <a:lnTo>
                      <a:pt x="281" y="47"/>
                    </a:lnTo>
                    <a:lnTo>
                      <a:pt x="280" y="22"/>
                    </a:lnTo>
                    <a:lnTo>
                      <a:pt x="227" y="19"/>
                    </a:lnTo>
                    <a:lnTo>
                      <a:pt x="143" y="34"/>
                    </a:lnTo>
                    <a:lnTo>
                      <a:pt x="143" y="0"/>
                    </a:lnTo>
                    <a:lnTo>
                      <a:pt x="82" y="26"/>
                    </a:lnTo>
                    <a:lnTo>
                      <a:pt x="78" y="45"/>
                    </a:lnTo>
                    <a:lnTo>
                      <a:pt x="87" y="153"/>
                    </a:lnTo>
                    <a:lnTo>
                      <a:pt x="41" y="277"/>
                    </a:lnTo>
                    <a:lnTo>
                      <a:pt x="17" y="302"/>
                    </a:lnTo>
                    <a:lnTo>
                      <a:pt x="0" y="365"/>
                    </a:lnTo>
                    <a:lnTo>
                      <a:pt x="24" y="397"/>
                    </a:lnTo>
                    <a:lnTo>
                      <a:pt x="66" y="381"/>
                    </a:lnTo>
                    <a:lnTo>
                      <a:pt x="50" y="455"/>
                    </a:lnTo>
                    <a:lnTo>
                      <a:pt x="56" y="469"/>
                    </a:lnTo>
                    <a:lnTo>
                      <a:pt x="38" y="549"/>
                    </a:lnTo>
                    <a:lnTo>
                      <a:pt x="81" y="536"/>
                    </a:lnTo>
                    <a:lnTo>
                      <a:pt x="132" y="549"/>
                    </a:lnTo>
                    <a:lnTo>
                      <a:pt x="170" y="529"/>
                    </a:lnTo>
                    <a:lnTo>
                      <a:pt x="165" y="491"/>
                    </a:lnTo>
                    <a:lnTo>
                      <a:pt x="198" y="444"/>
                    </a:lnTo>
                    <a:lnTo>
                      <a:pt x="223" y="418"/>
                    </a:lnTo>
                    <a:lnTo>
                      <a:pt x="190" y="386"/>
                    </a:lnTo>
                    <a:lnTo>
                      <a:pt x="223" y="334"/>
                    </a:lnTo>
                    <a:lnTo>
                      <a:pt x="181" y="265"/>
                    </a:lnTo>
                    <a:lnTo>
                      <a:pt x="224" y="263"/>
                    </a:lnTo>
                    <a:lnTo>
                      <a:pt x="238" y="234"/>
                    </a:lnTo>
                    <a:lnTo>
                      <a:pt x="251" y="118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4" name="Freeform 119">
                <a:extLst>
                  <a:ext uri="{FF2B5EF4-FFF2-40B4-BE49-F238E27FC236}">
                    <a16:creationId xmlns:a16="http://schemas.microsoft.com/office/drawing/2014/main" id="{F9AAB8FF-8FED-4656-B59A-4F7785C969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3" y="1481"/>
                <a:ext cx="383" cy="404"/>
              </a:xfrm>
              <a:custGeom>
                <a:avLst/>
                <a:gdLst>
                  <a:gd name="T0" fmla="*/ 715 w 1530"/>
                  <a:gd name="T1" fmla="*/ 569 h 1618"/>
                  <a:gd name="T2" fmla="*/ 719 w 1530"/>
                  <a:gd name="T3" fmla="*/ 656 h 1618"/>
                  <a:gd name="T4" fmla="*/ 675 w 1530"/>
                  <a:gd name="T5" fmla="*/ 715 h 1618"/>
                  <a:gd name="T6" fmla="*/ 594 w 1530"/>
                  <a:gd name="T7" fmla="*/ 775 h 1618"/>
                  <a:gd name="T8" fmla="*/ 498 w 1530"/>
                  <a:gd name="T9" fmla="*/ 847 h 1618"/>
                  <a:gd name="T10" fmla="*/ 394 w 1530"/>
                  <a:gd name="T11" fmla="*/ 891 h 1618"/>
                  <a:gd name="T12" fmla="*/ 310 w 1530"/>
                  <a:gd name="T13" fmla="*/ 1025 h 1618"/>
                  <a:gd name="T14" fmla="*/ 267 w 1530"/>
                  <a:gd name="T15" fmla="*/ 1053 h 1618"/>
                  <a:gd name="T16" fmla="*/ 232 w 1530"/>
                  <a:gd name="T17" fmla="*/ 1135 h 1618"/>
                  <a:gd name="T18" fmla="*/ 207 w 1530"/>
                  <a:gd name="T19" fmla="*/ 1232 h 1618"/>
                  <a:gd name="T20" fmla="*/ 148 w 1530"/>
                  <a:gd name="T21" fmla="*/ 1287 h 1618"/>
                  <a:gd name="T22" fmla="*/ 132 w 1530"/>
                  <a:gd name="T23" fmla="*/ 1313 h 1618"/>
                  <a:gd name="T24" fmla="*/ 95 w 1530"/>
                  <a:gd name="T25" fmla="*/ 1394 h 1618"/>
                  <a:gd name="T26" fmla="*/ 72 w 1530"/>
                  <a:gd name="T27" fmla="*/ 1445 h 1618"/>
                  <a:gd name="T28" fmla="*/ 38 w 1530"/>
                  <a:gd name="T29" fmla="*/ 1476 h 1618"/>
                  <a:gd name="T30" fmla="*/ 0 w 1530"/>
                  <a:gd name="T31" fmla="*/ 1618 h 1618"/>
                  <a:gd name="T32" fmla="*/ 17 w 1530"/>
                  <a:gd name="T33" fmla="*/ 1576 h 1618"/>
                  <a:gd name="T34" fmla="*/ 379 w 1530"/>
                  <a:gd name="T35" fmla="*/ 1447 h 1618"/>
                  <a:gd name="T36" fmla="*/ 388 w 1530"/>
                  <a:gd name="T37" fmla="*/ 1394 h 1618"/>
                  <a:gd name="T38" fmla="*/ 482 w 1530"/>
                  <a:gd name="T39" fmla="*/ 1347 h 1618"/>
                  <a:gd name="T40" fmla="*/ 803 w 1530"/>
                  <a:gd name="T41" fmla="*/ 1072 h 1618"/>
                  <a:gd name="T42" fmla="*/ 815 w 1530"/>
                  <a:gd name="T43" fmla="*/ 779 h 1618"/>
                  <a:gd name="T44" fmla="*/ 932 w 1530"/>
                  <a:gd name="T45" fmla="*/ 707 h 1618"/>
                  <a:gd name="T46" fmla="*/ 1010 w 1530"/>
                  <a:gd name="T47" fmla="*/ 688 h 1618"/>
                  <a:gd name="T48" fmla="*/ 1108 w 1530"/>
                  <a:gd name="T49" fmla="*/ 650 h 1618"/>
                  <a:gd name="T50" fmla="*/ 1168 w 1530"/>
                  <a:gd name="T51" fmla="*/ 584 h 1618"/>
                  <a:gd name="T52" fmla="*/ 1253 w 1530"/>
                  <a:gd name="T53" fmla="*/ 541 h 1618"/>
                  <a:gd name="T54" fmla="*/ 1274 w 1530"/>
                  <a:gd name="T55" fmla="*/ 494 h 1618"/>
                  <a:gd name="T56" fmla="*/ 1303 w 1530"/>
                  <a:gd name="T57" fmla="*/ 459 h 1618"/>
                  <a:gd name="T58" fmla="*/ 1364 w 1530"/>
                  <a:gd name="T59" fmla="*/ 413 h 1618"/>
                  <a:gd name="T60" fmla="*/ 1505 w 1530"/>
                  <a:gd name="T61" fmla="*/ 406 h 1618"/>
                  <a:gd name="T62" fmla="*/ 1487 w 1530"/>
                  <a:gd name="T63" fmla="*/ 322 h 1618"/>
                  <a:gd name="T64" fmla="*/ 1474 w 1530"/>
                  <a:gd name="T65" fmla="*/ 288 h 1618"/>
                  <a:gd name="T66" fmla="*/ 1471 w 1530"/>
                  <a:gd name="T67" fmla="*/ 241 h 1618"/>
                  <a:gd name="T68" fmla="*/ 1477 w 1530"/>
                  <a:gd name="T69" fmla="*/ 153 h 1618"/>
                  <a:gd name="T70" fmla="*/ 1474 w 1530"/>
                  <a:gd name="T71" fmla="*/ 125 h 1618"/>
                  <a:gd name="T72" fmla="*/ 1415 w 1530"/>
                  <a:gd name="T73" fmla="*/ 84 h 1618"/>
                  <a:gd name="T74" fmla="*/ 1362 w 1530"/>
                  <a:gd name="T75" fmla="*/ 72 h 1618"/>
                  <a:gd name="T76" fmla="*/ 1303 w 1530"/>
                  <a:gd name="T77" fmla="*/ 69 h 1618"/>
                  <a:gd name="T78" fmla="*/ 1209 w 1530"/>
                  <a:gd name="T79" fmla="*/ 75 h 1618"/>
                  <a:gd name="T80" fmla="*/ 1153 w 1530"/>
                  <a:gd name="T81" fmla="*/ 0 h 1618"/>
                  <a:gd name="T82" fmla="*/ 1063 w 1530"/>
                  <a:gd name="T83" fmla="*/ 122 h 1618"/>
                  <a:gd name="T84" fmla="*/ 994 w 1530"/>
                  <a:gd name="T85" fmla="*/ 223 h 1618"/>
                  <a:gd name="T86" fmla="*/ 781 w 1530"/>
                  <a:gd name="T87" fmla="*/ 366 h 1618"/>
                  <a:gd name="T88" fmla="*/ 741 w 1530"/>
                  <a:gd name="T89" fmla="*/ 453 h 16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530" h="1618">
                    <a:moveTo>
                      <a:pt x="722" y="491"/>
                    </a:moveTo>
                    <a:lnTo>
                      <a:pt x="715" y="569"/>
                    </a:lnTo>
                    <a:lnTo>
                      <a:pt x="738" y="597"/>
                    </a:lnTo>
                    <a:lnTo>
                      <a:pt x="719" y="656"/>
                    </a:lnTo>
                    <a:lnTo>
                      <a:pt x="691" y="684"/>
                    </a:lnTo>
                    <a:lnTo>
                      <a:pt x="675" y="715"/>
                    </a:lnTo>
                    <a:lnTo>
                      <a:pt x="644" y="748"/>
                    </a:lnTo>
                    <a:lnTo>
                      <a:pt x="594" y="775"/>
                    </a:lnTo>
                    <a:lnTo>
                      <a:pt x="550" y="822"/>
                    </a:lnTo>
                    <a:lnTo>
                      <a:pt x="498" y="847"/>
                    </a:lnTo>
                    <a:lnTo>
                      <a:pt x="419" y="863"/>
                    </a:lnTo>
                    <a:lnTo>
                      <a:pt x="394" y="891"/>
                    </a:lnTo>
                    <a:lnTo>
                      <a:pt x="353" y="994"/>
                    </a:lnTo>
                    <a:lnTo>
                      <a:pt x="310" y="1025"/>
                    </a:lnTo>
                    <a:lnTo>
                      <a:pt x="294" y="1029"/>
                    </a:lnTo>
                    <a:lnTo>
                      <a:pt x="267" y="1053"/>
                    </a:lnTo>
                    <a:lnTo>
                      <a:pt x="260" y="1082"/>
                    </a:lnTo>
                    <a:lnTo>
                      <a:pt x="232" y="1135"/>
                    </a:lnTo>
                    <a:lnTo>
                      <a:pt x="220" y="1216"/>
                    </a:lnTo>
                    <a:lnTo>
                      <a:pt x="207" y="1232"/>
                    </a:lnTo>
                    <a:lnTo>
                      <a:pt x="191" y="1235"/>
                    </a:lnTo>
                    <a:lnTo>
                      <a:pt x="148" y="1287"/>
                    </a:lnTo>
                    <a:lnTo>
                      <a:pt x="126" y="1301"/>
                    </a:lnTo>
                    <a:lnTo>
                      <a:pt x="132" y="1313"/>
                    </a:lnTo>
                    <a:lnTo>
                      <a:pt x="89" y="1388"/>
                    </a:lnTo>
                    <a:lnTo>
                      <a:pt x="95" y="1394"/>
                    </a:lnTo>
                    <a:lnTo>
                      <a:pt x="79" y="1410"/>
                    </a:lnTo>
                    <a:lnTo>
                      <a:pt x="72" y="1445"/>
                    </a:lnTo>
                    <a:lnTo>
                      <a:pt x="60" y="1469"/>
                    </a:lnTo>
                    <a:lnTo>
                      <a:pt x="38" y="1476"/>
                    </a:lnTo>
                    <a:lnTo>
                      <a:pt x="17" y="1513"/>
                    </a:lnTo>
                    <a:lnTo>
                      <a:pt x="0" y="1618"/>
                    </a:lnTo>
                    <a:lnTo>
                      <a:pt x="9" y="1596"/>
                    </a:lnTo>
                    <a:lnTo>
                      <a:pt x="17" y="1576"/>
                    </a:lnTo>
                    <a:lnTo>
                      <a:pt x="382" y="1576"/>
                    </a:lnTo>
                    <a:lnTo>
                      <a:pt x="379" y="1447"/>
                    </a:lnTo>
                    <a:lnTo>
                      <a:pt x="373" y="1426"/>
                    </a:lnTo>
                    <a:lnTo>
                      <a:pt x="388" y="1394"/>
                    </a:lnTo>
                    <a:lnTo>
                      <a:pt x="429" y="1367"/>
                    </a:lnTo>
                    <a:lnTo>
                      <a:pt x="482" y="1347"/>
                    </a:lnTo>
                    <a:lnTo>
                      <a:pt x="494" y="1072"/>
                    </a:lnTo>
                    <a:lnTo>
                      <a:pt x="803" y="1072"/>
                    </a:lnTo>
                    <a:lnTo>
                      <a:pt x="809" y="932"/>
                    </a:lnTo>
                    <a:lnTo>
                      <a:pt x="815" y="779"/>
                    </a:lnTo>
                    <a:lnTo>
                      <a:pt x="912" y="707"/>
                    </a:lnTo>
                    <a:lnTo>
                      <a:pt x="932" y="707"/>
                    </a:lnTo>
                    <a:lnTo>
                      <a:pt x="963" y="678"/>
                    </a:lnTo>
                    <a:lnTo>
                      <a:pt x="1010" y="688"/>
                    </a:lnTo>
                    <a:lnTo>
                      <a:pt x="1022" y="656"/>
                    </a:lnTo>
                    <a:lnTo>
                      <a:pt x="1108" y="650"/>
                    </a:lnTo>
                    <a:lnTo>
                      <a:pt x="1141" y="629"/>
                    </a:lnTo>
                    <a:lnTo>
                      <a:pt x="1168" y="584"/>
                    </a:lnTo>
                    <a:lnTo>
                      <a:pt x="1215" y="569"/>
                    </a:lnTo>
                    <a:lnTo>
                      <a:pt x="1253" y="541"/>
                    </a:lnTo>
                    <a:lnTo>
                      <a:pt x="1290" y="535"/>
                    </a:lnTo>
                    <a:lnTo>
                      <a:pt x="1274" y="494"/>
                    </a:lnTo>
                    <a:lnTo>
                      <a:pt x="1274" y="457"/>
                    </a:lnTo>
                    <a:lnTo>
                      <a:pt x="1303" y="459"/>
                    </a:lnTo>
                    <a:lnTo>
                      <a:pt x="1350" y="441"/>
                    </a:lnTo>
                    <a:lnTo>
                      <a:pt x="1364" y="413"/>
                    </a:lnTo>
                    <a:lnTo>
                      <a:pt x="1411" y="406"/>
                    </a:lnTo>
                    <a:lnTo>
                      <a:pt x="1505" y="406"/>
                    </a:lnTo>
                    <a:lnTo>
                      <a:pt x="1530" y="369"/>
                    </a:lnTo>
                    <a:lnTo>
                      <a:pt x="1487" y="322"/>
                    </a:lnTo>
                    <a:lnTo>
                      <a:pt x="1493" y="309"/>
                    </a:lnTo>
                    <a:lnTo>
                      <a:pt x="1474" y="288"/>
                    </a:lnTo>
                    <a:lnTo>
                      <a:pt x="1483" y="254"/>
                    </a:lnTo>
                    <a:lnTo>
                      <a:pt x="1471" y="241"/>
                    </a:lnTo>
                    <a:lnTo>
                      <a:pt x="1481" y="197"/>
                    </a:lnTo>
                    <a:lnTo>
                      <a:pt x="1477" y="153"/>
                    </a:lnTo>
                    <a:lnTo>
                      <a:pt x="1465" y="141"/>
                    </a:lnTo>
                    <a:lnTo>
                      <a:pt x="1474" y="125"/>
                    </a:lnTo>
                    <a:lnTo>
                      <a:pt x="1434" y="90"/>
                    </a:lnTo>
                    <a:lnTo>
                      <a:pt x="1415" y="84"/>
                    </a:lnTo>
                    <a:lnTo>
                      <a:pt x="1397" y="88"/>
                    </a:lnTo>
                    <a:lnTo>
                      <a:pt x="1362" y="72"/>
                    </a:lnTo>
                    <a:lnTo>
                      <a:pt x="1334" y="78"/>
                    </a:lnTo>
                    <a:lnTo>
                      <a:pt x="1303" y="69"/>
                    </a:lnTo>
                    <a:lnTo>
                      <a:pt x="1240" y="84"/>
                    </a:lnTo>
                    <a:lnTo>
                      <a:pt x="1209" y="75"/>
                    </a:lnTo>
                    <a:lnTo>
                      <a:pt x="1162" y="38"/>
                    </a:lnTo>
                    <a:lnTo>
                      <a:pt x="1153" y="0"/>
                    </a:lnTo>
                    <a:lnTo>
                      <a:pt x="1106" y="12"/>
                    </a:lnTo>
                    <a:lnTo>
                      <a:pt x="1063" y="122"/>
                    </a:lnTo>
                    <a:lnTo>
                      <a:pt x="1010" y="207"/>
                    </a:lnTo>
                    <a:lnTo>
                      <a:pt x="994" y="223"/>
                    </a:lnTo>
                    <a:lnTo>
                      <a:pt x="853" y="288"/>
                    </a:lnTo>
                    <a:lnTo>
                      <a:pt x="781" y="366"/>
                    </a:lnTo>
                    <a:lnTo>
                      <a:pt x="772" y="420"/>
                    </a:lnTo>
                    <a:lnTo>
                      <a:pt x="741" y="453"/>
                    </a:lnTo>
                    <a:lnTo>
                      <a:pt x="722" y="491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5" name="Freeform 120">
                <a:extLst>
                  <a:ext uri="{FF2B5EF4-FFF2-40B4-BE49-F238E27FC236}">
                    <a16:creationId xmlns:a16="http://schemas.microsoft.com/office/drawing/2014/main" id="{644485B3-2EE8-4FA9-A561-A1C657F594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6" y="1714"/>
                <a:ext cx="287" cy="340"/>
              </a:xfrm>
              <a:custGeom>
                <a:avLst/>
                <a:gdLst>
                  <a:gd name="T0" fmla="*/ 794 w 1150"/>
                  <a:gd name="T1" fmla="*/ 140 h 1359"/>
                  <a:gd name="T2" fmla="*/ 473 w 1150"/>
                  <a:gd name="T3" fmla="*/ 415 h 1359"/>
                  <a:gd name="T4" fmla="*/ 379 w 1150"/>
                  <a:gd name="T5" fmla="*/ 462 h 1359"/>
                  <a:gd name="T6" fmla="*/ 370 w 1150"/>
                  <a:gd name="T7" fmla="*/ 515 h 1359"/>
                  <a:gd name="T8" fmla="*/ 8 w 1150"/>
                  <a:gd name="T9" fmla="*/ 644 h 1359"/>
                  <a:gd name="T10" fmla="*/ 26 w 1150"/>
                  <a:gd name="T11" fmla="*/ 716 h 1359"/>
                  <a:gd name="T12" fmla="*/ 45 w 1150"/>
                  <a:gd name="T13" fmla="*/ 718 h 1359"/>
                  <a:gd name="T14" fmla="*/ 42 w 1150"/>
                  <a:gd name="T15" fmla="*/ 822 h 1359"/>
                  <a:gd name="T16" fmla="*/ 39 w 1150"/>
                  <a:gd name="T17" fmla="*/ 872 h 1359"/>
                  <a:gd name="T18" fmla="*/ 67 w 1150"/>
                  <a:gd name="T19" fmla="*/ 909 h 1359"/>
                  <a:gd name="T20" fmla="*/ 73 w 1150"/>
                  <a:gd name="T21" fmla="*/ 1037 h 1359"/>
                  <a:gd name="T22" fmla="*/ 29 w 1150"/>
                  <a:gd name="T23" fmla="*/ 1156 h 1359"/>
                  <a:gd name="T24" fmla="*/ 19 w 1150"/>
                  <a:gd name="T25" fmla="*/ 1216 h 1359"/>
                  <a:gd name="T26" fmla="*/ 49 w 1150"/>
                  <a:gd name="T27" fmla="*/ 1165 h 1359"/>
                  <a:gd name="T28" fmla="*/ 82 w 1150"/>
                  <a:gd name="T29" fmla="*/ 1165 h 1359"/>
                  <a:gd name="T30" fmla="*/ 123 w 1150"/>
                  <a:gd name="T31" fmla="*/ 1159 h 1359"/>
                  <a:gd name="T32" fmla="*/ 229 w 1150"/>
                  <a:gd name="T33" fmla="*/ 1153 h 1359"/>
                  <a:gd name="T34" fmla="*/ 272 w 1150"/>
                  <a:gd name="T35" fmla="*/ 1210 h 1359"/>
                  <a:gd name="T36" fmla="*/ 317 w 1150"/>
                  <a:gd name="T37" fmla="*/ 1216 h 1359"/>
                  <a:gd name="T38" fmla="*/ 354 w 1150"/>
                  <a:gd name="T39" fmla="*/ 1275 h 1359"/>
                  <a:gd name="T40" fmla="*/ 379 w 1150"/>
                  <a:gd name="T41" fmla="*/ 1322 h 1359"/>
                  <a:gd name="T42" fmla="*/ 397 w 1150"/>
                  <a:gd name="T43" fmla="*/ 1328 h 1359"/>
                  <a:gd name="T44" fmla="*/ 423 w 1150"/>
                  <a:gd name="T45" fmla="*/ 1356 h 1359"/>
                  <a:gd name="T46" fmla="*/ 463 w 1150"/>
                  <a:gd name="T47" fmla="*/ 1341 h 1359"/>
                  <a:gd name="T48" fmla="*/ 473 w 1150"/>
                  <a:gd name="T49" fmla="*/ 1271 h 1359"/>
                  <a:gd name="T50" fmla="*/ 495 w 1150"/>
                  <a:gd name="T51" fmla="*/ 1259 h 1359"/>
                  <a:gd name="T52" fmla="*/ 541 w 1150"/>
                  <a:gd name="T53" fmla="*/ 1304 h 1359"/>
                  <a:gd name="T54" fmla="*/ 569 w 1150"/>
                  <a:gd name="T55" fmla="*/ 1281 h 1359"/>
                  <a:gd name="T56" fmla="*/ 663 w 1150"/>
                  <a:gd name="T57" fmla="*/ 1284 h 1359"/>
                  <a:gd name="T58" fmla="*/ 1060 w 1150"/>
                  <a:gd name="T59" fmla="*/ 1278 h 1359"/>
                  <a:gd name="T60" fmla="*/ 1054 w 1150"/>
                  <a:gd name="T61" fmla="*/ 1169 h 1359"/>
                  <a:gd name="T62" fmla="*/ 1150 w 1150"/>
                  <a:gd name="T63" fmla="*/ 250 h 13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150" h="1359">
                    <a:moveTo>
                      <a:pt x="800" y="0"/>
                    </a:moveTo>
                    <a:lnTo>
                      <a:pt x="794" y="140"/>
                    </a:lnTo>
                    <a:lnTo>
                      <a:pt x="485" y="140"/>
                    </a:lnTo>
                    <a:lnTo>
                      <a:pt x="473" y="415"/>
                    </a:lnTo>
                    <a:lnTo>
                      <a:pt x="420" y="435"/>
                    </a:lnTo>
                    <a:lnTo>
                      <a:pt x="379" y="462"/>
                    </a:lnTo>
                    <a:lnTo>
                      <a:pt x="364" y="494"/>
                    </a:lnTo>
                    <a:lnTo>
                      <a:pt x="370" y="515"/>
                    </a:lnTo>
                    <a:lnTo>
                      <a:pt x="373" y="644"/>
                    </a:lnTo>
                    <a:lnTo>
                      <a:pt x="8" y="644"/>
                    </a:lnTo>
                    <a:lnTo>
                      <a:pt x="0" y="664"/>
                    </a:lnTo>
                    <a:lnTo>
                      <a:pt x="26" y="716"/>
                    </a:lnTo>
                    <a:lnTo>
                      <a:pt x="39" y="728"/>
                    </a:lnTo>
                    <a:lnTo>
                      <a:pt x="45" y="718"/>
                    </a:lnTo>
                    <a:lnTo>
                      <a:pt x="70" y="765"/>
                    </a:lnTo>
                    <a:lnTo>
                      <a:pt x="42" y="822"/>
                    </a:lnTo>
                    <a:lnTo>
                      <a:pt x="33" y="856"/>
                    </a:lnTo>
                    <a:lnTo>
                      <a:pt x="39" y="872"/>
                    </a:lnTo>
                    <a:lnTo>
                      <a:pt x="57" y="884"/>
                    </a:lnTo>
                    <a:lnTo>
                      <a:pt x="67" y="909"/>
                    </a:lnTo>
                    <a:lnTo>
                      <a:pt x="73" y="962"/>
                    </a:lnTo>
                    <a:lnTo>
                      <a:pt x="73" y="1037"/>
                    </a:lnTo>
                    <a:lnTo>
                      <a:pt x="63" y="1075"/>
                    </a:lnTo>
                    <a:lnTo>
                      <a:pt x="29" y="1156"/>
                    </a:lnTo>
                    <a:lnTo>
                      <a:pt x="20" y="1191"/>
                    </a:lnTo>
                    <a:lnTo>
                      <a:pt x="19" y="1216"/>
                    </a:lnTo>
                    <a:lnTo>
                      <a:pt x="35" y="1197"/>
                    </a:lnTo>
                    <a:lnTo>
                      <a:pt x="49" y="1165"/>
                    </a:lnTo>
                    <a:lnTo>
                      <a:pt x="67" y="1171"/>
                    </a:lnTo>
                    <a:lnTo>
                      <a:pt x="82" y="1165"/>
                    </a:lnTo>
                    <a:lnTo>
                      <a:pt x="101" y="1171"/>
                    </a:lnTo>
                    <a:lnTo>
                      <a:pt x="123" y="1159"/>
                    </a:lnTo>
                    <a:lnTo>
                      <a:pt x="164" y="1153"/>
                    </a:lnTo>
                    <a:lnTo>
                      <a:pt x="229" y="1153"/>
                    </a:lnTo>
                    <a:lnTo>
                      <a:pt x="241" y="1163"/>
                    </a:lnTo>
                    <a:lnTo>
                      <a:pt x="272" y="1210"/>
                    </a:lnTo>
                    <a:lnTo>
                      <a:pt x="285" y="1203"/>
                    </a:lnTo>
                    <a:lnTo>
                      <a:pt x="317" y="1216"/>
                    </a:lnTo>
                    <a:lnTo>
                      <a:pt x="329" y="1263"/>
                    </a:lnTo>
                    <a:lnTo>
                      <a:pt x="354" y="1275"/>
                    </a:lnTo>
                    <a:lnTo>
                      <a:pt x="363" y="1304"/>
                    </a:lnTo>
                    <a:lnTo>
                      <a:pt x="379" y="1322"/>
                    </a:lnTo>
                    <a:lnTo>
                      <a:pt x="385" y="1319"/>
                    </a:lnTo>
                    <a:lnTo>
                      <a:pt x="397" y="1328"/>
                    </a:lnTo>
                    <a:lnTo>
                      <a:pt x="403" y="1343"/>
                    </a:lnTo>
                    <a:lnTo>
                      <a:pt x="423" y="1356"/>
                    </a:lnTo>
                    <a:lnTo>
                      <a:pt x="438" y="1359"/>
                    </a:lnTo>
                    <a:lnTo>
                      <a:pt x="463" y="1341"/>
                    </a:lnTo>
                    <a:lnTo>
                      <a:pt x="460" y="1312"/>
                    </a:lnTo>
                    <a:lnTo>
                      <a:pt x="473" y="1271"/>
                    </a:lnTo>
                    <a:lnTo>
                      <a:pt x="485" y="1271"/>
                    </a:lnTo>
                    <a:lnTo>
                      <a:pt x="495" y="1259"/>
                    </a:lnTo>
                    <a:lnTo>
                      <a:pt x="513" y="1281"/>
                    </a:lnTo>
                    <a:lnTo>
                      <a:pt x="541" y="1304"/>
                    </a:lnTo>
                    <a:lnTo>
                      <a:pt x="548" y="1319"/>
                    </a:lnTo>
                    <a:lnTo>
                      <a:pt x="569" y="1281"/>
                    </a:lnTo>
                    <a:lnTo>
                      <a:pt x="653" y="1290"/>
                    </a:lnTo>
                    <a:lnTo>
                      <a:pt x="663" y="1284"/>
                    </a:lnTo>
                    <a:lnTo>
                      <a:pt x="698" y="1278"/>
                    </a:lnTo>
                    <a:lnTo>
                      <a:pt x="1060" y="1278"/>
                    </a:lnTo>
                    <a:lnTo>
                      <a:pt x="1075" y="1185"/>
                    </a:lnTo>
                    <a:lnTo>
                      <a:pt x="1054" y="1169"/>
                    </a:lnTo>
                    <a:lnTo>
                      <a:pt x="985" y="250"/>
                    </a:lnTo>
                    <a:lnTo>
                      <a:pt x="1150" y="250"/>
                    </a:lnTo>
                    <a:lnTo>
                      <a:pt x="800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6" name="Freeform 121">
                <a:extLst>
                  <a:ext uri="{FF2B5EF4-FFF2-40B4-BE49-F238E27FC236}">
                    <a16:creationId xmlns:a16="http://schemas.microsoft.com/office/drawing/2014/main" id="{B334A7C0-EDB3-4740-A38D-6D5CE1A9F2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31" y="1777"/>
                <a:ext cx="390" cy="401"/>
              </a:xfrm>
              <a:custGeom>
                <a:avLst/>
                <a:gdLst>
                  <a:gd name="T0" fmla="*/ 727 w 1560"/>
                  <a:gd name="T1" fmla="*/ 0 h 1606"/>
                  <a:gd name="T2" fmla="*/ 652 w 1560"/>
                  <a:gd name="T3" fmla="*/ 935 h 1606"/>
                  <a:gd name="T4" fmla="*/ 240 w 1560"/>
                  <a:gd name="T5" fmla="*/ 1034 h 1606"/>
                  <a:gd name="T6" fmla="*/ 125 w 1560"/>
                  <a:gd name="T7" fmla="*/ 1069 h 1606"/>
                  <a:gd name="T8" fmla="*/ 72 w 1560"/>
                  <a:gd name="T9" fmla="*/ 1009 h 1606"/>
                  <a:gd name="T10" fmla="*/ 37 w 1560"/>
                  <a:gd name="T11" fmla="*/ 1062 h 1606"/>
                  <a:gd name="T12" fmla="*/ 0 w 1560"/>
                  <a:gd name="T13" fmla="*/ 1106 h 1606"/>
                  <a:gd name="T14" fmla="*/ 19 w 1560"/>
                  <a:gd name="T15" fmla="*/ 1159 h 1606"/>
                  <a:gd name="T16" fmla="*/ 13 w 1560"/>
                  <a:gd name="T17" fmla="*/ 1222 h 1606"/>
                  <a:gd name="T18" fmla="*/ 43 w 1560"/>
                  <a:gd name="T19" fmla="*/ 1253 h 1606"/>
                  <a:gd name="T20" fmla="*/ 72 w 1560"/>
                  <a:gd name="T21" fmla="*/ 1300 h 1606"/>
                  <a:gd name="T22" fmla="*/ 74 w 1560"/>
                  <a:gd name="T23" fmla="*/ 1362 h 1606"/>
                  <a:gd name="T24" fmla="*/ 93 w 1560"/>
                  <a:gd name="T25" fmla="*/ 1403 h 1606"/>
                  <a:gd name="T26" fmla="*/ 140 w 1560"/>
                  <a:gd name="T27" fmla="*/ 1415 h 1606"/>
                  <a:gd name="T28" fmla="*/ 230 w 1560"/>
                  <a:gd name="T29" fmla="*/ 1403 h 1606"/>
                  <a:gd name="T30" fmla="*/ 262 w 1560"/>
                  <a:gd name="T31" fmla="*/ 1356 h 1606"/>
                  <a:gd name="T32" fmla="*/ 309 w 1560"/>
                  <a:gd name="T33" fmla="*/ 1400 h 1606"/>
                  <a:gd name="T34" fmla="*/ 359 w 1560"/>
                  <a:gd name="T35" fmla="*/ 1481 h 1606"/>
                  <a:gd name="T36" fmla="*/ 346 w 1560"/>
                  <a:gd name="T37" fmla="*/ 1507 h 1606"/>
                  <a:gd name="T38" fmla="*/ 361 w 1560"/>
                  <a:gd name="T39" fmla="*/ 1538 h 1606"/>
                  <a:gd name="T40" fmla="*/ 393 w 1560"/>
                  <a:gd name="T41" fmla="*/ 1603 h 1606"/>
                  <a:gd name="T42" fmla="*/ 440 w 1560"/>
                  <a:gd name="T43" fmla="*/ 1572 h 1606"/>
                  <a:gd name="T44" fmla="*/ 490 w 1560"/>
                  <a:gd name="T45" fmla="*/ 1585 h 1606"/>
                  <a:gd name="T46" fmla="*/ 539 w 1560"/>
                  <a:gd name="T47" fmla="*/ 1562 h 1606"/>
                  <a:gd name="T48" fmla="*/ 580 w 1560"/>
                  <a:gd name="T49" fmla="*/ 1600 h 1606"/>
                  <a:gd name="T50" fmla="*/ 637 w 1560"/>
                  <a:gd name="T51" fmla="*/ 1532 h 1606"/>
                  <a:gd name="T52" fmla="*/ 658 w 1560"/>
                  <a:gd name="T53" fmla="*/ 1466 h 1606"/>
                  <a:gd name="T54" fmla="*/ 639 w 1560"/>
                  <a:gd name="T55" fmla="*/ 1425 h 1606"/>
                  <a:gd name="T56" fmla="*/ 721 w 1560"/>
                  <a:gd name="T57" fmla="*/ 1390 h 1606"/>
                  <a:gd name="T58" fmla="*/ 749 w 1560"/>
                  <a:gd name="T59" fmla="*/ 1328 h 1606"/>
                  <a:gd name="T60" fmla="*/ 780 w 1560"/>
                  <a:gd name="T61" fmla="*/ 1244 h 1606"/>
                  <a:gd name="T62" fmla="*/ 830 w 1560"/>
                  <a:gd name="T63" fmla="*/ 1269 h 1606"/>
                  <a:gd name="T64" fmla="*/ 861 w 1560"/>
                  <a:gd name="T65" fmla="*/ 1222 h 1606"/>
                  <a:gd name="T66" fmla="*/ 887 w 1560"/>
                  <a:gd name="T67" fmla="*/ 1185 h 1606"/>
                  <a:gd name="T68" fmla="*/ 955 w 1560"/>
                  <a:gd name="T69" fmla="*/ 1171 h 1606"/>
                  <a:gd name="T70" fmla="*/ 1026 w 1560"/>
                  <a:gd name="T71" fmla="*/ 1112 h 1606"/>
                  <a:gd name="T72" fmla="*/ 1136 w 1560"/>
                  <a:gd name="T73" fmla="*/ 1078 h 1606"/>
                  <a:gd name="T74" fmla="*/ 1204 w 1560"/>
                  <a:gd name="T75" fmla="*/ 1081 h 1606"/>
                  <a:gd name="T76" fmla="*/ 1282 w 1560"/>
                  <a:gd name="T77" fmla="*/ 1050 h 1606"/>
                  <a:gd name="T78" fmla="*/ 1489 w 1560"/>
                  <a:gd name="T79" fmla="*/ 1040 h 1606"/>
                  <a:gd name="T80" fmla="*/ 1542 w 1560"/>
                  <a:gd name="T81" fmla="*/ 941 h 1606"/>
                  <a:gd name="T82" fmla="*/ 1560 w 1560"/>
                  <a:gd name="T83" fmla="*/ 865 h 1606"/>
                  <a:gd name="T84" fmla="*/ 1454 w 1560"/>
                  <a:gd name="T85" fmla="*/ 631 h 1606"/>
                  <a:gd name="T86" fmla="*/ 1389 w 1560"/>
                  <a:gd name="T87" fmla="*/ 534 h 1606"/>
                  <a:gd name="T88" fmla="*/ 1317 w 1560"/>
                  <a:gd name="T89" fmla="*/ 478 h 16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560" h="1606">
                    <a:moveTo>
                      <a:pt x="1274" y="459"/>
                    </a:moveTo>
                    <a:lnTo>
                      <a:pt x="1274" y="419"/>
                    </a:lnTo>
                    <a:lnTo>
                      <a:pt x="727" y="0"/>
                    </a:lnTo>
                    <a:lnTo>
                      <a:pt x="562" y="0"/>
                    </a:lnTo>
                    <a:lnTo>
                      <a:pt x="631" y="919"/>
                    </a:lnTo>
                    <a:lnTo>
                      <a:pt x="652" y="935"/>
                    </a:lnTo>
                    <a:lnTo>
                      <a:pt x="637" y="1028"/>
                    </a:lnTo>
                    <a:lnTo>
                      <a:pt x="275" y="1028"/>
                    </a:lnTo>
                    <a:lnTo>
                      <a:pt x="240" y="1034"/>
                    </a:lnTo>
                    <a:lnTo>
                      <a:pt x="230" y="1040"/>
                    </a:lnTo>
                    <a:lnTo>
                      <a:pt x="146" y="1031"/>
                    </a:lnTo>
                    <a:lnTo>
                      <a:pt x="125" y="1069"/>
                    </a:lnTo>
                    <a:lnTo>
                      <a:pt x="118" y="1054"/>
                    </a:lnTo>
                    <a:lnTo>
                      <a:pt x="90" y="1031"/>
                    </a:lnTo>
                    <a:lnTo>
                      <a:pt x="72" y="1009"/>
                    </a:lnTo>
                    <a:lnTo>
                      <a:pt x="62" y="1021"/>
                    </a:lnTo>
                    <a:lnTo>
                      <a:pt x="50" y="1021"/>
                    </a:lnTo>
                    <a:lnTo>
                      <a:pt x="37" y="1062"/>
                    </a:lnTo>
                    <a:lnTo>
                      <a:pt x="40" y="1091"/>
                    </a:lnTo>
                    <a:lnTo>
                      <a:pt x="15" y="1109"/>
                    </a:lnTo>
                    <a:lnTo>
                      <a:pt x="0" y="1106"/>
                    </a:lnTo>
                    <a:lnTo>
                      <a:pt x="6" y="1119"/>
                    </a:lnTo>
                    <a:lnTo>
                      <a:pt x="0" y="1147"/>
                    </a:lnTo>
                    <a:lnTo>
                      <a:pt x="19" y="1159"/>
                    </a:lnTo>
                    <a:lnTo>
                      <a:pt x="19" y="1191"/>
                    </a:lnTo>
                    <a:lnTo>
                      <a:pt x="25" y="1200"/>
                    </a:lnTo>
                    <a:lnTo>
                      <a:pt x="13" y="1222"/>
                    </a:lnTo>
                    <a:lnTo>
                      <a:pt x="31" y="1247"/>
                    </a:lnTo>
                    <a:lnTo>
                      <a:pt x="34" y="1263"/>
                    </a:lnTo>
                    <a:lnTo>
                      <a:pt x="43" y="1253"/>
                    </a:lnTo>
                    <a:lnTo>
                      <a:pt x="56" y="1259"/>
                    </a:lnTo>
                    <a:lnTo>
                      <a:pt x="62" y="1284"/>
                    </a:lnTo>
                    <a:lnTo>
                      <a:pt x="72" y="1300"/>
                    </a:lnTo>
                    <a:lnTo>
                      <a:pt x="74" y="1325"/>
                    </a:lnTo>
                    <a:lnTo>
                      <a:pt x="68" y="1331"/>
                    </a:lnTo>
                    <a:lnTo>
                      <a:pt x="74" y="1362"/>
                    </a:lnTo>
                    <a:lnTo>
                      <a:pt x="62" y="1388"/>
                    </a:lnTo>
                    <a:lnTo>
                      <a:pt x="81" y="1403"/>
                    </a:lnTo>
                    <a:lnTo>
                      <a:pt x="93" y="1403"/>
                    </a:lnTo>
                    <a:lnTo>
                      <a:pt x="115" y="1382"/>
                    </a:lnTo>
                    <a:lnTo>
                      <a:pt x="131" y="1394"/>
                    </a:lnTo>
                    <a:lnTo>
                      <a:pt x="140" y="1415"/>
                    </a:lnTo>
                    <a:lnTo>
                      <a:pt x="156" y="1394"/>
                    </a:lnTo>
                    <a:lnTo>
                      <a:pt x="175" y="1382"/>
                    </a:lnTo>
                    <a:lnTo>
                      <a:pt x="230" y="1403"/>
                    </a:lnTo>
                    <a:lnTo>
                      <a:pt x="240" y="1388"/>
                    </a:lnTo>
                    <a:lnTo>
                      <a:pt x="269" y="1376"/>
                    </a:lnTo>
                    <a:lnTo>
                      <a:pt x="262" y="1356"/>
                    </a:lnTo>
                    <a:lnTo>
                      <a:pt x="283" y="1353"/>
                    </a:lnTo>
                    <a:lnTo>
                      <a:pt x="299" y="1362"/>
                    </a:lnTo>
                    <a:lnTo>
                      <a:pt x="309" y="1400"/>
                    </a:lnTo>
                    <a:lnTo>
                      <a:pt x="318" y="1406"/>
                    </a:lnTo>
                    <a:lnTo>
                      <a:pt x="315" y="1441"/>
                    </a:lnTo>
                    <a:lnTo>
                      <a:pt x="359" y="1481"/>
                    </a:lnTo>
                    <a:lnTo>
                      <a:pt x="346" y="1481"/>
                    </a:lnTo>
                    <a:lnTo>
                      <a:pt x="328" y="1519"/>
                    </a:lnTo>
                    <a:lnTo>
                      <a:pt x="346" y="1507"/>
                    </a:lnTo>
                    <a:lnTo>
                      <a:pt x="359" y="1507"/>
                    </a:lnTo>
                    <a:lnTo>
                      <a:pt x="365" y="1513"/>
                    </a:lnTo>
                    <a:lnTo>
                      <a:pt x="361" y="1538"/>
                    </a:lnTo>
                    <a:lnTo>
                      <a:pt x="365" y="1569"/>
                    </a:lnTo>
                    <a:lnTo>
                      <a:pt x="393" y="1587"/>
                    </a:lnTo>
                    <a:lnTo>
                      <a:pt x="393" y="1603"/>
                    </a:lnTo>
                    <a:lnTo>
                      <a:pt x="408" y="1600"/>
                    </a:lnTo>
                    <a:lnTo>
                      <a:pt x="424" y="1572"/>
                    </a:lnTo>
                    <a:lnTo>
                      <a:pt x="440" y="1572"/>
                    </a:lnTo>
                    <a:lnTo>
                      <a:pt x="453" y="1593"/>
                    </a:lnTo>
                    <a:lnTo>
                      <a:pt x="484" y="1606"/>
                    </a:lnTo>
                    <a:lnTo>
                      <a:pt x="490" y="1585"/>
                    </a:lnTo>
                    <a:lnTo>
                      <a:pt x="518" y="1585"/>
                    </a:lnTo>
                    <a:lnTo>
                      <a:pt x="521" y="1550"/>
                    </a:lnTo>
                    <a:lnTo>
                      <a:pt x="539" y="1562"/>
                    </a:lnTo>
                    <a:lnTo>
                      <a:pt x="559" y="1544"/>
                    </a:lnTo>
                    <a:lnTo>
                      <a:pt x="559" y="1593"/>
                    </a:lnTo>
                    <a:lnTo>
                      <a:pt x="580" y="1600"/>
                    </a:lnTo>
                    <a:lnTo>
                      <a:pt x="602" y="1575"/>
                    </a:lnTo>
                    <a:lnTo>
                      <a:pt x="627" y="1575"/>
                    </a:lnTo>
                    <a:lnTo>
                      <a:pt x="637" y="1532"/>
                    </a:lnTo>
                    <a:lnTo>
                      <a:pt x="631" y="1507"/>
                    </a:lnTo>
                    <a:lnTo>
                      <a:pt x="649" y="1501"/>
                    </a:lnTo>
                    <a:lnTo>
                      <a:pt x="658" y="1466"/>
                    </a:lnTo>
                    <a:lnTo>
                      <a:pt x="658" y="1450"/>
                    </a:lnTo>
                    <a:lnTo>
                      <a:pt x="649" y="1447"/>
                    </a:lnTo>
                    <a:lnTo>
                      <a:pt x="639" y="1425"/>
                    </a:lnTo>
                    <a:lnTo>
                      <a:pt x="670" y="1406"/>
                    </a:lnTo>
                    <a:lnTo>
                      <a:pt x="702" y="1403"/>
                    </a:lnTo>
                    <a:lnTo>
                      <a:pt x="721" y="1390"/>
                    </a:lnTo>
                    <a:lnTo>
                      <a:pt x="740" y="1347"/>
                    </a:lnTo>
                    <a:lnTo>
                      <a:pt x="730" y="1328"/>
                    </a:lnTo>
                    <a:lnTo>
                      <a:pt x="749" y="1328"/>
                    </a:lnTo>
                    <a:lnTo>
                      <a:pt x="756" y="1304"/>
                    </a:lnTo>
                    <a:lnTo>
                      <a:pt x="742" y="1284"/>
                    </a:lnTo>
                    <a:lnTo>
                      <a:pt x="780" y="1244"/>
                    </a:lnTo>
                    <a:lnTo>
                      <a:pt x="815" y="1275"/>
                    </a:lnTo>
                    <a:lnTo>
                      <a:pt x="827" y="1278"/>
                    </a:lnTo>
                    <a:lnTo>
                      <a:pt x="830" y="1269"/>
                    </a:lnTo>
                    <a:lnTo>
                      <a:pt x="848" y="1265"/>
                    </a:lnTo>
                    <a:lnTo>
                      <a:pt x="846" y="1218"/>
                    </a:lnTo>
                    <a:lnTo>
                      <a:pt x="861" y="1222"/>
                    </a:lnTo>
                    <a:lnTo>
                      <a:pt x="864" y="1231"/>
                    </a:lnTo>
                    <a:lnTo>
                      <a:pt x="880" y="1225"/>
                    </a:lnTo>
                    <a:lnTo>
                      <a:pt x="887" y="1185"/>
                    </a:lnTo>
                    <a:lnTo>
                      <a:pt x="911" y="1163"/>
                    </a:lnTo>
                    <a:lnTo>
                      <a:pt x="923" y="1160"/>
                    </a:lnTo>
                    <a:lnTo>
                      <a:pt x="955" y="1171"/>
                    </a:lnTo>
                    <a:lnTo>
                      <a:pt x="971" y="1140"/>
                    </a:lnTo>
                    <a:lnTo>
                      <a:pt x="999" y="1134"/>
                    </a:lnTo>
                    <a:lnTo>
                      <a:pt x="1026" y="1112"/>
                    </a:lnTo>
                    <a:lnTo>
                      <a:pt x="1055" y="1103"/>
                    </a:lnTo>
                    <a:lnTo>
                      <a:pt x="1086" y="1072"/>
                    </a:lnTo>
                    <a:lnTo>
                      <a:pt x="1136" y="1078"/>
                    </a:lnTo>
                    <a:lnTo>
                      <a:pt x="1176" y="1091"/>
                    </a:lnTo>
                    <a:lnTo>
                      <a:pt x="1176" y="1081"/>
                    </a:lnTo>
                    <a:lnTo>
                      <a:pt x="1204" y="1081"/>
                    </a:lnTo>
                    <a:lnTo>
                      <a:pt x="1220" y="1087"/>
                    </a:lnTo>
                    <a:lnTo>
                      <a:pt x="1248" y="1081"/>
                    </a:lnTo>
                    <a:lnTo>
                      <a:pt x="1282" y="1050"/>
                    </a:lnTo>
                    <a:lnTo>
                      <a:pt x="1439" y="1044"/>
                    </a:lnTo>
                    <a:lnTo>
                      <a:pt x="1442" y="1034"/>
                    </a:lnTo>
                    <a:lnTo>
                      <a:pt x="1489" y="1040"/>
                    </a:lnTo>
                    <a:lnTo>
                      <a:pt x="1507" y="1009"/>
                    </a:lnTo>
                    <a:lnTo>
                      <a:pt x="1523" y="1003"/>
                    </a:lnTo>
                    <a:lnTo>
                      <a:pt x="1542" y="941"/>
                    </a:lnTo>
                    <a:lnTo>
                      <a:pt x="1554" y="929"/>
                    </a:lnTo>
                    <a:lnTo>
                      <a:pt x="1554" y="884"/>
                    </a:lnTo>
                    <a:lnTo>
                      <a:pt x="1560" y="865"/>
                    </a:lnTo>
                    <a:lnTo>
                      <a:pt x="1560" y="631"/>
                    </a:lnTo>
                    <a:lnTo>
                      <a:pt x="1473" y="650"/>
                    </a:lnTo>
                    <a:lnTo>
                      <a:pt x="1454" y="631"/>
                    </a:lnTo>
                    <a:lnTo>
                      <a:pt x="1470" y="606"/>
                    </a:lnTo>
                    <a:lnTo>
                      <a:pt x="1467" y="560"/>
                    </a:lnTo>
                    <a:lnTo>
                      <a:pt x="1389" y="534"/>
                    </a:lnTo>
                    <a:lnTo>
                      <a:pt x="1370" y="509"/>
                    </a:lnTo>
                    <a:lnTo>
                      <a:pt x="1342" y="515"/>
                    </a:lnTo>
                    <a:lnTo>
                      <a:pt x="1317" y="478"/>
                    </a:lnTo>
                    <a:lnTo>
                      <a:pt x="1274" y="459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7" name="Freeform 122">
                <a:extLst>
                  <a:ext uri="{FF2B5EF4-FFF2-40B4-BE49-F238E27FC236}">
                    <a16:creationId xmlns:a16="http://schemas.microsoft.com/office/drawing/2014/main" id="{BAE9367A-BCA0-4B9B-AE05-0BFCA5A72D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88" y="2045"/>
                <a:ext cx="188" cy="153"/>
              </a:xfrm>
              <a:custGeom>
                <a:avLst/>
                <a:gdLst>
                  <a:gd name="T0" fmla="*/ 372 w 753"/>
                  <a:gd name="T1" fmla="*/ 62 h 613"/>
                  <a:gd name="T2" fmla="*/ 328 w 753"/>
                  <a:gd name="T3" fmla="*/ 99 h 613"/>
                  <a:gd name="T4" fmla="*/ 284 w 753"/>
                  <a:gd name="T5" fmla="*/ 91 h 613"/>
                  <a:gd name="T6" fmla="*/ 253 w 753"/>
                  <a:gd name="T7" fmla="*/ 153 h 613"/>
                  <a:gd name="T8" fmla="*/ 234 w 753"/>
                  <a:gd name="T9" fmla="*/ 150 h 613"/>
                  <a:gd name="T10" fmla="*/ 221 w 753"/>
                  <a:gd name="T11" fmla="*/ 193 h 613"/>
                  <a:gd name="T12" fmla="*/ 200 w 753"/>
                  <a:gd name="T13" fmla="*/ 206 h 613"/>
                  <a:gd name="T14" fmla="*/ 153 w 753"/>
                  <a:gd name="T15" fmla="*/ 172 h 613"/>
                  <a:gd name="T16" fmla="*/ 129 w 753"/>
                  <a:gd name="T17" fmla="*/ 232 h 613"/>
                  <a:gd name="T18" fmla="*/ 103 w 753"/>
                  <a:gd name="T19" fmla="*/ 256 h 613"/>
                  <a:gd name="T20" fmla="*/ 94 w 753"/>
                  <a:gd name="T21" fmla="*/ 318 h 613"/>
                  <a:gd name="T22" fmla="*/ 43 w 753"/>
                  <a:gd name="T23" fmla="*/ 334 h 613"/>
                  <a:gd name="T24" fmla="*/ 22 w 753"/>
                  <a:gd name="T25" fmla="*/ 375 h 613"/>
                  <a:gd name="T26" fmla="*/ 31 w 753"/>
                  <a:gd name="T27" fmla="*/ 394 h 613"/>
                  <a:gd name="T28" fmla="*/ 4 w 753"/>
                  <a:gd name="T29" fmla="*/ 435 h 613"/>
                  <a:gd name="T30" fmla="*/ 0 w 753"/>
                  <a:gd name="T31" fmla="*/ 503 h 613"/>
                  <a:gd name="T32" fmla="*/ 37 w 753"/>
                  <a:gd name="T33" fmla="*/ 515 h 613"/>
                  <a:gd name="T34" fmla="*/ 53 w 753"/>
                  <a:gd name="T35" fmla="*/ 547 h 613"/>
                  <a:gd name="T36" fmla="*/ 78 w 753"/>
                  <a:gd name="T37" fmla="*/ 585 h 613"/>
                  <a:gd name="T38" fmla="*/ 109 w 753"/>
                  <a:gd name="T39" fmla="*/ 593 h 613"/>
                  <a:gd name="T40" fmla="*/ 137 w 753"/>
                  <a:gd name="T41" fmla="*/ 572 h 613"/>
                  <a:gd name="T42" fmla="*/ 178 w 753"/>
                  <a:gd name="T43" fmla="*/ 556 h 613"/>
                  <a:gd name="T44" fmla="*/ 231 w 753"/>
                  <a:gd name="T45" fmla="*/ 578 h 613"/>
                  <a:gd name="T46" fmla="*/ 268 w 753"/>
                  <a:gd name="T47" fmla="*/ 607 h 613"/>
                  <a:gd name="T48" fmla="*/ 262 w 753"/>
                  <a:gd name="T49" fmla="*/ 521 h 613"/>
                  <a:gd name="T50" fmla="*/ 247 w 753"/>
                  <a:gd name="T51" fmla="*/ 482 h 613"/>
                  <a:gd name="T52" fmla="*/ 391 w 753"/>
                  <a:gd name="T53" fmla="*/ 437 h 613"/>
                  <a:gd name="T54" fmla="*/ 459 w 753"/>
                  <a:gd name="T55" fmla="*/ 441 h 613"/>
                  <a:gd name="T56" fmla="*/ 497 w 753"/>
                  <a:gd name="T57" fmla="*/ 425 h 613"/>
                  <a:gd name="T58" fmla="*/ 571 w 753"/>
                  <a:gd name="T59" fmla="*/ 441 h 613"/>
                  <a:gd name="T60" fmla="*/ 612 w 753"/>
                  <a:gd name="T61" fmla="*/ 441 h 613"/>
                  <a:gd name="T62" fmla="*/ 661 w 753"/>
                  <a:gd name="T63" fmla="*/ 390 h 613"/>
                  <a:gd name="T64" fmla="*/ 715 w 753"/>
                  <a:gd name="T65" fmla="*/ 396 h 613"/>
                  <a:gd name="T66" fmla="*/ 753 w 753"/>
                  <a:gd name="T67" fmla="*/ 343 h 613"/>
                  <a:gd name="T68" fmla="*/ 739 w 753"/>
                  <a:gd name="T69" fmla="*/ 287 h 613"/>
                  <a:gd name="T70" fmla="*/ 715 w 753"/>
                  <a:gd name="T71" fmla="*/ 253 h 613"/>
                  <a:gd name="T72" fmla="*/ 678 w 753"/>
                  <a:gd name="T73" fmla="*/ 265 h 613"/>
                  <a:gd name="T74" fmla="*/ 621 w 753"/>
                  <a:gd name="T75" fmla="*/ 218 h 613"/>
                  <a:gd name="T76" fmla="*/ 640 w 753"/>
                  <a:gd name="T77" fmla="*/ 185 h 613"/>
                  <a:gd name="T78" fmla="*/ 584 w 753"/>
                  <a:gd name="T79" fmla="*/ 150 h 613"/>
                  <a:gd name="T80" fmla="*/ 563 w 753"/>
                  <a:gd name="T81" fmla="*/ 107 h 613"/>
                  <a:gd name="T82" fmla="*/ 543 w 753"/>
                  <a:gd name="T83" fmla="*/ 62 h 613"/>
                  <a:gd name="T84" fmla="*/ 509 w 753"/>
                  <a:gd name="T85" fmla="*/ 6 h 613"/>
                  <a:gd name="T86" fmla="*/ 428 w 753"/>
                  <a:gd name="T87" fmla="*/ 31 h 6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753" h="613">
                    <a:moveTo>
                      <a:pt x="399" y="40"/>
                    </a:moveTo>
                    <a:lnTo>
                      <a:pt x="372" y="62"/>
                    </a:lnTo>
                    <a:lnTo>
                      <a:pt x="344" y="68"/>
                    </a:lnTo>
                    <a:lnTo>
                      <a:pt x="328" y="99"/>
                    </a:lnTo>
                    <a:lnTo>
                      <a:pt x="296" y="88"/>
                    </a:lnTo>
                    <a:lnTo>
                      <a:pt x="284" y="91"/>
                    </a:lnTo>
                    <a:lnTo>
                      <a:pt x="260" y="113"/>
                    </a:lnTo>
                    <a:lnTo>
                      <a:pt x="253" y="153"/>
                    </a:lnTo>
                    <a:lnTo>
                      <a:pt x="237" y="159"/>
                    </a:lnTo>
                    <a:lnTo>
                      <a:pt x="234" y="150"/>
                    </a:lnTo>
                    <a:lnTo>
                      <a:pt x="219" y="146"/>
                    </a:lnTo>
                    <a:lnTo>
                      <a:pt x="221" y="193"/>
                    </a:lnTo>
                    <a:lnTo>
                      <a:pt x="203" y="197"/>
                    </a:lnTo>
                    <a:lnTo>
                      <a:pt x="200" y="206"/>
                    </a:lnTo>
                    <a:lnTo>
                      <a:pt x="188" y="203"/>
                    </a:lnTo>
                    <a:lnTo>
                      <a:pt x="153" y="172"/>
                    </a:lnTo>
                    <a:lnTo>
                      <a:pt x="115" y="212"/>
                    </a:lnTo>
                    <a:lnTo>
                      <a:pt x="129" y="232"/>
                    </a:lnTo>
                    <a:lnTo>
                      <a:pt x="122" y="256"/>
                    </a:lnTo>
                    <a:lnTo>
                      <a:pt x="103" y="256"/>
                    </a:lnTo>
                    <a:lnTo>
                      <a:pt x="113" y="275"/>
                    </a:lnTo>
                    <a:lnTo>
                      <a:pt x="94" y="318"/>
                    </a:lnTo>
                    <a:lnTo>
                      <a:pt x="75" y="331"/>
                    </a:lnTo>
                    <a:lnTo>
                      <a:pt x="43" y="334"/>
                    </a:lnTo>
                    <a:lnTo>
                      <a:pt x="12" y="353"/>
                    </a:lnTo>
                    <a:lnTo>
                      <a:pt x="22" y="375"/>
                    </a:lnTo>
                    <a:lnTo>
                      <a:pt x="31" y="378"/>
                    </a:lnTo>
                    <a:lnTo>
                      <a:pt x="31" y="394"/>
                    </a:lnTo>
                    <a:lnTo>
                      <a:pt x="22" y="429"/>
                    </a:lnTo>
                    <a:lnTo>
                      <a:pt x="4" y="435"/>
                    </a:lnTo>
                    <a:lnTo>
                      <a:pt x="10" y="460"/>
                    </a:lnTo>
                    <a:lnTo>
                      <a:pt x="0" y="503"/>
                    </a:lnTo>
                    <a:lnTo>
                      <a:pt x="12" y="519"/>
                    </a:lnTo>
                    <a:lnTo>
                      <a:pt x="37" y="515"/>
                    </a:lnTo>
                    <a:lnTo>
                      <a:pt x="43" y="540"/>
                    </a:lnTo>
                    <a:lnTo>
                      <a:pt x="53" y="547"/>
                    </a:lnTo>
                    <a:lnTo>
                      <a:pt x="53" y="562"/>
                    </a:lnTo>
                    <a:lnTo>
                      <a:pt x="78" y="585"/>
                    </a:lnTo>
                    <a:lnTo>
                      <a:pt x="94" y="578"/>
                    </a:lnTo>
                    <a:lnTo>
                      <a:pt x="109" y="593"/>
                    </a:lnTo>
                    <a:lnTo>
                      <a:pt x="129" y="568"/>
                    </a:lnTo>
                    <a:lnTo>
                      <a:pt x="137" y="572"/>
                    </a:lnTo>
                    <a:lnTo>
                      <a:pt x="153" y="562"/>
                    </a:lnTo>
                    <a:lnTo>
                      <a:pt x="178" y="556"/>
                    </a:lnTo>
                    <a:lnTo>
                      <a:pt x="219" y="560"/>
                    </a:lnTo>
                    <a:lnTo>
                      <a:pt x="231" y="578"/>
                    </a:lnTo>
                    <a:lnTo>
                      <a:pt x="260" y="613"/>
                    </a:lnTo>
                    <a:lnTo>
                      <a:pt x="268" y="607"/>
                    </a:lnTo>
                    <a:lnTo>
                      <a:pt x="256" y="531"/>
                    </a:lnTo>
                    <a:lnTo>
                      <a:pt x="262" y="521"/>
                    </a:lnTo>
                    <a:lnTo>
                      <a:pt x="260" y="507"/>
                    </a:lnTo>
                    <a:lnTo>
                      <a:pt x="247" y="482"/>
                    </a:lnTo>
                    <a:lnTo>
                      <a:pt x="256" y="441"/>
                    </a:lnTo>
                    <a:lnTo>
                      <a:pt x="391" y="437"/>
                    </a:lnTo>
                    <a:lnTo>
                      <a:pt x="444" y="443"/>
                    </a:lnTo>
                    <a:lnTo>
                      <a:pt x="459" y="441"/>
                    </a:lnTo>
                    <a:lnTo>
                      <a:pt x="465" y="450"/>
                    </a:lnTo>
                    <a:lnTo>
                      <a:pt x="497" y="425"/>
                    </a:lnTo>
                    <a:lnTo>
                      <a:pt x="529" y="432"/>
                    </a:lnTo>
                    <a:lnTo>
                      <a:pt x="571" y="441"/>
                    </a:lnTo>
                    <a:lnTo>
                      <a:pt x="575" y="447"/>
                    </a:lnTo>
                    <a:lnTo>
                      <a:pt x="612" y="441"/>
                    </a:lnTo>
                    <a:lnTo>
                      <a:pt x="634" y="412"/>
                    </a:lnTo>
                    <a:lnTo>
                      <a:pt x="661" y="390"/>
                    </a:lnTo>
                    <a:lnTo>
                      <a:pt x="678" y="400"/>
                    </a:lnTo>
                    <a:lnTo>
                      <a:pt x="715" y="396"/>
                    </a:lnTo>
                    <a:lnTo>
                      <a:pt x="743" y="369"/>
                    </a:lnTo>
                    <a:lnTo>
                      <a:pt x="753" y="343"/>
                    </a:lnTo>
                    <a:lnTo>
                      <a:pt x="721" y="294"/>
                    </a:lnTo>
                    <a:lnTo>
                      <a:pt x="739" y="287"/>
                    </a:lnTo>
                    <a:lnTo>
                      <a:pt x="727" y="259"/>
                    </a:lnTo>
                    <a:lnTo>
                      <a:pt x="715" y="253"/>
                    </a:lnTo>
                    <a:lnTo>
                      <a:pt x="702" y="265"/>
                    </a:lnTo>
                    <a:lnTo>
                      <a:pt x="678" y="265"/>
                    </a:lnTo>
                    <a:lnTo>
                      <a:pt x="634" y="224"/>
                    </a:lnTo>
                    <a:lnTo>
                      <a:pt x="621" y="218"/>
                    </a:lnTo>
                    <a:lnTo>
                      <a:pt x="621" y="185"/>
                    </a:lnTo>
                    <a:lnTo>
                      <a:pt x="640" y="185"/>
                    </a:lnTo>
                    <a:lnTo>
                      <a:pt x="621" y="165"/>
                    </a:lnTo>
                    <a:lnTo>
                      <a:pt x="584" y="150"/>
                    </a:lnTo>
                    <a:lnTo>
                      <a:pt x="587" y="140"/>
                    </a:lnTo>
                    <a:lnTo>
                      <a:pt x="563" y="107"/>
                    </a:lnTo>
                    <a:lnTo>
                      <a:pt x="565" y="91"/>
                    </a:lnTo>
                    <a:lnTo>
                      <a:pt x="543" y="62"/>
                    </a:lnTo>
                    <a:lnTo>
                      <a:pt x="549" y="19"/>
                    </a:lnTo>
                    <a:lnTo>
                      <a:pt x="509" y="6"/>
                    </a:lnTo>
                    <a:lnTo>
                      <a:pt x="459" y="0"/>
                    </a:lnTo>
                    <a:lnTo>
                      <a:pt x="428" y="31"/>
                    </a:lnTo>
                    <a:lnTo>
                      <a:pt x="399" y="4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8" name="Freeform 123">
                <a:extLst>
                  <a:ext uri="{FF2B5EF4-FFF2-40B4-BE49-F238E27FC236}">
                    <a16:creationId xmlns:a16="http://schemas.microsoft.com/office/drawing/2014/main" id="{4A307641-8C3D-496F-8DCC-07EA4E42FD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24" y="1816"/>
                <a:ext cx="373" cy="320"/>
              </a:xfrm>
              <a:custGeom>
                <a:avLst/>
                <a:gdLst>
                  <a:gd name="T0" fmla="*/ 0 w 1492"/>
                  <a:gd name="T1" fmla="*/ 975 h 1278"/>
                  <a:gd name="T2" fmla="*/ 20 w 1492"/>
                  <a:gd name="T3" fmla="*/ 1020 h 1278"/>
                  <a:gd name="T4" fmla="*/ 41 w 1492"/>
                  <a:gd name="T5" fmla="*/ 1063 h 1278"/>
                  <a:gd name="T6" fmla="*/ 97 w 1492"/>
                  <a:gd name="T7" fmla="*/ 1098 h 1278"/>
                  <a:gd name="T8" fmla="*/ 78 w 1492"/>
                  <a:gd name="T9" fmla="*/ 1131 h 1278"/>
                  <a:gd name="T10" fmla="*/ 135 w 1492"/>
                  <a:gd name="T11" fmla="*/ 1178 h 1278"/>
                  <a:gd name="T12" fmla="*/ 172 w 1492"/>
                  <a:gd name="T13" fmla="*/ 1166 h 1278"/>
                  <a:gd name="T14" fmla="*/ 196 w 1492"/>
                  <a:gd name="T15" fmla="*/ 1200 h 1278"/>
                  <a:gd name="T16" fmla="*/ 210 w 1492"/>
                  <a:gd name="T17" fmla="*/ 1256 h 1278"/>
                  <a:gd name="T18" fmla="*/ 210 w 1492"/>
                  <a:gd name="T19" fmla="*/ 1235 h 1278"/>
                  <a:gd name="T20" fmla="*/ 237 w 1492"/>
                  <a:gd name="T21" fmla="*/ 1217 h 1278"/>
                  <a:gd name="T22" fmla="*/ 297 w 1492"/>
                  <a:gd name="T23" fmla="*/ 1256 h 1278"/>
                  <a:gd name="T24" fmla="*/ 325 w 1492"/>
                  <a:gd name="T25" fmla="*/ 1278 h 1278"/>
                  <a:gd name="T26" fmla="*/ 331 w 1492"/>
                  <a:gd name="T27" fmla="*/ 1191 h 1278"/>
                  <a:gd name="T28" fmla="*/ 372 w 1492"/>
                  <a:gd name="T29" fmla="*/ 1137 h 1278"/>
                  <a:gd name="T30" fmla="*/ 407 w 1492"/>
                  <a:gd name="T31" fmla="*/ 1063 h 1278"/>
                  <a:gd name="T32" fmla="*/ 481 w 1492"/>
                  <a:gd name="T33" fmla="*/ 1057 h 1278"/>
                  <a:gd name="T34" fmla="*/ 509 w 1492"/>
                  <a:gd name="T35" fmla="*/ 1044 h 1278"/>
                  <a:gd name="T36" fmla="*/ 577 w 1492"/>
                  <a:gd name="T37" fmla="*/ 1063 h 1278"/>
                  <a:gd name="T38" fmla="*/ 640 w 1492"/>
                  <a:gd name="T39" fmla="*/ 1137 h 1278"/>
                  <a:gd name="T40" fmla="*/ 669 w 1492"/>
                  <a:gd name="T41" fmla="*/ 1125 h 1278"/>
                  <a:gd name="T42" fmla="*/ 724 w 1492"/>
                  <a:gd name="T43" fmla="*/ 1100 h 1278"/>
                  <a:gd name="T44" fmla="*/ 806 w 1492"/>
                  <a:gd name="T45" fmla="*/ 1145 h 1278"/>
                  <a:gd name="T46" fmla="*/ 896 w 1492"/>
                  <a:gd name="T47" fmla="*/ 1160 h 1278"/>
                  <a:gd name="T48" fmla="*/ 946 w 1492"/>
                  <a:gd name="T49" fmla="*/ 1110 h 1278"/>
                  <a:gd name="T50" fmla="*/ 1068 w 1492"/>
                  <a:gd name="T51" fmla="*/ 1098 h 1278"/>
                  <a:gd name="T52" fmla="*/ 1127 w 1492"/>
                  <a:gd name="T53" fmla="*/ 1125 h 1278"/>
                  <a:gd name="T54" fmla="*/ 1177 w 1492"/>
                  <a:gd name="T55" fmla="*/ 1110 h 1278"/>
                  <a:gd name="T56" fmla="*/ 1199 w 1492"/>
                  <a:gd name="T57" fmla="*/ 1085 h 1278"/>
                  <a:gd name="T58" fmla="*/ 1234 w 1492"/>
                  <a:gd name="T59" fmla="*/ 1082 h 1278"/>
                  <a:gd name="T60" fmla="*/ 1274 w 1492"/>
                  <a:gd name="T61" fmla="*/ 1063 h 1278"/>
                  <a:gd name="T62" fmla="*/ 1277 w 1492"/>
                  <a:gd name="T63" fmla="*/ 969 h 1278"/>
                  <a:gd name="T64" fmla="*/ 1295 w 1492"/>
                  <a:gd name="T65" fmla="*/ 916 h 1278"/>
                  <a:gd name="T66" fmla="*/ 1449 w 1492"/>
                  <a:gd name="T67" fmla="*/ 716 h 1278"/>
                  <a:gd name="T68" fmla="*/ 1492 w 1492"/>
                  <a:gd name="T69" fmla="*/ 344 h 1278"/>
                  <a:gd name="T70" fmla="*/ 1457 w 1492"/>
                  <a:gd name="T71" fmla="*/ 278 h 1278"/>
                  <a:gd name="T72" fmla="*/ 1414 w 1492"/>
                  <a:gd name="T73" fmla="*/ 163 h 1278"/>
                  <a:gd name="T74" fmla="*/ 1326 w 1492"/>
                  <a:gd name="T75" fmla="*/ 97 h 1278"/>
                  <a:gd name="T76" fmla="*/ 1115 w 1492"/>
                  <a:gd name="T77" fmla="*/ 0 h 1278"/>
                  <a:gd name="T78" fmla="*/ 538 w 1492"/>
                  <a:gd name="T79" fmla="*/ 440 h 1278"/>
                  <a:gd name="T80" fmla="*/ 390 w 1492"/>
                  <a:gd name="T81" fmla="*/ 706 h 1278"/>
                  <a:gd name="T82" fmla="*/ 384 w 1492"/>
                  <a:gd name="T83" fmla="*/ 770 h 1278"/>
                  <a:gd name="T84" fmla="*/ 353 w 1492"/>
                  <a:gd name="T85" fmla="*/ 844 h 1278"/>
                  <a:gd name="T86" fmla="*/ 319 w 1492"/>
                  <a:gd name="T87" fmla="*/ 881 h 1278"/>
                  <a:gd name="T88" fmla="*/ 269 w 1492"/>
                  <a:gd name="T89" fmla="*/ 885 h 1278"/>
                  <a:gd name="T90" fmla="*/ 78 w 1492"/>
                  <a:gd name="T91" fmla="*/ 922 h 1278"/>
                  <a:gd name="T92" fmla="*/ 34 w 1492"/>
                  <a:gd name="T93" fmla="*/ 922 h 1278"/>
                  <a:gd name="T94" fmla="*/ 6 w 1492"/>
                  <a:gd name="T95" fmla="*/ 932 h 12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1492" h="1278">
                    <a:moveTo>
                      <a:pt x="6" y="932"/>
                    </a:moveTo>
                    <a:lnTo>
                      <a:pt x="0" y="975"/>
                    </a:lnTo>
                    <a:lnTo>
                      <a:pt x="22" y="1004"/>
                    </a:lnTo>
                    <a:lnTo>
                      <a:pt x="20" y="1020"/>
                    </a:lnTo>
                    <a:lnTo>
                      <a:pt x="44" y="1053"/>
                    </a:lnTo>
                    <a:lnTo>
                      <a:pt x="41" y="1063"/>
                    </a:lnTo>
                    <a:lnTo>
                      <a:pt x="78" y="1078"/>
                    </a:lnTo>
                    <a:lnTo>
                      <a:pt x="97" y="1098"/>
                    </a:lnTo>
                    <a:lnTo>
                      <a:pt x="78" y="1098"/>
                    </a:lnTo>
                    <a:lnTo>
                      <a:pt x="78" y="1131"/>
                    </a:lnTo>
                    <a:lnTo>
                      <a:pt x="91" y="1137"/>
                    </a:lnTo>
                    <a:lnTo>
                      <a:pt x="135" y="1178"/>
                    </a:lnTo>
                    <a:lnTo>
                      <a:pt x="159" y="1178"/>
                    </a:lnTo>
                    <a:lnTo>
                      <a:pt x="172" y="1166"/>
                    </a:lnTo>
                    <a:lnTo>
                      <a:pt x="184" y="1172"/>
                    </a:lnTo>
                    <a:lnTo>
                      <a:pt x="196" y="1200"/>
                    </a:lnTo>
                    <a:lnTo>
                      <a:pt x="178" y="1207"/>
                    </a:lnTo>
                    <a:lnTo>
                      <a:pt x="210" y="1256"/>
                    </a:lnTo>
                    <a:lnTo>
                      <a:pt x="216" y="1244"/>
                    </a:lnTo>
                    <a:lnTo>
                      <a:pt x="210" y="1235"/>
                    </a:lnTo>
                    <a:lnTo>
                      <a:pt x="210" y="1219"/>
                    </a:lnTo>
                    <a:lnTo>
                      <a:pt x="237" y="1217"/>
                    </a:lnTo>
                    <a:lnTo>
                      <a:pt x="253" y="1203"/>
                    </a:lnTo>
                    <a:lnTo>
                      <a:pt x="297" y="1256"/>
                    </a:lnTo>
                    <a:lnTo>
                      <a:pt x="313" y="1262"/>
                    </a:lnTo>
                    <a:lnTo>
                      <a:pt x="325" y="1278"/>
                    </a:lnTo>
                    <a:lnTo>
                      <a:pt x="331" y="1270"/>
                    </a:lnTo>
                    <a:lnTo>
                      <a:pt x="331" y="1191"/>
                    </a:lnTo>
                    <a:lnTo>
                      <a:pt x="356" y="1166"/>
                    </a:lnTo>
                    <a:lnTo>
                      <a:pt x="372" y="1137"/>
                    </a:lnTo>
                    <a:lnTo>
                      <a:pt x="378" y="1088"/>
                    </a:lnTo>
                    <a:lnTo>
                      <a:pt x="407" y="1063"/>
                    </a:lnTo>
                    <a:lnTo>
                      <a:pt x="444" y="1057"/>
                    </a:lnTo>
                    <a:lnTo>
                      <a:pt x="481" y="1057"/>
                    </a:lnTo>
                    <a:lnTo>
                      <a:pt x="493" y="1047"/>
                    </a:lnTo>
                    <a:lnTo>
                      <a:pt x="509" y="1044"/>
                    </a:lnTo>
                    <a:lnTo>
                      <a:pt x="565" y="1069"/>
                    </a:lnTo>
                    <a:lnTo>
                      <a:pt x="577" y="1063"/>
                    </a:lnTo>
                    <a:lnTo>
                      <a:pt x="591" y="1072"/>
                    </a:lnTo>
                    <a:lnTo>
                      <a:pt x="640" y="1137"/>
                    </a:lnTo>
                    <a:lnTo>
                      <a:pt x="656" y="1137"/>
                    </a:lnTo>
                    <a:lnTo>
                      <a:pt x="669" y="1125"/>
                    </a:lnTo>
                    <a:lnTo>
                      <a:pt x="683" y="1125"/>
                    </a:lnTo>
                    <a:lnTo>
                      <a:pt x="724" y="1100"/>
                    </a:lnTo>
                    <a:lnTo>
                      <a:pt x="753" y="1106"/>
                    </a:lnTo>
                    <a:lnTo>
                      <a:pt x="806" y="1145"/>
                    </a:lnTo>
                    <a:lnTo>
                      <a:pt x="834" y="1153"/>
                    </a:lnTo>
                    <a:lnTo>
                      <a:pt x="896" y="1160"/>
                    </a:lnTo>
                    <a:lnTo>
                      <a:pt x="931" y="1119"/>
                    </a:lnTo>
                    <a:lnTo>
                      <a:pt x="946" y="1110"/>
                    </a:lnTo>
                    <a:lnTo>
                      <a:pt x="993" y="1098"/>
                    </a:lnTo>
                    <a:lnTo>
                      <a:pt x="1068" y="1098"/>
                    </a:lnTo>
                    <a:lnTo>
                      <a:pt x="1103" y="1110"/>
                    </a:lnTo>
                    <a:lnTo>
                      <a:pt x="1127" y="1125"/>
                    </a:lnTo>
                    <a:lnTo>
                      <a:pt x="1164" y="1131"/>
                    </a:lnTo>
                    <a:lnTo>
                      <a:pt x="1177" y="1110"/>
                    </a:lnTo>
                    <a:lnTo>
                      <a:pt x="1195" y="1098"/>
                    </a:lnTo>
                    <a:lnTo>
                      <a:pt x="1199" y="1085"/>
                    </a:lnTo>
                    <a:lnTo>
                      <a:pt x="1221" y="1078"/>
                    </a:lnTo>
                    <a:lnTo>
                      <a:pt x="1234" y="1082"/>
                    </a:lnTo>
                    <a:lnTo>
                      <a:pt x="1248" y="1059"/>
                    </a:lnTo>
                    <a:lnTo>
                      <a:pt x="1274" y="1063"/>
                    </a:lnTo>
                    <a:lnTo>
                      <a:pt x="1258" y="981"/>
                    </a:lnTo>
                    <a:lnTo>
                      <a:pt x="1277" y="969"/>
                    </a:lnTo>
                    <a:lnTo>
                      <a:pt x="1289" y="950"/>
                    </a:lnTo>
                    <a:lnTo>
                      <a:pt x="1295" y="916"/>
                    </a:lnTo>
                    <a:lnTo>
                      <a:pt x="1342" y="841"/>
                    </a:lnTo>
                    <a:lnTo>
                      <a:pt x="1449" y="716"/>
                    </a:lnTo>
                    <a:lnTo>
                      <a:pt x="1471" y="391"/>
                    </a:lnTo>
                    <a:lnTo>
                      <a:pt x="1492" y="344"/>
                    </a:lnTo>
                    <a:lnTo>
                      <a:pt x="1451" y="297"/>
                    </a:lnTo>
                    <a:lnTo>
                      <a:pt x="1457" y="278"/>
                    </a:lnTo>
                    <a:lnTo>
                      <a:pt x="1418" y="216"/>
                    </a:lnTo>
                    <a:lnTo>
                      <a:pt x="1414" y="163"/>
                    </a:lnTo>
                    <a:lnTo>
                      <a:pt x="1397" y="59"/>
                    </a:lnTo>
                    <a:lnTo>
                      <a:pt x="1326" y="97"/>
                    </a:lnTo>
                    <a:lnTo>
                      <a:pt x="1261" y="38"/>
                    </a:lnTo>
                    <a:lnTo>
                      <a:pt x="1115" y="0"/>
                    </a:lnTo>
                    <a:lnTo>
                      <a:pt x="693" y="288"/>
                    </a:lnTo>
                    <a:lnTo>
                      <a:pt x="538" y="440"/>
                    </a:lnTo>
                    <a:lnTo>
                      <a:pt x="390" y="472"/>
                    </a:lnTo>
                    <a:lnTo>
                      <a:pt x="390" y="706"/>
                    </a:lnTo>
                    <a:lnTo>
                      <a:pt x="384" y="725"/>
                    </a:lnTo>
                    <a:lnTo>
                      <a:pt x="384" y="770"/>
                    </a:lnTo>
                    <a:lnTo>
                      <a:pt x="372" y="782"/>
                    </a:lnTo>
                    <a:lnTo>
                      <a:pt x="353" y="844"/>
                    </a:lnTo>
                    <a:lnTo>
                      <a:pt x="337" y="850"/>
                    </a:lnTo>
                    <a:lnTo>
                      <a:pt x="319" y="881"/>
                    </a:lnTo>
                    <a:lnTo>
                      <a:pt x="272" y="875"/>
                    </a:lnTo>
                    <a:lnTo>
                      <a:pt x="269" y="885"/>
                    </a:lnTo>
                    <a:lnTo>
                      <a:pt x="112" y="891"/>
                    </a:lnTo>
                    <a:lnTo>
                      <a:pt x="78" y="922"/>
                    </a:lnTo>
                    <a:lnTo>
                      <a:pt x="50" y="928"/>
                    </a:lnTo>
                    <a:lnTo>
                      <a:pt x="34" y="922"/>
                    </a:lnTo>
                    <a:lnTo>
                      <a:pt x="6" y="922"/>
                    </a:lnTo>
                    <a:lnTo>
                      <a:pt x="6" y="932"/>
                    </a:lnTo>
                    <a:close/>
                  </a:path>
                </a:pathLst>
              </a:custGeom>
              <a:solidFill>
                <a:srgbClr val="FDFDF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89" name="Freeform 124">
                <a:extLst>
                  <a:ext uri="{FF2B5EF4-FFF2-40B4-BE49-F238E27FC236}">
                    <a16:creationId xmlns:a16="http://schemas.microsoft.com/office/drawing/2014/main" id="{5B31331F-60AF-4649-BC38-031AFC0434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06" y="2002"/>
                <a:ext cx="144" cy="117"/>
              </a:xfrm>
              <a:custGeom>
                <a:avLst/>
                <a:gdLst>
                  <a:gd name="T0" fmla="*/ 35 w 577"/>
                  <a:gd name="T1" fmla="*/ 216 h 469"/>
                  <a:gd name="T2" fmla="*/ 72 w 577"/>
                  <a:gd name="T3" fmla="*/ 303 h 469"/>
                  <a:gd name="T4" fmla="*/ 190 w 577"/>
                  <a:gd name="T5" fmla="*/ 325 h 469"/>
                  <a:gd name="T6" fmla="*/ 247 w 577"/>
                  <a:gd name="T7" fmla="*/ 307 h 469"/>
                  <a:gd name="T8" fmla="*/ 275 w 577"/>
                  <a:gd name="T9" fmla="*/ 322 h 469"/>
                  <a:gd name="T10" fmla="*/ 297 w 577"/>
                  <a:gd name="T11" fmla="*/ 344 h 469"/>
                  <a:gd name="T12" fmla="*/ 344 w 577"/>
                  <a:gd name="T13" fmla="*/ 334 h 469"/>
                  <a:gd name="T14" fmla="*/ 344 w 577"/>
                  <a:gd name="T15" fmla="*/ 360 h 469"/>
                  <a:gd name="T16" fmla="*/ 278 w 577"/>
                  <a:gd name="T17" fmla="*/ 356 h 469"/>
                  <a:gd name="T18" fmla="*/ 225 w 577"/>
                  <a:gd name="T19" fmla="*/ 331 h 469"/>
                  <a:gd name="T20" fmla="*/ 162 w 577"/>
                  <a:gd name="T21" fmla="*/ 356 h 469"/>
                  <a:gd name="T22" fmla="*/ 75 w 577"/>
                  <a:gd name="T23" fmla="*/ 378 h 469"/>
                  <a:gd name="T24" fmla="*/ 63 w 577"/>
                  <a:gd name="T25" fmla="*/ 450 h 469"/>
                  <a:gd name="T26" fmla="*/ 100 w 577"/>
                  <a:gd name="T27" fmla="*/ 463 h 469"/>
                  <a:gd name="T28" fmla="*/ 166 w 577"/>
                  <a:gd name="T29" fmla="*/ 456 h 469"/>
                  <a:gd name="T30" fmla="*/ 247 w 577"/>
                  <a:gd name="T31" fmla="*/ 428 h 469"/>
                  <a:gd name="T32" fmla="*/ 418 w 577"/>
                  <a:gd name="T33" fmla="*/ 434 h 469"/>
                  <a:gd name="T34" fmla="*/ 434 w 577"/>
                  <a:gd name="T35" fmla="*/ 444 h 469"/>
                  <a:gd name="T36" fmla="*/ 475 w 577"/>
                  <a:gd name="T37" fmla="*/ 459 h 469"/>
                  <a:gd name="T38" fmla="*/ 509 w 577"/>
                  <a:gd name="T39" fmla="*/ 459 h 469"/>
                  <a:gd name="T40" fmla="*/ 571 w 577"/>
                  <a:gd name="T41" fmla="*/ 428 h 469"/>
                  <a:gd name="T42" fmla="*/ 575 w 577"/>
                  <a:gd name="T43" fmla="*/ 397 h 469"/>
                  <a:gd name="T44" fmla="*/ 559 w 577"/>
                  <a:gd name="T45" fmla="*/ 356 h 469"/>
                  <a:gd name="T46" fmla="*/ 537 w 577"/>
                  <a:gd name="T47" fmla="*/ 360 h 469"/>
                  <a:gd name="T48" fmla="*/ 516 w 577"/>
                  <a:gd name="T49" fmla="*/ 319 h 469"/>
                  <a:gd name="T50" fmla="*/ 522 w 577"/>
                  <a:gd name="T51" fmla="*/ 288 h 469"/>
                  <a:gd name="T52" fmla="*/ 503 w 577"/>
                  <a:gd name="T53" fmla="*/ 244 h 469"/>
                  <a:gd name="T54" fmla="*/ 503 w 577"/>
                  <a:gd name="T55" fmla="*/ 203 h 469"/>
                  <a:gd name="T56" fmla="*/ 477 w 577"/>
                  <a:gd name="T57" fmla="*/ 175 h 469"/>
                  <a:gd name="T58" fmla="*/ 459 w 577"/>
                  <a:gd name="T59" fmla="*/ 169 h 469"/>
                  <a:gd name="T60" fmla="*/ 434 w 577"/>
                  <a:gd name="T61" fmla="*/ 122 h 469"/>
                  <a:gd name="T62" fmla="*/ 397 w 577"/>
                  <a:gd name="T63" fmla="*/ 63 h 469"/>
                  <a:gd name="T64" fmla="*/ 352 w 577"/>
                  <a:gd name="T65" fmla="*/ 57 h 469"/>
                  <a:gd name="T66" fmla="*/ 309 w 577"/>
                  <a:gd name="T67" fmla="*/ 0 h 469"/>
                  <a:gd name="T68" fmla="*/ 203 w 577"/>
                  <a:gd name="T69" fmla="*/ 6 h 469"/>
                  <a:gd name="T70" fmla="*/ 162 w 577"/>
                  <a:gd name="T71" fmla="*/ 12 h 469"/>
                  <a:gd name="T72" fmla="*/ 129 w 577"/>
                  <a:gd name="T73" fmla="*/ 12 h 469"/>
                  <a:gd name="T74" fmla="*/ 99 w 577"/>
                  <a:gd name="T75" fmla="*/ 63 h 469"/>
                  <a:gd name="T76" fmla="*/ 37 w 577"/>
                  <a:gd name="T77" fmla="*/ 188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577" h="469">
                    <a:moveTo>
                      <a:pt x="0" y="206"/>
                    </a:moveTo>
                    <a:lnTo>
                      <a:pt x="35" y="216"/>
                    </a:lnTo>
                    <a:lnTo>
                      <a:pt x="69" y="272"/>
                    </a:lnTo>
                    <a:lnTo>
                      <a:pt x="72" y="303"/>
                    </a:lnTo>
                    <a:lnTo>
                      <a:pt x="88" y="325"/>
                    </a:lnTo>
                    <a:lnTo>
                      <a:pt x="190" y="325"/>
                    </a:lnTo>
                    <a:lnTo>
                      <a:pt x="207" y="309"/>
                    </a:lnTo>
                    <a:lnTo>
                      <a:pt x="247" y="307"/>
                    </a:lnTo>
                    <a:lnTo>
                      <a:pt x="262" y="328"/>
                    </a:lnTo>
                    <a:lnTo>
                      <a:pt x="275" y="322"/>
                    </a:lnTo>
                    <a:lnTo>
                      <a:pt x="284" y="325"/>
                    </a:lnTo>
                    <a:lnTo>
                      <a:pt x="297" y="344"/>
                    </a:lnTo>
                    <a:lnTo>
                      <a:pt x="334" y="331"/>
                    </a:lnTo>
                    <a:lnTo>
                      <a:pt x="344" y="334"/>
                    </a:lnTo>
                    <a:lnTo>
                      <a:pt x="350" y="350"/>
                    </a:lnTo>
                    <a:lnTo>
                      <a:pt x="344" y="360"/>
                    </a:lnTo>
                    <a:lnTo>
                      <a:pt x="297" y="369"/>
                    </a:lnTo>
                    <a:lnTo>
                      <a:pt x="278" y="356"/>
                    </a:lnTo>
                    <a:lnTo>
                      <a:pt x="262" y="356"/>
                    </a:lnTo>
                    <a:lnTo>
                      <a:pt x="225" y="331"/>
                    </a:lnTo>
                    <a:lnTo>
                      <a:pt x="209" y="354"/>
                    </a:lnTo>
                    <a:lnTo>
                      <a:pt x="162" y="356"/>
                    </a:lnTo>
                    <a:lnTo>
                      <a:pt x="156" y="378"/>
                    </a:lnTo>
                    <a:lnTo>
                      <a:pt x="75" y="378"/>
                    </a:lnTo>
                    <a:lnTo>
                      <a:pt x="69" y="387"/>
                    </a:lnTo>
                    <a:lnTo>
                      <a:pt x="63" y="450"/>
                    </a:lnTo>
                    <a:lnTo>
                      <a:pt x="69" y="463"/>
                    </a:lnTo>
                    <a:lnTo>
                      <a:pt x="100" y="463"/>
                    </a:lnTo>
                    <a:lnTo>
                      <a:pt x="131" y="450"/>
                    </a:lnTo>
                    <a:lnTo>
                      <a:pt x="166" y="456"/>
                    </a:lnTo>
                    <a:lnTo>
                      <a:pt x="213" y="432"/>
                    </a:lnTo>
                    <a:lnTo>
                      <a:pt x="247" y="428"/>
                    </a:lnTo>
                    <a:lnTo>
                      <a:pt x="356" y="428"/>
                    </a:lnTo>
                    <a:lnTo>
                      <a:pt x="418" y="434"/>
                    </a:lnTo>
                    <a:lnTo>
                      <a:pt x="418" y="450"/>
                    </a:lnTo>
                    <a:lnTo>
                      <a:pt x="434" y="444"/>
                    </a:lnTo>
                    <a:lnTo>
                      <a:pt x="462" y="463"/>
                    </a:lnTo>
                    <a:lnTo>
                      <a:pt x="475" y="459"/>
                    </a:lnTo>
                    <a:lnTo>
                      <a:pt x="487" y="469"/>
                    </a:lnTo>
                    <a:lnTo>
                      <a:pt x="509" y="459"/>
                    </a:lnTo>
                    <a:lnTo>
                      <a:pt x="577" y="459"/>
                    </a:lnTo>
                    <a:lnTo>
                      <a:pt x="571" y="428"/>
                    </a:lnTo>
                    <a:lnTo>
                      <a:pt x="577" y="422"/>
                    </a:lnTo>
                    <a:lnTo>
                      <a:pt x="575" y="397"/>
                    </a:lnTo>
                    <a:lnTo>
                      <a:pt x="565" y="381"/>
                    </a:lnTo>
                    <a:lnTo>
                      <a:pt x="559" y="356"/>
                    </a:lnTo>
                    <a:lnTo>
                      <a:pt x="546" y="350"/>
                    </a:lnTo>
                    <a:lnTo>
                      <a:pt x="537" y="360"/>
                    </a:lnTo>
                    <a:lnTo>
                      <a:pt x="534" y="344"/>
                    </a:lnTo>
                    <a:lnTo>
                      <a:pt x="516" y="319"/>
                    </a:lnTo>
                    <a:lnTo>
                      <a:pt x="528" y="297"/>
                    </a:lnTo>
                    <a:lnTo>
                      <a:pt x="522" y="288"/>
                    </a:lnTo>
                    <a:lnTo>
                      <a:pt x="522" y="256"/>
                    </a:lnTo>
                    <a:lnTo>
                      <a:pt x="503" y="244"/>
                    </a:lnTo>
                    <a:lnTo>
                      <a:pt x="509" y="216"/>
                    </a:lnTo>
                    <a:lnTo>
                      <a:pt x="503" y="203"/>
                    </a:lnTo>
                    <a:lnTo>
                      <a:pt x="483" y="190"/>
                    </a:lnTo>
                    <a:lnTo>
                      <a:pt x="477" y="175"/>
                    </a:lnTo>
                    <a:lnTo>
                      <a:pt x="465" y="166"/>
                    </a:lnTo>
                    <a:lnTo>
                      <a:pt x="459" y="169"/>
                    </a:lnTo>
                    <a:lnTo>
                      <a:pt x="443" y="151"/>
                    </a:lnTo>
                    <a:lnTo>
                      <a:pt x="434" y="122"/>
                    </a:lnTo>
                    <a:lnTo>
                      <a:pt x="409" y="110"/>
                    </a:lnTo>
                    <a:lnTo>
                      <a:pt x="397" y="63"/>
                    </a:lnTo>
                    <a:lnTo>
                      <a:pt x="365" y="50"/>
                    </a:lnTo>
                    <a:lnTo>
                      <a:pt x="352" y="57"/>
                    </a:lnTo>
                    <a:lnTo>
                      <a:pt x="321" y="10"/>
                    </a:lnTo>
                    <a:lnTo>
                      <a:pt x="309" y="0"/>
                    </a:lnTo>
                    <a:lnTo>
                      <a:pt x="244" y="0"/>
                    </a:lnTo>
                    <a:lnTo>
                      <a:pt x="203" y="6"/>
                    </a:lnTo>
                    <a:lnTo>
                      <a:pt x="181" y="18"/>
                    </a:lnTo>
                    <a:lnTo>
                      <a:pt x="162" y="12"/>
                    </a:lnTo>
                    <a:lnTo>
                      <a:pt x="147" y="18"/>
                    </a:lnTo>
                    <a:lnTo>
                      <a:pt x="129" y="12"/>
                    </a:lnTo>
                    <a:lnTo>
                      <a:pt x="115" y="44"/>
                    </a:lnTo>
                    <a:lnTo>
                      <a:pt x="99" y="63"/>
                    </a:lnTo>
                    <a:lnTo>
                      <a:pt x="96" y="97"/>
                    </a:lnTo>
                    <a:lnTo>
                      <a:pt x="37" y="188"/>
                    </a:lnTo>
                    <a:lnTo>
                      <a:pt x="0" y="20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0" name="Freeform 125">
                <a:extLst>
                  <a:ext uri="{FF2B5EF4-FFF2-40B4-BE49-F238E27FC236}">
                    <a16:creationId xmlns:a16="http://schemas.microsoft.com/office/drawing/2014/main" id="{BA0D5866-83E4-4376-BF1B-45BCCC0607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62" y="2109"/>
                <a:ext cx="174" cy="149"/>
              </a:xfrm>
              <a:custGeom>
                <a:avLst/>
                <a:gdLst>
                  <a:gd name="T0" fmla="*/ 371 w 699"/>
                  <a:gd name="T1" fmla="*/ 72 h 594"/>
                  <a:gd name="T2" fmla="*/ 340 w 699"/>
                  <a:gd name="T3" fmla="*/ 57 h 594"/>
                  <a:gd name="T4" fmla="*/ 284 w 699"/>
                  <a:gd name="T5" fmla="*/ 31 h 594"/>
                  <a:gd name="T6" fmla="*/ 250 w 699"/>
                  <a:gd name="T7" fmla="*/ 31 h 594"/>
                  <a:gd name="T8" fmla="*/ 209 w 699"/>
                  <a:gd name="T9" fmla="*/ 16 h 594"/>
                  <a:gd name="T10" fmla="*/ 193 w 699"/>
                  <a:gd name="T11" fmla="*/ 6 h 594"/>
                  <a:gd name="T12" fmla="*/ 137 w 699"/>
                  <a:gd name="T13" fmla="*/ 22 h 594"/>
                  <a:gd name="T14" fmla="*/ 106 w 699"/>
                  <a:gd name="T15" fmla="*/ 53 h 594"/>
                  <a:gd name="T16" fmla="*/ 127 w 699"/>
                  <a:gd name="T17" fmla="*/ 106 h 594"/>
                  <a:gd name="T18" fmla="*/ 74 w 699"/>
                  <a:gd name="T19" fmla="*/ 110 h 594"/>
                  <a:gd name="T20" fmla="*/ 37 w 699"/>
                  <a:gd name="T21" fmla="*/ 129 h 594"/>
                  <a:gd name="T22" fmla="*/ 9 w 699"/>
                  <a:gd name="T23" fmla="*/ 207 h 594"/>
                  <a:gd name="T24" fmla="*/ 28 w 699"/>
                  <a:gd name="T25" fmla="*/ 215 h 594"/>
                  <a:gd name="T26" fmla="*/ 37 w 699"/>
                  <a:gd name="T27" fmla="*/ 238 h 594"/>
                  <a:gd name="T28" fmla="*/ 56 w 699"/>
                  <a:gd name="T29" fmla="*/ 266 h 594"/>
                  <a:gd name="T30" fmla="*/ 94 w 699"/>
                  <a:gd name="T31" fmla="*/ 288 h 594"/>
                  <a:gd name="T32" fmla="*/ 140 w 699"/>
                  <a:gd name="T33" fmla="*/ 316 h 594"/>
                  <a:gd name="T34" fmla="*/ 147 w 699"/>
                  <a:gd name="T35" fmla="*/ 354 h 594"/>
                  <a:gd name="T36" fmla="*/ 163 w 699"/>
                  <a:gd name="T37" fmla="*/ 383 h 594"/>
                  <a:gd name="T38" fmla="*/ 184 w 699"/>
                  <a:gd name="T39" fmla="*/ 394 h 594"/>
                  <a:gd name="T40" fmla="*/ 197 w 699"/>
                  <a:gd name="T41" fmla="*/ 369 h 594"/>
                  <a:gd name="T42" fmla="*/ 246 w 699"/>
                  <a:gd name="T43" fmla="*/ 303 h 594"/>
                  <a:gd name="T44" fmla="*/ 278 w 699"/>
                  <a:gd name="T45" fmla="*/ 303 h 594"/>
                  <a:gd name="T46" fmla="*/ 362 w 699"/>
                  <a:gd name="T47" fmla="*/ 291 h 594"/>
                  <a:gd name="T48" fmla="*/ 399 w 699"/>
                  <a:gd name="T49" fmla="*/ 357 h 594"/>
                  <a:gd name="T50" fmla="*/ 406 w 699"/>
                  <a:gd name="T51" fmla="*/ 387 h 594"/>
                  <a:gd name="T52" fmla="*/ 422 w 699"/>
                  <a:gd name="T53" fmla="*/ 420 h 594"/>
                  <a:gd name="T54" fmla="*/ 418 w 699"/>
                  <a:gd name="T55" fmla="*/ 447 h 594"/>
                  <a:gd name="T56" fmla="*/ 428 w 699"/>
                  <a:gd name="T57" fmla="*/ 472 h 594"/>
                  <a:gd name="T58" fmla="*/ 453 w 699"/>
                  <a:gd name="T59" fmla="*/ 452 h 594"/>
                  <a:gd name="T60" fmla="*/ 471 w 699"/>
                  <a:gd name="T61" fmla="*/ 459 h 594"/>
                  <a:gd name="T62" fmla="*/ 524 w 699"/>
                  <a:gd name="T63" fmla="*/ 469 h 594"/>
                  <a:gd name="T64" fmla="*/ 530 w 699"/>
                  <a:gd name="T65" fmla="*/ 504 h 594"/>
                  <a:gd name="T66" fmla="*/ 524 w 699"/>
                  <a:gd name="T67" fmla="*/ 576 h 594"/>
                  <a:gd name="T68" fmla="*/ 559 w 699"/>
                  <a:gd name="T69" fmla="*/ 594 h 594"/>
                  <a:gd name="T70" fmla="*/ 602 w 699"/>
                  <a:gd name="T71" fmla="*/ 541 h 594"/>
                  <a:gd name="T72" fmla="*/ 627 w 699"/>
                  <a:gd name="T73" fmla="*/ 547 h 594"/>
                  <a:gd name="T74" fmla="*/ 655 w 699"/>
                  <a:gd name="T75" fmla="*/ 522 h 594"/>
                  <a:gd name="T76" fmla="*/ 668 w 699"/>
                  <a:gd name="T77" fmla="*/ 488 h 594"/>
                  <a:gd name="T78" fmla="*/ 645 w 699"/>
                  <a:gd name="T79" fmla="*/ 453 h 594"/>
                  <a:gd name="T80" fmla="*/ 699 w 699"/>
                  <a:gd name="T81" fmla="*/ 465 h 594"/>
                  <a:gd name="T82" fmla="*/ 686 w 699"/>
                  <a:gd name="T83" fmla="*/ 426 h 594"/>
                  <a:gd name="T84" fmla="*/ 674 w 699"/>
                  <a:gd name="T85" fmla="*/ 397 h 594"/>
                  <a:gd name="T86" fmla="*/ 678 w 699"/>
                  <a:gd name="T87" fmla="*/ 379 h 594"/>
                  <a:gd name="T88" fmla="*/ 665 w 699"/>
                  <a:gd name="T89" fmla="*/ 357 h 594"/>
                  <a:gd name="T90" fmla="*/ 659 w 699"/>
                  <a:gd name="T91" fmla="*/ 307 h 594"/>
                  <a:gd name="T92" fmla="*/ 671 w 699"/>
                  <a:gd name="T93" fmla="*/ 272 h 594"/>
                  <a:gd name="T94" fmla="*/ 643 w 699"/>
                  <a:gd name="T95" fmla="*/ 238 h 594"/>
                  <a:gd name="T96" fmla="*/ 643 w 699"/>
                  <a:gd name="T97" fmla="*/ 182 h 594"/>
                  <a:gd name="T98" fmla="*/ 624 w 699"/>
                  <a:gd name="T99" fmla="*/ 176 h 594"/>
                  <a:gd name="T100" fmla="*/ 624 w 699"/>
                  <a:gd name="T101" fmla="*/ 150 h 594"/>
                  <a:gd name="T102" fmla="*/ 593 w 699"/>
                  <a:gd name="T103" fmla="*/ 110 h 594"/>
                  <a:gd name="T104" fmla="*/ 587 w 699"/>
                  <a:gd name="T105" fmla="*/ 69 h 594"/>
                  <a:gd name="T106" fmla="*/ 561 w 699"/>
                  <a:gd name="T107" fmla="*/ 22 h 594"/>
                  <a:gd name="T108" fmla="*/ 547 w 699"/>
                  <a:gd name="T109" fmla="*/ 45 h 594"/>
                  <a:gd name="T110" fmla="*/ 508 w 699"/>
                  <a:gd name="T111" fmla="*/ 72 h 594"/>
                  <a:gd name="T112" fmla="*/ 434 w 699"/>
                  <a:gd name="T113" fmla="*/ 63 h 594"/>
                  <a:gd name="T114" fmla="*/ 409 w 699"/>
                  <a:gd name="T115" fmla="*/ 63 h 5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699" h="594">
                    <a:moveTo>
                      <a:pt x="393" y="51"/>
                    </a:moveTo>
                    <a:lnTo>
                      <a:pt x="371" y="72"/>
                    </a:lnTo>
                    <a:lnTo>
                      <a:pt x="359" y="72"/>
                    </a:lnTo>
                    <a:lnTo>
                      <a:pt x="340" y="57"/>
                    </a:lnTo>
                    <a:lnTo>
                      <a:pt x="352" y="31"/>
                    </a:lnTo>
                    <a:lnTo>
                      <a:pt x="284" y="31"/>
                    </a:lnTo>
                    <a:lnTo>
                      <a:pt x="262" y="41"/>
                    </a:lnTo>
                    <a:lnTo>
                      <a:pt x="250" y="31"/>
                    </a:lnTo>
                    <a:lnTo>
                      <a:pt x="237" y="35"/>
                    </a:lnTo>
                    <a:lnTo>
                      <a:pt x="209" y="16"/>
                    </a:lnTo>
                    <a:lnTo>
                      <a:pt x="193" y="22"/>
                    </a:lnTo>
                    <a:lnTo>
                      <a:pt x="193" y="6"/>
                    </a:lnTo>
                    <a:lnTo>
                      <a:pt x="131" y="0"/>
                    </a:lnTo>
                    <a:lnTo>
                      <a:pt x="137" y="22"/>
                    </a:lnTo>
                    <a:lnTo>
                      <a:pt x="134" y="41"/>
                    </a:lnTo>
                    <a:lnTo>
                      <a:pt x="106" y="53"/>
                    </a:lnTo>
                    <a:lnTo>
                      <a:pt x="131" y="72"/>
                    </a:lnTo>
                    <a:lnTo>
                      <a:pt x="127" y="106"/>
                    </a:lnTo>
                    <a:lnTo>
                      <a:pt x="103" y="113"/>
                    </a:lnTo>
                    <a:lnTo>
                      <a:pt x="74" y="110"/>
                    </a:lnTo>
                    <a:lnTo>
                      <a:pt x="53" y="125"/>
                    </a:lnTo>
                    <a:lnTo>
                      <a:pt x="37" y="129"/>
                    </a:lnTo>
                    <a:lnTo>
                      <a:pt x="0" y="197"/>
                    </a:lnTo>
                    <a:lnTo>
                      <a:pt x="9" y="207"/>
                    </a:lnTo>
                    <a:lnTo>
                      <a:pt x="28" y="184"/>
                    </a:lnTo>
                    <a:lnTo>
                      <a:pt x="28" y="215"/>
                    </a:lnTo>
                    <a:lnTo>
                      <a:pt x="53" y="194"/>
                    </a:lnTo>
                    <a:lnTo>
                      <a:pt x="37" y="238"/>
                    </a:lnTo>
                    <a:lnTo>
                      <a:pt x="50" y="235"/>
                    </a:lnTo>
                    <a:lnTo>
                      <a:pt x="56" y="266"/>
                    </a:lnTo>
                    <a:lnTo>
                      <a:pt x="84" y="285"/>
                    </a:lnTo>
                    <a:lnTo>
                      <a:pt x="94" y="288"/>
                    </a:lnTo>
                    <a:lnTo>
                      <a:pt x="127" y="319"/>
                    </a:lnTo>
                    <a:lnTo>
                      <a:pt x="140" y="316"/>
                    </a:lnTo>
                    <a:lnTo>
                      <a:pt x="125" y="344"/>
                    </a:lnTo>
                    <a:lnTo>
                      <a:pt x="147" y="354"/>
                    </a:lnTo>
                    <a:lnTo>
                      <a:pt x="153" y="369"/>
                    </a:lnTo>
                    <a:lnTo>
                      <a:pt x="163" y="383"/>
                    </a:lnTo>
                    <a:lnTo>
                      <a:pt x="166" y="392"/>
                    </a:lnTo>
                    <a:lnTo>
                      <a:pt x="184" y="394"/>
                    </a:lnTo>
                    <a:lnTo>
                      <a:pt x="197" y="379"/>
                    </a:lnTo>
                    <a:lnTo>
                      <a:pt x="197" y="369"/>
                    </a:lnTo>
                    <a:lnTo>
                      <a:pt x="213" y="366"/>
                    </a:lnTo>
                    <a:lnTo>
                      <a:pt x="246" y="303"/>
                    </a:lnTo>
                    <a:lnTo>
                      <a:pt x="265" y="297"/>
                    </a:lnTo>
                    <a:lnTo>
                      <a:pt x="278" y="303"/>
                    </a:lnTo>
                    <a:lnTo>
                      <a:pt x="299" y="291"/>
                    </a:lnTo>
                    <a:lnTo>
                      <a:pt x="362" y="291"/>
                    </a:lnTo>
                    <a:lnTo>
                      <a:pt x="393" y="338"/>
                    </a:lnTo>
                    <a:lnTo>
                      <a:pt x="399" y="357"/>
                    </a:lnTo>
                    <a:lnTo>
                      <a:pt x="415" y="366"/>
                    </a:lnTo>
                    <a:lnTo>
                      <a:pt x="406" y="387"/>
                    </a:lnTo>
                    <a:lnTo>
                      <a:pt x="424" y="391"/>
                    </a:lnTo>
                    <a:lnTo>
                      <a:pt x="422" y="420"/>
                    </a:lnTo>
                    <a:lnTo>
                      <a:pt x="430" y="435"/>
                    </a:lnTo>
                    <a:lnTo>
                      <a:pt x="418" y="447"/>
                    </a:lnTo>
                    <a:lnTo>
                      <a:pt x="412" y="472"/>
                    </a:lnTo>
                    <a:lnTo>
                      <a:pt x="428" y="472"/>
                    </a:lnTo>
                    <a:lnTo>
                      <a:pt x="440" y="453"/>
                    </a:lnTo>
                    <a:lnTo>
                      <a:pt x="453" y="452"/>
                    </a:lnTo>
                    <a:lnTo>
                      <a:pt x="469" y="451"/>
                    </a:lnTo>
                    <a:lnTo>
                      <a:pt x="471" y="459"/>
                    </a:lnTo>
                    <a:lnTo>
                      <a:pt x="496" y="453"/>
                    </a:lnTo>
                    <a:lnTo>
                      <a:pt x="524" y="469"/>
                    </a:lnTo>
                    <a:lnTo>
                      <a:pt x="521" y="485"/>
                    </a:lnTo>
                    <a:lnTo>
                      <a:pt x="530" y="504"/>
                    </a:lnTo>
                    <a:lnTo>
                      <a:pt x="537" y="547"/>
                    </a:lnTo>
                    <a:lnTo>
                      <a:pt x="524" y="576"/>
                    </a:lnTo>
                    <a:lnTo>
                      <a:pt x="549" y="572"/>
                    </a:lnTo>
                    <a:lnTo>
                      <a:pt x="559" y="594"/>
                    </a:lnTo>
                    <a:lnTo>
                      <a:pt x="584" y="584"/>
                    </a:lnTo>
                    <a:lnTo>
                      <a:pt x="602" y="541"/>
                    </a:lnTo>
                    <a:lnTo>
                      <a:pt x="621" y="553"/>
                    </a:lnTo>
                    <a:lnTo>
                      <a:pt x="627" y="547"/>
                    </a:lnTo>
                    <a:lnTo>
                      <a:pt x="645" y="557"/>
                    </a:lnTo>
                    <a:lnTo>
                      <a:pt x="655" y="522"/>
                    </a:lnTo>
                    <a:lnTo>
                      <a:pt x="671" y="504"/>
                    </a:lnTo>
                    <a:lnTo>
                      <a:pt x="668" y="488"/>
                    </a:lnTo>
                    <a:lnTo>
                      <a:pt x="643" y="482"/>
                    </a:lnTo>
                    <a:lnTo>
                      <a:pt x="645" y="453"/>
                    </a:lnTo>
                    <a:lnTo>
                      <a:pt x="671" y="453"/>
                    </a:lnTo>
                    <a:lnTo>
                      <a:pt x="699" y="465"/>
                    </a:lnTo>
                    <a:lnTo>
                      <a:pt x="696" y="438"/>
                    </a:lnTo>
                    <a:lnTo>
                      <a:pt x="686" y="426"/>
                    </a:lnTo>
                    <a:lnTo>
                      <a:pt x="671" y="420"/>
                    </a:lnTo>
                    <a:lnTo>
                      <a:pt x="674" y="397"/>
                    </a:lnTo>
                    <a:lnTo>
                      <a:pt x="692" y="391"/>
                    </a:lnTo>
                    <a:lnTo>
                      <a:pt x="678" y="379"/>
                    </a:lnTo>
                    <a:lnTo>
                      <a:pt x="684" y="354"/>
                    </a:lnTo>
                    <a:lnTo>
                      <a:pt x="665" y="357"/>
                    </a:lnTo>
                    <a:lnTo>
                      <a:pt x="655" y="344"/>
                    </a:lnTo>
                    <a:lnTo>
                      <a:pt x="659" y="307"/>
                    </a:lnTo>
                    <a:lnTo>
                      <a:pt x="653" y="297"/>
                    </a:lnTo>
                    <a:lnTo>
                      <a:pt x="671" y="272"/>
                    </a:lnTo>
                    <a:lnTo>
                      <a:pt x="671" y="256"/>
                    </a:lnTo>
                    <a:lnTo>
                      <a:pt x="643" y="238"/>
                    </a:lnTo>
                    <a:lnTo>
                      <a:pt x="639" y="207"/>
                    </a:lnTo>
                    <a:lnTo>
                      <a:pt x="643" y="182"/>
                    </a:lnTo>
                    <a:lnTo>
                      <a:pt x="637" y="176"/>
                    </a:lnTo>
                    <a:lnTo>
                      <a:pt x="624" y="176"/>
                    </a:lnTo>
                    <a:lnTo>
                      <a:pt x="606" y="188"/>
                    </a:lnTo>
                    <a:lnTo>
                      <a:pt x="624" y="150"/>
                    </a:lnTo>
                    <a:lnTo>
                      <a:pt x="637" y="150"/>
                    </a:lnTo>
                    <a:lnTo>
                      <a:pt x="593" y="110"/>
                    </a:lnTo>
                    <a:lnTo>
                      <a:pt x="596" y="75"/>
                    </a:lnTo>
                    <a:lnTo>
                      <a:pt x="587" y="69"/>
                    </a:lnTo>
                    <a:lnTo>
                      <a:pt x="577" y="31"/>
                    </a:lnTo>
                    <a:lnTo>
                      <a:pt x="561" y="22"/>
                    </a:lnTo>
                    <a:lnTo>
                      <a:pt x="540" y="25"/>
                    </a:lnTo>
                    <a:lnTo>
                      <a:pt x="547" y="45"/>
                    </a:lnTo>
                    <a:lnTo>
                      <a:pt x="518" y="57"/>
                    </a:lnTo>
                    <a:lnTo>
                      <a:pt x="508" y="72"/>
                    </a:lnTo>
                    <a:lnTo>
                      <a:pt x="453" y="51"/>
                    </a:lnTo>
                    <a:lnTo>
                      <a:pt x="434" y="63"/>
                    </a:lnTo>
                    <a:lnTo>
                      <a:pt x="418" y="84"/>
                    </a:lnTo>
                    <a:lnTo>
                      <a:pt x="409" y="63"/>
                    </a:lnTo>
                    <a:lnTo>
                      <a:pt x="393" y="51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1" name="Freeform 126">
                <a:extLst>
                  <a:ext uri="{FF2B5EF4-FFF2-40B4-BE49-F238E27FC236}">
                    <a16:creationId xmlns:a16="http://schemas.microsoft.com/office/drawing/2014/main" id="{C12DAB0F-68C0-4650-89C6-B8C6369804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1" y="2079"/>
                <a:ext cx="72" cy="20"/>
              </a:xfrm>
              <a:custGeom>
                <a:avLst/>
                <a:gdLst>
                  <a:gd name="T0" fmla="*/ 281 w 287"/>
                  <a:gd name="T1" fmla="*/ 27 h 80"/>
                  <a:gd name="T2" fmla="*/ 271 w 287"/>
                  <a:gd name="T3" fmla="*/ 24 h 80"/>
                  <a:gd name="T4" fmla="*/ 234 w 287"/>
                  <a:gd name="T5" fmla="*/ 37 h 80"/>
                  <a:gd name="T6" fmla="*/ 221 w 287"/>
                  <a:gd name="T7" fmla="*/ 18 h 80"/>
                  <a:gd name="T8" fmla="*/ 212 w 287"/>
                  <a:gd name="T9" fmla="*/ 15 h 80"/>
                  <a:gd name="T10" fmla="*/ 199 w 287"/>
                  <a:gd name="T11" fmla="*/ 21 h 80"/>
                  <a:gd name="T12" fmla="*/ 184 w 287"/>
                  <a:gd name="T13" fmla="*/ 0 h 80"/>
                  <a:gd name="T14" fmla="*/ 144 w 287"/>
                  <a:gd name="T15" fmla="*/ 2 h 80"/>
                  <a:gd name="T16" fmla="*/ 127 w 287"/>
                  <a:gd name="T17" fmla="*/ 18 h 80"/>
                  <a:gd name="T18" fmla="*/ 25 w 287"/>
                  <a:gd name="T19" fmla="*/ 18 h 80"/>
                  <a:gd name="T20" fmla="*/ 0 w 287"/>
                  <a:gd name="T21" fmla="*/ 49 h 80"/>
                  <a:gd name="T22" fmla="*/ 6 w 287"/>
                  <a:gd name="T23" fmla="*/ 80 h 80"/>
                  <a:gd name="T24" fmla="*/ 12 w 287"/>
                  <a:gd name="T25" fmla="*/ 71 h 80"/>
                  <a:gd name="T26" fmla="*/ 93 w 287"/>
                  <a:gd name="T27" fmla="*/ 71 h 80"/>
                  <a:gd name="T28" fmla="*/ 99 w 287"/>
                  <a:gd name="T29" fmla="*/ 49 h 80"/>
                  <a:gd name="T30" fmla="*/ 146 w 287"/>
                  <a:gd name="T31" fmla="*/ 47 h 80"/>
                  <a:gd name="T32" fmla="*/ 162 w 287"/>
                  <a:gd name="T33" fmla="*/ 24 h 80"/>
                  <a:gd name="T34" fmla="*/ 199 w 287"/>
                  <a:gd name="T35" fmla="*/ 49 h 80"/>
                  <a:gd name="T36" fmla="*/ 215 w 287"/>
                  <a:gd name="T37" fmla="*/ 49 h 80"/>
                  <a:gd name="T38" fmla="*/ 234 w 287"/>
                  <a:gd name="T39" fmla="*/ 62 h 80"/>
                  <a:gd name="T40" fmla="*/ 281 w 287"/>
                  <a:gd name="T41" fmla="*/ 53 h 80"/>
                  <a:gd name="T42" fmla="*/ 287 w 287"/>
                  <a:gd name="T43" fmla="*/ 43 h 80"/>
                  <a:gd name="T44" fmla="*/ 281 w 287"/>
                  <a:gd name="T45" fmla="*/ 27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287" h="80">
                    <a:moveTo>
                      <a:pt x="281" y="27"/>
                    </a:moveTo>
                    <a:lnTo>
                      <a:pt x="271" y="24"/>
                    </a:lnTo>
                    <a:lnTo>
                      <a:pt x="234" y="37"/>
                    </a:lnTo>
                    <a:lnTo>
                      <a:pt x="221" y="18"/>
                    </a:lnTo>
                    <a:lnTo>
                      <a:pt x="212" y="15"/>
                    </a:lnTo>
                    <a:lnTo>
                      <a:pt x="199" y="21"/>
                    </a:lnTo>
                    <a:lnTo>
                      <a:pt x="184" y="0"/>
                    </a:lnTo>
                    <a:lnTo>
                      <a:pt x="144" y="2"/>
                    </a:lnTo>
                    <a:lnTo>
                      <a:pt x="127" y="18"/>
                    </a:lnTo>
                    <a:lnTo>
                      <a:pt x="25" y="18"/>
                    </a:lnTo>
                    <a:lnTo>
                      <a:pt x="0" y="49"/>
                    </a:lnTo>
                    <a:lnTo>
                      <a:pt x="6" y="80"/>
                    </a:lnTo>
                    <a:lnTo>
                      <a:pt x="12" y="71"/>
                    </a:lnTo>
                    <a:lnTo>
                      <a:pt x="93" y="71"/>
                    </a:lnTo>
                    <a:lnTo>
                      <a:pt x="99" y="49"/>
                    </a:lnTo>
                    <a:lnTo>
                      <a:pt x="146" y="47"/>
                    </a:lnTo>
                    <a:lnTo>
                      <a:pt x="162" y="24"/>
                    </a:lnTo>
                    <a:lnTo>
                      <a:pt x="199" y="49"/>
                    </a:lnTo>
                    <a:lnTo>
                      <a:pt x="215" y="49"/>
                    </a:lnTo>
                    <a:lnTo>
                      <a:pt x="234" y="62"/>
                    </a:lnTo>
                    <a:lnTo>
                      <a:pt x="281" y="53"/>
                    </a:lnTo>
                    <a:lnTo>
                      <a:pt x="287" y="43"/>
                    </a:lnTo>
                    <a:lnTo>
                      <a:pt x="281" y="2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2" name="Freeform 127">
                <a:extLst>
                  <a:ext uri="{FF2B5EF4-FFF2-40B4-BE49-F238E27FC236}">
                    <a16:creationId xmlns:a16="http://schemas.microsoft.com/office/drawing/2014/main" id="{347782E9-770B-4B87-B6A0-E0B6C533D9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3" y="2109"/>
                <a:ext cx="73" cy="49"/>
              </a:xfrm>
              <a:custGeom>
                <a:avLst/>
                <a:gdLst>
                  <a:gd name="T0" fmla="*/ 293 w 293"/>
                  <a:gd name="T1" fmla="*/ 22 h 197"/>
                  <a:gd name="T2" fmla="*/ 287 w 293"/>
                  <a:gd name="T3" fmla="*/ 0 h 197"/>
                  <a:gd name="T4" fmla="*/ 178 w 293"/>
                  <a:gd name="T5" fmla="*/ 0 h 197"/>
                  <a:gd name="T6" fmla="*/ 144 w 293"/>
                  <a:gd name="T7" fmla="*/ 4 h 197"/>
                  <a:gd name="T8" fmla="*/ 97 w 293"/>
                  <a:gd name="T9" fmla="*/ 28 h 197"/>
                  <a:gd name="T10" fmla="*/ 62 w 293"/>
                  <a:gd name="T11" fmla="*/ 22 h 197"/>
                  <a:gd name="T12" fmla="*/ 31 w 293"/>
                  <a:gd name="T13" fmla="*/ 35 h 197"/>
                  <a:gd name="T14" fmla="*/ 0 w 293"/>
                  <a:gd name="T15" fmla="*/ 35 h 197"/>
                  <a:gd name="T16" fmla="*/ 3 w 293"/>
                  <a:gd name="T17" fmla="*/ 41 h 197"/>
                  <a:gd name="T18" fmla="*/ 27 w 293"/>
                  <a:gd name="T19" fmla="*/ 57 h 197"/>
                  <a:gd name="T20" fmla="*/ 37 w 293"/>
                  <a:gd name="T21" fmla="*/ 75 h 197"/>
                  <a:gd name="T22" fmla="*/ 60 w 293"/>
                  <a:gd name="T23" fmla="*/ 100 h 197"/>
                  <a:gd name="T24" fmla="*/ 84 w 293"/>
                  <a:gd name="T25" fmla="*/ 98 h 197"/>
                  <a:gd name="T26" fmla="*/ 119 w 293"/>
                  <a:gd name="T27" fmla="*/ 82 h 197"/>
                  <a:gd name="T28" fmla="*/ 128 w 293"/>
                  <a:gd name="T29" fmla="*/ 90 h 197"/>
                  <a:gd name="T30" fmla="*/ 112 w 293"/>
                  <a:gd name="T31" fmla="*/ 106 h 197"/>
                  <a:gd name="T32" fmla="*/ 103 w 293"/>
                  <a:gd name="T33" fmla="*/ 125 h 197"/>
                  <a:gd name="T34" fmla="*/ 115 w 293"/>
                  <a:gd name="T35" fmla="*/ 144 h 197"/>
                  <a:gd name="T36" fmla="*/ 144 w 293"/>
                  <a:gd name="T37" fmla="*/ 160 h 197"/>
                  <a:gd name="T38" fmla="*/ 144 w 293"/>
                  <a:gd name="T39" fmla="*/ 176 h 197"/>
                  <a:gd name="T40" fmla="*/ 159 w 293"/>
                  <a:gd name="T41" fmla="*/ 166 h 197"/>
                  <a:gd name="T42" fmla="*/ 156 w 293"/>
                  <a:gd name="T43" fmla="*/ 197 h 197"/>
                  <a:gd name="T44" fmla="*/ 193 w 293"/>
                  <a:gd name="T45" fmla="*/ 129 h 197"/>
                  <a:gd name="T46" fmla="*/ 209 w 293"/>
                  <a:gd name="T47" fmla="*/ 125 h 197"/>
                  <a:gd name="T48" fmla="*/ 230 w 293"/>
                  <a:gd name="T49" fmla="*/ 110 h 197"/>
                  <a:gd name="T50" fmla="*/ 259 w 293"/>
                  <a:gd name="T51" fmla="*/ 113 h 197"/>
                  <a:gd name="T52" fmla="*/ 283 w 293"/>
                  <a:gd name="T53" fmla="*/ 106 h 197"/>
                  <a:gd name="T54" fmla="*/ 287 w 293"/>
                  <a:gd name="T55" fmla="*/ 72 h 197"/>
                  <a:gd name="T56" fmla="*/ 262 w 293"/>
                  <a:gd name="T57" fmla="*/ 53 h 197"/>
                  <a:gd name="T58" fmla="*/ 290 w 293"/>
                  <a:gd name="T59" fmla="*/ 41 h 197"/>
                  <a:gd name="T60" fmla="*/ 293 w 293"/>
                  <a:gd name="T61" fmla="*/ 22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293" h="197">
                    <a:moveTo>
                      <a:pt x="293" y="22"/>
                    </a:moveTo>
                    <a:lnTo>
                      <a:pt x="287" y="0"/>
                    </a:lnTo>
                    <a:lnTo>
                      <a:pt x="178" y="0"/>
                    </a:lnTo>
                    <a:lnTo>
                      <a:pt x="144" y="4"/>
                    </a:lnTo>
                    <a:lnTo>
                      <a:pt x="97" y="28"/>
                    </a:lnTo>
                    <a:lnTo>
                      <a:pt x="62" y="22"/>
                    </a:lnTo>
                    <a:lnTo>
                      <a:pt x="31" y="35"/>
                    </a:lnTo>
                    <a:lnTo>
                      <a:pt x="0" y="35"/>
                    </a:lnTo>
                    <a:lnTo>
                      <a:pt x="3" y="41"/>
                    </a:lnTo>
                    <a:lnTo>
                      <a:pt x="27" y="57"/>
                    </a:lnTo>
                    <a:lnTo>
                      <a:pt x="37" y="75"/>
                    </a:lnTo>
                    <a:lnTo>
                      <a:pt x="60" y="100"/>
                    </a:lnTo>
                    <a:lnTo>
                      <a:pt x="84" y="98"/>
                    </a:lnTo>
                    <a:lnTo>
                      <a:pt x="119" y="82"/>
                    </a:lnTo>
                    <a:lnTo>
                      <a:pt x="128" y="90"/>
                    </a:lnTo>
                    <a:lnTo>
                      <a:pt x="112" y="106"/>
                    </a:lnTo>
                    <a:lnTo>
                      <a:pt x="103" y="125"/>
                    </a:lnTo>
                    <a:lnTo>
                      <a:pt x="115" y="144"/>
                    </a:lnTo>
                    <a:lnTo>
                      <a:pt x="144" y="160"/>
                    </a:lnTo>
                    <a:lnTo>
                      <a:pt x="144" y="176"/>
                    </a:lnTo>
                    <a:lnTo>
                      <a:pt x="159" y="166"/>
                    </a:lnTo>
                    <a:lnTo>
                      <a:pt x="156" y="197"/>
                    </a:lnTo>
                    <a:lnTo>
                      <a:pt x="193" y="129"/>
                    </a:lnTo>
                    <a:lnTo>
                      <a:pt x="209" y="125"/>
                    </a:lnTo>
                    <a:lnTo>
                      <a:pt x="230" y="110"/>
                    </a:lnTo>
                    <a:lnTo>
                      <a:pt x="259" y="113"/>
                    </a:lnTo>
                    <a:lnTo>
                      <a:pt x="283" y="106"/>
                    </a:lnTo>
                    <a:lnTo>
                      <a:pt x="287" y="72"/>
                    </a:lnTo>
                    <a:lnTo>
                      <a:pt x="262" y="53"/>
                    </a:lnTo>
                    <a:lnTo>
                      <a:pt x="290" y="41"/>
                    </a:lnTo>
                    <a:lnTo>
                      <a:pt x="293" y="2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3" name="Freeform 128">
                <a:extLst>
                  <a:ext uri="{FF2B5EF4-FFF2-40B4-BE49-F238E27FC236}">
                    <a16:creationId xmlns:a16="http://schemas.microsoft.com/office/drawing/2014/main" id="{4CBFB9CF-E686-4E86-ADA5-E8C02A885B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03" y="2182"/>
                <a:ext cx="72" cy="83"/>
              </a:xfrm>
              <a:custGeom>
                <a:avLst/>
                <a:gdLst>
                  <a:gd name="T0" fmla="*/ 18 w 287"/>
                  <a:gd name="T1" fmla="*/ 103 h 332"/>
                  <a:gd name="T2" fmla="*/ 0 w 287"/>
                  <a:gd name="T3" fmla="*/ 101 h 332"/>
                  <a:gd name="T4" fmla="*/ 0 w 287"/>
                  <a:gd name="T5" fmla="*/ 103 h 332"/>
                  <a:gd name="T6" fmla="*/ 2 w 287"/>
                  <a:gd name="T7" fmla="*/ 144 h 332"/>
                  <a:gd name="T8" fmla="*/ 0 w 287"/>
                  <a:gd name="T9" fmla="*/ 162 h 332"/>
                  <a:gd name="T10" fmla="*/ 8 w 287"/>
                  <a:gd name="T11" fmla="*/ 197 h 332"/>
                  <a:gd name="T12" fmla="*/ 27 w 287"/>
                  <a:gd name="T13" fmla="*/ 191 h 332"/>
                  <a:gd name="T14" fmla="*/ 33 w 287"/>
                  <a:gd name="T15" fmla="*/ 219 h 332"/>
                  <a:gd name="T16" fmla="*/ 39 w 287"/>
                  <a:gd name="T17" fmla="*/ 238 h 332"/>
                  <a:gd name="T18" fmla="*/ 68 w 287"/>
                  <a:gd name="T19" fmla="*/ 260 h 332"/>
                  <a:gd name="T20" fmla="*/ 33 w 287"/>
                  <a:gd name="T21" fmla="*/ 256 h 332"/>
                  <a:gd name="T22" fmla="*/ 27 w 287"/>
                  <a:gd name="T23" fmla="*/ 262 h 332"/>
                  <a:gd name="T24" fmla="*/ 59 w 287"/>
                  <a:gd name="T25" fmla="*/ 272 h 332"/>
                  <a:gd name="T26" fmla="*/ 68 w 287"/>
                  <a:gd name="T27" fmla="*/ 281 h 332"/>
                  <a:gd name="T28" fmla="*/ 102 w 287"/>
                  <a:gd name="T29" fmla="*/ 295 h 332"/>
                  <a:gd name="T30" fmla="*/ 174 w 287"/>
                  <a:gd name="T31" fmla="*/ 332 h 332"/>
                  <a:gd name="T32" fmla="*/ 184 w 287"/>
                  <a:gd name="T33" fmla="*/ 299 h 332"/>
                  <a:gd name="T34" fmla="*/ 196 w 287"/>
                  <a:gd name="T35" fmla="*/ 297 h 332"/>
                  <a:gd name="T36" fmla="*/ 205 w 287"/>
                  <a:gd name="T37" fmla="*/ 285 h 332"/>
                  <a:gd name="T38" fmla="*/ 252 w 287"/>
                  <a:gd name="T39" fmla="*/ 240 h 332"/>
                  <a:gd name="T40" fmla="*/ 252 w 287"/>
                  <a:gd name="T41" fmla="*/ 213 h 332"/>
                  <a:gd name="T42" fmla="*/ 262 w 287"/>
                  <a:gd name="T43" fmla="*/ 203 h 332"/>
                  <a:gd name="T44" fmla="*/ 277 w 287"/>
                  <a:gd name="T45" fmla="*/ 200 h 332"/>
                  <a:gd name="T46" fmla="*/ 287 w 287"/>
                  <a:gd name="T47" fmla="*/ 161 h 332"/>
                  <a:gd name="T48" fmla="*/ 274 w 287"/>
                  <a:gd name="T49" fmla="*/ 162 h 332"/>
                  <a:gd name="T50" fmla="*/ 262 w 287"/>
                  <a:gd name="T51" fmla="*/ 181 h 332"/>
                  <a:gd name="T52" fmla="*/ 246 w 287"/>
                  <a:gd name="T53" fmla="*/ 181 h 332"/>
                  <a:gd name="T54" fmla="*/ 252 w 287"/>
                  <a:gd name="T55" fmla="*/ 156 h 332"/>
                  <a:gd name="T56" fmla="*/ 264 w 287"/>
                  <a:gd name="T57" fmla="*/ 144 h 332"/>
                  <a:gd name="T58" fmla="*/ 256 w 287"/>
                  <a:gd name="T59" fmla="*/ 129 h 332"/>
                  <a:gd name="T60" fmla="*/ 258 w 287"/>
                  <a:gd name="T61" fmla="*/ 100 h 332"/>
                  <a:gd name="T62" fmla="*/ 240 w 287"/>
                  <a:gd name="T63" fmla="*/ 96 h 332"/>
                  <a:gd name="T64" fmla="*/ 249 w 287"/>
                  <a:gd name="T65" fmla="*/ 75 h 332"/>
                  <a:gd name="T66" fmla="*/ 233 w 287"/>
                  <a:gd name="T67" fmla="*/ 66 h 332"/>
                  <a:gd name="T68" fmla="*/ 227 w 287"/>
                  <a:gd name="T69" fmla="*/ 47 h 332"/>
                  <a:gd name="T70" fmla="*/ 196 w 287"/>
                  <a:gd name="T71" fmla="*/ 0 h 332"/>
                  <a:gd name="T72" fmla="*/ 133 w 287"/>
                  <a:gd name="T73" fmla="*/ 0 h 332"/>
                  <a:gd name="T74" fmla="*/ 112 w 287"/>
                  <a:gd name="T75" fmla="*/ 12 h 332"/>
                  <a:gd name="T76" fmla="*/ 99 w 287"/>
                  <a:gd name="T77" fmla="*/ 6 h 332"/>
                  <a:gd name="T78" fmla="*/ 80 w 287"/>
                  <a:gd name="T79" fmla="*/ 12 h 332"/>
                  <a:gd name="T80" fmla="*/ 47 w 287"/>
                  <a:gd name="T81" fmla="*/ 75 h 332"/>
                  <a:gd name="T82" fmla="*/ 31 w 287"/>
                  <a:gd name="T83" fmla="*/ 78 h 332"/>
                  <a:gd name="T84" fmla="*/ 31 w 287"/>
                  <a:gd name="T85" fmla="*/ 88 h 332"/>
                  <a:gd name="T86" fmla="*/ 18 w 287"/>
                  <a:gd name="T87" fmla="*/ 103 h 3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287" h="332">
                    <a:moveTo>
                      <a:pt x="18" y="103"/>
                    </a:moveTo>
                    <a:lnTo>
                      <a:pt x="0" y="101"/>
                    </a:lnTo>
                    <a:lnTo>
                      <a:pt x="0" y="103"/>
                    </a:lnTo>
                    <a:lnTo>
                      <a:pt x="2" y="144"/>
                    </a:lnTo>
                    <a:lnTo>
                      <a:pt x="0" y="162"/>
                    </a:lnTo>
                    <a:lnTo>
                      <a:pt x="8" y="197"/>
                    </a:lnTo>
                    <a:lnTo>
                      <a:pt x="27" y="191"/>
                    </a:lnTo>
                    <a:lnTo>
                      <a:pt x="33" y="219"/>
                    </a:lnTo>
                    <a:lnTo>
                      <a:pt x="39" y="238"/>
                    </a:lnTo>
                    <a:lnTo>
                      <a:pt x="68" y="260"/>
                    </a:lnTo>
                    <a:lnTo>
                      <a:pt x="33" y="256"/>
                    </a:lnTo>
                    <a:lnTo>
                      <a:pt x="27" y="262"/>
                    </a:lnTo>
                    <a:lnTo>
                      <a:pt x="59" y="272"/>
                    </a:lnTo>
                    <a:lnTo>
                      <a:pt x="68" y="281"/>
                    </a:lnTo>
                    <a:lnTo>
                      <a:pt x="102" y="295"/>
                    </a:lnTo>
                    <a:lnTo>
                      <a:pt x="174" y="332"/>
                    </a:lnTo>
                    <a:lnTo>
                      <a:pt x="184" y="299"/>
                    </a:lnTo>
                    <a:lnTo>
                      <a:pt x="196" y="297"/>
                    </a:lnTo>
                    <a:lnTo>
                      <a:pt x="205" y="285"/>
                    </a:lnTo>
                    <a:lnTo>
                      <a:pt x="252" y="240"/>
                    </a:lnTo>
                    <a:lnTo>
                      <a:pt x="252" y="213"/>
                    </a:lnTo>
                    <a:lnTo>
                      <a:pt x="262" y="203"/>
                    </a:lnTo>
                    <a:lnTo>
                      <a:pt x="277" y="200"/>
                    </a:lnTo>
                    <a:lnTo>
                      <a:pt x="287" y="161"/>
                    </a:lnTo>
                    <a:lnTo>
                      <a:pt x="274" y="162"/>
                    </a:lnTo>
                    <a:lnTo>
                      <a:pt x="262" y="181"/>
                    </a:lnTo>
                    <a:lnTo>
                      <a:pt x="246" y="181"/>
                    </a:lnTo>
                    <a:lnTo>
                      <a:pt x="252" y="156"/>
                    </a:lnTo>
                    <a:lnTo>
                      <a:pt x="264" y="144"/>
                    </a:lnTo>
                    <a:lnTo>
                      <a:pt x="256" y="129"/>
                    </a:lnTo>
                    <a:lnTo>
                      <a:pt x="258" y="100"/>
                    </a:lnTo>
                    <a:lnTo>
                      <a:pt x="240" y="96"/>
                    </a:lnTo>
                    <a:lnTo>
                      <a:pt x="249" y="75"/>
                    </a:lnTo>
                    <a:lnTo>
                      <a:pt x="233" y="66"/>
                    </a:lnTo>
                    <a:lnTo>
                      <a:pt x="227" y="47"/>
                    </a:lnTo>
                    <a:lnTo>
                      <a:pt x="196" y="0"/>
                    </a:lnTo>
                    <a:lnTo>
                      <a:pt x="133" y="0"/>
                    </a:lnTo>
                    <a:lnTo>
                      <a:pt x="112" y="12"/>
                    </a:lnTo>
                    <a:lnTo>
                      <a:pt x="99" y="6"/>
                    </a:lnTo>
                    <a:lnTo>
                      <a:pt x="80" y="12"/>
                    </a:lnTo>
                    <a:lnTo>
                      <a:pt x="47" y="75"/>
                    </a:lnTo>
                    <a:lnTo>
                      <a:pt x="31" y="78"/>
                    </a:lnTo>
                    <a:lnTo>
                      <a:pt x="31" y="88"/>
                    </a:lnTo>
                    <a:lnTo>
                      <a:pt x="18" y="10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4" name="Freeform 129">
                <a:extLst>
                  <a:ext uri="{FF2B5EF4-FFF2-40B4-BE49-F238E27FC236}">
                    <a16:creationId xmlns:a16="http://schemas.microsoft.com/office/drawing/2014/main" id="{42E6A84D-6AA3-4F1A-B7AD-3EE9D2EE1D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47" y="2222"/>
                <a:ext cx="96" cy="112"/>
              </a:xfrm>
              <a:custGeom>
                <a:avLst/>
                <a:gdLst>
                  <a:gd name="T0" fmla="*/ 131 w 385"/>
                  <a:gd name="T1" fmla="*/ 8 h 449"/>
                  <a:gd name="T2" fmla="*/ 129 w 385"/>
                  <a:gd name="T3" fmla="*/ 0 h 449"/>
                  <a:gd name="T4" fmla="*/ 113 w 385"/>
                  <a:gd name="T5" fmla="*/ 1 h 449"/>
                  <a:gd name="T6" fmla="*/ 103 w 385"/>
                  <a:gd name="T7" fmla="*/ 40 h 449"/>
                  <a:gd name="T8" fmla="*/ 88 w 385"/>
                  <a:gd name="T9" fmla="*/ 43 h 449"/>
                  <a:gd name="T10" fmla="*/ 78 w 385"/>
                  <a:gd name="T11" fmla="*/ 53 h 449"/>
                  <a:gd name="T12" fmla="*/ 78 w 385"/>
                  <a:gd name="T13" fmla="*/ 80 h 449"/>
                  <a:gd name="T14" fmla="*/ 31 w 385"/>
                  <a:gd name="T15" fmla="*/ 125 h 449"/>
                  <a:gd name="T16" fmla="*/ 22 w 385"/>
                  <a:gd name="T17" fmla="*/ 137 h 449"/>
                  <a:gd name="T18" fmla="*/ 10 w 385"/>
                  <a:gd name="T19" fmla="*/ 139 h 449"/>
                  <a:gd name="T20" fmla="*/ 0 w 385"/>
                  <a:gd name="T21" fmla="*/ 172 h 449"/>
                  <a:gd name="T22" fmla="*/ 6 w 385"/>
                  <a:gd name="T23" fmla="*/ 196 h 449"/>
                  <a:gd name="T24" fmla="*/ 63 w 385"/>
                  <a:gd name="T25" fmla="*/ 231 h 449"/>
                  <a:gd name="T26" fmla="*/ 59 w 385"/>
                  <a:gd name="T27" fmla="*/ 243 h 449"/>
                  <a:gd name="T28" fmla="*/ 100 w 385"/>
                  <a:gd name="T29" fmla="*/ 262 h 449"/>
                  <a:gd name="T30" fmla="*/ 129 w 385"/>
                  <a:gd name="T31" fmla="*/ 281 h 449"/>
                  <a:gd name="T32" fmla="*/ 188 w 385"/>
                  <a:gd name="T33" fmla="*/ 352 h 449"/>
                  <a:gd name="T34" fmla="*/ 219 w 385"/>
                  <a:gd name="T35" fmla="*/ 381 h 449"/>
                  <a:gd name="T36" fmla="*/ 299 w 385"/>
                  <a:gd name="T37" fmla="*/ 428 h 449"/>
                  <a:gd name="T38" fmla="*/ 331 w 385"/>
                  <a:gd name="T39" fmla="*/ 437 h 449"/>
                  <a:gd name="T40" fmla="*/ 350 w 385"/>
                  <a:gd name="T41" fmla="*/ 449 h 449"/>
                  <a:gd name="T42" fmla="*/ 368 w 385"/>
                  <a:gd name="T43" fmla="*/ 449 h 449"/>
                  <a:gd name="T44" fmla="*/ 362 w 385"/>
                  <a:gd name="T45" fmla="*/ 393 h 449"/>
                  <a:gd name="T46" fmla="*/ 365 w 385"/>
                  <a:gd name="T47" fmla="*/ 375 h 449"/>
                  <a:gd name="T48" fmla="*/ 381 w 385"/>
                  <a:gd name="T49" fmla="*/ 352 h 449"/>
                  <a:gd name="T50" fmla="*/ 378 w 385"/>
                  <a:gd name="T51" fmla="*/ 334 h 449"/>
                  <a:gd name="T52" fmla="*/ 385 w 385"/>
                  <a:gd name="T53" fmla="*/ 318 h 449"/>
                  <a:gd name="T54" fmla="*/ 375 w 385"/>
                  <a:gd name="T55" fmla="*/ 287 h 449"/>
                  <a:gd name="T56" fmla="*/ 346 w 385"/>
                  <a:gd name="T57" fmla="*/ 278 h 449"/>
                  <a:gd name="T58" fmla="*/ 334 w 385"/>
                  <a:gd name="T59" fmla="*/ 243 h 449"/>
                  <a:gd name="T60" fmla="*/ 309 w 385"/>
                  <a:gd name="T61" fmla="*/ 243 h 449"/>
                  <a:gd name="T62" fmla="*/ 287 w 385"/>
                  <a:gd name="T63" fmla="*/ 234 h 449"/>
                  <a:gd name="T64" fmla="*/ 281 w 385"/>
                  <a:gd name="T65" fmla="*/ 219 h 449"/>
                  <a:gd name="T66" fmla="*/ 266 w 385"/>
                  <a:gd name="T67" fmla="*/ 219 h 449"/>
                  <a:gd name="T68" fmla="*/ 293 w 385"/>
                  <a:gd name="T69" fmla="*/ 190 h 449"/>
                  <a:gd name="T70" fmla="*/ 299 w 385"/>
                  <a:gd name="T71" fmla="*/ 165 h 449"/>
                  <a:gd name="T72" fmla="*/ 281 w 385"/>
                  <a:gd name="T73" fmla="*/ 102 h 449"/>
                  <a:gd name="T74" fmla="*/ 262 w 385"/>
                  <a:gd name="T75" fmla="*/ 90 h 449"/>
                  <a:gd name="T76" fmla="*/ 244 w 385"/>
                  <a:gd name="T77" fmla="*/ 133 h 449"/>
                  <a:gd name="T78" fmla="*/ 219 w 385"/>
                  <a:gd name="T79" fmla="*/ 143 h 449"/>
                  <a:gd name="T80" fmla="*/ 209 w 385"/>
                  <a:gd name="T81" fmla="*/ 121 h 449"/>
                  <a:gd name="T82" fmla="*/ 184 w 385"/>
                  <a:gd name="T83" fmla="*/ 125 h 449"/>
                  <a:gd name="T84" fmla="*/ 197 w 385"/>
                  <a:gd name="T85" fmla="*/ 96 h 449"/>
                  <a:gd name="T86" fmla="*/ 190 w 385"/>
                  <a:gd name="T87" fmla="*/ 53 h 449"/>
                  <a:gd name="T88" fmla="*/ 181 w 385"/>
                  <a:gd name="T89" fmla="*/ 34 h 449"/>
                  <a:gd name="T90" fmla="*/ 184 w 385"/>
                  <a:gd name="T91" fmla="*/ 18 h 449"/>
                  <a:gd name="T92" fmla="*/ 156 w 385"/>
                  <a:gd name="T93" fmla="*/ 2 h 449"/>
                  <a:gd name="T94" fmla="*/ 131 w 385"/>
                  <a:gd name="T95" fmla="*/ 8 h 4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385" h="449">
                    <a:moveTo>
                      <a:pt x="131" y="8"/>
                    </a:moveTo>
                    <a:lnTo>
                      <a:pt x="129" y="0"/>
                    </a:lnTo>
                    <a:lnTo>
                      <a:pt x="113" y="1"/>
                    </a:lnTo>
                    <a:lnTo>
                      <a:pt x="103" y="40"/>
                    </a:lnTo>
                    <a:lnTo>
                      <a:pt x="88" y="43"/>
                    </a:lnTo>
                    <a:lnTo>
                      <a:pt x="78" y="53"/>
                    </a:lnTo>
                    <a:lnTo>
                      <a:pt x="78" y="80"/>
                    </a:lnTo>
                    <a:lnTo>
                      <a:pt x="31" y="125"/>
                    </a:lnTo>
                    <a:lnTo>
                      <a:pt x="22" y="137"/>
                    </a:lnTo>
                    <a:lnTo>
                      <a:pt x="10" y="139"/>
                    </a:lnTo>
                    <a:lnTo>
                      <a:pt x="0" y="172"/>
                    </a:lnTo>
                    <a:lnTo>
                      <a:pt x="6" y="196"/>
                    </a:lnTo>
                    <a:lnTo>
                      <a:pt x="63" y="231"/>
                    </a:lnTo>
                    <a:lnTo>
                      <a:pt x="59" y="243"/>
                    </a:lnTo>
                    <a:lnTo>
                      <a:pt x="100" y="262"/>
                    </a:lnTo>
                    <a:lnTo>
                      <a:pt x="129" y="281"/>
                    </a:lnTo>
                    <a:lnTo>
                      <a:pt x="188" y="352"/>
                    </a:lnTo>
                    <a:lnTo>
                      <a:pt x="219" y="381"/>
                    </a:lnTo>
                    <a:lnTo>
                      <a:pt x="299" y="428"/>
                    </a:lnTo>
                    <a:lnTo>
                      <a:pt x="331" y="437"/>
                    </a:lnTo>
                    <a:lnTo>
                      <a:pt x="350" y="449"/>
                    </a:lnTo>
                    <a:lnTo>
                      <a:pt x="368" y="449"/>
                    </a:lnTo>
                    <a:lnTo>
                      <a:pt x="362" y="393"/>
                    </a:lnTo>
                    <a:lnTo>
                      <a:pt x="365" y="375"/>
                    </a:lnTo>
                    <a:lnTo>
                      <a:pt x="381" y="352"/>
                    </a:lnTo>
                    <a:lnTo>
                      <a:pt x="378" y="334"/>
                    </a:lnTo>
                    <a:lnTo>
                      <a:pt x="385" y="318"/>
                    </a:lnTo>
                    <a:lnTo>
                      <a:pt x="375" y="287"/>
                    </a:lnTo>
                    <a:lnTo>
                      <a:pt x="346" y="278"/>
                    </a:lnTo>
                    <a:lnTo>
                      <a:pt x="334" y="243"/>
                    </a:lnTo>
                    <a:lnTo>
                      <a:pt x="309" y="243"/>
                    </a:lnTo>
                    <a:lnTo>
                      <a:pt x="287" y="234"/>
                    </a:lnTo>
                    <a:lnTo>
                      <a:pt x="281" y="219"/>
                    </a:lnTo>
                    <a:lnTo>
                      <a:pt x="266" y="219"/>
                    </a:lnTo>
                    <a:lnTo>
                      <a:pt x="293" y="190"/>
                    </a:lnTo>
                    <a:lnTo>
                      <a:pt x="299" y="165"/>
                    </a:lnTo>
                    <a:lnTo>
                      <a:pt x="281" y="102"/>
                    </a:lnTo>
                    <a:lnTo>
                      <a:pt x="262" y="90"/>
                    </a:lnTo>
                    <a:lnTo>
                      <a:pt x="244" y="133"/>
                    </a:lnTo>
                    <a:lnTo>
                      <a:pt x="219" y="143"/>
                    </a:lnTo>
                    <a:lnTo>
                      <a:pt x="209" y="121"/>
                    </a:lnTo>
                    <a:lnTo>
                      <a:pt x="184" y="125"/>
                    </a:lnTo>
                    <a:lnTo>
                      <a:pt x="197" y="96"/>
                    </a:lnTo>
                    <a:lnTo>
                      <a:pt x="190" y="53"/>
                    </a:lnTo>
                    <a:lnTo>
                      <a:pt x="181" y="34"/>
                    </a:lnTo>
                    <a:lnTo>
                      <a:pt x="184" y="18"/>
                    </a:lnTo>
                    <a:lnTo>
                      <a:pt x="156" y="2"/>
                    </a:lnTo>
                    <a:lnTo>
                      <a:pt x="131" y="8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5" name="Freeform 130">
                <a:extLst>
                  <a:ext uri="{FF2B5EF4-FFF2-40B4-BE49-F238E27FC236}">
                    <a16:creationId xmlns:a16="http://schemas.microsoft.com/office/drawing/2014/main" id="{F814F3FD-10A4-459E-96C4-70EFA5ADA0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40" y="2151"/>
                <a:ext cx="107" cy="173"/>
              </a:xfrm>
              <a:custGeom>
                <a:avLst/>
                <a:gdLst>
                  <a:gd name="T0" fmla="*/ 40 w 427"/>
                  <a:gd name="T1" fmla="*/ 57 h 694"/>
                  <a:gd name="T2" fmla="*/ 55 w 427"/>
                  <a:gd name="T3" fmla="*/ 96 h 694"/>
                  <a:gd name="T4" fmla="*/ 61 w 427"/>
                  <a:gd name="T5" fmla="*/ 182 h 694"/>
                  <a:gd name="T6" fmla="*/ 53 w 427"/>
                  <a:gd name="T7" fmla="*/ 228 h 694"/>
                  <a:gd name="T8" fmla="*/ 77 w 427"/>
                  <a:gd name="T9" fmla="*/ 319 h 694"/>
                  <a:gd name="T10" fmla="*/ 53 w 427"/>
                  <a:gd name="T11" fmla="*/ 346 h 694"/>
                  <a:gd name="T12" fmla="*/ 33 w 427"/>
                  <a:gd name="T13" fmla="*/ 424 h 694"/>
                  <a:gd name="T14" fmla="*/ 6 w 427"/>
                  <a:gd name="T15" fmla="*/ 490 h 694"/>
                  <a:gd name="T16" fmla="*/ 49 w 427"/>
                  <a:gd name="T17" fmla="*/ 600 h 694"/>
                  <a:gd name="T18" fmla="*/ 49 w 427"/>
                  <a:gd name="T19" fmla="*/ 629 h 694"/>
                  <a:gd name="T20" fmla="*/ 0 w 427"/>
                  <a:gd name="T21" fmla="*/ 655 h 694"/>
                  <a:gd name="T22" fmla="*/ 124 w 427"/>
                  <a:gd name="T23" fmla="*/ 694 h 694"/>
                  <a:gd name="T24" fmla="*/ 145 w 427"/>
                  <a:gd name="T25" fmla="*/ 678 h 694"/>
                  <a:gd name="T26" fmla="*/ 217 w 427"/>
                  <a:gd name="T27" fmla="*/ 644 h 694"/>
                  <a:gd name="T28" fmla="*/ 280 w 427"/>
                  <a:gd name="T29" fmla="*/ 613 h 694"/>
                  <a:gd name="T30" fmla="*/ 327 w 427"/>
                  <a:gd name="T31" fmla="*/ 588 h 694"/>
                  <a:gd name="T32" fmla="*/ 380 w 427"/>
                  <a:gd name="T33" fmla="*/ 584 h 694"/>
                  <a:gd name="T34" fmla="*/ 411 w 427"/>
                  <a:gd name="T35" fmla="*/ 563 h 694"/>
                  <a:gd name="T36" fmla="*/ 407 w 427"/>
                  <a:gd name="T37" fmla="*/ 522 h 694"/>
                  <a:gd name="T38" fmla="*/ 386 w 427"/>
                  <a:gd name="T39" fmla="*/ 494 h 694"/>
                  <a:gd name="T40" fmla="*/ 364 w 427"/>
                  <a:gd name="T41" fmla="*/ 450 h 694"/>
                  <a:gd name="T42" fmla="*/ 377 w 427"/>
                  <a:gd name="T43" fmla="*/ 406 h 694"/>
                  <a:gd name="T44" fmla="*/ 364 w 427"/>
                  <a:gd name="T45" fmla="*/ 385 h 694"/>
                  <a:gd name="T46" fmla="*/ 370 w 427"/>
                  <a:gd name="T47" fmla="*/ 319 h 694"/>
                  <a:gd name="T48" fmla="*/ 352 w 427"/>
                  <a:gd name="T49" fmla="*/ 260 h 694"/>
                  <a:gd name="T50" fmla="*/ 358 w 427"/>
                  <a:gd name="T51" fmla="*/ 228 h 694"/>
                  <a:gd name="T52" fmla="*/ 358 w 427"/>
                  <a:gd name="T53" fmla="*/ 178 h 694"/>
                  <a:gd name="T54" fmla="*/ 348 w 427"/>
                  <a:gd name="T55" fmla="*/ 162 h 694"/>
                  <a:gd name="T56" fmla="*/ 336 w 427"/>
                  <a:gd name="T57" fmla="*/ 82 h 694"/>
                  <a:gd name="T58" fmla="*/ 322 w 427"/>
                  <a:gd name="T59" fmla="*/ 7 h 694"/>
                  <a:gd name="T60" fmla="*/ 258 w 427"/>
                  <a:gd name="T61" fmla="*/ 25 h 694"/>
                  <a:gd name="T62" fmla="*/ 237 w 427"/>
                  <a:gd name="T63" fmla="*/ 18 h 694"/>
                  <a:gd name="T64" fmla="*/ 49 w 427"/>
                  <a:gd name="T65" fmla="*/ 16 h 6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27" h="694">
                    <a:moveTo>
                      <a:pt x="49" y="16"/>
                    </a:moveTo>
                    <a:lnTo>
                      <a:pt x="40" y="57"/>
                    </a:lnTo>
                    <a:lnTo>
                      <a:pt x="53" y="82"/>
                    </a:lnTo>
                    <a:lnTo>
                      <a:pt x="55" y="96"/>
                    </a:lnTo>
                    <a:lnTo>
                      <a:pt x="49" y="106"/>
                    </a:lnTo>
                    <a:lnTo>
                      <a:pt x="61" y="182"/>
                    </a:lnTo>
                    <a:lnTo>
                      <a:pt x="61" y="207"/>
                    </a:lnTo>
                    <a:lnTo>
                      <a:pt x="53" y="228"/>
                    </a:lnTo>
                    <a:lnTo>
                      <a:pt x="65" y="231"/>
                    </a:lnTo>
                    <a:lnTo>
                      <a:pt x="77" y="319"/>
                    </a:lnTo>
                    <a:lnTo>
                      <a:pt x="68" y="338"/>
                    </a:lnTo>
                    <a:lnTo>
                      <a:pt x="53" y="346"/>
                    </a:lnTo>
                    <a:lnTo>
                      <a:pt x="37" y="385"/>
                    </a:lnTo>
                    <a:lnTo>
                      <a:pt x="33" y="424"/>
                    </a:lnTo>
                    <a:lnTo>
                      <a:pt x="8" y="469"/>
                    </a:lnTo>
                    <a:lnTo>
                      <a:pt x="6" y="490"/>
                    </a:lnTo>
                    <a:lnTo>
                      <a:pt x="33" y="597"/>
                    </a:lnTo>
                    <a:lnTo>
                      <a:pt x="49" y="600"/>
                    </a:lnTo>
                    <a:lnTo>
                      <a:pt x="55" y="623"/>
                    </a:lnTo>
                    <a:lnTo>
                      <a:pt x="49" y="629"/>
                    </a:lnTo>
                    <a:lnTo>
                      <a:pt x="53" y="654"/>
                    </a:lnTo>
                    <a:lnTo>
                      <a:pt x="0" y="655"/>
                    </a:lnTo>
                    <a:lnTo>
                      <a:pt x="92" y="675"/>
                    </a:lnTo>
                    <a:lnTo>
                      <a:pt x="124" y="694"/>
                    </a:lnTo>
                    <a:lnTo>
                      <a:pt x="131" y="684"/>
                    </a:lnTo>
                    <a:lnTo>
                      <a:pt x="145" y="678"/>
                    </a:lnTo>
                    <a:lnTo>
                      <a:pt x="158" y="666"/>
                    </a:lnTo>
                    <a:lnTo>
                      <a:pt x="217" y="644"/>
                    </a:lnTo>
                    <a:lnTo>
                      <a:pt x="239" y="644"/>
                    </a:lnTo>
                    <a:lnTo>
                      <a:pt x="280" y="613"/>
                    </a:lnTo>
                    <a:lnTo>
                      <a:pt x="309" y="603"/>
                    </a:lnTo>
                    <a:lnTo>
                      <a:pt x="327" y="588"/>
                    </a:lnTo>
                    <a:lnTo>
                      <a:pt x="346" y="582"/>
                    </a:lnTo>
                    <a:lnTo>
                      <a:pt x="380" y="584"/>
                    </a:lnTo>
                    <a:lnTo>
                      <a:pt x="405" y="578"/>
                    </a:lnTo>
                    <a:lnTo>
                      <a:pt x="411" y="563"/>
                    </a:lnTo>
                    <a:lnTo>
                      <a:pt x="427" y="541"/>
                    </a:lnTo>
                    <a:lnTo>
                      <a:pt x="407" y="522"/>
                    </a:lnTo>
                    <a:lnTo>
                      <a:pt x="389" y="512"/>
                    </a:lnTo>
                    <a:lnTo>
                      <a:pt x="386" y="494"/>
                    </a:lnTo>
                    <a:lnTo>
                      <a:pt x="364" y="469"/>
                    </a:lnTo>
                    <a:lnTo>
                      <a:pt x="364" y="450"/>
                    </a:lnTo>
                    <a:lnTo>
                      <a:pt x="374" y="447"/>
                    </a:lnTo>
                    <a:lnTo>
                      <a:pt x="377" y="406"/>
                    </a:lnTo>
                    <a:lnTo>
                      <a:pt x="368" y="406"/>
                    </a:lnTo>
                    <a:lnTo>
                      <a:pt x="364" y="385"/>
                    </a:lnTo>
                    <a:lnTo>
                      <a:pt x="374" y="372"/>
                    </a:lnTo>
                    <a:lnTo>
                      <a:pt x="370" y="319"/>
                    </a:lnTo>
                    <a:lnTo>
                      <a:pt x="383" y="306"/>
                    </a:lnTo>
                    <a:lnTo>
                      <a:pt x="352" y="260"/>
                    </a:lnTo>
                    <a:lnTo>
                      <a:pt x="364" y="250"/>
                    </a:lnTo>
                    <a:lnTo>
                      <a:pt x="358" y="228"/>
                    </a:lnTo>
                    <a:lnTo>
                      <a:pt x="368" y="191"/>
                    </a:lnTo>
                    <a:lnTo>
                      <a:pt x="358" y="178"/>
                    </a:lnTo>
                    <a:lnTo>
                      <a:pt x="336" y="184"/>
                    </a:lnTo>
                    <a:lnTo>
                      <a:pt x="348" y="162"/>
                    </a:lnTo>
                    <a:lnTo>
                      <a:pt x="356" y="90"/>
                    </a:lnTo>
                    <a:lnTo>
                      <a:pt x="336" y="82"/>
                    </a:lnTo>
                    <a:lnTo>
                      <a:pt x="311" y="57"/>
                    </a:lnTo>
                    <a:lnTo>
                      <a:pt x="322" y="7"/>
                    </a:lnTo>
                    <a:lnTo>
                      <a:pt x="290" y="0"/>
                    </a:lnTo>
                    <a:lnTo>
                      <a:pt x="258" y="25"/>
                    </a:lnTo>
                    <a:lnTo>
                      <a:pt x="252" y="16"/>
                    </a:lnTo>
                    <a:lnTo>
                      <a:pt x="237" y="18"/>
                    </a:lnTo>
                    <a:lnTo>
                      <a:pt x="184" y="12"/>
                    </a:lnTo>
                    <a:lnTo>
                      <a:pt x="49" y="1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6" name="Freeform 131">
                <a:extLst>
                  <a:ext uri="{FF2B5EF4-FFF2-40B4-BE49-F238E27FC236}">
                    <a16:creationId xmlns:a16="http://schemas.microsoft.com/office/drawing/2014/main" id="{7B1681C4-6E82-499B-918D-A0177A8D9BB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13" y="2162"/>
                <a:ext cx="146" cy="172"/>
              </a:xfrm>
              <a:custGeom>
                <a:avLst/>
                <a:gdLst>
                  <a:gd name="T0" fmla="*/ 518 w 583"/>
                  <a:gd name="T1" fmla="*/ 88 h 687"/>
                  <a:gd name="T2" fmla="*/ 452 w 583"/>
                  <a:gd name="T3" fmla="*/ 90 h 687"/>
                  <a:gd name="T4" fmla="*/ 428 w 583"/>
                  <a:gd name="T5" fmla="*/ 96 h 687"/>
                  <a:gd name="T6" fmla="*/ 393 w 583"/>
                  <a:gd name="T7" fmla="*/ 106 h 687"/>
                  <a:gd name="T8" fmla="*/ 352 w 583"/>
                  <a:gd name="T9" fmla="*/ 90 h 687"/>
                  <a:gd name="T10" fmla="*/ 342 w 583"/>
                  <a:gd name="T11" fmla="*/ 68 h 687"/>
                  <a:gd name="T12" fmla="*/ 311 w 583"/>
                  <a:gd name="T13" fmla="*/ 47 h 687"/>
                  <a:gd name="T14" fmla="*/ 274 w 583"/>
                  <a:gd name="T15" fmla="*/ 31 h 687"/>
                  <a:gd name="T16" fmla="*/ 231 w 583"/>
                  <a:gd name="T17" fmla="*/ 49 h 687"/>
                  <a:gd name="T18" fmla="*/ 211 w 583"/>
                  <a:gd name="T19" fmla="*/ 18 h 687"/>
                  <a:gd name="T20" fmla="*/ 190 w 583"/>
                  <a:gd name="T21" fmla="*/ 41 h 687"/>
                  <a:gd name="T22" fmla="*/ 156 w 583"/>
                  <a:gd name="T23" fmla="*/ 62 h 687"/>
                  <a:gd name="T24" fmla="*/ 112 w 583"/>
                  <a:gd name="T25" fmla="*/ 28 h 687"/>
                  <a:gd name="T26" fmla="*/ 80 w 583"/>
                  <a:gd name="T27" fmla="*/ 56 h 687"/>
                  <a:gd name="T28" fmla="*/ 47 w 583"/>
                  <a:gd name="T29" fmla="*/ 84 h 687"/>
                  <a:gd name="T30" fmla="*/ 49 w 583"/>
                  <a:gd name="T31" fmla="*/ 131 h 687"/>
                  <a:gd name="T32" fmla="*/ 78 w 583"/>
                  <a:gd name="T33" fmla="*/ 141 h 687"/>
                  <a:gd name="T34" fmla="*/ 86 w 583"/>
                  <a:gd name="T35" fmla="*/ 178 h 687"/>
                  <a:gd name="T36" fmla="*/ 65 w 583"/>
                  <a:gd name="T37" fmla="*/ 207 h 687"/>
                  <a:gd name="T38" fmla="*/ 90 w 583"/>
                  <a:gd name="T39" fmla="*/ 225 h 687"/>
                  <a:gd name="T40" fmla="*/ 65 w 583"/>
                  <a:gd name="T41" fmla="*/ 240 h 687"/>
                  <a:gd name="T42" fmla="*/ 37 w 583"/>
                  <a:gd name="T43" fmla="*/ 269 h 687"/>
                  <a:gd name="T44" fmla="*/ 65 w 583"/>
                  <a:gd name="T45" fmla="*/ 291 h 687"/>
                  <a:gd name="T46" fmla="*/ 39 w 583"/>
                  <a:gd name="T47" fmla="*/ 344 h 687"/>
                  <a:gd name="T48" fmla="*/ 15 w 583"/>
                  <a:gd name="T49" fmla="*/ 340 h 687"/>
                  <a:gd name="T50" fmla="*/ 27 w 583"/>
                  <a:gd name="T51" fmla="*/ 428 h 687"/>
                  <a:gd name="T52" fmla="*/ 15 w 583"/>
                  <a:gd name="T53" fmla="*/ 457 h 687"/>
                  <a:gd name="T54" fmla="*/ 43 w 583"/>
                  <a:gd name="T55" fmla="*/ 481 h 687"/>
                  <a:gd name="T56" fmla="*/ 80 w 583"/>
                  <a:gd name="T57" fmla="*/ 516 h 687"/>
                  <a:gd name="T58" fmla="*/ 119 w 583"/>
                  <a:gd name="T59" fmla="*/ 556 h 687"/>
                  <a:gd name="T60" fmla="*/ 115 w 583"/>
                  <a:gd name="T61" fmla="*/ 590 h 687"/>
                  <a:gd name="T62" fmla="*/ 96 w 583"/>
                  <a:gd name="T63" fmla="*/ 631 h 687"/>
                  <a:gd name="T64" fmla="*/ 112 w 583"/>
                  <a:gd name="T65" fmla="*/ 687 h 687"/>
                  <a:gd name="T66" fmla="*/ 187 w 583"/>
                  <a:gd name="T67" fmla="*/ 650 h 687"/>
                  <a:gd name="T68" fmla="*/ 289 w 583"/>
                  <a:gd name="T69" fmla="*/ 607 h 687"/>
                  <a:gd name="T70" fmla="*/ 459 w 583"/>
                  <a:gd name="T71" fmla="*/ 597 h 687"/>
                  <a:gd name="T72" fmla="*/ 559 w 583"/>
                  <a:gd name="T73" fmla="*/ 607 h 687"/>
                  <a:gd name="T74" fmla="*/ 561 w 583"/>
                  <a:gd name="T75" fmla="*/ 576 h 687"/>
                  <a:gd name="T76" fmla="*/ 539 w 583"/>
                  <a:gd name="T77" fmla="*/ 550 h 687"/>
                  <a:gd name="T78" fmla="*/ 514 w 583"/>
                  <a:gd name="T79" fmla="*/ 422 h 687"/>
                  <a:gd name="T80" fmla="*/ 543 w 583"/>
                  <a:gd name="T81" fmla="*/ 338 h 687"/>
                  <a:gd name="T82" fmla="*/ 574 w 583"/>
                  <a:gd name="T83" fmla="*/ 291 h 687"/>
                  <a:gd name="T84" fmla="*/ 571 w 583"/>
                  <a:gd name="T85" fmla="*/ 184 h 687"/>
                  <a:gd name="T86" fmla="*/ 567 w 583"/>
                  <a:gd name="T87" fmla="*/ 160 h 687"/>
                  <a:gd name="T88" fmla="*/ 559 w 583"/>
                  <a:gd name="T89" fmla="*/ 141 h 6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583" h="687">
                    <a:moveTo>
                      <a:pt x="530" y="106"/>
                    </a:moveTo>
                    <a:lnTo>
                      <a:pt x="518" y="88"/>
                    </a:lnTo>
                    <a:lnTo>
                      <a:pt x="477" y="84"/>
                    </a:lnTo>
                    <a:lnTo>
                      <a:pt x="452" y="90"/>
                    </a:lnTo>
                    <a:lnTo>
                      <a:pt x="436" y="100"/>
                    </a:lnTo>
                    <a:lnTo>
                      <a:pt x="428" y="96"/>
                    </a:lnTo>
                    <a:lnTo>
                      <a:pt x="408" y="121"/>
                    </a:lnTo>
                    <a:lnTo>
                      <a:pt x="393" y="106"/>
                    </a:lnTo>
                    <a:lnTo>
                      <a:pt x="377" y="113"/>
                    </a:lnTo>
                    <a:lnTo>
                      <a:pt x="352" y="90"/>
                    </a:lnTo>
                    <a:lnTo>
                      <a:pt x="352" y="75"/>
                    </a:lnTo>
                    <a:lnTo>
                      <a:pt x="342" y="68"/>
                    </a:lnTo>
                    <a:lnTo>
                      <a:pt x="336" y="43"/>
                    </a:lnTo>
                    <a:lnTo>
                      <a:pt x="311" y="47"/>
                    </a:lnTo>
                    <a:lnTo>
                      <a:pt x="299" y="31"/>
                    </a:lnTo>
                    <a:lnTo>
                      <a:pt x="274" y="31"/>
                    </a:lnTo>
                    <a:lnTo>
                      <a:pt x="252" y="56"/>
                    </a:lnTo>
                    <a:lnTo>
                      <a:pt x="231" y="49"/>
                    </a:lnTo>
                    <a:lnTo>
                      <a:pt x="231" y="0"/>
                    </a:lnTo>
                    <a:lnTo>
                      <a:pt x="211" y="18"/>
                    </a:lnTo>
                    <a:lnTo>
                      <a:pt x="193" y="6"/>
                    </a:lnTo>
                    <a:lnTo>
                      <a:pt x="190" y="41"/>
                    </a:lnTo>
                    <a:lnTo>
                      <a:pt x="162" y="41"/>
                    </a:lnTo>
                    <a:lnTo>
                      <a:pt x="156" y="62"/>
                    </a:lnTo>
                    <a:lnTo>
                      <a:pt x="125" y="49"/>
                    </a:lnTo>
                    <a:lnTo>
                      <a:pt x="112" y="28"/>
                    </a:lnTo>
                    <a:lnTo>
                      <a:pt x="96" y="28"/>
                    </a:lnTo>
                    <a:lnTo>
                      <a:pt x="80" y="56"/>
                    </a:lnTo>
                    <a:lnTo>
                      <a:pt x="65" y="59"/>
                    </a:lnTo>
                    <a:lnTo>
                      <a:pt x="47" y="84"/>
                    </a:lnTo>
                    <a:lnTo>
                      <a:pt x="53" y="94"/>
                    </a:lnTo>
                    <a:lnTo>
                      <a:pt x="49" y="131"/>
                    </a:lnTo>
                    <a:lnTo>
                      <a:pt x="59" y="144"/>
                    </a:lnTo>
                    <a:lnTo>
                      <a:pt x="78" y="141"/>
                    </a:lnTo>
                    <a:lnTo>
                      <a:pt x="72" y="166"/>
                    </a:lnTo>
                    <a:lnTo>
                      <a:pt x="86" y="178"/>
                    </a:lnTo>
                    <a:lnTo>
                      <a:pt x="68" y="184"/>
                    </a:lnTo>
                    <a:lnTo>
                      <a:pt x="65" y="207"/>
                    </a:lnTo>
                    <a:lnTo>
                      <a:pt x="80" y="213"/>
                    </a:lnTo>
                    <a:lnTo>
                      <a:pt x="90" y="225"/>
                    </a:lnTo>
                    <a:lnTo>
                      <a:pt x="93" y="252"/>
                    </a:lnTo>
                    <a:lnTo>
                      <a:pt x="65" y="240"/>
                    </a:lnTo>
                    <a:lnTo>
                      <a:pt x="39" y="240"/>
                    </a:lnTo>
                    <a:lnTo>
                      <a:pt x="37" y="269"/>
                    </a:lnTo>
                    <a:lnTo>
                      <a:pt x="62" y="275"/>
                    </a:lnTo>
                    <a:lnTo>
                      <a:pt x="65" y="291"/>
                    </a:lnTo>
                    <a:lnTo>
                      <a:pt x="49" y="309"/>
                    </a:lnTo>
                    <a:lnTo>
                      <a:pt x="39" y="344"/>
                    </a:lnTo>
                    <a:lnTo>
                      <a:pt x="21" y="334"/>
                    </a:lnTo>
                    <a:lnTo>
                      <a:pt x="15" y="340"/>
                    </a:lnTo>
                    <a:lnTo>
                      <a:pt x="33" y="403"/>
                    </a:lnTo>
                    <a:lnTo>
                      <a:pt x="27" y="428"/>
                    </a:lnTo>
                    <a:lnTo>
                      <a:pt x="0" y="457"/>
                    </a:lnTo>
                    <a:lnTo>
                      <a:pt x="15" y="457"/>
                    </a:lnTo>
                    <a:lnTo>
                      <a:pt x="21" y="472"/>
                    </a:lnTo>
                    <a:lnTo>
                      <a:pt x="43" y="481"/>
                    </a:lnTo>
                    <a:lnTo>
                      <a:pt x="68" y="481"/>
                    </a:lnTo>
                    <a:lnTo>
                      <a:pt x="80" y="516"/>
                    </a:lnTo>
                    <a:lnTo>
                      <a:pt x="109" y="525"/>
                    </a:lnTo>
                    <a:lnTo>
                      <a:pt x="119" y="556"/>
                    </a:lnTo>
                    <a:lnTo>
                      <a:pt x="112" y="572"/>
                    </a:lnTo>
                    <a:lnTo>
                      <a:pt x="115" y="590"/>
                    </a:lnTo>
                    <a:lnTo>
                      <a:pt x="99" y="613"/>
                    </a:lnTo>
                    <a:lnTo>
                      <a:pt x="96" y="631"/>
                    </a:lnTo>
                    <a:lnTo>
                      <a:pt x="102" y="687"/>
                    </a:lnTo>
                    <a:lnTo>
                      <a:pt x="112" y="687"/>
                    </a:lnTo>
                    <a:lnTo>
                      <a:pt x="162" y="656"/>
                    </a:lnTo>
                    <a:lnTo>
                      <a:pt x="187" y="650"/>
                    </a:lnTo>
                    <a:lnTo>
                      <a:pt x="262" y="615"/>
                    </a:lnTo>
                    <a:lnTo>
                      <a:pt x="289" y="607"/>
                    </a:lnTo>
                    <a:lnTo>
                      <a:pt x="440" y="590"/>
                    </a:lnTo>
                    <a:lnTo>
                      <a:pt x="459" y="597"/>
                    </a:lnTo>
                    <a:lnTo>
                      <a:pt x="506" y="608"/>
                    </a:lnTo>
                    <a:lnTo>
                      <a:pt x="559" y="607"/>
                    </a:lnTo>
                    <a:lnTo>
                      <a:pt x="555" y="582"/>
                    </a:lnTo>
                    <a:lnTo>
                      <a:pt x="561" y="576"/>
                    </a:lnTo>
                    <a:lnTo>
                      <a:pt x="555" y="553"/>
                    </a:lnTo>
                    <a:lnTo>
                      <a:pt x="539" y="550"/>
                    </a:lnTo>
                    <a:lnTo>
                      <a:pt x="512" y="443"/>
                    </a:lnTo>
                    <a:lnTo>
                      <a:pt x="514" y="422"/>
                    </a:lnTo>
                    <a:lnTo>
                      <a:pt x="539" y="377"/>
                    </a:lnTo>
                    <a:lnTo>
                      <a:pt x="543" y="338"/>
                    </a:lnTo>
                    <a:lnTo>
                      <a:pt x="559" y="299"/>
                    </a:lnTo>
                    <a:lnTo>
                      <a:pt x="574" y="291"/>
                    </a:lnTo>
                    <a:lnTo>
                      <a:pt x="583" y="272"/>
                    </a:lnTo>
                    <a:lnTo>
                      <a:pt x="571" y="184"/>
                    </a:lnTo>
                    <a:lnTo>
                      <a:pt x="559" y="181"/>
                    </a:lnTo>
                    <a:lnTo>
                      <a:pt x="567" y="160"/>
                    </a:lnTo>
                    <a:lnTo>
                      <a:pt x="567" y="135"/>
                    </a:lnTo>
                    <a:lnTo>
                      <a:pt x="559" y="141"/>
                    </a:lnTo>
                    <a:lnTo>
                      <a:pt x="530" y="10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7" name="Freeform 132">
                <a:extLst>
                  <a:ext uri="{FF2B5EF4-FFF2-40B4-BE49-F238E27FC236}">
                    <a16:creationId xmlns:a16="http://schemas.microsoft.com/office/drawing/2014/main" id="{EA71DADB-02E7-4614-94FD-784CE0B40A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38" y="2117"/>
                <a:ext cx="73" cy="167"/>
              </a:xfrm>
              <a:custGeom>
                <a:avLst/>
                <a:gdLst>
                  <a:gd name="T0" fmla="*/ 34 w 290"/>
                  <a:gd name="T1" fmla="*/ 122 h 670"/>
                  <a:gd name="T2" fmla="*/ 12 w 290"/>
                  <a:gd name="T3" fmla="*/ 151 h 670"/>
                  <a:gd name="T4" fmla="*/ 8 w 290"/>
                  <a:gd name="T5" fmla="*/ 172 h 670"/>
                  <a:gd name="T6" fmla="*/ 0 w 290"/>
                  <a:gd name="T7" fmla="*/ 182 h 670"/>
                  <a:gd name="T8" fmla="*/ 0 w 290"/>
                  <a:gd name="T9" fmla="*/ 219 h 670"/>
                  <a:gd name="T10" fmla="*/ 53 w 290"/>
                  <a:gd name="T11" fmla="*/ 264 h 670"/>
                  <a:gd name="T12" fmla="*/ 49 w 290"/>
                  <a:gd name="T13" fmla="*/ 309 h 670"/>
                  <a:gd name="T14" fmla="*/ 59 w 290"/>
                  <a:gd name="T15" fmla="*/ 332 h 670"/>
                  <a:gd name="T16" fmla="*/ 78 w 290"/>
                  <a:gd name="T17" fmla="*/ 363 h 670"/>
                  <a:gd name="T18" fmla="*/ 78 w 290"/>
                  <a:gd name="T19" fmla="*/ 576 h 670"/>
                  <a:gd name="T20" fmla="*/ 68 w 290"/>
                  <a:gd name="T21" fmla="*/ 585 h 670"/>
                  <a:gd name="T22" fmla="*/ 74 w 290"/>
                  <a:gd name="T23" fmla="*/ 610 h 670"/>
                  <a:gd name="T24" fmla="*/ 71 w 290"/>
                  <a:gd name="T25" fmla="*/ 619 h 670"/>
                  <a:gd name="T26" fmla="*/ 87 w 290"/>
                  <a:gd name="T27" fmla="*/ 645 h 670"/>
                  <a:gd name="T28" fmla="*/ 94 w 290"/>
                  <a:gd name="T29" fmla="*/ 660 h 670"/>
                  <a:gd name="T30" fmla="*/ 79 w 290"/>
                  <a:gd name="T31" fmla="*/ 670 h 670"/>
                  <a:gd name="T32" fmla="*/ 180 w 290"/>
                  <a:gd name="T33" fmla="*/ 654 h 670"/>
                  <a:gd name="T34" fmla="*/ 186 w 290"/>
                  <a:gd name="T35" fmla="*/ 616 h 670"/>
                  <a:gd name="T36" fmla="*/ 180 w 290"/>
                  <a:gd name="T37" fmla="*/ 588 h 670"/>
                  <a:gd name="T38" fmla="*/ 186 w 290"/>
                  <a:gd name="T39" fmla="*/ 579 h 670"/>
                  <a:gd name="T40" fmla="*/ 184 w 290"/>
                  <a:gd name="T41" fmla="*/ 538 h 670"/>
                  <a:gd name="T42" fmla="*/ 190 w 290"/>
                  <a:gd name="T43" fmla="*/ 532 h 670"/>
                  <a:gd name="T44" fmla="*/ 178 w 290"/>
                  <a:gd name="T45" fmla="*/ 488 h 670"/>
                  <a:gd name="T46" fmla="*/ 186 w 290"/>
                  <a:gd name="T47" fmla="*/ 360 h 670"/>
                  <a:gd name="T48" fmla="*/ 218 w 290"/>
                  <a:gd name="T49" fmla="*/ 356 h 670"/>
                  <a:gd name="T50" fmla="*/ 225 w 290"/>
                  <a:gd name="T51" fmla="*/ 338 h 670"/>
                  <a:gd name="T52" fmla="*/ 221 w 290"/>
                  <a:gd name="T53" fmla="*/ 319 h 670"/>
                  <a:gd name="T54" fmla="*/ 243 w 290"/>
                  <a:gd name="T55" fmla="*/ 295 h 670"/>
                  <a:gd name="T56" fmla="*/ 240 w 290"/>
                  <a:gd name="T57" fmla="*/ 282 h 670"/>
                  <a:gd name="T58" fmla="*/ 268 w 290"/>
                  <a:gd name="T59" fmla="*/ 266 h 670"/>
                  <a:gd name="T60" fmla="*/ 274 w 290"/>
                  <a:gd name="T61" fmla="*/ 241 h 670"/>
                  <a:gd name="T62" fmla="*/ 264 w 290"/>
                  <a:gd name="T63" fmla="*/ 225 h 670"/>
                  <a:gd name="T64" fmla="*/ 274 w 290"/>
                  <a:gd name="T65" fmla="*/ 210 h 670"/>
                  <a:gd name="T66" fmla="*/ 284 w 290"/>
                  <a:gd name="T67" fmla="*/ 213 h 670"/>
                  <a:gd name="T68" fmla="*/ 290 w 290"/>
                  <a:gd name="T69" fmla="*/ 184 h 670"/>
                  <a:gd name="T70" fmla="*/ 280 w 290"/>
                  <a:gd name="T71" fmla="*/ 172 h 670"/>
                  <a:gd name="T72" fmla="*/ 280 w 290"/>
                  <a:gd name="T73" fmla="*/ 139 h 670"/>
                  <a:gd name="T74" fmla="*/ 256 w 290"/>
                  <a:gd name="T75" fmla="*/ 104 h 670"/>
                  <a:gd name="T76" fmla="*/ 268 w 290"/>
                  <a:gd name="T77" fmla="*/ 75 h 670"/>
                  <a:gd name="T78" fmla="*/ 256 w 290"/>
                  <a:gd name="T79" fmla="*/ 59 h 670"/>
                  <a:gd name="T80" fmla="*/ 240 w 290"/>
                  <a:gd name="T81" fmla="*/ 53 h 670"/>
                  <a:gd name="T82" fmla="*/ 196 w 290"/>
                  <a:gd name="T83" fmla="*/ 0 h 670"/>
                  <a:gd name="T84" fmla="*/ 180 w 290"/>
                  <a:gd name="T85" fmla="*/ 14 h 670"/>
                  <a:gd name="T86" fmla="*/ 153 w 290"/>
                  <a:gd name="T87" fmla="*/ 16 h 670"/>
                  <a:gd name="T88" fmla="*/ 153 w 290"/>
                  <a:gd name="T89" fmla="*/ 32 h 670"/>
                  <a:gd name="T90" fmla="*/ 159 w 290"/>
                  <a:gd name="T91" fmla="*/ 41 h 670"/>
                  <a:gd name="T92" fmla="*/ 153 w 290"/>
                  <a:gd name="T93" fmla="*/ 53 h 670"/>
                  <a:gd name="T94" fmla="*/ 143 w 290"/>
                  <a:gd name="T95" fmla="*/ 79 h 670"/>
                  <a:gd name="T96" fmla="*/ 115 w 290"/>
                  <a:gd name="T97" fmla="*/ 106 h 670"/>
                  <a:gd name="T98" fmla="*/ 78 w 290"/>
                  <a:gd name="T99" fmla="*/ 110 h 670"/>
                  <a:gd name="T100" fmla="*/ 61 w 290"/>
                  <a:gd name="T101" fmla="*/ 100 h 670"/>
                  <a:gd name="T102" fmla="*/ 34 w 290"/>
                  <a:gd name="T103" fmla="*/ 122 h 6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290" h="670">
                    <a:moveTo>
                      <a:pt x="34" y="122"/>
                    </a:moveTo>
                    <a:lnTo>
                      <a:pt x="12" y="151"/>
                    </a:lnTo>
                    <a:lnTo>
                      <a:pt x="8" y="172"/>
                    </a:lnTo>
                    <a:lnTo>
                      <a:pt x="0" y="182"/>
                    </a:lnTo>
                    <a:lnTo>
                      <a:pt x="0" y="219"/>
                    </a:lnTo>
                    <a:lnTo>
                      <a:pt x="53" y="264"/>
                    </a:lnTo>
                    <a:lnTo>
                      <a:pt x="49" y="309"/>
                    </a:lnTo>
                    <a:lnTo>
                      <a:pt x="59" y="332"/>
                    </a:lnTo>
                    <a:lnTo>
                      <a:pt x="78" y="363"/>
                    </a:lnTo>
                    <a:lnTo>
                      <a:pt x="78" y="576"/>
                    </a:lnTo>
                    <a:lnTo>
                      <a:pt x="68" y="585"/>
                    </a:lnTo>
                    <a:lnTo>
                      <a:pt x="74" y="610"/>
                    </a:lnTo>
                    <a:lnTo>
                      <a:pt x="71" y="619"/>
                    </a:lnTo>
                    <a:lnTo>
                      <a:pt x="87" y="645"/>
                    </a:lnTo>
                    <a:lnTo>
                      <a:pt x="94" y="660"/>
                    </a:lnTo>
                    <a:lnTo>
                      <a:pt x="79" y="670"/>
                    </a:lnTo>
                    <a:lnTo>
                      <a:pt x="180" y="654"/>
                    </a:lnTo>
                    <a:lnTo>
                      <a:pt x="186" y="616"/>
                    </a:lnTo>
                    <a:lnTo>
                      <a:pt x="180" y="588"/>
                    </a:lnTo>
                    <a:lnTo>
                      <a:pt x="186" y="579"/>
                    </a:lnTo>
                    <a:lnTo>
                      <a:pt x="184" y="538"/>
                    </a:lnTo>
                    <a:lnTo>
                      <a:pt x="190" y="532"/>
                    </a:lnTo>
                    <a:lnTo>
                      <a:pt x="178" y="488"/>
                    </a:lnTo>
                    <a:lnTo>
                      <a:pt x="186" y="360"/>
                    </a:lnTo>
                    <a:lnTo>
                      <a:pt x="218" y="356"/>
                    </a:lnTo>
                    <a:lnTo>
                      <a:pt x="225" y="338"/>
                    </a:lnTo>
                    <a:lnTo>
                      <a:pt x="221" y="319"/>
                    </a:lnTo>
                    <a:lnTo>
                      <a:pt x="243" y="295"/>
                    </a:lnTo>
                    <a:lnTo>
                      <a:pt x="240" y="282"/>
                    </a:lnTo>
                    <a:lnTo>
                      <a:pt x="268" y="266"/>
                    </a:lnTo>
                    <a:lnTo>
                      <a:pt x="274" y="241"/>
                    </a:lnTo>
                    <a:lnTo>
                      <a:pt x="264" y="225"/>
                    </a:lnTo>
                    <a:lnTo>
                      <a:pt x="274" y="210"/>
                    </a:lnTo>
                    <a:lnTo>
                      <a:pt x="284" y="213"/>
                    </a:lnTo>
                    <a:lnTo>
                      <a:pt x="290" y="184"/>
                    </a:lnTo>
                    <a:lnTo>
                      <a:pt x="280" y="172"/>
                    </a:lnTo>
                    <a:lnTo>
                      <a:pt x="280" y="139"/>
                    </a:lnTo>
                    <a:lnTo>
                      <a:pt x="256" y="104"/>
                    </a:lnTo>
                    <a:lnTo>
                      <a:pt x="268" y="75"/>
                    </a:lnTo>
                    <a:lnTo>
                      <a:pt x="256" y="59"/>
                    </a:lnTo>
                    <a:lnTo>
                      <a:pt x="240" y="53"/>
                    </a:lnTo>
                    <a:lnTo>
                      <a:pt x="196" y="0"/>
                    </a:lnTo>
                    <a:lnTo>
                      <a:pt x="180" y="14"/>
                    </a:lnTo>
                    <a:lnTo>
                      <a:pt x="153" y="16"/>
                    </a:lnTo>
                    <a:lnTo>
                      <a:pt x="153" y="32"/>
                    </a:lnTo>
                    <a:lnTo>
                      <a:pt x="159" y="41"/>
                    </a:lnTo>
                    <a:lnTo>
                      <a:pt x="153" y="53"/>
                    </a:lnTo>
                    <a:lnTo>
                      <a:pt x="143" y="79"/>
                    </a:lnTo>
                    <a:lnTo>
                      <a:pt x="115" y="106"/>
                    </a:lnTo>
                    <a:lnTo>
                      <a:pt x="78" y="110"/>
                    </a:lnTo>
                    <a:lnTo>
                      <a:pt x="61" y="100"/>
                    </a:lnTo>
                    <a:lnTo>
                      <a:pt x="34" y="12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8" name="Freeform 133">
                <a:extLst>
                  <a:ext uri="{FF2B5EF4-FFF2-40B4-BE49-F238E27FC236}">
                    <a16:creationId xmlns:a16="http://schemas.microsoft.com/office/drawing/2014/main" id="{2D179422-CC97-4294-AF4F-B2E47E3CF4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18" y="2153"/>
                <a:ext cx="43" cy="133"/>
              </a:xfrm>
              <a:custGeom>
                <a:avLst/>
                <a:gdLst>
                  <a:gd name="T0" fmla="*/ 82 w 176"/>
                  <a:gd name="T1" fmla="*/ 77 h 534"/>
                  <a:gd name="T2" fmla="*/ 82 w 176"/>
                  <a:gd name="T3" fmla="*/ 40 h 534"/>
                  <a:gd name="T4" fmla="*/ 90 w 176"/>
                  <a:gd name="T5" fmla="*/ 30 h 534"/>
                  <a:gd name="T6" fmla="*/ 94 w 176"/>
                  <a:gd name="T7" fmla="*/ 9 h 534"/>
                  <a:gd name="T8" fmla="*/ 57 w 176"/>
                  <a:gd name="T9" fmla="*/ 15 h 534"/>
                  <a:gd name="T10" fmla="*/ 53 w 176"/>
                  <a:gd name="T11" fmla="*/ 9 h 534"/>
                  <a:gd name="T12" fmla="*/ 11 w 176"/>
                  <a:gd name="T13" fmla="*/ 0 h 534"/>
                  <a:gd name="T14" fmla="*/ 0 w 176"/>
                  <a:gd name="T15" fmla="*/ 50 h 534"/>
                  <a:gd name="T16" fmla="*/ 25 w 176"/>
                  <a:gd name="T17" fmla="*/ 75 h 534"/>
                  <a:gd name="T18" fmla="*/ 45 w 176"/>
                  <a:gd name="T19" fmla="*/ 83 h 534"/>
                  <a:gd name="T20" fmla="*/ 37 w 176"/>
                  <a:gd name="T21" fmla="*/ 155 h 534"/>
                  <a:gd name="T22" fmla="*/ 25 w 176"/>
                  <a:gd name="T23" fmla="*/ 177 h 534"/>
                  <a:gd name="T24" fmla="*/ 47 w 176"/>
                  <a:gd name="T25" fmla="*/ 171 h 534"/>
                  <a:gd name="T26" fmla="*/ 57 w 176"/>
                  <a:gd name="T27" fmla="*/ 184 h 534"/>
                  <a:gd name="T28" fmla="*/ 47 w 176"/>
                  <a:gd name="T29" fmla="*/ 221 h 534"/>
                  <a:gd name="T30" fmla="*/ 53 w 176"/>
                  <a:gd name="T31" fmla="*/ 243 h 534"/>
                  <a:gd name="T32" fmla="*/ 41 w 176"/>
                  <a:gd name="T33" fmla="*/ 253 h 534"/>
                  <a:gd name="T34" fmla="*/ 72 w 176"/>
                  <a:gd name="T35" fmla="*/ 299 h 534"/>
                  <a:gd name="T36" fmla="*/ 59 w 176"/>
                  <a:gd name="T37" fmla="*/ 312 h 534"/>
                  <a:gd name="T38" fmla="*/ 63 w 176"/>
                  <a:gd name="T39" fmla="*/ 365 h 534"/>
                  <a:gd name="T40" fmla="*/ 53 w 176"/>
                  <a:gd name="T41" fmla="*/ 378 h 534"/>
                  <a:gd name="T42" fmla="*/ 57 w 176"/>
                  <a:gd name="T43" fmla="*/ 399 h 534"/>
                  <a:gd name="T44" fmla="*/ 66 w 176"/>
                  <a:gd name="T45" fmla="*/ 399 h 534"/>
                  <a:gd name="T46" fmla="*/ 63 w 176"/>
                  <a:gd name="T47" fmla="*/ 440 h 534"/>
                  <a:gd name="T48" fmla="*/ 53 w 176"/>
                  <a:gd name="T49" fmla="*/ 443 h 534"/>
                  <a:gd name="T50" fmla="*/ 53 w 176"/>
                  <a:gd name="T51" fmla="*/ 462 h 534"/>
                  <a:gd name="T52" fmla="*/ 75 w 176"/>
                  <a:gd name="T53" fmla="*/ 487 h 534"/>
                  <a:gd name="T54" fmla="*/ 78 w 176"/>
                  <a:gd name="T55" fmla="*/ 505 h 534"/>
                  <a:gd name="T56" fmla="*/ 96 w 176"/>
                  <a:gd name="T57" fmla="*/ 515 h 534"/>
                  <a:gd name="T58" fmla="*/ 116 w 176"/>
                  <a:gd name="T59" fmla="*/ 534 h 534"/>
                  <a:gd name="T60" fmla="*/ 161 w 176"/>
                  <a:gd name="T61" fmla="*/ 528 h 534"/>
                  <a:gd name="T62" fmla="*/ 176 w 176"/>
                  <a:gd name="T63" fmla="*/ 518 h 534"/>
                  <a:gd name="T64" fmla="*/ 169 w 176"/>
                  <a:gd name="T65" fmla="*/ 503 h 534"/>
                  <a:gd name="T66" fmla="*/ 153 w 176"/>
                  <a:gd name="T67" fmla="*/ 477 h 534"/>
                  <a:gd name="T68" fmla="*/ 156 w 176"/>
                  <a:gd name="T69" fmla="*/ 468 h 534"/>
                  <a:gd name="T70" fmla="*/ 150 w 176"/>
                  <a:gd name="T71" fmla="*/ 443 h 534"/>
                  <a:gd name="T72" fmla="*/ 160 w 176"/>
                  <a:gd name="T73" fmla="*/ 434 h 534"/>
                  <a:gd name="T74" fmla="*/ 160 w 176"/>
                  <a:gd name="T75" fmla="*/ 221 h 534"/>
                  <a:gd name="T76" fmla="*/ 141 w 176"/>
                  <a:gd name="T77" fmla="*/ 190 h 534"/>
                  <a:gd name="T78" fmla="*/ 131 w 176"/>
                  <a:gd name="T79" fmla="*/ 167 h 534"/>
                  <a:gd name="T80" fmla="*/ 135 w 176"/>
                  <a:gd name="T81" fmla="*/ 122 h 534"/>
                  <a:gd name="T82" fmla="*/ 82 w 176"/>
                  <a:gd name="T83" fmla="*/ 77 h 5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76" h="534">
                    <a:moveTo>
                      <a:pt x="82" y="77"/>
                    </a:moveTo>
                    <a:lnTo>
                      <a:pt x="82" y="40"/>
                    </a:lnTo>
                    <a:lnTo>
                      <a:pt x="90" y="30"/>
                    </a:lnTo>
                    <a:lnTo>
                      <a:pt x="94" y="9"/>
                    </a:lnTo>
                    <a:lnTo>
                      <a:pt x="57" y="15"/>
                    </a:lnTo>
                    <a:lnTo>
                      <a:pt x="53" y="9"/>
                    </a:lnTo>
                    <a:lnTo>
                      <a:pt x="11" y="0"/>
                    </a:lnTo>
                    <a:lnTo>
                      <a:pt x="0" y="50"/>
                    </a:lnTo>
                    <a:lnTo>
                      <a:pt x="25" y="75"/>
                    </a:lnTo>
                    <a:lnTo>
                      <a:pt x="45" y="83"/>
                    </a:lnTo>
                    <a:lnTo>
                      <a:pt x="37" y="155"/>
                    </a:lnTo>
                    <a:lnTo>
                      <a:pt x="25" y="177"/>
                    </a:lnTo>
                    <a:lnTo>
                      <a:pt x="47" y="171"/>
                    </a:lnTo>
                    <a:lnTo>
                      <a:pt x="57" y="184"/>
                    </a:lnTo>
                    <a:lnTo>
                      <a:pt x="47" y="221"/>
                    </a:lnTo>
                    <a:lnTo>
                      <a:pt x="53" y="243"/>
                    </a:lnTo>
                    <a:lnTo>
                      <a:pt x="41" y="253"/>
                    </a:lnTo>
                    <a:lnTo>
                      <a:pt x="72" y="299"/>
                    </a:lnTo>
                    <a:lnTo>
                      <a:pt x="59" y="312"/>
                    </a:lnTo>
                    <a:lnTo>
                      <a:pt x="63" y="365"/>
                    </a:lnTo>
                    <a:lnTo>
                      <a:pt x="53" y="378"/>
                    </a:lnTo>
                    <a:lnTo>
                      <a:pt x="57" y="399"/>
                    </a:lnTo>
                    <a:lnTo>
                      <a:pt x="66" y="399"/>
                    </a:lnTo>
                    <a:lnTo>
                      <a:pt x="63" y="440"/>
                    </a:lnTo>
                    <a:lnTo>
                      <a:pt x="53" y="443"/>
                    </a:lnTo>
                    <a:lnTo>
                      <a:pt x="53" y="462"/>
                    </a:lnTo>
                    <a:lnTo>
                      <a:pt x="75" y="487"/>
                    </a:lnTo>
                    <a:lnTo>
                      <a:pt x="78" y="505"/>
                    </a:lnTo>
                    <a:lnTo>
                      <a:pt x="96" y="515"/>
                    </a:lnTo>
                    <a:lnTo>
                      <a:pt x="116" y="534"/>
                    </a:lnTo>
                    <a:lnTo>
                      <a:pt x="161" y="528"/>
                    </a:lnTo>
                    <a:lnTo>
                      <a:pt x="176" y="518"/>
                    </a:lnTo>
                    <a:lnTo>
                      <a:pt x="169" y="503"/>
                    </a:lnTo>
                    <a:lnTo>
                      <a:pt x="153" y="477"/>
                    </a:lnTo>
                    <a:lnTo>
                      <a:pt x="156" y="468"/>
                    </a:lnTo>
                    <a:lnTo>
                      <a:pt x="150" y="443"/>
                    </a:lnTo>
                    <a:lnTo>
                      <a:pt x="160" y="434"/>
                    </a:lnTo>
                    <a:lnTo>
                      <a:pt x="160" y="221"/>
                    </a:lnTo>
                    <a:lnTo>
                      <a:pt x="141" y="190"/>
                    </a:lnTo>
                    <a:lnTo>
                      <a:pt x="131" y="167"/>
                    </a:lnTo>
                    <a:lnTo>
                      <a:pt x="135" y="122"/>
                    </a:lnTo>
                    <a:lnTo>
                      <a:pt x="82" y="77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099" name="Freeform 134">
                <a:extLst>
                  <a:ext uri="{FF2B5EF4-FFF2-40B4-BE49-F238E27FC236}">
                    <a16:creationId xmlns:a16="http://schemas.microsoft.com/office/drawing/2014/main" id="{7CA8223E-8E99-4373-9614-E935DE1553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82" y="2077"/>
                <a:ext cx="285" cy="260"/>
              </a:xfrm>
              <a:custGeom>
                <a:avLst/>
                <a:gdLst>
                  <a:gd name="T0" fmla="*/ 868 w 1138"/>
                  <a:gd name="T1" fmla="*/ 66 h 1038"/>
                  <a:gd name="T2" fmla="*/ 758 w 1138"/>
                  <a:gd name="T3" fmla="*/ 54 h 1038"/>
                  <a:gd name="T4" fmla="*/ 696 w 1138"/>
                  <a:gd name="T5" fmla="*/ 75 h 1038"/>
                  <a:gd name="T6" fmla="*/ 599 w 1138"/>
                  <a:gd name="T7" fmla="*/ 109 h 1038"/>
                  <a:gd name="T8" fmla="*/ 518 w 1138"/>
                  <a:gd name="T9" fmla="*/ 62 h 1038"/>
                  <a:gd name="T10" fmla="*/ 448 w 1138"/>
                  <a:gd name="T11" fmla="*/ 81 h 1038"/>
                  <a:gd name="T12" fmla="*/ 421 w 1138"/>
                  <a:gd name="T13" fmla="*/ 93 h 1038"/>
                  <a:gd name="T14" fmla="*/ 356 w 1138"/>
                  <a:gd name="T15" fmla="*/ 28 h 1038"/>
                  <a:gd name="T16" fmla="*/ 330 w 1138"/>
                  <a:gd name="T17" fmla="*/ 25 h 1038"/>
                  <a:gd name="T18" fmla="*/ 258 w 1138"/>
                  <a:gd name="T19" fmla="*/ 3 h 1038"/>
                  <a:gd name="T20" fmla="*/ 209 w 1138"/>
                  <a:gd name="T21" fmla="*/ 13 h 1038"/>
                  <a:gd name="T22" fmla="*/ 143 w 1138"/>
                  <a:gd name="T23" fmla="*/ 44 h 1038"/>
                  <a:gd name="T24" fmla="*/ 121 w 1138"/>
                  <a:gd name="T25" fmla="*/ 122 h 1038"/>
                  <a:gd name="T26" fmla="*/ 96 w 1138"/>
                  <a:gd name="T27" fmla="*/ 226 h 1038"/>
                  <a:gd name="T28" fmla="*/ 78 w 1138"/>
                  <a:gd name="T29" fmla="*/ 263 h 1038"/>
                  <a:gd name="T30" fmla="*/ 102 w 1138"/>
                  <a:gd name="T31" fmla="*/ 331 h 1038"/>
                  <a:gd name="T32" fmla="*/ 106 w 1138"/>
                  <a:gd name="T33" fmla="*/ 372 h 1038"/>
                  <a:gd name="T34" fmla="*/ 86 w 1138"/>
                  <a:gd name="T35" fmla="*/ 384 h 1038"/>
                  <a:gd name="T36" fmla="*/ 90 w 1138"/>
                  <a:gd name="T37" fmla="*/ 425 h 1038"/>
                  <a:gd name="T38" fmla="*/ 65 w 1138"/>
                  <a:gd name="T39" fmla="*/ 454 h 1038"/>
                  <a:gd name="T40" fmla="*/ 47 w 1138"/>
                  <a:gd name="T41" fmla="*/ 497 h 1038"/>
                  <a:gd name="T42" fmla="*/ 8 w 1138"/>
                  <a:gd name="T43" fmla="*/ 519 h 1038"/>
                  <a:gd name="T44" fmla="*/ 12 w 1138"/>
                  <a:gd name="T45" fmla="*/ 691 h 1038"/>
                  <a:gd name="T46" fmla="*/ 8 w 1138"/>
                  <a:gd name="T47" fmla="*/ 738 h 1038"/>
                  <a:gd name="T48" fmla="*/ 8 w 1138"/>
                  <a:gd name="T49" fmla="*/ 775 h 1038"/>
                  <a:gd name="T50" fmla="*/ 33 w 1138"/>
                  <a:gd name="T51" fmla="*/ 811 h 1038"/>
                  <a:gd name="T52" fmla="*/ 165 w 1138"/>
                  <a:gd name="T53" fmla="*/ 813 h 1038"/>
                  <a:gd name="T54" fmla="*/ 252 w 1138"/>
                  <a:gd name="T55" fmla="*/ 923 h 1038"/>
                  <a:gd name="T56" fmla="*/ 277 w 1138"/>
                  <a:gd name="T57" fmla="*/ 1001 h 1038"/>
                  <a:gd name="T58" fmla="*/ 321 w 1138"/>
                  <a:gd name="T59" fmla="*/ 1038 h 1038"/>
                  <a:gd name="T60" fmla="*/ 415 w 1138"/>
                  <a:gd name="T61" fmla="*/ 1019 h 1038"/>
                  <a:gd name="T62" fmla="*/ 481 w 1138"/>
                  <a:gd name="T63" fmla="*/ 1013 h 1038"/>
                  <a:gd name="T64" fmla="*/ 520 w 1138"/>
                  <a:gd name="T65" fmla="*/ 960 h 1038"/>
                  <a:gd name="T66" fmla="*/ 561 w 1138"/>
                  <a:gd name="T67" fmla="*/ 978 h 1038"/>
                  <a:gd name="T68" fmla="*/ 586 w 1138"/>
                  <a:gd name="T69" fmla="*/ 907 h 1038"/>
                  <a:gd name="T70" fmla="*/ 583 w 1138"/>
                  <a:gd name="T71" fmla="*/ 882 h 1038"/>
                  <a:gd name="T72" fmla="*/ 599 w 1138"/>
                  <a:gd name="T73" fmla="*/ 863 h 1038"/>
                  <a:gd name="T74" fmla="*/ 667 w 1138"/>
                  <a:gd name="T75" fmla="*/ 794 h 1038"/>
                  <a:gd name="T76" fmla="*/ 711 w 1138"/>
                  <a:gd name="T77" fmla="*/ 741 h 1038"/>
                  <a:gd name="T78" fmla="*/ 743 w 1138"/>
                  <a:gd name="T79" fmla="*/ 757 h 1038"/>
                  <a:gd name="T80" fmla="*/ 776 w 1138"/>
                  <a:gd name="T81" fmla="*/ 747 h 1038"/>
                  <a:gd name="T82" fmla="*/ 796 w 1138"/>
                  <a:gd name="T83" fmla="*/ 772 h 1038"/>
                  <a:gd name="T84" fmla="*/ 824 w 1138"/>
                  <a:gd name="T85" fmla="*/ 801 h 1038"/>
                  <a:gd name="T86" fmla="*/ 852 w 1138"/>
                  <a:gd name="T87" fmla="*/ 751 h 1038"/>
                  <a:gd name="T88" fmla="*/ 861 w 1138"/>
                  <a:gd name="T89" fmla="*/ 716 h 1038"/>
                  <a:gd name="T90" fmla="*/ 889 w 1138"/>
                  <a:gd name="T91" fmla="*/ 666 h 1038"/>
                  <a:gd name="T92" fmla="*/ 911 w 1138"/>
                  <a:gd name="T93" fmla="*/ 591 h 1038"/>
                  <a:gd name="T94" fmla="*/ 939 w 1138"/>
                  <a:gd name="T95" fmla="*/ 569 h 1038"/>
                  <a:gd name="T96" fmla="*/ 974 w 1138"/>
                  <a:gd name="T97" fmla="*/ 497 h 1038"/>
                  <a:gd name="T98" fmla="*/ 983 w 1138"/>
                  <a:gd name="T99" fmla="*/ 472 h 1038"/>
                  <a:gd name="T100" fmla="*/ 1007 w 1138"/>
                  <a:gd name="T101" fmla="*/ 441 h 1038"/>
                  <a:gd name="T102" fmla="*/ 1005 w 1138"/>
                  <a:gd name="T103" fmla="*/ 409 h 1038"/>
                  <a:gd name="T104" fmla="*/ 1032 w 1138"/>
                  <a:gd name="T105" fmla="*/ 351 h 1038"/>
                  <a:gd name="T106" fmla="*/ 1077 w 1138"/>
                  <a:gd name="T107" fmla="*/ 281 h 1038"/>
                  <a:gd name="T108" fmla="*/ 1136 w 1138"/>
                  <a:gd name="T109" fmla="*/ 251 h 1038"/>
                  <a:gd name="T110" fmla="*/ 1136 w 1138"/>
                  <a:gd name="T111" fmla="*/ 212 h 1038"/>
                  <a:gd name="T112" fmla="*/ 1120 w 1138"/>
                  <a:gd name="T113" fmla="*/ 166 h 1038"/>
                  <a:gd name="T114" fmla="*/ 1083 w 1138"/>
                  <a:gd name="T115" fmla="*/ 85 h 1038"/>
                  <a:gd name="T116" fmla="*/ 1013 w 1138"/>
                  <a:gd name="T117" fmla="*/ 15 h 1038"/>
                  <a:gd name="T118" fmla="*/ 986 w 1138"/>
                  <a:gd name="T119" fmla="*/ 34 h 1038"/>
                  <a:gd name="T120" fmla="*/ 960 w 1138"/>
                  <a:gd name="T121" fmla="*/ 54 h 1038"/>
                  <a:gd name="T122" fmla="*/ 929 w 1138"/>
                  <a:gd name="T123" fmla="*/ 87 h 10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1138" h="1038">
                    <a:moveTo>
                      <a:pt x="892" y="81"/>
                    </a:moveTo>
                    <a:lnTo>
                      <a:pt x="868" y="66"/>
                    </a:lnTo>
                    <a:lnTo>
                      <a:pt x="833" y="54"/>
                    </a:lnTo>
                    <a:lnTo>
                      <a:pt x="758" y="54"/>
                    </a:lnTo>
                    <a:lnTo>
                      <a:pt x="711" y="66"/>
                    </a:lnTo>
                    <a:lnTo>
                      <a:pt x="696" y="75"/>
                    </a:lnTo>
                    <a:lnTo>
                      <a:pt x="661" y="116"/>
                    </a:lnTo>
                    <a:lnTo>
                      <a:pt x="599" y="109"/>
                    </a:lnTo>
                    <a:lnTo>
                      <a:pt x="571" y="101"/>
                    </a:lnTo>
                    <a:lnTo>
                      <a:pt x="518" y="62"/>
                    </a:lnTo>
                    <a:lnTo>
                      <a:pt x="489" y="56"/>
                    </a:lnTo>
                    <a:lnTo>
                      <a:pt x="448" y="81"/>
                    </a:lnTo>
                    <a:lnTo>
                      <a:pt x="434" y="81"/>
                    </a:lnTo>
                    <a:lnTo>
                      <a:pt x="421" y="93"/>
                    </a:lnTo>
                    <a:lnTo>
                      <a:pt x="405" y="93"/>
                    </a:lnTo>
                    <a:lnTo>
                      <a:pt x="356" y="28"/>
                    </a:lnTo>
                    <a:lnTo>
                      <a:pt x="342" y="19"/>
                    </a:lnTo>
                    <a:lnTo>
                      <a:pt x="330" y="25"/>
                    </a:lnTo>
                    <a:lnTo>
                      <a:pt x="274" y="0"/>
                    </a:lnTo>
                    <a:lnTo>
                      <a:pt x="258" y="3"/>
                    </a:lnTo>
                    <a:lnTo>
                      <a:pt x="246" y="13"/>
                    </a:lnTo>
                    <a:lnTo>
                      <a:pt x="209" y="13"/>
                    </a:lnTo>
                    <a:lnTo>
                      <a:pt x="172" y="19"/>
                    </a:lnTo>
                    <a:lnTo>
                      <a:pt x="143" y="44"/>
                    </a:lnTo>
                    <a:lnTo>
                      <a:pt x="137" y="93"/>
                    </a:lnTo>
                    <a:lnTo>
                      <a:pt x="121" y="122"/>
                    </a:lnTo>
                    <a:lnTo>
                      <a:pt x="96" y="147"/>
                    </a:lnTo>
                    <a:lnTo>
                      <a:pt x="96" y="226"/>
                    </a:lnTo>
                    <a:lnTo>
                      <a:pt x="90" y="234"/>
                    </a:lnTo>
                    <a:lnTo>
                      <a:pt x="78" y="263"/>
                    </a:lnTo>
                    <a:lnTo>
                      <a:pt x="102" y="298"/>
                    </a:lnTo>
                    <a:lnTo>
                      <a:pt x="102" y="331"/>
                    </a:lnTo>
                    <a:lnTo>
                      <a:pt x="112" y="343"/>
                    </a:lnTo>
                    <a:lnTo>
                      <a:pt x="106" y="372"/>
                    </a:lnTo>
                    <a:lnTo>
                      <a:pt x="96" y="369"/>
                    </a:lnTo>
                    <a:lnTo>
                      <a:pt x="86" y="384"/>
                    </a:lnTo>
                    <a:lnTo>
                      <a:pt x="96" y="400"/>
                    </a:lnTo>
                    <a:lnTo>
                      <a:pt x="90" y="425"/>
                    </a:lnTo>
                    <a:lnTo>
                      <a:pt x="62" y="441"/>
                    </a:lnTo>
                    <a:lnTo>
                      <a:pt x="65" y="454"/>
                    </a:lnTo>
                    <a:lnTo>
                      <a:pt x="43" y="478"/>
                    </a:lnTo>
                    <a:lnTo>
                      <a:pt x="47" y="497"/>
                    </a:lnTo>
                    <a:lnTo>
                      <a:pt x="40" y="515"/>
                    </a:lnTo>
                    <a:lnTo>
                      <a:pt x="8" y="519"/>
                    </a:lnTo>
                    <a:lnTo>
                      <a:pt x="0" y="647"/>
                    </a:lnTo>
                    <a:lnTo>
                      <a:pt x="12" y="691"/>
                    </a:lnTo>
                    <a:lnTo>
                      <a:pt x="6" y="697"/>
                    </a:lnTo>
                    <a:lnTo>
                      <a:pt x="8" y="738"/>
                    </a:lnTo>
                    <a:lnTo>
                      <a:pt x="2" y="747"/>
                    </a:lnTo>
                    <a:lnTo>
                      <a:pt x="8" y="775"/>
                    </a:lnTo>
                    <a:lnTo>
                      <a:pt x="2" y="813"/>
                    </a:lnTo>
                    <a:lnTo>
                      <a:pt x="33" y="811"/>
                    </a:lnTo>
                    <a:lnTo>
                      <a:pt x="80" y="804"/>
                    </a:lnTo>
                    <a:lnTo>
                      <a:pt x="165" y="813"/>
                    </a:lnTo>
                    <a:lnTo>
                      <a:pt x="196" y="837"/>
                    </a:lnTo>
                    <a:lnTo>
                      <a:pt x="252" y="923"/>
                    </a:lnTo>
                    <a:lnTo>
                      <a:pt x="264" y="950"/>
                    </a:lnTo>
                    <a:lnTo>
                      <a:pt x="277" y="1001"/>
                    </a:lnTo>
                    <a:lnTo>
                      <a:pt x="303" y="1028"/>
                    </a:lnTo>
                    <a:lnTo>
                      <a:pt x="321" y="1038"/>
                    </a:lnTo>
                    <a:lnTo>
                      <a:pt x="395" y="1026"/>
                    </a:lnTo>
                    <a:lnTo>
                      <a:pt x="415" y="1019"/>
                    </a:lnTo>
                    <a:lnTo>
                      <a:pt x="436" y="1003"/>
                    </a:lnTo>
                    <a:lnTo>
                      <a:pt x="481" y="1013"/>
                    </a:lnTo>
                    <a:lnTo>
                      <a:pt x="540" y="1001"/>
                    </a:lnTo>
                    <a:lnTo>
                      <a:pt x="520" y="960"/>
                    </a:lnTo>
                    <a:lnTo>
                      <a:pt x="557" y="992"/>
                    </a:lnTo>
                    <a:lnTo>
                      <a:pt x="561" y="978"/>
                    </a:lnTo>
                    <a:lnTo>
                      <a:pt x="583" y="941"/>
                    </a:lnTo>
                    <a:lnTo>
                      <a:pt x="586" y="907"/>
                    </a:lnTo>
                    <a:lnTo>
                      <a:pt x="592" y="897"/>
                    </a:lnTo>
                    <a:lnTo>
                      <a:pt x="583" y="882"/>
                    </a:lnTo>
                    <a:lnTo>
                      <a:pt x="586" y="870"/>
                    </a:lnTo>
                    <a:lnTo>
                      <a:pt x="599" y="863"/>
                    </a:lnTo>
                    <a:lnTo>
                      <a:pt x="636" y="816"/>
                    </a:lnTo>
                    <a:lnTo>
                      <a:pt x="667" y="794"/>
                    </a:lnTo>
                    <a:lnTo>
                      <a:pt x="677" y="766"/>
                    </a:lnTo>
                    <a:lnTo>
                      <a:pt x="711" y="741"/>
                    </a:lnTo>
                    <a:lnTo>
                      <a:pt x="717" y="757"/>
                    </a:lnTo>
                    <a:lnTo>
                      <a:pt x="743" y="757"/>
                    </a:lnTo>
                    <a:lnTo>
                      <a:pt x="751" y="728"/>
                    </a:lnTo>
                    <a:lnTo>
                      <a:pt x="776" y="747"/>
                    </a:lnTo>
                    <a:lnTo>
                      <a:pt x="782" y="766"/>
                    </a:lnTo>
                    <a:lnTo>
                      <a:pt x="796" y="772"/>
                    </a:lnTo>
                    <a:lnTo>
                      <a:pt x="802" y="804"/>
                    </a:lnTo>
                    <a:lnTo>
                      <a:pt x="824" y="801"/>
                    </a:lnTo>
                    <a:lnTo>
                      <a:pt x="842" y="763"/>
                    </a:lnTo>
                    <a:lnTo>
                      <a:pt x="852" y="751"/>
                    </a:lnTo>
                    <a:lnTo>
                      <a:pt x="876" y="735"/>
                    </a:lnTo>
                    <a:lnTo>
                      <a:pt x="861" y="716"/>
                    </a:lnTo>
                    <a:lnTo>
                      <a:pt x="889" y="681"/>
                    </a:lnTo>
                    <a:lnTo>
                      <a:pt x="889" y="666"/>
                    </a:lnTo>
                    <a:lnTo>
                      <a:pt x="907" y="638"/>
                    </a:lnTo>
                    <a:lnTo>
                      <a:pt x="911" y="591"/>
                    </a:lnTo>
                    <a:lnTo>
                      <a:pt x="923" y="569"/>
                    </a:lnTo>
                    <a:lnTo>
                      <a:pt x="939" y="569"/>
                    </a:lnTo>
                    <a:lnTo>
                      <a:pt x="960" y="554"/>
                    </a:lnTo>
                    <a:lnTo>
                      <a:pt x="974" y="497"/>
                    </a:lnTo>
                    <a:lnTo>
                      <a:pt x="966" y="488"/>
                    </a:lnTo>
                    <a:lnTo>
                      <a:pt x="983" y="472"/>
                    </a:lnTo>
                    <a:lnTo>
                      <a:pt x="1005" y="466"/>
                    </a:lnTo>
                    <a:lnTo>
                      <a:pt x="1007" y="441"/>
                    </a:lnTo>
                    <a:lnTo>
                      <a:pt x="1001" y="431"/>
                    </a:lnTo>
                    <a:lnTo>
                      <a:pt x="1005" y="409"/>
                    </a:lnTo>
                    <a:lnTo>
                      <a:pt x="1023" y="400"/>
                    </a:lnTo>
                    <a:lnTo>
                      <a:pt x="1032" y="351"/>
                    </a:lnTo>
                    <a:lnTo>
                      <a:pt x="1054" y="306"/>
                    </a:lnTo>
                    <a:lnTo>
                      <a:pt x="1077" y="281"/>
                    </a:lnTo>
                    <a:lnTo>
                      <a:pt x="1091" y="284"/>
                    </a:lnTo>
                    <a:lnTo>
                      <a:pt x="1136" y="251"/>
                    </a:lnTo>
                    <a:lnTo>
                      <a:pt x="1130" y="234"/>
                    </a:lnTo>
                    <a:lnTo>
                      <a:pt x="1136" y="212"/>
                    </a:lnTo>
                    <a:lnTo>
                      <a:pt x="1138" y="181"/>
                    </a:lnTo>
                    <a:lnTo>
                      <a:pt x="1120" y="166"/>
                    </a:lnTo>
                    <a:lnTo>
                      <a:pt x="1095" y="166"/>
                    </a:lnTo>
                    <a:lnTo>
                      <a:pt x="1083" y="85"/>
                    </a:lnTo>
                    <a:lnTo>
                      <a:pt x="1039" y="19"/>
                    </a:lnTo>
                    <a:lnTo>
                      <a:pt x="1013" y="15"/>
                    </a:lnTo>
                    <a:lnTo>
                      <a:pt x="999" y="38"/>
                    </a:lnTo>
                    <a:lnTo>
                      <a:pt x="986" y="34"/>
                    </a:lnTo>
                    <a:lnTo>
                      <a:pt x="964" y="41"/>
                    </a:lnTo>
                    <a:lnTo>
                      <a:pt x="960" y="54"/>
                    </a:lnTo>
                    <a:lnTo>
                      <a:pt x="942" y="66"/>
                    </a:lnTo>
                    <a:lnTo>
                      <a:pt x="929" y="87"/>
                    </a:lnTo>
                    <a:lnTo>
                      <a:pt x="892" y="8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0" name="Freeform 135">
                <a:extLst>
                  <a:ext uri="{FF2B5EF4-FFF2-40B4-BE49-F238E27FC236}">
                    <a16:creationId xmlns:a16="http://schemas.microsoft.com/office/drawing/2014/main" id="{C31C25E2-8B2D-4C58-90EC-6A145BB643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21" y="2098"/>
                <a:ext cx="184" cy="310"/>
              </a:xfrm>
              <a:custGeom>
                <a:avLst/>
                <a:gdLst>
                  <a:gd name="T0" fmla="*/ 337 w 737"/>
                  <a:gd name="T1" fmla="*/ 596 h 1238"/>
                  <a:gd name="T2" fmla="*/ 300 w 737"/>
                  <a:gd name="T3" fmla="*/ 666 h 1238"/>
                  <a:gd name="T4" fmla="*/ 250 w 737"/>
                  <a:gd name="T5" fmla="*/ 719 h 1238"/>
                  <a:gd name="T6" fmla="*/ 224 w 737"/>
                  <a:gd name="T7" fmla="*/ 662 h 1238"/>
                  <a:gd name="T8" fmla="*/ 165 w 737"/>
                  <a:gd name="T9" fmla="*/ 672 h 1238"/>
                  <a:gd name="T10" fmla="*/ 115 w 737"/>
                  <a:gd name="T11" fmla="*/ 709 h 1238"/>
                  <a:gd name="T12" fmla="*/ 34 w 737"/>
                  <a:gd name="T13" fmla="*/ 785 h 1238"/>
                  <a:gd name="T14" fmla="*/ 34 w 737"/>
                  <a:gd name="T15" fmla="*/ 822 h 1238"/>
                  <a:gd name="T16" fmla="*/ 5 w 737"/>
                  <a:gd name="T17" fmla="*/ 907 h 1238"/>
                  <a:gd name="T18" fmla="*/ 40 w 737"/>
                  <a:gd name="T19" fmla="*/ 924 h 1238"/>
                  <a:gd name="T20" fmla="*/ 72 w 737"/>
                  <a:gd name="T21" fmla="*/ 988 h 1238"/>
                  <a:gd name="T22" fmla="*/ 121 w 737"/>
                  <a:gd name="T23" fmla="*/ 988 h 1238"/>
                  <a:gd name="T24" fmla="*/ 138 w 737"/>
                  <a:gd name="T25" fmla="*/ 1062 h 1238"/>
                  <a:gd name="T26" fmla="*/ 121 w 737"/>
                  <a:gd name="T27" fmla="*/ 1166 h 1238"/>
                  <a:gd name="T28" fmla="*/ 275 w 737"/>
                  <a:gd name="T29" fmla="*/ 1168 h 1238"/>
                  <a:gd name="T30" fmla="*/ 455 w 737"/>
                  <a:gd name="T31" fmla="*/ 1172 h 1238"/>
                  <a:gd name="T32" fmla="*/ 580 w 737"/>
                  <a:gd name="T33" fmla="*/ 1178 h 1238"/>
                  <a:gd name="T34" fmla="*/ 652 w 737"/>
                  <a:gd name="T35" fmla="*/ 1209 h 1238"/>
                  <a:gd name="T36" fmla="*/ 724 w 737"/>
                  <a:gd name="T37" fmla="*/ 1238 h 1238"/>
                  <a:gd name="T38" fmla="*/ 724 w 737"/>
                  <a:gd name="T39" fmla="*/ 1181 h 1238"/>
                  <a:gd name="T40" fmla="*/ 724 w 737"/>
                  <a:gd name="T41" fmla="*/ 1100 h 1238"/>
                  <a:gd name="T42" fmla="*/ 646 w 737"/>
                  <a:gd name="T43" fmla="*/ 1019 h 1238"/>
                  <a:gd name="T44" fmla="*/ 631 w 737"/>
                  <a:gd name="T45" fmla="*/ 969 h 1238"/>
                  <a:gd name="T46" fmla="*/ 590 w 737"/>
                  <a:gd name="T47" fmla="*/ 856 h 1238"/>
                  <a:gd name="T48" fmla="*/ 584 w 737"/>
                  <a:gd name="T49" fmla="*/ 778 h 1238"/>
                  <a:gd name="T50" fmla="*/ 599 w 737"/>
                  <a:gd name="T51" fmla="*/ 731 h 1238"/>
                  <a:gd name="T52" fmla="*/ 639 w 737"/>
                  <a:gd name="T53" fmla="*/ 633 h 1238"/>
                  <a:gd name="T54" fmla="*/ 664 w 737"/>
                  <a:gd name="T55" fmla="*/ 572 h 1238"/>
                  <a:gd name="T56" fmla="*/ 559 w 737"/>
                  <a:gd name="T57" fmla="*/ 422 h 1238"/>
                  <a:gd name="T58" fmla="*/ 568 w 737"/>
                  <a:gd name="T59" fmla="*/ 334 h 1238"/>
                  <a:gd name="T60" fmla="*/ 662 w 737"/>
                  <a:gd name="T61" fmla="*/ 340 h 1238"/>
                  <a:gd name="T62" fmla="*/ 631 w 737"/>
                  <a:gd name="T63" fmla="*/ 274 h 1238"/>
                  <a:gd name="T64" fmla="*/ 631 w 737"/>
                  <a:gd name="T65" fmla="*/ 168 h 1238"/>
                  <a:gd name="T66" fmla="*/ 609 w 737"/>
                  <a:gd name="T67" fmla="*/ 78 h 1238"/>
                  <a:gd name="T68" fmla="*/ 565 w 737"/>
                  <a:gd name="T69" fmla="*/ 0 h 1238"/>
                  <a:gd name="T70" fmla="*/ 568 w 737"/>
                  <a:gd name="T71" fmla="*/ 81 h 1238"/>
                  <a:gd name="T72" fmla="*/ 578 w 737"/>
                  <a:gd name="T73" fmla="*/ 149 h 1238"/>
                  <a:gd name="T74" fmla="*/ 525 w 737"/>
                  <a:gd name="T75" fmla="*/ 196 h 1238"/>
                  <a:gd name="T76" fmla="*/ 471 w 737"/>
                  <a:gd name="T77" fmla="*/ 315 h 1238"/>
                  <a:gd name="T78" fmla="*/ 455 w 737"/>
                  <a:gd name="T79" fmla="*/ 356 h 1238"/>
                  <a:gd name="T80" fmla="*/ 414 w 737"/>
                  <a:gd name="T81" fmla="*/ 403 h 1238"/>
                  <a:gd name="T82" fmla="*/ 387 w 737"/>
                  <a:gd name="T83" fmla="*/ 484 h 1238"/>
                  <a:gd name="T84" fmla="*/ 355 w 737"/>
                  <a:gd name="T85" fmla="*/ 553 h 12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737" h="1238">
                    <a:moveTo>
                      <a:pt x="355" y="553"/>
                    </a:moveTo>
                    <a:lnTo>
                      <a:pt x="337" y="581"/>
                    </a:lnTo>
                    <a:lnTo>
                      <a:pt x="337" y="596"/>
                    </a:lnTo>
                    <a:lnTo>
                      <a:pt x="309" y="631"/>
                    </a:lnTo>
                    <a:lnTo>
                      <a:pt x="324" y="650"/>
                    </a:lnTo>
                    <a:lnTo>
                      <a:pt x="300" y="666"/>
                    </a:lnTo>
                    <a:lnTo>
                      <a:pt x="290" y="678"/>
                    </a:lnTo>
                    <a:lnTo>
                      <a:pt x="272" y="716"/>
                    </a:lnTo>
                    <a:lnTo>
                      <a:pt x="250" y="719"/>
                    </a:lnTo>
                    <a:lnTo>
                      <a:pt x="244" y="687"/>
                    </a:lnTo>
                    <a:lnTo>
                      <a:pt x="230" y="681"/>
                    </a:lnTo>
                    <a:lnTo>
                      <a:pt x="224" y="662"/>
                    </a:lnTo>
                    <a:lnTo>
                      <a:pt x="199" y="643"/>
                    </a:lnTo>
                    <a:lnTo>
                      <a:pt x="191" y="672"/>
                    </a:lnTo>
                    <a:lnTo>
                      <a:pt x="165" y="672"/>
                    </a:lnTo>
                    <a:lnTo>
                      <a:pt x="159" y="656"/>
                    </a:lnTo>
                    <a:lnTo>
                      <a:pt x="125" y="681"/>
                    </a:lnTo>
                    <a:lnTo>
                      <a:pt x="115" y="709"/>
                    </a:lnTo>
                    <a:lnTo>
                      <a:pt x="84" y="731"/>
                    </a:lnTo>
                    <a:lnTo>
                      <a:pt x="47" y="778"/>
                    </a:lnTo>
                    <a:lnTo>
                      <a:pt x="34" y="785"/>
                    </a:lnTo>
                    <a:lnTo>
                      <a:pt x="31" y="797"/>
                    </a:lnTo>
                    <a:lnTo>
                      <a:pt x="40" y="812"/>
                    </a:lnTo>
                    <a:lnTo>
                      <a:pt x="34" y="822"/>
                    </a:lnTo>
                    <a:lnTo>
                      <a:pt x="31" y="856"/>
                    </a:lnTo>
                    <a:lnTo>
                      <a:pt x="9" y="893"/>
                    </a:lnTo>
                    <a:lnTo>
                      <a:pt x="5" y="907"/>
                    </a:lnTo>
                    <a:lnTo>
                      <a:pt x="0" y="924"/>
                    </a:lnTo>
                    <a:lnTo>
                      <a:pt x="21" y="928"/>
                    </a:lnTo>
                    <a:lnTo>
                      <a:pt x="40" y="924"/>
                    </a:lnTo>
                    <a:lnTo>
                      <a:pt x="37" y="934"/>
                    </a:lnTo>
                    <a:lnTo>
                      <a:pt x="47" y="971"/>
                    </a:lnTo>
                    <a:lnTo>
                      <a:pt x="72" y="988"/>
                    </a:lnTo>
                    <a:lnTo>
                      <a:pt x="93" y="990"/>
                    </a:lnTo>
                    <a:lnTo>
                      <a:pt x="103" y="981"/>
                    </a:lnTo>
                    <a:lnTo>
                      <a:pt x="121" y="988"/>
                    </a:lnTo>
                    <a:lnTo>
                      <a:pt x="105" y="1006"/>
                    </a:lnTo>
                    <a:lnTo>
                      <a:pt x="109" y="1035"/>
                    </a:lnTo>
                    <a:lnTo>
                      <a:pt x="138" y="1062"/>
                    </a:lnTo>
                    <a:lnTo>
                      <a:pt x="140" y="1080"/>
                    </a:lnTo>
                    <a:lnTo>
                      <a:pt x="134" y="1097"/>
                    </a:lnTo>
                    <a:lnTo>
                      <a:pt x="121" y="1166"/>
                    </a:lnTo>
                    <a:lnTo>
                      <a:pt x="140" y="1181"/>
                    </a:lnTo>
                    <a:lnTo>
                      <a:pt x="271" y="1181"/>
                    </a:lnTo>
                    <a:lnTo>
                      <a:pt x="275" y="1168"/>
                    </a:lnTo>
                    <a:lnTo>
                      <a:pt x="365" y="1166"/>
                    </a:lnTo>
                    <a:lnTo>
                      <a:pt x="406" y="1174"/>
                    </a:lnTo>
                    <a:lnTo>
                      <a:pt x="455" y="1172"/>
                    </a:lnTo>
                    <a:lnTo>
                      <a:pt x="459" y="1181"/>
                    </a:lnTo>
                    <a:lnTo>
                      <a:pt x="568" y="1184"/>
                    </a:lnTo>
                    <a:lnTo>
                      <a:pt x="580" y="1178"/>
                    </a:lnTo>
                    <a:lnTo>
                      <a:pt x="612" y="1199"/>
                    </a:lnTo>
                    <a:lnTo>
                      <a:pt x="639" y="1197"/>
                    </a:lnTo>
                    <a:lnTo>
                      <a:pt x="652" y="1209"/>
                    </a:lnTo>
                    <a:lnTo>
                      <a:pt x="668" y="1203"/>
                    </a:lnTo>
                    <a:lnTo>
                      <a:pt x="686" y="1205"/>
                    </a:lnTo>
                    <a:lnTo>
                      <a:pt x="724" y="1238"/>
                    </a:lnTo>
                    <a:lnTo>
                      <a:pt x="730" y="1228"/>
                    </a:lnTo>
                    <a:lnTo>
                      <a:pt x="721" y="1203"/>
                    </a:lnTo>
                    <a:lnTo>
                      <a:pt x="724" y="1181"/>
                    </a:lnTo>
                    <a:lnTo>
                      <a:pt x="737" y="1174"/>
                    </a:lnTo>
                    <a:lnTo>
                      <a:pt x="724" y="1144"/>
                    </a:lnTo>
                    <a:lnTo>
                      <a:pt x="724" y="1100"/>
                    </a:lnTo>
                    <a:lnTo>
                      <a:pt x="709" y="1080"/>
                    </a:lnTo>
                    <a:lnTo>
                      <a:pt x="696" y="1078"/>
                    </a:lnTo>
                    <a:lnTo>
                      <a:pt x="646" y="1019"/>
                    </a:lnTo>
                    <a:lnTo>
                      <a:pt x="625" y="981"/>
                    </a:lnTo>
                    <a:lnTo>
                      <a:pt x="639" y="978"/>
                    </a:lnTo>
                    <a:lnTo>
                      <a:pt x="631" y="969"/>
                    </a:lnTo>
                    <a:lnTo>
                      <a:pt x="621" y="937"/>
                    </a:lnTo>
                    <a:lnTo>
                      <a:pt x="596" y="916"/>
                    </a:lnTo>
                    <a:lnTo>
                      <a:pt x="590" y="856"/>
                    </a:lnTo>
                    <a:lnTo>
                      <a:pt x="578" y="844"/>
                    </a:lnTo>
                    <a:lnTo>
                      <a:pt x="584" y="818"/>
                    </a:lnTo>
                    <a:lnTo>
                      <a:pt x="584" y="778"/>
                    </a:lnTo>
                    <a:lnTo>
                      <a:pt x="571" y="775"/>
                    </a:lnTo>
                    <a:lnTo>
                      <a:pt x="565" y="756"/>
                    </a:lnTo>
                    <a:lnTo>
                      <a:pt x="599" y="731"/>
                    </a:lnTo>
                    <a:lnTo>
                      <a:pt x="615" y="693"/>
                    </a:lnTo>
                    <a:lnTo>
                      <a:pt x="625" y="681"/>
                    </a:lnTo>
                    <a:lnTo>
                      <a:pt x="639" y="633"/>
                    </a:lnTo>
                    <a:lnTo>
                      <a:pt x="668" y="603"/>
                    </a:lnTo>
                    <a:lnTo>
                      <a:pt x="674" y="578"/>
                    </a:lnTo>
                    <a:lnTo>
                      <a:pt x="664" y="572"/>
                    </a:lnTo>
                    <a:lnTo>
                      <a:pt x="637" y="496"/>
                    </a:lnTo>
                    <a:lnTo>
                      <a:pt x="609" y="465"/>
                    </a:lnTo>
                    <a:lnTo>
                      <a:pt x="559" y="422"/>
                    </a:lnTo>
                    <a:lnTo>
                      <a:pt x="518" y="371"/>
                    </a:lnTo>
                    <a:lnTo>
                      <a:pt x="543" y="338"/>
                    </a:lnTo>
                    <a:lnTo>
                      <a:pt x="568" y="334"/>
                    </a:lnTo>
                    <a:lnTo>
                      <a:pt x="599" y="340"/>
                    </a:lnTo>
                    <a:lnTo>
                      <a:pt x="639" y="334"/>
                    </a:lnTo>
                    <a:lnTo>
                      <a:pt x="662" y="340"/>
                    </a:lnTo>
                    <a:lnTo>
                      <a:pt x="684" y="334"/>
                    </a:lnTo>
                    <a:lnTo>
                      <a:pt x="664" y="322"/>
                    </a:lnTo>
                    <a:lnTo>
                      <a:pt x="631" y="274"/>
                    </a:lnTo>
                    <a:lnTo>
                      <a:pt x="621" y="209"/>
                    </a:lnTo>
                    <a:lnTo>
                      <a:pt x="625" y="180"/>
                    </a:lnTo>
                    <a:lnTo>
                      <a:pt x="631" y="168"/>
                    </a:lnTo>
                    <a:lnTo>
                      <a:pt x="621" y="109"/>
                    </a:lnTo>
                    <a:lnTo>
                      <a:pt x="609" y="100"/>
                    </a:lnTo>
                    <a:lnTo>
                      <a:pt x="609" y="78"/>
                    </a:lnTo>
                    <a:lnTo>
                      <a:pt x="593" y="43"/>
                    </a:lnTo>
                    <a:lnTo>
                      <a:pt x="574" y="34"/>
                    </a:lnTo>
                    <a:lnTo>
                      <a:pt x="565" y="0"/>
                    </a:lnTo>
                    <a:lnTo>
                      <a:pt x="531" y="0"/>
                    </a:lnTo>
                    <a:lnTo>
                      <a:pt x="543" y="81"/>
                    </a:lnTo>
                    <a:lnTo>
                      <a:pt x="568" y="81"/>
                    </a:lnTo>
                    <a:lnTo>
                      <a:pt x="586" y="96"/>
                    </a:lnTo>
                    <a:lnTo>
                      <a:pt x="584" y="127"/>
                    </a:lnTo>
                    <a:lnTo>
                      <a:pt x="578" y="149"/>
                    </a:lnTo>
                    <a:lnTo>
                      <a:pt x="584" y="166"/>
                    </a:lnTo>
                    <a:lnTo>
                      <a:pt x="539" y="199"/>
                    </a:lnTo>
                    <a:lnTo>
                      <a:pt x="525" y="196"/>
                    </a:lnTo>
                    <a:lnTo>
                      <a:pt x="502" y="221"/>
                    </a:lnTo>
                    <a:lnTo>
                      <a:pt x="480" y="266"/>
                    </a:lnTo>
                    <a:lnTo>
                      <a:pt x="471" y="315"/>
                    </a:lnTo>
                    <a:lnTo>
                      <a:pt x="453" y="324"/>
                    </a:lnTo>
                    <a:lnTo>
                      <a:pt x="449" y="346"/>
                    </a:lnTo>
                    <a:lnTo>
                      <a:pt x="455" y="356"/>
                    </a:lnTo>
                    <a:lnTo>
                      <a:pt x="453" y="381"/>
                    </a:lnTo>
                    <a:lnTo>
                      <a:pt x="431" y="387"/>
                    </a:lnTo>
                    <a:lnTo>
                      <a:pt x="414" y="403"/>
                    </a:lnTo>
                    <a:lnTo>
                      <a:pt x="422" y="412"/>
                    </a:lnTo>
                    <a:lnTo>
                      <a:pt x="408" y="469"/>
                    </a:lnTo>
                    <a:lnTo>
                      <a:pt x="387" y="484"/>
                    </a:lnTo>
                    <a:lnTo>
                      <a:pt x="371" y="484"/>
                    </a:lnTo>
                    <a:lnTo>
                      <a:pt x="359" y="506"/>
                    </a:lnTo>
                    <a:lnTo>
                      <a:pt x="355" y="553"/>
                    </a:lnTo>
                    <a:close/>
                  </a:path>
                </a:pathLst>
              </a:custGeom>
              <a:solidFill>
                <a:srgbClr val="FDFDF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1" name="Freeform 136">
                <a:extLst>
                  <a:ext uri="{FF2B5EF4-FFF2-40B4-BE49-F238E27FC236}">
                    <a16:creationId xmlns:a16="http://schemas.microsoft.com/office/drawing/2014/main" id="{8099774A-6C88-428E-A1EC-31423F89F4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84" y="2352"/>
                <a:ext cx="178" cy="237"/>
              </a:xfrm>
              <a:custGeom>
                <a:avLst/>
                <a:gdLst>
                  <a:gd name="T0" fmla="*/ 581 w 712"/>
                  <a:gd name="T1" fmla="*/ 13 h 946"/>
                  <a:gd name="T2" fmla="*/ 518 w 712"/>
                  <a:gd name="T3" fmla="*/ 26 h 946"/>
                  <a:gd name="T4" fmla="*/ 511 w 712"/>
                  <a:gd name="T5" fmla="*/ 91 h 946"/>
                  <a:gd name="T6" fmla="*/ 471 w 712"/>
                  <a:gd name="T7" fmla="*/ 166 h 946"/>
                  <a:gd name="T8" fmla="*/ 477 w 712"/>
                  <a:gd name="T9" fmla="*/ 213 h 946"/>
                  <a:gd name="T10" fmla="*/ 433 w 712"/>
                  <a:gd name="T11" fmla="*/ 190 h 946"/>
                  <a:gd name="T12" fmla="*/ 399 w 712"/>
                  <a:gd name="T13" fmla="*/ 194 h 946"/>
                  <a:gd name="T14" fmla="*/ 359 w 712"/>
                  <a:gd name="T15" fmla="*/ 184 h 946"/>
                  <a:gd name="T16" fmla="*/ 315 w 712"/>
                  <a:gd name="T17" fmla="*/ 169 h 946"/>
                  <a:gd name="T18" fmla="*/ 194 w 712"/>
                  <a:gd name="T19" fmla="*/ 194 h 946"/>
                  <a:gd name="T20" fmla="*/ 200 w 712"/>
                  <a:gd name="T21" fmla="*/ 257 h 946"/>
                  <a:gd name="T22" fmla="*/ 202 w 712"/>
                  <a:gd name="T23" fmla="*/ 270 h 946"/>
                  <a:gd name="T24" fmla="*/ 227 w 712"/>
                  <a:gd name="T25" fmla="*/ 263 h 946"/>
                  <a:gd name="T26" fmla="*/ 290 w 712"/>
                  <a:gd name="T27" fmla="*/ 250 h 946"/>
                  <a:gd name="T28" fmla="*/ 300 w 712"/>
                  <a:gd name="T29" fmla="*/ 276 h 946"/>
                  <a:gd name="T30" fmla="*/ 306 w 712"/>
                  <a:gd name="T31" fmla="*/ 335 h 946"/>
                  <a:gd name="T32" fmla="*/ 268 w 712"/>
                  <a:gd name="T33" fmla="*/ 363 h 946"/>
                  <a:gd name="T34" fmla="*/ 265 w 712"/>
                  <a:gd name="T35" fmla="*/ 407 h 946"/>
                  <a:gd name="T36" fmla="*/ 262 w 712"/>
                  <a:gd name="T37" fmla="*/ 428 h 946"/>
                  <a:gd name="T38" fmla="*/ 290 w 712"/>
                  <a:gd name="T39" fmla="*/ 448 h 946"/>
                  <a:gd name="T40" fmla="*/ 321 w 712"/>
                  <a:gd name="T41" fmla="*/ 467 h 946"/>
                  <a:gd name="T42" fmla="*/ 318 w 712"/>
                  <a:gd name="T43" fmla="*/ 532 h 946"/>
                  <a:gd name="T44" fmla="*/ 321 w 712"/>
                  <a:gd name="T45" fmla="*/ 553 h 946"/>
                  <a:gd name="T46" fmla="*/ 312 w 712"/>
                  <a:gd name="T47" fmla="*/ 604 h 946"/>
                  <a:gd name="T48" fmla="*/ 286 w 712"/>
                  <a:gd name="T49" fmla="*/ 641 h 946"/>
                  <a:gd name="T50" fmla="*/ 284 w 712"/>
                  <a:gd name="T51" fmla="*/ 670 h 946"/>
                  <a:gd name="T52" fmla="*/ 265 w 712"/>
                  <a:gd name="T53" fmla="*/ 657 h 946"/>
                  <a:gd name="T54" fmla="*/ 221 w 712"/>
                  <a:gd name="T55" fmla="*/ 663 h 946"/>
                  <a:gd name="T56" fmla="*/ 169 w 712"/>
                  <a:gd name="T57" fmla="*/ 639 h 946"/>
                  <a:gd name="T58" fmla="*/ 143 w 712"/>
                  <a:gd name="T59" fmla="*/ 598 h 946"/>
                  <a:gd name="T60" fmla="*/ 124 w 712"/>
                  <a:gd name="T61" fmla="*/ 619 h 946"/>
                  <a:gd name="T62" fmla="*/ 124 w 712"/>
                  <a:gd name="T63" fmla="*/ 651 h 946"/>
                  <a:gd name="T64" fmla="*/ 77 w 712"/>
                  <a:gd name="T65" fmla="*/ 653 h 946"/>
                  <a:gd name="T66" fmla="*/ 40 w 712"/>
                  <a:gd name="T67" fmla="*/ 653 h 946"/>
                  <a:gd name="T68" fmla="*/ 37 w 712"/>
                  <a:gd name="T69" fmla="*/ 710 h 946"/>
                  <a:gd name="T70" fmla="*/ 53 w 712"/>
                  <a:gd name="T71" fmla="*/ 744 h 946"/>
                  <a:gd name="T72" fmla="*/ 65 w 712"/>
                  <a:gd name="T73" fmla="*/ 785 h 946"/>
                  <a:gd name="T74" fmla="*/ 50 w 712"/>
                  <a:gd name="T75" fmla="*/ 801 h 946"/>
                  <a:gd name="T76" fmla="*/ 28 w 712"/>
                  <a:gd name="T77" fmla="*/ 788 h 946"/>
                  <a:gd name="T78" fmla="*/ 0 w 712"/>
                  <a:gd name="T79" fmla="*/ 826 h 946"/>
                  <a:gd name="T80" fmla="*/ 63 w 712"/>
                  <a:gd name="T81" fmla="*/ 920 h 946"/>
                  <a:gd name="T82" fmla="*/ 100 w 712"/>
                  <a:gd name="T83" fmla="*/ 916 h 946"/>
                  <a:gd name="T84" fmla="*/ 118 w 712"/>
                  <a:gd name="T85" fmla="*/ 901 h 946"/>
                  <a:gd name="T86" fmla="*/ 155 w 712"/>
                  <a:gd name="T87" fmla="*/ 875 h 946"/>
                  <a:gd name="T88" fmla="*/ 187 w 712"/>
                  <a:gd name="T89" fmla="*/ 895 h 946"/>
                  <a:gd name="T90" fmla="*/ 225 w 712"/>
                  <a:gd name="T91" fmla="*/ 916 h 946"/>
                  <a:gd name="T92" fmla="*/ 247 w 712"/>
                  <a:gd name="T93" fmla="*/ 881 h 946"/>
                  <a:gd name="T94" fmla="*/ 278 w 712"/>
                  <a:gd name="T95" fmla="*/ 875 h 946"/>
                  <a:gd name="T96" fmla="*/ 318 w 712"/>
                  <a:gd name="T97" fmla="*/ 879 h 946"/>
                  <a:gd name="T98" fmla="*/ 312 w 712"/>
                  <a:gd name="T99" fmla="*/ 907 h 946"/>
                  <a:gd name="T100" fmla="*/ 337 w 712"/>
                  <a:gd name="T101" fmla="*/ 932 h 946"/>
                  <a:gd name="T102" fmla="*/ 386 w 712"/>
                  <a:gd name="T103" fmla="*/ 869 h 946"/>
                  <a:gd name="T104" fmla="*/ 417 w 712"/>
                  <a:gd name="T105" fmla="*/ 838 h 946"/>
                  <a:gd name="T106" fmla="*/ 484 w 712"/>
                  <a:gd name="T107" fmla="*/ 764 h 946"/>
                  <a:gd name="T108" fmla="*/ 487 w 712"/>
                  <a:gd name="T109" fmla="*/ 682 h 946"/>
                  <a:gd name="T110" fmla="*/ 515 w 712"/>
                  <a:gd name="T111" fmla="*/ 600 h 946"/>
                  <a:gd name="T112" fmla="*/ 595 w 712"/>
                  <a:gd name="T113" fmla="*/ 504 h 946"/>
                  <a:gd name="T114" fmla="*/ 628 w 712"/>
                  <a:gd name="T115" fmla="*/ 416 h 946"/>
                  <a:gd name="T116" fmla="*/ 649 w 712"/>
                  <a:gd name="T117" fmla="*/ 360 h 946"/>
                  <a:gd name="T118" fmla="*/ 661 w 712"/>
                  <a:gd name="T119" fmla="*/ 235 h 946"/>
                  <a:gd name="T120" fmla="*/ 712 w 712"/>
                  <a:gd name="T121" fmla="*/ 59 h 946"/>
                  <a:gd name="T122" fmla="*/ 696 w 712"/>
                  <a:gd name="T123" fmla="*/ 10 h 946"/>
                  <a:gd name="T124" fmla="*/ 602 w 712"/>
                  <a:gd name="T125" fmla="*/ 0 h 9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712" h="946">
                    <a:moveTo>
                      <a:pt x="602" y="0"/>
                    </a:moveTo>
                    <a:lnTo>
                      <a:pt x="581" y="13"/>
                    </a:lnTo>
                    <a:lnTo>
                      <a:pt x="524" y="20"/>
                    </a:lnTo>
                    <a:lnTo>
                      <a:pt x="518" y="26"/>
                    </a:lnTo>
                    <a:lnTo>
                      <a:pt x="509" y="59"/>
                    </a:lnTo>
                    <a:lnTo>
                      <a:pt x="511" y="91"/>
                    </a:lnTo>
                    <a:lnTo>
                      <a:pt x="484" y="159"/>
                    </a:lnTo>
                    <a:lnTo>
                      <a:pt x="471" y="166"/>
                    </a:lnTo>
                    <a:lnTo>
                      <a:pt x="468" y="188"/>
                    </a:lnTo>
                    <a:lnTo>
                      <a:pt x="477" y="213"/>
                    </a:lnTo>
                    <a:lnTo>
                      <a:pt x="471" y="223"/>
                    </a:lnTo>
                    <a:lnTo>
                      <a:pt x="433" y="190"/>
                    </a:lnTo>
                    <a:lnTo>
                      <a:pt x="415" y="188"/>
                    </a:lnTo>
                    <a:lnTo>
                      <a:pt x="399" y="194"/>
                    </a:lnTo>
                    <a:lnTo>
                      <a:pt x="386" y="182"/>
                    </a:lnTo>
                    <a:lnTo>
                      <a:pt x="359" y="184"/>
                    </a:lnTo>
                    <a:lnTo>
                      <a:pt x="327" y="163"/>
                    </a:lnTo>
                    <a:lnTo>
                      <a:pt x="315" y="169"/>
                    </a:lnTo>
                    <a:lnTo>
                      <a:pt x="206" y="166"/>
                    </a:lnTo>
                    <a:lnTo>
                      <a:pt x="194" y="194"/>
                    </a:lnTo>
                    <a:lnTo>
                      <a:pt x="190" y="229"/>
                    </a:lnTo>
                    <a:lnTo>
                      <a:pt x="200" y="257"/>
                    </a:lnTo>
                    <a:lnTo>
                      <a:pt x="194" y="266"/>
                    </a:lnTo>
                    <a:lnTo>
                      <a:pt x="202" y="270"/>
                    </a:lnTo>
                    <a:lnTo>
                      <a:pt x="215" y="260"/>
                    </a:lnTo>
                    <a:lnTo>
                      <a:pt x="227" y="263"/>
                    </a:lnTo>
                    <a:lnTo>
                      <a:pt x="255" y="244"/>
                    </a:lnTo>
                    <a:lnTo>
                      <a:pt x="290" y="250"/>
                    </a:lnTo>
                    <a:lnTo>
                      <a:pt x="300" y="257"/>
                    </a:lnTo>
                    <a:lnTo>
                      <a:pt x="300" y="276"/>
                    </a:lnTo>
                    <a:lnTo>
                      <a:pt x="318" y="301"/>
                    </a:lnTo>
                    <a:lnTo>
                      <a:pt x="306" y="335"/>
                    </a:lnTo>
                    <a:lnTo>
                      <a:pt x="280" y="341"/>
                    </a:lnTo>
                    <a:lnTo>
                      <a:pt x="268" y="363"/>
                    </a:lnTo>
                    <a:lnTo>
                      <a:pt x="262" y="379"/>
                    </a:lnTo>
                    <a:lnTo>
                      <a:pt x="265" y="407"/>
                    </a:lnTo>
                    <a:lnTo>
                      <a:pt x="259" y="419"/>
                    </a:lnTo>
                    <a:lnTo>
                      <a:pt x="262" y="428"/>
                    </a:lnTo>
                    <a:lnTo>
                      <a:pt x="284" y="432"/>
                    </a:lnTo>
                    <a:lnTo>
                      <a:pt x="290" y="448"/>
                    </a:lnTo>
                    <a:lnTo>
                      <a:pt x="309" y="450"/>
                    </a:lnTo>
                    <a:lnTo>
                      <a:pt x="321" y="467"/>
                    </a:lnTo>
                    <a:lnTo>
                      <a:pt x="312" y="510"/>
                    </a:lnTo>
                    <a:lnTo>
                      <a:pt x="318" y="532"/>
                    </a:lnTo>
                    <a:lnTo>
                      <a:pt x="315" y="547"/>
                    </a:lnTo>
                    <a:lnTo>
                      <a:pt x="321" y="553"/>
                    </a:lnTo>
                    <a:lnTo>
                      <a:pt x="309" y="575"/>
                    </a:lnTo>
                    <a:lnTo>
                      <a:pt x="312" y="604"/>
                    </a:lnTo>
                    <a:lnTo>
                      <a:pt x="296" y="616"/>
                    </a:lnTo>
                    <a:lnTo>
                      <a:pt x="286" y="641"/>
                    </a:lnTo>
                    <a:lnTo>
                      <a:pt x="296" y="653"/>
                    </a:lnTo>
                    <a:lnTo>
                      <a:pt x="284" y="670"/>
                    </a:lnTo>
                    <a:lnTo>
                      <a:pt x="259" y="666"/>
                    </a:lnTo>
                    <a:lnTo>
                      <a:pt x="265" y="657"/>
                    </a:lnTo>
                    <a:lnTo>
                      <a:pt x="249" y="629"/>
                    </a:lnTo>
                    <a:lnTo>
                      <a:pt x="221" y="663"/>
                    </a:lnTo>
                    <a:lnTo>
                      <a:pt x="181" y="653"/>
                    </a:lnTo>
                    <a:lnTo>
                      <a:pt x="169" y="639"/>
                    </a:lnTo>
                    <a:lnTo>
                      <a:pt x="159" y="606"/>
                    </a:lnTo>
                    <a:lnTo>
                      <a:pt x="143" y="598"/>
                    </a:lnTo>
                    <a:lnTo>
                      <a:pt x="124" y="606"/>
                    </a:lnTo>
                    <a:lnTo>
                      <a:pt x="124" y="619"/>
                    </a:lnTo>
                    <a:lnTo>
                      <a:pt x="131" y="629"/>
                    </a:lnTo>
                    <a:lnTo>
                      <a:pt x="124" y="651"/>
                    </a:lnTo>
                    <a:lnTo>
                      <a:pt x="84" y="660"/>
                    </a:lnTo>
                    <a:lnTo>
                      <a:pt x="77" y="653"/>
                    </a:lnTo>
                    <a:lnTo>
                      <a:pt x="56" y="663"/>
                    </a:lnTo>
                    <a:lnTo>
                      <a:pt x="40" y="653"/>
                    </a:lnTo>
                    <a:lnTo>
                      <a:pt x="47" y="684"/>
                    </a:lnTo>
                    <a:lnTo>
                      <a:pt x="37" y="710"/>
                    </a:lnTo>
                    <a:lnTo>
                      <a:pt x="63" y="725"/>
                    </a:lnTo>
                    <a:lnTo>
                      <a:pt x="53" y="744"/>
                    </a:lnTo>
                    <a:lnTo>
                      <a:pt x="77" y="760"/>
                    </a:lnTo>
                    <a:lnTo>
                      <a:pt x="65" y="785"/>
                    </a:lnTo>
                    <a:lnTo>
                      <a:pt x="75" y="795"/>
                    </a:lnTo>
                    <a:lnTo>
                      <a:pt x="50" y="801"/>
                    </a:lnTo>
                    <a:lnTo>
                      <a:pt x="34" y="778"/>
                    </a:lnTo>
                    <a:lnTo>
                      <a:pt x="28" y="788"/>
                    </a:lnTo>
                    <a:lnTo>
                      <a:pt x="6" y="801"/>
                    </a:lnTo>
                    <a:lnTo>
                      <a:pt x="0" y="826"/>
                    </a:lnTo>
                    <a:lnTo>
                      <a:pt x="59" y="891"/>
                    </a:lnTo>
                    <a:lnTo>
                      <a:pt x="63" y="920"/>
                    </a:lnTo>
                    <a:lnTo>
                      <a:pt x="85" y="946"/>
                    </a:lnTo>
                    <a:lnTo>
                      <a:pt x="100" y="916"/>
                    </a:lnTo>
                    <a:lnTo>
                      <a:pt x="112" y="920"/>
                    </a:lnTo>
                    <a:lnTo>
                      <a:pt x="118" y="901"/>
                    </a:lnTo>
                    <a:lnTo>
                      <a:pt x="143" y="895"/>
                    </a:lnTo>
                    <a:lnTo>
                      <a:pt x="155" y="875"/>
                    </a:lnTo>
                    <a:lnTo>
                      <a:pt x="184" y="901"/>
                    </a:lnTo>
                    <a:lnTo>
                      <a:pt x="187" y="895"/>
                    </a:lnTo>
                    <a:lnTo>
                      <a:pt x="215" y="928"/>
                    </a:lnTo>
                    <a:lnTo>
                      <a:pt x="225" y="916"/>
                    </a:lnTo>
                    <a:lnTo>
                      <a:pt x="247" y="907"/>
                    </a:lnTo>
                    <a:lnTo>
                      <a:pt x="247" y="881"/>
                    </a:lnTo>
                    <a:lnTo>
                      <a:pt x="268" y="889"/>
                    </a:lnTo>
                    <a:lnTo>
                      <a:pt x="278" y="875"/>
                    </a:lnTo>
                    <a:lnTo>
                      <a:pt x="312" y="863"/>
                    </a:lnTo>
                    <a:lnTo>
                      <a:pt x="318" y="879"/>
                    </a:lnTo>
                    <a:lnTo>
                      <a:pt x="306" y="895"/>
                    </a:lnTo>
                    <a:lnTo>
                      <a:pt x="312" y="907"/>
                    </a:lnTo>
                    <a:lnTo>
                      <a:pt x="312" y="928"/>
                    </a:lnTo>
                    <a:lnTo>
                      <a:pt x="337" y="932"/>
                    </a:lnTo>
                    <a:lnTo>
                      <a:pt x="349" y="922"/>
                    </a:lnTo>
                    <a:lnTo>
                      <a:pt x="386" y="869"/>
                    </a:lnTo>
                    <a:lnTo>
                      <a:pt x="411" y="863"/>
                    </a:lnTo>
                    <a:lnTo>
                      <a:pt x="417" y="838"/>
                    </a:lnTo>
                    <a:lnTo>
                      <a:pt x="452" y="826"/>
                    </a:lnTo>
                    <a:lnTo>
                      <a:pt x="484" y="764"/>
                    </a:lnTo>
                    <a:lnTo>
                      <a:pt x="480" y="713"/>
                    </a:lnTo>
                    <a:lnTo>
                      <a:pt x="487" y="682"/>
                    </a:lnTo>
                    <a:lnTo>
                      <a:pt x="484" y="635"/>
                    </a:lnTo>
                    <a:lnTo>
                      <a:pt x="515" y="600"/>
                    </a:lnTo>
                    <a:lnTo>
                      <a:pt x="546" y="535"/>
                    </a:lnTo>
                    <a:lnTo>
                      <a:pt x="595" y="504"/>
                    </a:lnTo>
                    <a:lnTo>
                      <a:pt x="628" y="460"/>
                    </a:lnTo>
                    <a:lnTo>
                      <a:pt x="628" y="416"/>
                    </a:lnTo>
                    <a:lnTo>
                      <a:pt x="636" y="382"/>
                    </a:lnTo>
                    <a:lnTo>
                      <a:pt x="649" y="360"/>
                    </a:lnTo>
                    <a:lnTo>
                      <a:pt x="642" y="291"/>
                    </a:lnTo>
                    <a:lnTo>
                      <a:pt x="661" y="235"/>
                    </a:lnTo>
                    <a:lnTo>
                      <a:pt x="661" y="159"/>
                    </a:lnTo>
                    <a:lnTo>
                      <a:pt x="712" y="59"/>
                    </a:lnTo>
                    <a:lnTo>
                      <a:pt x="712" y="26"/>
                    </a:lnTo>
                    <a:lnTo>
                      <a:pt x="696" y="10"/>
                    </a:lnTo>
                    <a:lnTo>
                      <a:pt x="665" y="16"/>
                    </a:lnTo>
                    <a:lnTo>
                      <a:pt x="602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2" name="Freeform 137">
                <a:extLst>
                  <a:ext uri="{FF2B5EF4-FFF2-40B4-BE49-F238E27FC236}">
                    <a16:creationId xmlns:a16="http://schemas.microsoft.com/office/drawing/2014/main" id="{715348EB-5B67-496D-B33B-F5FA0C1607B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25" y="2390"/>
                <a:ext cx="139" cy="169"/>
              </a:xfrm>
              <a:custGeom>
                <a:avLst/>
                <a:gdLst>
                  <a:gd name="T0" fmla="*/ 346 w 555"/>
                  <a:gd name="T1" fmla="*/ 0 h 675"/>
                  <a:gd name="T2" fmla="*/ 252 w 555"/>
                  <a:gd name="T3" fmla="*/ 15 h 675"/>
                  <a:gd name="T4" fmla="*/ 125 w 555"/>
                  <a:gd name="T5" fmla="*/ 140 h 675"/>
                  <a:gd name="T6" fmla="*/ 96 w 555"/>
                  <a:gd name="T7" fmla="*/ 127 h 675"/>
                  <a:gd name="T8" fmla="*/ 90 w 555"/>
                  <a:gd name="T9" fmla="*/ 172 h 675"/>
                  <a:gd name="T10" fmla="*/ 80 w 555"/>
                  <a:gd name="T11" fmla="*/ 178 h 675"/>
                  <a:gd name="T12" fmla="*/ 78 w 555"/>
                  <a:gd name="T13" fmla="*/ 218 h 675"/>
                  <a:gd name="T14" fmla="*/ 62 w 555"/>
                  <a:gd name="T15" fmla="*/ 231 h 675"/>
                  <a:gd name="T16" fmla="*/ 37 w 555"/>
                  <a:gd name="T17" fmla="*/ 316 h 675"/>
                  <a:gd name="T18" fmla="*/ 0 w 555"/>
                  <a:gd name="T19" fmla="*/ 312 h 675"/>
                  <a:gd name="T20" fmla="*/ 53 w 555"/>
                  <a:gd name="T21" fmla="*/ 424 h 675"/>
                  <a:gd name="T22" fmla="*/ 84 w 555"/>
                  <a:gd name="T23" fmla="*/ 488 h 675"/>
                  <a:gd name="T24" fmla="*/ 102 w 555"/>
                  <a:gd name="T25" fmla="*/ 519 h 675"/>
                  <a:gd name="T26" fmla="*/ 187 w 555"/>
                  <a:gd name="T27" fmla="*/ 621 h 675"/>
                  <a:gd name="T28" fmla="*/ 221 w 555"/>
                  <a:gd name="T29" fmla="*/ 662 h 675"/>
                  <a:gd name="T30" fmla="*/ 240 w 555"/>
                  <a:gd name="T31" fmla="*/ 650 h 675"/>
                  <a:gd name="T32" fmla="*/ 268 w 555"/>
                  <a:gd name="T33" fmla="*/ 627 h 675"/>
                  <a:gd name="T34" fmla="*/ 309 w 555"/>
                  <a:gd name="T35" fmla="*/ 644 h 675"/>
                  <a:gd name="T36" fmla="*/ 311 w 555"/>
                  <a:gd name="T37" fmla="*/ 609 h 675"/>
                  <a:gd name="T38" fmla="*/ 297 w 555"/>
                  <a:gd name="T39" fmla="*/ 574 h 675"/>
                  <a:gd name="T40" fmla="*/ 281 w 555"/>
                  <a:gd name="T41" fmla="*/ 533 h 675"/>
                  <a:gd name="T42" fmla="*/ 290 w 555"/>
                  <a:gd name="T43" fmla="*/ 512 h 675"/>
                  <a:gd name="T44" fmla="*/ 318 w 555"/>
                  <a:gd name="T45" fmla="*/ 509 h 675"/>
                  <a:gd name="T46" fmla="*/ 365 w 555"/>
                  <a:gd name="T47" fmla="*/ 478 h 675"/>
                  <a:gd name="T48" fmla="*/ 358 w 555"/>
                  <a:gd name="T49" fmla="*/ 455 h 675"/>
                  <a:gd name="T50" fmla="*/ 393 w 555"/>
                  <a:gd name="T51" fmla="*/ 455 h 675"/>
                  <a:gd name="T52" fmla="*/ 415 w 555"/>
                  <a:gd name="T53" fmla="*/ 502 h 675"/>
                  <a:gd name="T54" fmla="*/ 483 w 555"/>
                  <a:gd name="T55" fmla="*/ 478 h 675"/>
                  <a:gd name="T56" fmla="*/ 493 w 555"/>
                  <a:gd name="T57" fmla="*/ 515 h 675"/>
                  <a:gd name="T58" fmla="*/ 530 w 555"/>
                  <a:gd name="T59" fmla="*/ 502 h 675"/>
                  <a:gd name="T60" fmla="*/ 530 w 555"/>
                  <a:gd name="T61" fmla="*/ 465 h 675"/>
                  <a:gd name="T62" fmla="*/ 543 w 555"/>
                  <a:gd name="T63" fmla="*/ 424 h 675"/>
                  <a:gd name="T64" fmla="*/ 549 w 555"/>
                  <a:gd name="T65" fmla="*/ 396 h 675"/>
                  <a:gd name="T66" fmla="*/ 546 w 555"/>
                  <a:gd name="T67" fmla="*/ 359 h 675"/>
                  <a:gd name="T68" fmla="*/ 543 w 555"/>
                  <a:gd name="T69" fmla="*/ 299 h 675"/>
                  <a:gd name="T70" fmla="*/ 518 w 555"/>
                  <a:gd name="T71" fmla="*/ 281 h 675"/>
                  <a:gd name="T72" fmla="*/ 493 w 555"/>
                  <a:gd name="T73" fmla="*/ 268 h 675"/>
                  <a:gd name="T74" fmla="*/ 496 w 555"/>
                  <a:gd name="T75" fmla="*/ 228 h 675"/>
                  <a:gd name="T76" fmla="*/ 514 w 555"/>
                  <a:gd name="T77" fmla="*/ 190 h 675"/>
                  <a:gd name="T78" fmla="*/ 552 w 555"/>
                  <a:gd name="T79" fmla="*/ 150 h 675"/>
                  <a:gd name="T80" fmla="*/ 534 w 555"/>
                  <a:gd name="T81" fmla="*/ 106 h 675"/>
                  <a:gd name="T82" fmla="*/ 489 w 555"/>
                  <a:gd name="T83" fmla="*/ 93 h 675"/>
                  <a:gd name="T84" fmla="*/ 449 w 555"/>
                  <a:gd name="T85" fmla="*/ 109 h 675"/>
                  <a:gd name="T86" fmla="*/ 428 w 555"/>
                  <a:gd name="T87" fmla="*/ 115 h 675"/>
                  <a:gd name="T88" fmla="*/ 424 w 555"/>
                  <a:gd name="T89" fmla="*/ 78 h 675"/>
                  <a:gd name="T90" fmla="*/ 440 w 555"/>
                  <a:gd name="T91" fmla="*/ 15 h 675"/>
                  <a:gd name="T92" fmla="*/ 387 w 555"/>
                  <a:gd name="T93" fmla="*/ 8 h 6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555" h="675">
                    <a:moveTo>
                      <a:pt x="387" y="8"/>
                    </a:moveTo>
                    <a:lnTo>
                      <a:pt x="346" y="0"/>
                    </a:lnTo>
                    <a:lnTo>
                      <a:pt x="256" y="2"/>
                    </a:lnTo>
                    <a:lnTo>
                      <a:pt x="252" y="15"/>
                    </a:lnTo>
                    <a:lnTo>
                      <a:pt x="252" y="140"/>
                    </a:lnTo>
                    <a:lnTo>
                      <a:pt x="125" y="140"/>
                    </a:lnTo>
                    <a:lnTo>
                      <a:pt x="121" y="150"/>
                    </a:lnTo>
                    <a:lnTo>
                      <a:pt x="96" y="127"/>
                    </a:lnTo>
                    <a:lnTo>
                      <a:pt x="84" y="137"/>
                    </a:lnTo>
                    <a:lnTo>
                      <a:pt x="90" y="172"/>
                    </a:lnTo>
                    <a:lnTo>
                      <a:pt x="86" y="199"/>
                    </a:lnTo>
                    <a:lnTo>
                      <a:pt x="80" y="178"/>
                    </a:lnTo>
                    <a:lnTo>
                      <a:pt x="59" y="184"/>
                    </a:lnTo>
                    <a:lnTo>
                      <a:pt x="78" y="218"/>
                    </a:lnTo>
                    <a:lnTo>
                      <a:pt x="102" y="231"/>
                    </a:lnTo>
                    <a:lnTo>
                      <a:pt x="62" y="231"/>
                    </a:lnTo>
                    <a:lnTo>
                      <a:pt x="59" y="287"/>
                    </a:lnTo>
                    <a:lnTo>
                      <a:pt x="37" y="316"/>
                    </a:lnTo>
                    <a:lnTo>
                      <a:pt x="31" y="343"/>
                    </a:lnTo>
                    <a:lnTo>
                      <a:pt x="0" y="312"/>
                    </a:lnTo>
                    <a:lnTo>
                      <a:pt x="15" y="356"/>
                    </a:lnTo>
                    <a:lnTo>
                      <a:pt x="53" y="424"/>
                    </a:lnTo>
                    <a:lnTo>
                      <a:pt x="53" y="449"/>
                    </a:lnTo>
                    <a:lnTo>
                      <a:pt x="84" y="488"/>
                    </a:lnTo>
                    <a:lnTo>
                      <a:pt x="86" y="506"/>
                    </a:lnTo>
                    <a:lnTo>
                      <a:pt x="102" y="519"/>
                    </a:lnTo>
                    <a:lnTo>
                      <a:pt x="184" y="609"/>
                    </a:lnTo>
                    <a:lnTo>
                      <a:pt x="187" y="621"/>
                    </a:lnTo>
                    <a:lnTo>
                      <a:pt x="219" y="650"/>
                    </a:lnTo>
                    <a:lnTo>
                      <a:pt x="221" y="662"/>
                    </a:lnTo>
                    <a:lnTo>
                      <a:pt x="234" y="675"/>
                    </a:lnTo>
                    <a:lnTo>
                      <a:pt x="240" y="650"/>
                    </a:lnTo>
                    <a:lnTo>
                      <a:pt x="262" y="637"/>
                    </a:lnTo>
                    <a:lnTo>
                      <a:pt x="268" y="627"/>
                    </a:lnTo>
                    <a:lnTo>
                      <a:pt x="284" y="650"/>
                    </a:lnTo>
                    <a:lnTo>
                      <a:pt x="309" y="644"/>
                    </a:lnTo>
                    <a:lnTo>
                      <a:pt x="299" y="634"/>
                    </a:lnTo>
                    <a:lnTo>
                      <a:pt x="311" y="609"/>
                    </a:lnTo>
                    <a:lnTo>
                      <a:pt x="287" y="593"/>
                    </a:lnTo>
                    <a:lnTo>
                      <a:pt x="297" y="574"/>
                    </a:lnTo>
                    <a:lnTo>
                      <a:pt x="271" y="559"/>
                    </a:lnTo>
                    <a:lnTo>
                      <a:pt x="281" y="533"/>
                    </a:lnTo>
                    <a:lnTo>
                      <a:pt x="274" y="502"/>
                    </a:lnTo>
                    <a:lnTo>
                      <a:pt x="290" y="512"/>
                    </a:lnTo>
                    <a:lnTo>
                      <a:pt x="311" y="502"/>
                    </a:lnTo>
                    <a:lnTo>
                      <a:pt x="318" y="509"/>
                    </a:lnTo>
                    <a:lnTo>
                      <a:pt x="358" y="500"/>
                    </a:lnTo>
                    <a:lnTo>
                      <a:pt x="365" y="478"/>
                    </a:lnTo>
                    <a:lnTo>
                      <a:pt x="358" y="468"/>
                    </a:lnTo>
                    <a:lnTo>
                      <a:pt x="358" y="455"/>
                    </a:lnTo>
                    <a:lnTo>
                      <a:pt x="377" y="447"/>
                    </a:lnTo>
                    <a:lnTo>
                      <a:pt x="393" y="455"/>
                    </a:lnTo>
                    <a:lnTo>
                      <a:pt x="403" y="488"/>
                    </a:lnTo>
                    <a:lnTo>
                      <a:pt x="415" y="502"/>
                    </a:lnTo>
                    <a:lnTo>
                      <a:pt x="455" y="512"/>
                    </a:lnTo>
                    <a:lnTo>
                      <a:pt x="483" y="478"/>
                    </a:lnTo>
                    <a:lnTo>
                      <a:pt x="499" y="506"/>
                    </a:lnTo>
                    <a:lnTo>
                      <a:pt x="493" y="515"/>
                    </a:lnTo>
                    <a:lnTo>
                      <a:pt x="518" y="519"/>
                    </a:lnTo>
                    <a:lnTo>
                      <a:pt x="530" y="502"/>
                    </a:lnTo>
                    <a:lnTo>
                      <a:pt x="520" y="490"/>
                    </a:lnTo>
                    <a:lnTo>
                      <a:pt x="530" y="465"/>
                    </a:lnTo>
                    <a:lnTo>
                      <a:pt x="546" y="453"/>
                    </a:lnTo>
                    <a:lnTo>
                      <a:pt x="543" y="424"/>
                    </a:lnTo>
                    <a:lnTo>
                      <a:pt x="555" y="402"/>
                    </a:lnTo>
                    <a:lnTo>
                      <a:pt x="549" y="396"/>
                    </a:lnTo>
                    <a:lnTo>
                      <a:pt x="552" y="381"/>
                    </a:lnTo>
                    <a:lnTo>
                      <a:pt x="546" y="359"/>
                    </a:lnTo>
                    <a:lnTo>
                      <a:pt x="555" y="316"/>
                    </a:lnTo>
                    <a:lnTo>
                      <a:pt x="543" y="299"/>
                    </a:lnTo>
                    <a:lnTo>
                      <a:pt x="524" y="297"/>
                    </a:lnTo>
                    <a:lnTo>
                      <a:pt x="518" y="281"/>
                    </a:lnTo>
                    <a:lnTo>
                      <a:pt x="496" y="277"/>
                    </a:lnTo>
                    <a:lnTo>
                      <a:pt x="493" y="268"/>
                    </a:lnTo>
                    <a:lnTo>
                      <a:pt x="499" y="256"/>
                    </a:lnTo>
                    <a:lnTo>
                      <a:pt x="496" y="228"/>
                    </a:lnTo>
                    <a:lnTo>
                      <a:pt x="502" y="212"/>
                    </a:lnTo>
                    <a:lnTo>
                      <a:pt x="514" y="190"/>
                    </a:lnTo>
                    <a:lnTo>
                      <a:pt x="540" y="184"/>
                    </a:lnTo>
                    <a:lnTo>
                      <a:pt x="552" y="150"/>
                    </a:lnTo>
                    <a:lnTo>
                      <a:pt x="534" y="125"/>
                    </a:lnTo>
                    <a:lnTo>
                      <a:pt x="534" y="106"/>
                    </a:lnTo>
                    <a:lnTo>
                      <a:pt x="524" y="99"/>
                    </a:lnTo>
                    <a:lnTo>
                      <a:pt x="489" y="93"/>
                    </a:lnTo>
                    <a:lnTo>
                      <a:pt x="461" y="112"/>
                    </a:lnTo>
                    <a:lnTo>
                      <a:pt x="449" y="109"/>
                    </a:lnTo>
                    <a:lnTo>
                      <a:pt x="436" y="119"/>
                    </a:lnTo>
                    <a:lnTo>
                      <a:pt x="428" y="115"/>
                    </a:lnTo>
                    <a:lnTo>
                      <a:pt x="434" y="106"/>
                    </a:lnTo>
                    <a:lnTo>
                      <a:pt x="424" y="78"/>
                    </a:lnTo>
                    <a:lnTo>
                      <a:pt x="428" y="43"/>
                    </a:lnTo>
                    <a:lnTo>
                      <a:pt x="440" y="15"/>
                    </a:lnTo>
                    <a:lnTo>
                      <a:pt x="436" y="6"/>
                    </a:lnTo>
                    <a:lnTo>
                      <a:pt x="387" y="8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3" name="Freeform 138">
                <a:extLst>
                  <a:ext uri="{FF2B5EF4-FFF2-40B4-BE49-F238E27FC236}">
                    <a16:creationId xmlns:a16="http://schemas.microsoft.com/office/drawing/2014/main" id="{48BEDFB8-AC5B-43C4-A948-54778420BB9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41" y="2390"/>
                <a:ext cx="47" cy="37"/>
              </a:xfrm>
              <a:custGeom>
                <a:avLst/>
                <a:gdLst>
                  <a:gd name="T0" fmla="*/ 59 w 190"/>
                  <a:gd name="T1" fmla="*/ 15 h 150"/>
                  <a:gd name="T2" fmla="*/ 40 w 190"/>
                  <a:gd name="T3" fmla="*/ 0 h 150"/>
                  <a:gd name="T4" fmla="*/ 44 w 190"/>
                  <a:gd name="T5" fmla="*/ 39 h 150"/>
                  <a:gd name="T6" fmla="*/ 0 w 190"/>
                  <a:gd name="T7" fmla="*/ 121 h 150"/>
                  <a:gd name="T8" fmla="*/ 22 w 190"/>
                  <a:gd name="T9" fmla="*/ 137 h 150"/>
                  <a:gd name="T10" fmla="*/ 34 w 190"/>
                  <a:gd name="T11" fmla="*/ 127 h 150"/>
                  <a:gd name="T12" fmla="*/ 59 w 190"/>
                  <a:gd name="T13" fmla="*/ 150 h 150"/>
                  <a:gd name="T14" fmla="*/ 63 w 190"/>
                  <a:gd name="T15" fmla="*/ 140 h 150"/>
                  <a:gd name="T16" fmla="*/ 190 w 190"/>
                  <a:gd name="T17" fmla="*/ 140 h 150"/>
                  <a:gd name="T18" fmla="*/ 190 w 190"/>
                  <a:gd name="T19" fmla="*/ 15 h 150"/>
                  <a:gd name="T20" fmla="*/ 59 w 190"/>
                  <a:gd name="T21" fmla="*/ 15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90" h="150">
                    <a:moveTo>
                      <a:pt x="59" y="15"/>
                    </a:moveTo>
                    <a:lnTo>
                      <a:pt x="40" y="0"/>
                    </a:lnTo>
                    <a:lnTo>
                      <a:pt x="44" y="39"/>
                    </a:lnTo>
                    <a:lnTo>
                      <a:pt x="0" y="121"/>
                    </a:lnTo>
                    <a:lnTo>
                      <a:pt x="22" y="137"/>
                    </a:lnTo>
                    <a:lnTo>
                      <a:pt x="34" y="127"/>
                    </a:lnTo>
                    <a:lnTo>
                      <a:pt x="59" y="150"/>
                    </a:lnTo>
                    <a:lnTo>
                      <a:pt x="63" y="140"/>
                    </a:lnTo>
                    <a:lnTo>
                      <a:pt x="190" y="140"/>
                    </a:lnTo>
                    <a:lnTo>
                      <a:pt x="190" y="15"/>
                    </a:lnTo>
                    <a:lnTo>
                      <a:pt x="59" y="15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4" name="Freeform 139">
                <a:extLst>
                  <a:ext uri="{FF2B5EF4-FFF2-40B4-BE49-F238E27FC236}">
                    <a16:creationId xmlns:a16="http://schemas.microsoft.com/office/drawing/2014/main" id="{8C192C39-8278-4101-A6BE-A3A88E8423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94" y="972"/>
                <a:ext cx="17" cy="14"/>
              </a:xfrm>
              <a:custGeom>
                <a:avLst/>
                <a:gdLst>
                  <a:gd name="T0" fmla="*/ 0 w 68"/>
                  <a:gd name="T1" fmla="*/ 0 h 56"/>
                  <a:gd name="T2" fmla="*/ 8 w 68"/>
                  <a:gd name="T3" fmla="*/ 40 h 56"/>
                  <a:gd name="T4" fmla="*/ 21 w 68"/>
                  <a:gd name="T5" fmla="*/ 31 h 56"/>
                  <a:gd name="T6" fmla="*/ 59 w 68"/>
                  <a:gd name="T7" fmla="*/ 56 h 56"/>
                  <a:gd name="T8" fmla="*/ 68 w 68"/>
                  <a:gd name="T9" fmla="*/ 37 h 56"/>
                  <a:gd name="T10" fmla="*/ 65 w 68"/>
                  <a:gd name="T11" fmla="*/ 13 h 56"/>
                  <a:gd name="T12" fmla="*/ 43 w 68"/>
                  <a:gd name="T13" fmla="*/ 19 h 56"/>
                  <a:gd name="T14" fmla="*/ 37 w 68"/>
                  <a:gd name="T15" fmla="*/ 3 h 56"/>
                  <a:gd name="T16" fmla="*/ 0 w 68"/>
                  <a:gd name="T17" fmla="*/ 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8" h="56">
                    <a:moveTo>
                      <a:pt x="0" y="0"/>
                    </a:moveTo>
                    <a:lnTo>
                      <a:pt x="8" y="40"/>
                    </a:lnTo>
                    <a:lnTo>
                      <a:pt x="21" y="31"/>
                    </a:lnTo>
                    <a:lnTo>
                      <a:pt x="59" y="56"/>
                    </a:lnTo>
                    <a:lnTo>
                      <a:pt x="68" y="37"/>
                    </a:lnTo>
                    <a:lnTo>
                      <a:pt x="65" y="13"/>
                    </a:lnTo>
                    <a:lnTo>
                      <a:pt x="43" y="19"/>
                    </a:lnTo>
                    <a:lnTo>
                      <a:pt x="37" y="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5" name="Freeform 140">
                <a:extLst>
                  <a:ext uri="{FF2B5EF4-FFF2-40B4-BE49-F238E27FC236}">
                    <a16:creationId xmlns:a16="http://schemas.microsoft.com/office/drawing/2014/main" id="{5315FB93-1AC0-4EFC-A6F5-C66E72DA64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10" y="991"/>
                <a:ext cx="182" cy="223"/>
              </a:xfrm>
              <a:custGeom>
                <a:avLst/>
                <a:gdLst>
                  <a:gd name="T0" fmla="*/ 69 w 724"/>
                  <a:gd name="T1" fmla="*/ 56 h 890"/>
                  <a:gd name="T2" fmla="*/ 59 w 724"/>
                  <a:gd name="T3" fmla="*/ 28 h 890"/>
                  <a:gd name="T4" fmla="*/ 12 w 724"/>
                  <a:gd name="T5" fmla="*/ 0 h 890"/>
                  <a:gd name="T6" fmla="*/ 0 w 724"/>
                  <a:gd name="T7" fmla="*/ 15 h 890"/>
                  <a:gd name="T8" fmla="*/ 53 w 724"/>
                  <a:gd name="T9" fmla="*/ 50 h 890"/>
                  <a:gd name="T10" fmla="*/ 79 w 724"/>
                  <a:gd name="T11" fmla="*/ 93 h 890"/>
                  <a:gd name="T12" fmla="*/ 82 w 724"/>
                  <a:gd name="T13" fmla="*/ 106 h 890"/>
                  <a:gd name="T14" fmla="*/ 63 w 724"/>
                  <a:gd name="T15" fmla="*/ 106 h 890"/>
                  <a:gd name="T16" fmla="*/ 51 w 724"/>
                  <a:gd name="T17" fmla="*/ 91 h 890"/>
                  <a:gd name="T18" fmla="*/ 26 w 724"/>
                  <a:gd name="T19" fmla="*/ 106 h 890"/>
                  <a:gd name="T20" fmla="*/ 69 w 724"/>
                  <a:gd name="T21" fmla="*/ 144 h 890"/>
                  <a:gd name="T22" fmla="*/ 137 w 724"/>
                  <a:gd name="T23" fmla="*/ 263 h 890"/>
                  <a:gd name="T24" fmla="*/ 157 w 724"/>
                  <a:gd name="T25" fmla="*/ 269 h 890"/>
                  <a:gd name="T26" fmla="*/ 157 w 724"/>
                  <a:gd name="T27" fmla="*/ 278 h 890"/>
                  <a:gd name="T28" fmla="*/ 210 w 724"/>
                  <a:gd name="T29" fmla="*/ 306 h 890"/>
                  <a:gd name="T30" fmla="*/ 253 w 724"/>
                  <a:gd name="T31" fmla="*/ 341 h 890"/>
                  <a:gd name="T32" fmla="*/ 262 w 724"/>
                  <a:gd name="T33" fmla="*/ 372 h 890"/>
                  <a:gd name="T34" fmla="*/ 278 w 724"/>
                  <a:gd name="T35" fmla="*/ 400 h 890"/>
                  <a:gd name="T36" fmla="*/ 325 w 724"/>
                  <a:gd name="T37" fmla="*/ 447 h 890"/>
                  <a:gd name="T38" fmla="*/ 397 w 724"/>
                  <a:gd name="T39" fmla="*/ 566 h 890"/>
                  <a:gd name="T40" fmla="*/ 401 w 724"/>
                  <a:gd name="T41" fmla="*/ 587 h 890"/>
                  <a:gd name="T42" fmla="*/ 485 w 724"/>
                  <a:gd name="T43" fmla="*/ 671 h 890"/>
                  <a:gd name="T44" fmla="*/ 491 w 724"/>
                  <a:gd name="T45" fmla="*/ 708 h 890"/>
                  <a:gd name="T46" fmla="*/ 538 w 724"/>
                  <a:gd name="T47" fmla="*/ 765 h 890"/>
                  <a:gd name="T48" fmla="*/ 550 w 724"/>
                  <a:gd name="T49" fmla="*/ 815 h 890"/>
                  <a:gd name="T50" fmla="*/ 597 w 724"/>
                  <a:gd name="T51" fmla="*/ 874 h 890"/>
                  <a:gd name="T52" fmla="*/ 622 w 724"/>
                  <a:gd name="T53" fmla="*/ 890 h 890"/>
                  <a:gd name="T54" fmla="*/ 622 w 724"/>
                  <a:gd name="T55" fmla="*/ 874 h 890"/>
                  <a:gd name="T56" fmla="*/ 600 w 724"/>
                  <a:gd name="T57" fmla="*/ 815 h 890"/>
                  <a:gd name="T58" fmla="*/ 616 w 724"/>
                  <a:gd name="T59" fmla="*/ 800 h 890"/>
                  <a:gd name="T60" fmla="*/ 631 w 724"/>
                  <a:gd name="T61" fmla="*/ 815 h 890"/>
                  <a:gd name="T62" fmla="*/ 684 w 724"/>
                  <a:gd name="T63" fmla="*/ 821 h 890"/>
                  <a:gd name="T64" fmla="*/ 724 w 724"/>
                  <a:gd name="T65" fmla="*/ 874 h 890"/>
                  <a:gd name="T66" fmla="*/ 718 w 724"/>
                  <a:gd name="T67" fmla="*/ 840 h 890"/>
                  <a:gd name="T68" fmla="*/ 675 w 724"/>
                  <a:gd name="T69" fmla="*/ 793 h 890"/>
                  <a:gd name="T70" fmla="*/ 640 w 724"/>
                  <a:gd name="T71" fmla="*/ 786 h 890"/>
                  <a:gd name="T72" fmla="*/ 603 w 724"/>
                  <a:gd name="T73" fmla="*/ 747 h 890"/>
                  <a:gd name="T74" fmla="*/ 565 w 724"/>
                  <a:gd name="T75" fmla="*/ 725 h 890"/>
                  <a:gd name="T76" fmla="*/ 519 w 724"/>
                  <a:gd name="T77" fmla="*/ 678 h 890"/>
                  <a:gd name="T78" fmla="*/ 490 w 724"/>
                  <a:gd name="T79" fmla="*/ 606 h 890"/>
                  <a:gd name="T80" fmla="*/ 481 w 724"/>
                  <a:gd name="T81" fmla="*/ 572 h 890"/>
                  <a:gd name="T82" fmla="*/ 466 w 724"/>
                  <a:gd name="T83" fmla="*/ 548 h 890"/>
                  <a:gd name="T84" fmla="*/ 506 w 724"/>
                  <a:gd name="T85" fmla="*/ 528 h 890"/>
                  <a:gd name="T86" fmla="*/ 550 w 724"/>
                  <a:gd name="T87" fmla="*/ 538 h 890"/>
                  <a:gd name="T88" fmla="*/ 612 w 724"/>
                  <a:gd name="T89" fmla="*/ 572 h 890"/>
                  <a:gd name="T90" fmla="*/ 309 w 724"/>
                  <a:gd name="T91" fmla="*/ 300 h 890"/>
                  <a:gd name="T92" fmla="*/ 297 w 724"/>
                  <a:gd name="T93" fmla="*/ 297 h 890"/>
                  <a:gd name="T94" fmla="*/ 288 w 724"/>
                  <a:gd name="T95" fmla="*/ 278 h 890"/>
                  <a:gd name="T96" fmla="*/ 237 w 724"/>
                  <a:gd name="T97" fmla="*/ 238 h 890"/>
                  <a:gd name="T98" fmla="*/ 231 w 724"/>
                  <a:gd name="T99" fmla="*/ 212 h 890"/>
                  <a:gd name="T100" fmla="*/ 206 w 724"/>
                  <a:gd name="T101" fmla="*/ 172 h 890"/>
                  <a:gd name="T102" fmla="*/ 153 w 724"/>
                  <a:gd name="T103" fmla="*/ 134 h 890"/>
                  <a:gd name="T104" fmla="*/ 137 w 724"/>
                  <a:gd name="T105" fmla="*/ 103 h 890"/>
                  <a:gd name="T106" fmla="*/ 119 w 724"/>
                  <a:gd name="T107" fmla="*/ 87 h 890"/>
                  <a:gd name="T108" fmla="*/ 69 w 724"/>
                  <a:gd name="T109" fmla="*/ 56 h 8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724" h="890">
                    <a:moveTo>
                      <a:pt x="69" y="56"/>
                    </a:moveTo>
                    <a:lnTo>
                      <a:pt x="59" y="28"/>
                    </a:lnTo>
                    <a:lnTo>
                      <a:pt x="12" y="0"/>
                    </a:lnTo>
                    <a:lnTo>
                      <a:pt x="0" y="15"/>
                    </a:lnTo>
                    <a:lnTo>
                      <a:pt x="53" y="50"/>
                    </a:lnTo>
                    <a:lnTo>
                      <a:pt x="79" y="93"/>
                    </a:lnTo>
                    <a:lnTo>
                      <a:pt x="82" y="106"/>
                    </a:lnTo>
                    <a:lnTo>
                      <a:pt x="63" y="106"/>
                    </a:lnTo>
                    <a:lnTo>
                      <a:pt x="51" y="91"/>
                    </a:lnTo>
                    <a:lnTo>
                      <a:pt x="26" y="106"/>
                    </a:lnTo>
                    <a:lnTo>
                      <a:pt x="69" y="144"/>
                    </a:lnTo>
                    <a:lnTo>
                      <a:pt x="137" y="263"/>
                    </a:lnTo>
                    <a:lnTo>
                      <a:pt x="157" y="269"/>
                    </a:lnTo>
                    <a:lnTo>
                      <a:pt x="157" y="278"/>
                    </a:lnTo>
                    <a:lnTo>
                      <a:pt x="210" y="306"/>
                    </a:lnTo>
                    <a:lnTo>
                      <a:pt x="253" y="341"/>
                    </a:lnTo>
                    <a:lnTo>
                      <a:pt x="262" y="372"/>
                    </a:lnTo>
                    <a:lnTo>
                      <a:pt x="278" y="400"/>
                    </a:lnTo>
                    <a:lnTo>
                      <a:pt x="325" y="447"/>
                    </a:lnTo>
                    <a:lnTo>
                      <a:pt x="397" y="566"/>
                    </a:lnTo>
                    <a:lnTo>
                      <a:pt x="401" y="587"/>
                    </a:lnTo>
                    <a:lnTo>
                      <a:pt x="485" y="671"/>
                    </a:lnTo>
                    <a:lnTo>
                      <a:pt x="491" y="708"/>
                    </a:lnTo>
                    <a:lnTo>
                      <a:pt x="538" y="765"/>
                    </a:lnTo>
                    <a:lnTo>
                      <a:pt x="550" y="815"/>
                    </a:lnTo>
                    <a:lnTo>
                      <a:pt x="597" y="874"/>
                    </a:lnTo>
                    <a:lnTo>
                      <a:pt x="622" y="890"/>
                    </a:lnTo>
                    <a:lnTo>
                      <a:pt x="622" y="874"/>
                    </a:lnTo>
                    <a:lnTo>
                      <a:pt x="600" y="815"/>
                    </a:lnTo>
                    <a:lnTo>
                      <a:pt x="616" y="800"/>
                    </a:lnTo>
                    <a:lnTo>
                      <a:pt x="631" y="815"/>
                    </a:lnTo>
                    <a:lnTo>
                      <a:pt x="684" y="821"/>
                    </a:lnTo>
                    <a:lnTo>
                      <a:pt x="724" y="874"/>
                    </a:lnTo>
                    <a:lnTo>
                      <a:pt x="718" y="840"/>
                    </a:lnTo>
                    <a:lnTo>
                      <a:pt x="675" y="793"/>
                    </a:lnTo>
                    <a:lnTo>
                      <a:pt x="640" y="786"/>
                    </a:lnTo>
                    <a:lnTo>
                      <a:pt x="603" y="747"/>
                    </a:lnTo>
                    <a:lnTo>
                      <a:pt x="565" y="725"/>
                    </a:lnTo>
                    <a:lnTo>
                      <a:pt x="519" y="678"/>
                    </a:lnTo>
                    <a:lnTo>
                      <a:pt x="490" y="606"/>
                    </a:lnTo>
                    <a:lnTo>
                      <a:pt x="481" y="572"/>
                    </a:lnTo>
                    <a:lnTo>
                      <a:pt x="466" y="548"/>
                    </a:lnTo>
                    <a:lnTo>
                      <a:pt x="506" y="528"/>
                    </a:lnTo>
                    <a:lnTo>
                      <a:pt x="550" y="538"/>
                    </a:lnTo>
                    <a:lnTo>
                      <a:pt x="612" y="572"/>
                    </a:lnTo>
                    <a:lnTo>
                      <a:pt x="309" y="300"/>
                    </a:lnTo>
                    <a:lnTo>
                      <a:pt x="297" y="297"/>
                    </a:lnTo>
                    <a:lnTo>
                      <a:pt x="288" y="278"/>
                    </a:lnTo>
                    <a:lnTo>
                      <a:pt x="237" y="238"/>
                    </a:lnTo>
                    <a:lnTo>
                      <a:pt x="231" y="212"/>
                    </a:lnTo>
                    <a:lnTo>
                      <a:pt x="206" y="172"/>
                    </a:lnTo>
                    <a:lnTo>
                      <a:pt x="153" y="134"/>
                    </a:lnTo>
                    <a:lnTo>
                      <a:pt x="137" y="103"/>
                    </a:lnTo>
                    <a:lnTo>
                      <a:pt x="119" y="87"/>
                    </a:lnTo>
                    <a:lnTo>
                      <a:pt x="69" y="5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6" name="Freeform 141">
                <a:extLst>
                  <a:ext uri="{FF2B5EF4-FFF2-40B4-BE49-F238E27FC236}">
                    <a16:creationId xmlns:a16="http://schemas.microsoft.com/office/drawing/2014/main" id="{0AF8E1DF-68CA-4A2A-9697-2CB3279E715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10" y="577"/>
                <a:ext cx="62" cy="18"/>
              </a:xfrm>
              <a:custGeom>
                <a:avLst/>
                <a:gdLst>
                  <a:gd name="T0" fmla="*/ 238 w 250"/>
                  <a:gd name="T1" fmla="*/ 50 h 73"/>
                  <a:gd name="T2" fmla="*/ 250 w 250"/>
                  <a:gd name="T3" fmla="*/ 40 h 73"/>
                  <a:gd name="T4" fmla="*/ 235 w 250"/>
                  <a:gd name="T5" fmla="*/ 28 h 73"/>
                  <a:gd name="T6" fmla="*/ 90 w 250"/>
                  <a:gd name="T7" fmla="*/ 0 h 73"/>
                  <a:gd name="T8" fmla="*/ 31 w 250"/>
                  <a:gd name="T9" fmla="*/ 7 h 73"/>
                  <a:gd name="T10" fmla="*/ 13 w 250"/>
                  <a:gd name="T11" fmla="*/ 16 h 73"/>
                  <a:gd name="T12" fmla="*/ 0 w 250"/>
                  <a:gd name="T13" fmla="*/ 34 h 73"/>
                  <a:gd name="T14" fmla="*/ 10 w 250"/>
                  <a:gd name="T15" fmla="*/ 50 h 73"/>
                  <a:gd name="T16" fmla="*/ 53 w 250"/>
                  <a:gd name="T17" fmla="*/ 73 h 73"/>
                  <a:gd name="T18" fmla="*/ 72 w 250"/>
                  <a:gd name="T19" fmla="*/ 63 h 73"/>
                  <a:gd name="T20" fmla="*/ 100 w 250"/>
                  <a:gd name="T21" fmla="*/ 63 h 73"/>
                  <a:gd name="T22" fmla="*/ 106 w 250"/>
                  <a:gd name="T23" fmla="*/ 53 h 73"/>
                  <a:gd name="T24" fmla="*/ 153 w 250"/>
                  <a:gd name="T25" fmla="*/ 63 h 73"/>
                  <a:gd name="T26" fmla="*/ 238 w 250"/>
                  <a:gd name="T27" fmla="*/ 5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50" h="73">
                    <a:moveTo>
                      <a:pt x="238" y="50"/>
                    </a:moveTo>
                    <a:lnTo>
                      <a:pt x="250" y="40"/>
                    </a:lnTo>
                    <a:lnTo>
                      <a:pt x="235" y="28"/>
                    </a:lnTo>
                    <a:lnTo>
                      <a:pt x="90" y="0"/>
                    </a:lnTo>
                    <a:lnTo>
                      <a:pt x="31" y="7"/>
                    </a:lnTo>
                    <a:lnTo>
                      <a:pt x="13" y="16"/>
                    </a:lnTo>
                    <a:lnTo>
                      <a:pt x="0" y="34"/>
                    </a:lnTo>
                    <a:lnTo>
                      <a:pt x="10" y="50"/>
                    </a:lnTo>
                    <a:lnTo>
                      <a:pt x="53" y="73"/>
                    </a:lnTo>
                    <a:lnTo>
                      <a:pt x="72" y="63"/>
                    </a:lnTo>
                    <a:lnTo>
                      <a:pt x="100" y="63"/>
                    </a:lnTo>
                    <a:lnTo>
                      <a:pt x="106" y="53"/>
                    </a:lnTo>
                    <a:lnTo>
                      <a:pt x="153" y="63"/>
                    </a:lnTo>
                    <a:lnTo>
                      <a:pt x="238" y="5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7" name="Freeform 142">
                <a:extLst>
                  <a:ext uri="{FF2B5EF4-FFF2-40B4-BE49-F238E27FC236}">
                    <a16:creationId xmlns:a16="http://schemas.microsoft.com/office/drawing/2014/main" id="{5A5D85A4-5E5E-4971-9175-E2A543B47FD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2" y="869"/>
                <a:ext cx="22" cy="19"/>
              </a:xfrm>
              <a:custGeom>
                <a:avLst/>
                <a:gdLst>
                  <a:gd name="T0" fmla="*/ 41 w 88"/>
                  <a:gd name="T1" fmla="*/ 0 h 74"/>
                  <a:gd name="T2" fmla="*/ 35 w 88"/>
                  <a:gd name="T3" fmla="*/ 12 h 74"/>
                  <a:gd name="T4" fmla="*/ 0 w 88"/>
                  <a:gd name="T5" fmla="*/ 21 h 74"/>
                  <a:gd name="T6" fmla="*/ 19 w 88"/>
                  <a:gd name="T7" fmla="*/ 30 h 74"/>
                  <a:gd name="T8" fmla="*/ 31 w 88"/>
                  <a:gd name="T9" fmla="*/ 59 h 74"/>
                  <a:gd name="T10" fmla="*/ 25 w 88"/>
                  <a:gd name="T11" fmla="*/ 68 h 74"/>
                  <a:gd name="T12" fmla="*/ 41 w 88"/>
                  <a:gd name="T13" fmla="*/ 74 h 74"/>
                  <a:gd name="T14" fmla="*/ 56 w 88"/>
                  <a:gd name="T15" fmla="*/ 40 h 74"/>
                  <a:gd name="T16" fmla="*/ 88 w 88"/>
                  <a:gd name="T17" fmla="*/ 34 h 74"/>
                  <a:gd name="T18" fmla="*/ 76 w 88"/>
                  <a:gd name="T19" fmla="*/ 18 h 74"/>
                  <a:gd name="T20" fmla="*/ 41 w 88"/>
                  <a:gd name="T21" fmla="*/ 0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88" h="74">
                    <a:moveTo>
                      <a:pt x="41" y="0"/>
                    </a:moveTo>
                    <a:lnTo>
                      <a:pt x="35" y="12"/>
                    </a:lnTo>
                    <a:lnTo>
                      <a:pt x="0" y="21"/>
                    </a:lnTo>
                    <a:lnTo>
                      <a:pt x="19" y="30"/>
                    </a:lnTo>
                    <a:lnTo>
                      <a:pt x="31" y="59"/>
                    </a:lnTo>
                    <a:lnTo>
                      <a:pt x="25" y="68"/>
                    </a:lnTo>
                    <a:lnTo>
                      <a:pt x="41" y="74"/>
                    </a:lnTo>
                    <a:lnTo>
                      <a:pt x="56" y="40"/>
                    </a:lnTo>
                    <a:lnTo>
                      <a:pt x="88" y="34"/>
                    </a:lnTo>
                    <a:lnTo>
                      <a:pt x="76" y="18"/>
                    </a:lnTo>
                    <a:lnTo>
                      <a:pt x="41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8" name="Freeform 143">
                <a:extLst>
                  <a:ext uri="{FF2B5EF4-FFF2-40B4-BE49-F238E27FC236}">
                    <a16:creationId xmlns:a16="http://schemas.microsoft.com/office/drawing/2014/main" id="{D0562047-4E14-425D-93C1-0E6C0005D2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57" y="1085"/>
                <a:ext cx="14" cy="20"/>
              </a:xfrm>
              <a:custGeom>
                <a:avLst/>
                <a:gdLst>
                  <a:gd name="T0" fmla="*/ 28 w 57"/>
                  <a:gd name="T1" fmla="*/ 0 h 81"/>
                  <a:gd name="T2" fmla="*/ 22 w 57"/>
                  <a:gd name="T3" fmla="*/ 9 h 81"/>
                  <a:gd name="T4" fmla="*/ 28 w 57"/>
                  <a:gd name="T5" fmla="*/ 40 h 81"/>
                  <a:gd name="T6" fmla="*/ 0 w 57"/>
                  <a:gd name="T7" fmla="*/ 54 h 81"/>
                  <a:gd name="T8" fmla="*/ 20 w 57"/>
                  <a:gd name="T9" fmla="*/ 75 h 81"/>
                  <a:gd name="T10" fmla="*/ 41 w 57"/>
                  <a:gd name="T11" fmla="*/ 81 h 81"/>
                  <a:gd name="T12" fmla="*/ 38 w 57"/>
                  <a:gd name="T13" fmla="*/ 66 h 81"/>
                  <a:gd name="T14" fmla="*/ 57 w 57"/>
                  <a:gd name="T15" fmla="*/ 62 h 81"/>
                  <a:gd name="T16" fmla="*/ 57 w 57"/>
                  <a:gd name="T17" fmla="*/ 28 h 81"/>
                  <a:gd name="T18" fmla="*/ 28 w 57"/>
                  <a:gd name="T19" fmla="*/ 0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7" h="81">
                    <a:moveTo>
                      <a:pt x="28" y="0"/>
                    </a:moveTo>
                    <a:lnTo>
                      <a:pt x="22" y="9"/>
                    </a:lnTo>
                    <a:lnTo>
                      <a:pt x="28" y="40"/>
                    </a:lnTo>
                    <a:lnTo>
                      <a:pt x="0" y="54"/>
                    </a:lnTo>
                    <a:lnTo>
                      <a:pt x="20" y="75"/>
                    </a:lnTo>
                    <a:lnTo>
                      <a:pt x="41" y="81"/>
                    </a:lnTo>
                    <a:lnTo>
                      <a:pt x="38" y="66"/>
                    </a:lnTo>
                    <a:lnTo>
                      <a:pt x="57" y="62"/>
                    </a:lnTo>
                    <a:lnTo>
                      <a:pt x="57" y="28"/>
                    </a:lnTo>
                    <a:lnTo>
                      <a:pt x="28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09" name="Freeform 144">
                <a:extLst>
                  <a:ext uri="{FF2B5EF4-FFF2-40B4-BE49-F238E27FC236}">
                    <a16:creationId xmlns:a16="http://schemas.microsoft.com/office/drawing/2014/main" id="{90B0882B-03D4-4B4A-896A-2089A87537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63" y="1115"/>
                <a:ext cx="7" cy="9"/>
              </a:xfrm>
              <a:custGeom>
                <a:avLst/>
                <a:gdLst>
                  <a:gd name="T0" fmla="*/ 10 w 29"/>
                  <a:gd name="T1" fmla="*/ 37 h 37"/>
                  <a:gd name="T2" fmla="*/ 29 w 29"/>
                  <a:gd name="T3" fmla="*/ 37 h 37"/>
                  <a:gd name="T4" fmla="*/ 0 w 29"/>
                  <a:gd name="T5" fmla="*/ 0 h 37"/>
                  <a:gd name="T6" fmla="*/ 10 w 29"/>
                  <a:gd name="T7" fmla="*/ 37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9" h="37">
                    <a:moveTo>
                      <a:pt x="10" y="37"/>
                    </a:moveTo>
                    <a:lnTo>
                      <a:pt x="29" y="37"/>
                    </a:lnTo>
                    <a:lnTo>
                      <a:pt x="0" y="0"/>
                    </a:lnTo>
                    <a:lnTo>
                      <a:pt x="10" y="3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0" name="Freeform 145">
                <a:extLst>
                  <a:ext uri="{FF2B5EF4-FFF2-40B4-BE49-F238E27FC236}">
                    <a16:creationId xmlns:a16="http://schemas.microsoft.com/office/drawing/2014/main" id="{66C47FCE-C829-405F-BB19-9A136110D6F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52" y="967"/>
                <a:ext cx="34" cy="17"/>
              </a:xfrm>
              <a:custGeom>
                <a:avLst/>
                <a:gdLst>
                  <a:gd name="T0" fmla="*/ 76 w 137"/>
                  <a:gd name="T1" fmla="*/ 44 h 69"/>
                  <a:gd name="T2" fmla="*/ 137 w 137"/>
                  <a:gd name="T3" fmla="*/ 69 h 69"/>
                  <a:gd name="T4" fmla="*/ 119 w 137"/>
                  <a:gd name="T5" fmla="*/ 53 h 69"/>
                  <a:gd name="T6" fmla="*/ 56 w 137"/>
                  <a:gd name="T7" fmla="*/ 22 h 69"/>
                  <a:gd name="T8" fmla="*/ 37 w 137"/>
                  <a:gd name="T9" fmla="*/ 3 h 69"/>
                  <a:gd name="T10" fmla="*/ 10 w 137"/>
                  <a:gd name="T11" fmla="*/ 0 h 69"/>
                  <a:gd name="T12" fmla="*/ 0 w 137"/>
                  <a:gd name="T13" fmla="*/ 6 h 69"/>
                  <a:gd name="T14" fmla="*/ 25 w 137"/>
                  <a:gd name="T15" fmla="*/ 16 h 69"/>
                  <a:gd name="T16" fmla="*/ 76 w 137"/>
                  <a:gd name="T17" fmla="*/ 44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37" h="69">
                    <a:moveTo>
                      <a:pt x="76" y="44"/>
                    </a:moveTo>
                    <a:lnTo>
                      <a:pt x="137" y="69"/>
                    </a:lnTo>
                    <a:lnTo>
                      <a:pt x="119" y="53"/>
                    </a:lnTo>
                    <a:lnTo>
                      <a:pt x="56" y="22"/>
                    </a:lnTo>
                    <a:lnTo>
                      <a:pt x="37" y="3"/>
                    </a:lnTo>
                    <a:lnTo>
                      <a:pt x="10" y="0"/>
                    </a:lnTo>
                    <a:lnTo>
                      <a:pt x="0" y="6"/>
                    </a:lnTo>
                    <a:lnTo>
                      <a:pt x="25" y="16"/>
                    </a:lnTo>
                    <a:lnTo>
                      <a:pt x="76" y="4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1" name="Freeform 146">
                <a:extLst>
                  <a:ext uri="{FF2B5EF4-FFF2-40B4-BE49-F238E27FC236}">
                    <a16:creationId xmlns:a16="http://schemas.microsoft.com/office/drawing/2014/main" id="{3880CF0A-8C47-4CF4-8368-BF785BE2D80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48" y="1027"/>
                <a:ext cx="22" cy="7"/>
              </a:xfrm>
              <a:custGeom>
                <a:avLst/>
                <a:gdLst>
                  <a:gd name="T0" fmla="*/ 46 w 87"/>
                  <a:gd name="T1" fmla="*/ 2 h 28"/>
                  <a:gd name="T2" fmla="*/ 6 w 87"/>
                  <a:gd name="T3" fmla="*/ 0 h 28"/>
                  <a:gd name="T4" fmla="*/ 0 w 87"/>
                  <a:gd name="T5" fmla="*/ 9 h 28"/>
                  <a:gd name="T6" fmla="*/ 18 w 87"/>
                  <a:gd name="T7" fmla="*/ 15 h 28"/>
                  <a:gd name="T8" fmla="*/ 30 w 87"/>
                  <a:gd name="T9" fmla="*/ 12 h 28"/>
                  <a:gd name="T10" fmla="*/ 56 w 87"/>
                  <a:gd name="T11" fmla="*/ 28 h 28"/>
                  <a:gd name="T12" fmla="*/ 87 w 87"/>
                  <a:gd name="T13" fmla="*/ 18 h 28"/>
                  <a:gd name="T14" fmla="*/ 46 w 87"/>
                  <a:gd name="T15" fmla="*/ 2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7" h="28">
                    <a:moveTo>
                      <a:pt x="46" y="2"/>
                    </a:moveTo>
                    <a:lnTo>
                      <a:pt x="6" y="0"/>
                    </a:lnTo>
                    <a:lnTo>
                      <a:pt x="0" y="9"/>
                    </a:lnTo>
                    <a:lnTo>
                      <a:pt x="18" y="15"/>
                    </a:lnTo>
                    <a:lnTo>
                      <a:pt x="30" y="12"/>
                    </a:lnTo>
                    <a:lnTo>
                      <a:pt x="56" y="28"/>
                    </a:lnTo>
                    <a:lnTo>
                      <a:pt x="87" y="18"/>
                    </a:lnTo>
                    <a:lnTo>
                      <a:pt x="46" y="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2" name="Freeform 147">
                <a:extLst>
                  <a:ext uri="{FF2B5EF4-FFF2-40B4-BE49-F238E27FC236}">
                    <a16:creationId xmlns:a16="http://schemas.microsoft.com/office/drawing/2014/main" id="{D9347D8A-AAE9-4C39-8802-D745FA797B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52" y="1180"/>
                <a:ext cx="6" cy="10"/>
              </a:xfrm>
              <a:custGeom>
                <a:avLst/>
                <a:gdLst>
                  <a:gd name="T0" fmla="*/ 23 w 23"/>
                  <a:gd name="T1" fmla="*/ 31 h 43"/>
                  <a:gd name="T2" fmla="*/ 19 w 23"/>
                  <a:gd name="T3" fmla="*/ 0 h 43"/>
                  <a:gd name="T4" fmla="*/ 0 w 23"/>
                  <a:gd name="T5" fmla="*/ 33 h 43"/>
                  <a:gd name="T6" fmla="*/ 10 w 23"/>
                  <a:gd name="T7" fmla="*/ 43 h 43"/>
                  <a:gd name="T8" fmla="*/ 23 w 23"/>
                  <a:gd name="T9" fmla="*/ 31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3" h="43">
                    <a:moveTo>
                      <a:pt x="23" y="31"/>
                    </a:moveTo>
                    <a:lnTo>
                      <a:pt x="19" y="0"/>
                    </a:lnTo>
                    <a:lnTo>
                      <a:pt x="0" y="33"/>
                    </a:lnTo>
                    <a:lnTo>
                      <a:pt x="10" y="43"/>
                    </a:lnTo>
                    <a:lnTo>
                      <a:pt x="23" y="3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3" name="Freeform 148">
                <a:extLst>
                  <a:ext uri="{FF2B5EF4-FFF2-40B4-BE49-F238E27FC236}">
                    <a16:creationId xmlns:a16="http://schemas.microsoft.com/office/drawing/2014/main" id="{EF0369D0-8603-46A2-B21A-0BD8105399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27" y="1205"/>
                <a:ext cx="13" cy="17"/>
              </a:xfrm>
              <a:custGeom>
                <a:avLst/>
                <a:gdLst>
                  <a:gd name="T0" fmla="*/ 26 w 51"/>
                  <a:gd name="T1" fmla="*/ 6 h 65"/>
                  <a:gd name="T2" fmla="*/ 0 w 51"/>
                  <a:gd name="T3" fmla="*/ 37 h 65"/>
                  <a:gd name="T4" fmla="*/ 0 w 51"/>
                  <a:gd name="T5" fmla="*/ 65 h 65"/>
                  <a:gd name="T6" fmla="*/ 16 w 51"/>
                  <a:gd name="T7" fmla="*/ 62 h 65"/>
                  <a:gd name="T8" fmla="*/ 51 w 51"/>
                  <a:gd name="T9" fmla="*/ 0 h 65"/>
                  <a:gd name="T10" fmla="*/ 26 w 51"/>
                  <a:gd name="T11" fmla="*/ 6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1" h="65">
                    <a:moveTo>
                      <a:pt x="26" y="6"/>
                    </a:moveTo>
                    <a:lnTo>
                      <a:pt x="0" y="37"/>
                    </a:lnTo>
                    <a:lnTo>
                      <a:pt x="0" y="65"/>
                    </a:lnTo>
                    <a:lnTo>
                      <a:pt x="16" y="62"/>
                    </a:lnTo>
                    <a:lnTo>
                      <a:pt x="51" y="0"/>
                    </a:lnTo>
                    <a:lnTo>
                      <a:pt x="26" y="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4" name="Freeform 149">
                <a:extLst>
                  <a:ext uri="{FF2B5EF4-FFF2-40B4-BE49-F238E27FC236}">
                    <a16:creationId xmlns:a16="http://schemas.microsoft.com/office/drawing/2014/main" id="{783FC6E5-40BD-4560-83BE-AFAC0705CB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91" y="1224"/>
                <a:ext cx="28" cy="29"/>
              </a:xfrm>
              <a:custGeom>
                <a:avLst/>
                <a:gdLst>
                  <a:gd name="T0" fmla="*/ 104 w 110"/>
                  <a:gd name="T1" fmla="*/ 3 h 115"/>
                  <a:gd name="T2" fmla="*/ 81 w 110"/>
                  <a:gd name="T3" fmla="*/ 0 h 115"/>
                  <a:gd name="T4" fmla="*/ 69 w 110"/>
                  <a:gd name="T5" fmla="*/ 25 h 115"/>
                  <a:gd name="T6" fmla="*/ 47 w 110"/>
                  <a:gd name="T7" fmla="*/ 25 h 115"/>
                  <a:gd name="T8" fmla="*/ 28 w 110"/>
                  <a:gd name="T9" fmla="*/ 9 h 115"/>
                  <a:gd name="T10" fmla="*/ 28 w 110"/>
                  <a:gd name="T11" fmla="*/ 34 h 115"/>
                  <a:gd name="T12" fmla="*/ 0 w 110"/>
                  <a:gd name="T13" fmla="*/ 75 h 115"/>
                  <a:gd name="T14" fmla="*/ 4 w 110"/>
                  <a:gd name="T15" fmla="*/ 115 h 115"/>
                  <a:gd name="T16" fmla="*/ 28 w 110"/>
                  <a:gd name="T17" fmla="*/ 99 h 115"/>
                  <a:gd name="T18" fmla="*/ 38 w 110"/>
                  <a:gd name="T19" fmla="*/ 72 h 115"/>
                  <a:gd name="T20" fmla="*/ 32 w 110"/>
                  <a:gd name="T21" fmla="*/ 56 h 115"/>
                  <a:gd name="T22" fmla="*/ 53 w 110"/>
                  <a:gd name="T23" fmla="*/ 56 h 115"/>
                  <a:gd name="T24" fmla="*/ 72 w 110"/>
                  <a:gd name="T25" fmla="*/ 31 h 115"/>
                  <a:gd name="T26" fmla="*/ 110 w 110"/>
                  <a:gd name="T27" fmla="*/ 19 h 115"/>
                  <a:gd name="T28" fmla="*/ 104 w 110"/>
                  <a:gd name="T29" fmla="*/ 3 h 1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0" h="115">
                    <a:moveTo>
                      <a:pt x="104" y="3"/>
                    </a:moveTo>
                    <a:lnTo>
                      <a:pt x="81" y="0"/>
                    </a:lnTo>
                    <a:lnTo>
                      <a:pt x="69" y="25"/>
                    </a:lnTo>
                    <a:lnTo>
                      <a:pt x="47" y="25"/>
                    </a:lnTo>
                    <a:lnTo>
                      <a:pt x="28" y="9"/>
                    </a:lnTo>
                    <a:lnTo>
                      <a:pt x="28" y="34"/>
                    </a:lnTo>
                    <a:lnTo>
                      <a:pt x="0" y="75"/>
                    </a:lnTo>
                    <a:lnTo>
                      <a:pt x="4" y="115"/>
                    </a:lnTo>
                    <a:lnTo>
                      <a:pt x="28" y="99"/>
                    </a:lnTo>
                    <a:lnTo>
                      <a:pt x="38" y="72"/>
                    </a:lnTo>
                    <a:lnTo>
                      <a:pt x="32" y="56"/>
                    </a:lnTo>
                    <a:lnTo>
                      <a:pt x="53" y="56"/>
                    </a:lnTo>
                    <a:lnTo>
                      <a:pt x="72" y="31"/>
                    </a:lnTo>
                    <a:lnTo>
                      <a:pt x="110" y="19"/>
                    </a:lnTo>
                    <a:lnTo>
                      <a:pt x="104" y="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5" name="Freeform 150">
                <a:extLst>
                  <a:ext uri="{FF2B5EF4-FFF2-40B4-BE49-F238E27FC236}">
                    <a16:creationId xmlns:a16="http://schemas.microsoft.com/office/drawing/2014/main" id="{F20DEEB9-60D1-4EC6-9CCE-1D2AD764FF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64" y="1224"/>
                <a:ext cx="124" cy="109"/>
              </a:xfrm>
              <a:custGeom>
                <a:avLst/>
                <a:gdLst>
                  <a:gd name="T0" fmla="*/ 65 w 495"/>
                  <a:gd name="T1" fmla="*/ 93 h 437"/>
                  <a:gd name="T2" fmla="*/ 74 w 495"/>
                  <a:gd name="T3" fmla="*/ 128 h 437"/>
                  <a:gd name="T4" fmla="*/ 100 w 495"/>
                  <a:gd name="T5" fmla="*/ 165 h 437"/>
                  <a:gd name="T6" fmla="*/ 86 w 495"/>
                  <a:gd name="T7" fmla="*/ 181 h 437"/>
                  <a:gd name="T8" fmla="*/ 121 w 495"/>
                  <a:gd name="T9" fmla="*/ 234 h 437"/>
                  <a:gd name="T10" fmla="*/ 108 w 495"/>
                  <a:gd name="T11" fmla="*/ 253 h 437"/>
                  <a:gd name="T12" fmla="*/ 90 w 495"/>
                  <a:gd name="T13" fmla="*/ 244 h 437"/>
                  <a:gd name="T14" fmla="*/ 74 w 495"/>
                  <a:gd name="T15" fmla="*/ 247 h 437"/>
                  <a:gd name="T16" fmla="*/ 37 w 495"/>
                  <a:gd name="T17" fmla="*/ 228 h 437"/>
                  <a:gd name="T18" fmla="*/ 31 w 495"/>
                  <a:gd name="T19" fmla="*/ 244 h 437"/>
                  <a:gd name="T20" fmla="*/ 61 w 495"/>
                  <a:gd name="T21" fmla="*/ 265 h 437"/>
                  <a:gd name="T22" fmla="*/ 59 w 495"/>
                  <a:gd name="T23" fmla="*/ 290 h 437"/>
                  <a:gd name="T24" fmla="*/ 47 w 495"/>
                  <a:gd name="T25" fmla="*/ 288 h 437"/>
                  <a:gd name="T26" fmla="*/ 31 w 495"/>
                  <a:gd name="T27" fmla="*/ 300 h 437"/>
                  <a:gd name="T28" fmla="*/ 47 w 495"/>
                  <a:gd name="T29" fmla="*/ 347 h 437"/>
                  <a:gd name="T30" fmla="*/ 96 w 495"/>
                  <a:gd name="T31" fmla="*/ 375 h 437"/>
                  <a:gd name="T32" fmla="*/ 102 w 495"/>
                  <a:gd name="T33" fmla="*/ 406 h 437"/>
                  <a:gd name="T34" fmla="*/ 121 w 495"/>
                  <a:gd name="T35" fmla="*/ 435 h 437"/>
                  <a:gd name="T36" fmla="*/ 137 w 495"/>
                  <a:gd name="T37" fmla="*/ 437 h 437"/>
                  <a:gd name="T38" fmla="*/ 149 w 495"/>
                  <a:gd name="T39" fmla="*/ 421 h 437"/>
                  <a:gd name="T40" fmla="*/ 139 w 495"/>
                  <a:gd name="T41" fmla="*/ 409 h 437"/>
                  <a:gd name="T42" fmla="*/ 149 w 495"/>
                  <a:gd name="T43" fmla="*/ 394 h 437"/>
                  <a:gd name="T44" fmla="*/ 186 w 495"/>
                  <a:gd name="T45" fmla="*/ 406 h 437"/>
                  <a:gd name="T46" fmla="*/ 196 w 495"/>
                  <a:gd name="T47" fmla="*/ 394 h 437"/>
                  <a:gd name="T48" fmla="*/ 137 w 495"/>
                  <a:gd name="T49" fmla="*/ 359 h 437"/>
                  <a:gd name="T50" fmla="*/ 121 w 495"/>
                  <a:gd name="T51" fmla="*/ 362 h 437"/>
                  <a:gd name="T52" fmla="*/ 90 w 495"/>
                  <a:gd name="T53" fmla="*/ 347 h 437"/>
                  <a:gd name="T54" fmla="*/ 84 w 495"/>
                  <a:gd name="T55" fmla="*/ 312 h 437"/>
                  <a:gd name="T56" fmla="*/ 108 w 495"/>
                  <a:gd name="T57" fmla="*/ 312 h 437"/>
                  <a:gd name="T58" fmla="*/ 146 w 495"/>
                  <a:gd name="T59" fmla="*/ 341 h 437"/>
                  <a:gd name="T60" fmla="*/ 168 w 495"/>
                  <a:gd name="T61" fmla="*/ 312 h 437"/>
                  <a:gd name="T62" fmla="*/ 199 w 495"/>
                  <a:gd name="T63" fmla="*/ 310 h 437"/>
                  <a:gd name="T64" fmla="*/ 368 w 495"/>
                  <a:gd name="T65" fmla="*/ 382 h 437"/>
                  <a:gd name="T66" fmla="*/ 352 w 495"/>
                  <a:gd name="T67" fmla="*/ 343 h 437"/>
                  <a:gd name="T68" fmla="*/ 356 w 495"/>
                  <a:gd name="T69" fmla="*/ 306 h 437"/>
                  <a:gd name="T70" fmla="*/ 368 w 495"/>
                  <a:gd name="T71" fmla="*/ 278 h 437"/>
                  <a:gd name="T72" fmla="*/ 393 w 495"/>
                  <a:gd name="T73" fmla="*/ 265 h 437"/>
                  <a:gd name="T74" fmla="*/ 409 w 495"/>
                  <a:gd name="T75" fmla="*/ 275 h 437"/>
                  <a:gd name="T76" fmla="*/ 436 w 495"/>
                  <a:gd name="T77" fmla="*/ 275 h 437"/>
                  <a:gd name="T78" fmla="*/ 455 w 495"/>
                  <a:gd name="T79" fmla="*/ 253 h 437"/>
                  <a:gd name="T80" fmla="*/ 483 w 495"/>
                  <a:gd name="T81" fmla="*/ 250 h 437"/>
                  <a:gd name="T82" fmla="*/ 495 w 495"/>
                  <a:gd name="T83" fmla="*/ 228 h 437"/>
                  <a:gd name="T84" fmla="*/ 481 w 495"/>
                  <a:gd name="T85" fmla="*/ 224 h 437"/>
                  <a:gd name="T86" fmla="*/ 465 w 495"/>
                  <a:gd name="T87" fmla="*/ 234 h 437"/>
                  <a:gd name="T88" fmla="*/ 405 w 495"/>
                  <a:gd name="T89" fmla="*/ 185 h 437"/>
                  <a:gd name="T90" fmla="*/ 399 w 495"/>
                  <a:gd name="T91" fmla="*/ 165 h 437"/>
                  <a:gd name="T92" fmla="*/ 399 w 495"/>
                  <a:gd name="T93" fmla="*/ 132 h 437"/>
                  <a:gd name="T94" fmla="*/ 389 w 495"/>
                  <a:gd name="T95" fmla="*/ 122 h 437"/>
                  <a:gd name="T96" fmla="*/ 387 w 495"/>
                  <a:gd name="T97" fmla="*/ 138 h 437"/>
                  <a:gd name="T98" fmla="*/ 368 w 495"/>
                  <a:gd name="T99" fmla="*/ 169 h 437"/>
                  <a:gd name="T100" fmla="*/ 333 w 495"/>
                  <a:gd name="T101" fmla="*/ 165 h 437"/>
                  <a:gd name="T102" fmla="*/ 311 w 495"/>
                  <a:gd name="T103" fmla="*/ 146 h 437"/>
                  <a:gd name="T104" fmla="*/ 270 w 495"/>
                  <a:gd name="T105" fmla="*/ 150 h 437"/>
                  <a:gd name="T106" fmla="*/ 258 w 495"/>
                  <a:gd name="T107" fmla="*/ 140 h 437"/>
                  <a:gd name="T108" fmla="*/ 15 w 495"/>
                  <a:gd name="T109" fmla="*/ 0 h 437"/>
                  <a:gd name="T110" fmla="*/ 0 w 495"/>
                  <a:gd name="T111" fmla="*/ 6 h 437"/>
                  <a:gd name="T112" fmla="*/ 6 w 495"/>
                  <a:gd name="T113" fmla="*/ 28 h 437"/>
                  <a:gd name="T114" fmla="*/ 47 w 495"/>
                  <a:gd name="T115" fmla="*/ 68 h 437"/>
                  <a:gd name="T116" fmla="*/ 65 w 495"/>
                  <a:gd name="T117" fmla="*/ 93 h 4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95" h="437">
                    <a:moveTo>
                      <a:pt x="65" y="93"/>
                    </a:moveTo>
                    <a:lnTo>
                      <a:pt x="74" y="128"/>
                    </a:lnTo>
                    <a:lnTo>
                      <a:pt x="100" y="165"/>
                    </a:lnTo>
                    <a:lnTo>
                      <a:pt x="86" y="181"/>
                    </a:lnTo>
                    <a:lnTo>
                      <a:pt x="121" y="234"/>
                    </a:lnTo>
                    <a:lnTo>
                      <a:pt x="108" y="253"/>
                    </a:lnTo>
                    <a:lnTo>
                      <a:pt x="90" y="244"/>
                    </a:lnTo>
                    <a:lnTo>
                      <a:pt x="74" y="247"/>
                    </a:lnTo>
                    <a:lnTo>
                      <a:pt x="37" y="228"/>
                    </a:lnTo>
                    <a:lnTo>
                      <a:pt x="31" y="244"/>
                    </a:lnTo>
                    <a:lnTo>
                      <a:pt x="61" y="265"/>
                    </a:lnTo>
                    <a:lnTo>
                      <a:pt x="59" y="290"/>
                    </a:lnTo>
                    <a:lnTo>
                      <a:pt x="47" y="288"/>
                    </a:lnTo>
                    <a:lnTo>
                      <a:pt x="31" y="300"/>
                    </a:lnTo>
                    <a:lnTo>
                      <a:pt x="47" y="347"/>
                    </a:lnTo>
                    <a:lnTo>
                      <a:pt x="96" y="375"/>
                    </a:lnTo>
                    <a:lnTo>
                      <a:pt x="102" y="406"/>
                    </a:lnTo>
                    <a:lnTo>
                      <a:pt x="121" y="435"/>
                    </a:lnTo>
                    <a:lnTo>
                      <a:pt x="137" y="437"/>
                    </a:lnTo>
                    <a:lnTo>
                      <a:pt x="149" y="421"/>
                    </a:lnTo>
                    <a:lnTo>
                      <a:pt x="139" y="409"/>
                    </a:lnTo>
                    <a:lnTo>
                      <a:pt x="149" y="394"/>
                    </a:lnTo>
                    <a:lnTo>
                      <a:pt x="186" y="406"/>
                    </a:lnTo>
                    <a:lnTo>
                      <a:pt x="196" y="394"/>
                    </a:lnTo>
                    <a:lnTo>
                      <a:pt x="137" y="359"/>
                    </a:lnTo>
                    <a:lnTo>
                      <a:pt x="121" y="362"/>
                    </a:lnTo>
                    <a:lnTo>
                      <a:pt x="90" y="347"/>
                    </a:lnTo>
                    <a:lnTo>
                      <a:pt x="84" y="312"/>
                    </a:lnTo>
                    <a:lnTo>
                      <a:pt x="108" y="312"/>
                    </a:lnTo>
                    <a:lnTo>
                      <a:pt x="146" y="341"/>
                    </a:lnTo>
                    <a:lnTo>
                      <a:pt x="168" y="312"/>
                    </a:lnTo>
                    <a:lnTo>
                      <a:pt x="199" y="310"/>
                    </a:lnTo>
                    <a:lnTo>
                      <a:pt x="368" y="382"/>
                    </a:lnTo>
                    <a:lnTo>
                      <a:pt x="352" y="343"/>
                    </a:lnTo>
                    <a:lnTo>
                      <a:pt x="356" y="306"/>
                    </a:lnTo>
                    <a:lnTo>
                      <a:pt x="368" y="278"/>
                    </a:lnTo>
                    <a:lnTo>
                      <a:pt x="393" y="265"/>
                    </a:lnTo>
                    <a:lnTo>
                      <a:pt x="409" y="275"/>
                    </a:lnTo>
                    <a:lnTo>
                      <a:pt x="436" y="275"/>
                    </a:lnTo>
                    <a:lnTo>
                      <a:pt x="455" y="253"/>
                    </a:lnTo>
                    <a:lnTo>
                      <a:pt x="483" y="250"/>
                    </a:lnTo>
                    <a:lnTo>
                      <a:pt x="495" y="228"/>
                    </a:lnTo>
                    <a:lnTo>
                      <a:pt x="481" y="224"/>
                    </a:lnTo>
                    <a:lnTo>
                      <a:pt x="465" y="234"/>
                    </a:lnTo>
                    <a:lnTo>
                      <a:pt x="405" y="185"/>
                    </a:lnTo>
                    <a:lnTo>
                      <a:pt x="399" y="165"/>
                    </a:lnTo>
                    <a:lnTo>
                      <a:pt x="399" y="132"/>
                    </a:lnTo>
                    <a:lnTo>
                      <a:pt x="389" y="122"/>
                    </a:lnTo>
                    <a:lnTo>
                      <a:pt x="387" y="138"/>
                    </a:lnTo>
                    <a:lnTo>
                      <a:pt x="368" y="169"/>
                    </a:lnTo>
                    <a:lnTo>
                      <a:pt x="333" y="165"/>
                    </a:lnTo>
                    <a:lnTo>
                      <a:pt x="311" y="146"/>
                    </a:lnTo>
                    <a:lnTo>
                      <a:pt x="270" y="150"/>
                    </a:lnTo>
                    <a:lnTo>
                      <a:pt x="258" y="140"/>
                    </a:lnTo>
                    <a:lnTo>
                      <a:pt x="15" y="0"/>
                    </a:lnTo>
                    <a:lnTo>
                      <a:pt x="0" y="6"/>
                    </a:lnTo>
                    <a:lnTo>
                      <a:pt x="6" y="28"/>
                    </a:lnTo>
                    <a:lnTo>
                      <a:pt x="47" y="68"/>
                    </a:lnTo>
                    <a:lnTo>
                      <a:pt x="65" y="9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6" name="Freeform 151">
                <a:extLst>
                  <a:ext uri="{FF2B5EF4-FFF2-40B4-BE49-F238E27FC236}">
                    <a16:creationId xmlns:a16="http://schemas.microsoft.com/office/drawing/2014/main" id="{26136045-D2F0-4983-92DF-7C48AA5E0C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72" y="1251"/>
                <a:ext cx="14" cy="20"/>
              </a:xfrm>
              <a:custGeom>
                <a:avLst/>
                <a:gdLst>
                  <a:gd name="T0" fmla="*/ 12 w 57"/>
                  <a:gd name="T1" fmla="*/ 0 h 78"/>
                  <a:gd name="T2" fmla="*/ 16 w 57"/>
                  <a:gd name="T3" fmla="*/ 19 h 78"/>
                  <a:gd name="T4" fmla="*/ 12 w 57"/>
                  <a:gd name="T5" fmla="*/ 44 h 78"/>
                  <a:gd name="T6" fmla="*/ 0 w 57"/>
                  <a:gd name="T7" fmla="*/ 68 h 78"/>
                  <a:gd name="T8" fmla="*/ 18 w 57"/>
                  <a:gd name="T9" fmla="*/ 78 h 78"/>
                  <a:gd name="T10" fmla="*/ 25 w 57"/>
                  <a:gd name="T11" fmla="*/ 60 h 78"/>
                  <a:gd name="T12" fmla="*/ 31 w 57"/>
                  <a:gd name="T13" fmla="*/ 25 h 78"/>
                  <a:gd name="T14" fmla="*/ 57 w 57"/>
                  <a:gd name="T15" fmla="*/ 3 h 78"/>
                  <a:gd name="T16" fmla="*/ 12 w 57"/>
                  <a:gd name="T17" fmla="*/ 0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7" h="78">
                    <a:moveTo>
                      <a:pt x="12" y="0"/>
                    </a:moveTo>
                    <a:lnTo>
                      <a:pt x="16" y="19"/>
                    </a:lnTo>
                    <a:lnTo>
                      <a:pt x="12" y="44"/>
                    </a:lnTo>
                    <a:lnTo>
                      <a:pt x="0" y="68"/>
                    </a:lnTo>
                    <a:lnTo>
                      <a:pt x="18" y="78"/>
                    </a:lnTo>
                    <a:lnTo>
                      <a:pt x="25" y="60"/>
                    </a:lnTo>
                    <a:lnTo>
                      <a:pt x="31" y="25"/>
                    </a:lnTo>
                    <a:lnTo>
                      <a:pt x="57" y="3"/>
                    </a:lnTo>
                    <a:lnTo>
                      <a:pt x="12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7" name="Freeform 152">
                <a:extLst>
                  <a:ext uri="{FF2B5EF4-FFF2-40B4-BE49-F238E27FC236}">
                    <a16:creationId xmlns:a16="http://schemas.microsoft.com/office/drawing/2014/main" id="{EA72E9E1-CE1C-4844-B1C3-D41FBE95EB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3" y="1330"/>
                <a:ext cx="208" cy="218"/>
              </a:xfrm>
              <a:custGeom>
                <a:avLst/>
                <a:gdLst>
                  <a:gd name="T0" fmla="*/ 571 w 833"/>
                  <a:gd name="T1" fmla="*/ 12 h 871"/>
                  <a:gd name="T2" fmla="*/ 524 w 833"/>
                  <a:gd name="T3" fmla="*/ 37 h 871"/>
                  <a:gd name="T4" fmla="*/ 546 w 833"/>
                  <a:gd name="T5" fmla="*/ 56 h 871"/>
                  <a:gd name="T6" fmla="*/ 511 w 833"/>
                  <a:gd name="T7" fmla="*/ 37 h 871"/>
                  <a:gd name="T8" fmla="*/ 503 w 833"/>
                  <a:gd name="T9" fmla="*/ 75 h 871"/>
                  <a:gd name="T10" fmla="*/ 509 w 833"/>
                  <a:gd name="T11" fmla="*/ 127 h 871"/>
                  <a:gd name="T12" fmla="*/ 515 w 833"/>
                  <a:gd name="T13" fmla="*/ 178 h 871"/>
                  <a:gd name="T14" fmla="*/ 565 w 833"/>
                  <a:gd name="T15" fmla="*/ 228 h 871"/>
                  <a:gd name="T16" fmla="*/ 568 w 833"/>
                  <a:gd name="T17" fmla="*/ 332 h 871"/>
                  <a:gd name="T18" fmla="*/ 546 w 833"/>
                  <a:gd name="T19" fmla="*/ 400 h 871"/>
                  <a:gd name="T20" fmla="*/ 527 w 833"/>
                  <a:gd name="T21" fmla="*/ 465 h 871"/>
                  <a:gd name="T22" fmla="*/ 468 w 833"/>
                  <a:gd name="T23" fmla="*/ 509 h 871"/>
                  <a:gd name="T24" fmla="*/ 421 w 833"/>
                  <a:gd name="T25" fmla="*/ 475 h 871"/>
                  <a:gd name="T26" fmla="*/ 419 w 833"/>
                  <a:gd name="T27" fmla="*/ 431 h 871"/>
                  <a:gd name="T28" fmla="*/ 409 w 833"/>
                  <a:gd name="T29" fmla="*/ 512 h 871"/>
                  <a:gd name="T30" fmla="*/ 380 w 833"/>
                  <a:gd name="T31" fmla="*/ 597 h 871"/>
                  <a:gd name="T32" fmla="*/ 353 w 833"/>
                  <a:gd name="T33" fmla="*/ 637 h 871"/>
                  <a:gd name="T34" fmla="*/ 333 w 833"/>
                  <a:gd name="T35" fmla="*/ 628 h 871"/>
                  <a:gd name="T36" fmla="*/ 268 w 833"/>
                  <a:gd name="T37" fmla="*/ 631 h 871"/>
                  <a:gd name="T38" fmla="*/ 187 w 833"/>
                  <a:gd name="T39" fmla="*/ 647 h 871"/>
                  <a:gd name="T40" fmla="*/ 140 w 833"/>
                  <a:gd name="T41" fmla="*/ 641 h 871"/>
                  <a:gd name="T42" fmla="*/ 100 w 833"/>
                  <a:gd name="T43" fmla="*/ 685 h 871"/>
                  <a:gd name="T44" fmla="*/ 50 w 833"/>
                  <a:gd name="T45" fmla="*/ 740 h 871"/>
                  <a:gd name="T46" fmla="*/ 9 w 833"/>
                  <a:gd name="T47" fmla="*/ 791 h 871"/>
                  <a:gd name="T48" fmla="*/ 50 w 833"/>
                  <a:gd name="T49" fmla="*/ 818 h 871"/>
                  <a:gd name="T50" fmla="*/ 131 w 833"/>
                  <a:gd name="T51" fmla="*/ 812 h 871"/>
                  <a:gd name="T52" fmla="*/ 155 w 833"/>
                  <a:gd name="T53" fmla="*/ 791 h 871"/>
                  <a:gd name="T54" fmla="*/ 265 w 833"/>
                  <a:gd name="T55" fmla="*/ 763 h 871"/>
                  <a:gd name="T56" fmla="*/ 359 w 833"/>
                  <a:gd name="T57" fmla="*/ 744 h 871"/>
                  <a:gd name="T58" fmla="*/ 378 w 833"/>
                  <a:gd name="T59" fmla="*/ 779 h 871"/>
                  <a:gd name="T60" fmla="*/ 431 w 833"/>
                  <a:gd name="T61" fmla="*/ 841 h 871"/>
                  <a:gd name="T62" fmla="*/ 490 w 833"/>
                  <a:gd name="T63" fmla="*/ 857 h 871"/>
                  <a:gd name="T64" fmla="*/ 497 w 833"/>
                  <a:gd name="T65" fmla="*/ 791 h 871"/>
                  <a:gd name="T66" fmla="*/ 536 w 833"/>
                  <a:gd name="T67" fmla="*/ 763 h 871"/>
                  <a:gd name="T68" fmla="*/ 503 w 833"/>
                  <a:gd name="T69" fmla="*/ 693 h 871"/>
                  <a:gd name="T70" fmla="*/ 552 w 833"/>
                  <a:gd name="T71" fmla="*/ 725 h 871"/>
                  <a:gd name="T72" fmla="*/ 587 w 833"/>
                  <a:gd name="T73" fmla="*/ 738 h 871"/>
                  <a:gd name="T74" fmla="*/ 655 w 833"/>
                  <a:gd name="T75" fmla="*/ 691 h 871"/>
                  <a:gd name="T76" fmla="*/ 681 w 833"/>
                  <a:gd name="T77" fmla="*/ 703 h 871"/>
                  <a:gd name="T78" fmla="*/ 714 w 833"/>
                  <a:gd name="T79" fmla="*/ 740 h 871"/>
                  <a:gd name="T80" fmla="*/ 702 w 833"/>
                  <a:gd name="T81" fmla="*/ 675 h 871"/>
                  <a:gd name="T82" fmla="*/ 746 w 833"/>
                  <a:gd name="T83" fmla="*/ 647 h 871"/>
                  <a:gd name="T84" fmla="*/ 765 w 833"/>
                  <a:gd name="T85" fmla="*/ 666 h 871"/>
                  <a:gd name="T86" fmla="*/ 814 w 833"/>
                  <a:gd name="T87" fmla="*/ 685 h 871"/>
                  <a:gd name="T88" fmla="*/ 833 w 833"/>
                  <a:gd name="T89" fmla="*/ 625 h 871"/>
                  <a:gd name="T90" fmla="*/ 767 w 833"/>
                  <a:gd name="T91" fmla="*/ 512 h 871"/>
                  <a:gd name="T92" fmla="*/ 714 w 833"/>
                  <a:gd name="T93" fmla="*/ 363 h 871"/>
                  <a:gd name="T94" fmla="*/ 734 w 833"/>
                  <a:gd name="T95" fmla="*/ 306 h 871"/>
                  <a:gd name="T96" fmla="*/ 734 w 833"/>
                  <a:gd name="T97" fmla="*/ 234 h 871"/>
                  <a:gd name="T98" fmla="*/ 675 w 833"/>
                  <a:gd name="T99" fmla="*/ 137 h 8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833" h="871">
                    <a:moveTo>
                      <a:pt x="642" y="109"/>
                    </a:moveTo>
                    <a:lnTo>
                      <a:pt x="624" y="103"/>
                    </a:lnTo>
                    <a:lnTo>
                      <a:pt x="571" y="12"/>
                    </a:lnTo>
                    <a:lnTo>
                      <a:pt x="556" y="18"/>
                    </a:lnTo>
                    <a:lnTo>
                      <a:pt x="515" y="0"/>
                    </a:lnTo>
                    <a:lnTo>
                      <a:pt x="524" y="37"/>
                    </a:lnTo>
                    <a:lnTo>
                      <a:pt x="571" y="41"/>
                    </a:lnTo>
                    <a:lnTo>
                      <a:pt x="577" y="72"/>
                    </a:lnTo>
                    <a:lnTo>
                      <a:pt x="546" y="56"/>
                    </a:lnTo>
                    <a:lnTo>
                      <a:pt x="543" y="75"/>
                    </a:lnTo>
                    <a:lnTo>
                      <a:pt x="530" y="66"/>
                    </a:lnTo>
                    <a:lnTo>
                      <a:pt x="511" y="37"/>
                    </a:lnTo>
                    <a:lnTo>
                      <a:pt x="487" y="41"/>
                    </a:lnTo>
                    <a:lnTo>
                      <a:pt x="497" y="56"/>
                    </a:lnTo>
                    <a:lnTo>
                      <a:pt x="503" y="75"/>
                    </a:lnTo>
                    <a:lnTo>
                      <a:pt x="484" y="84"/>
                    </a:lnTo>
                    <a:lnTo>
                      <a:pt x="480" y="100"/>
                    </a:lnTo>
                    <a:lnTo>
                      <a:pt x="509" y="127"/>
                    </a:lnTo>
                    <a:lnTo>
                      <a:pt x="515" y="141"/>
                    </a:lnTo>
                    <a:lnTo>
                      <a:pt x="503" y="166"/>
                    </a:lnTo>
                    <a:lnTo>
                      <a:pt x="515" y="178"/>
                    </a:lnTo>
                    <a:lnTo>
                      <a:pt x="534" y="178"/>
                    </a:lnTo>
                    <a:lnTo>
                      <a:pt x="550" y="197"/>
                    </a:lnTo>
                    <a:lnTo>
                      <a:pt x="565" y="228"/>
                    </a:lnTo>
                    <a:lnTo>
                      <a:pt x="562" y="244"/>
                    </a:lnTo>
                    <a:lnTo>
                      <a:pt x="574" y="287"/>
                    </a:lnTo>
                    <a:lnTo>
                      <a:pt x="568" y="332"/>
                    </a:lnTo>
                    <a:lnTo>
                      <a:pt x="577" y="363"/>
                    </a:lnTo>
                    <a:lnTo>
                      <a:pt x="571" y="378"/>
                    </a:lnTo>
                    <a:lnTo>
                      <a:pt x="546" y="400"/>
                    </a:lnTo>
                    <a:lnTo>
                      <a:pt x="550" y="422"/>
                    </a:lnTo>
                    <a:lnTo>
                      <a:pt x="543" y="443"/>
                    </a:lnTo>
                    <a:lnTo>
                      <a:pt x="527" y="465"/>
                    </a:lnTo>
                    <a:lnTo>
                      <a:pt x="511" y="469"/>
                    </a:lnTo>
                    <a:lnTo>
                      <a:pt x="468" y="494"/>
                    </a:lnTo>
                    <a:lnTo>
                      <a:pt x="468" y="509"/>
                    </a:lnTo>
                    <a:lnTo>
                      <a:pt x="452" y="512"/>
                    </a:lnTo>
                    <a:lnTo>
                      <a:pt x="431" y="503"/>
                    </a:lnTo>
                    <a:lnTo>
                      <a:pt x="421" y="475"/>
                    </a:lnTo>
                    <a:lnTo>
                      <a:pt x="405" y="475"/>
                    </a:lnTo>
                    <a:lnTo>
                      <a:pt x="433" y="441"/>
                    </a:lnTo>
                    <a:lnTo>
                      <a:pt x="419" y="431"/>
                    </a:lnTo>
                    <a:lnTo>
                      <a:pt x="386" y="447"/>
                    </a:lnTo>
                    <a:lnTo>
                      <a:pt x="386" y="469"/>
                    </a:lnTo>
                    <a:lnTo>
                      <a:pt x="409" y="512"/>
                    </a:lnTo>
                    <a:lnTo>
                      <a:pt x="399" y="553"/>
                    </a:lnTo>
                    <a:lnTo>
                      <a:pt x="384" y="568"/>
                    </a:lnTo>
                    <a:lnTo>
                      <a:pt x="380" y="597"/>
                    </a:lnTo>
                    <a:lnTo>
                      <a:pt x="405" y="631"/>
                    </a:lnTo>
                    <a:lnTo>
                      <a:pt x="384" y="647"/>
                    </a:lnTo>
                    <a:lnTo>
                      <a:pt x="353" y="637"/>
                    </a:lnTo>
                    <a:lnTo>
                      <a:pt x="346" y="654"/>
                    </a:lnTo>
                    <a:lnTo>
                      <a:pt x="331" y="644"/>
                    </a:lnTo>
                    <a:lnTo>
                      <a:pt x="333" y="628"/>
                    </a:lnTo>
                    <a:lnTo>
                      <a:pt x="325" y="619"/>
                    </a:lnTo>
                    <a:lnTo>
                      <a:pt x="302" y="634"/>
                    </a:lnTo>
                    <a:lnTo>
                      <a:pt x="268" y="631"/>
                    </a:lnTo>
                    <a:lnTo>
                      <a:pt x="247" y="644"/>
                    </a:lnTo>
                    <a:lnTo>
                      <a:pt x="208" y="650"/>
                    </a:lnTo>
                    <a:lnTo>
                      <a:pt x="187" y="647"/>
                    </a:lnTo>
                    <a:lnTo>
                      <a:pt x="175" y="654"/>
                    </a:lnTo>
                    <a:lnTo>
                      <a:pt x="155" y="644"/>
                    </a:lnTo>
                    <a:lnTo>
                      <a:pt x="140" y="641"/>
                    </a:lnTo>
                    <a:lnTo>
                      <a:pt x="106" y="656"/>
                    </a:lnTo>
                    <a:lnTo>
                      <a:pt x="116" y="668"/>
                    </a:lnTo>
                    <a:lnTo>
                      <a:pt x="100" y="685"/>
                    </a:lnTo>
                    <a:lnTo>
                      <a:pt x="81" y="709"/>
                    </a:lnTo>
                    <a:lnTo>
                      <a:pt x="69" y="734"/>
                    </a:lnTo>
                    <a:lnTo>
                      <a:pt x="50" y="740"/>
                    </a:lnTo>
                    <a:lnTo>
                      <a:pt x="40" y="766"/>
                    </a:lnTo>
                    <a:lnTo>
                      <a:pt x="0" y="766"/>
                    </a:lnTo>
                    <a:lnTo>
                      <a:pt x="9" y="791"/>
                    </a:lnTo>
                    <a:lnTo>
                      <a:pt x="16" y="818"/>
                    </a:lnTo>
                    <a:lnTo>
                      <a:pt x="24" y="806"/>
                    </a:lnTo>
                    <a:lnTo>
                      <a:pt x="50" y="818"/>
                    </a:lnTo>
                    <a:lnTo>
                      <a:pt x="75" y="806"/>
                    </a:lnTo>
                    <a:lnTo>
                      <a:pt x="128" y="826"/>
                    </a:lnTo>
                    <a:lnTo>
                      <a:pt x="131" y="812"/>
                    </a:lnTo>
                    <a:lnTo>
                      <a:pt x="122" y="785"/>
                    </a:lnTo>
                    <a:lnTo>
                      <a:pt x="131" y="772"/>
                    </a:lnTo>
                    <a:lnTo>
                      <a:pt x="155" y="791"/>
                    </a:lnTo>
                    <a:lnTo>
                      <a:pt x="202" y="775"/>
                    </a:lnTo>
                    <a:lnTo>
                      <a:pt x="243" y="753"/>
                    </a:lnTo>
                    <a:lnTo>
                      <a:pt x="265" y="763"/>
                    </a:lnTo>
                    <a:lnTo>
                      <a:pt x="302" y="725"/>
                    </a:lnTo>
                    <a:lnTo>
                      <a:pt x="327" y="728"/>
                    </a:lnTo>
                    <a:lnTo>
                      <a:pt x="359" y="744"/>
                    </a:lnTo>
                    <a:lnTo>
                      <a:pt x="390" y="734"/>
                    </a:lnTo>
                    <a:lnTo>
                      <a:pt x="399" y="750"/>
                    </a:lnTo>
                    <a:lnTo>
                      <a:pt x="378" y="779"/>
                    </a:lnTo>
                    <a:lnTo>
                      <a:pt x="396" y="793"/>
                    </a:lnTo>
                    <a:lnTo>
                      <a:pt x="393" y="822"/>
                    </a:lnTo>
                    <a:lnTo>
                      <a:pt x="431" y="841"/>
                    </a:lnTo>
                    <a:lnTo>
                      <a:pt x="443" y="859"/>
                    </a:lnTo>
                    <a:lnTo>
                      <a:pt x="478" y="871"/>
                    </a:lnTo>
                    <a:lnTo>
                      <a:pt x="490" y="857"/>
                    </a:lnTo>
                    <a:lnTo>
                      <a:pt x="490" y="826"/>
                    </a:lnTo>
                    <a:lnTo>
                      <a:pt x="497" y="812"/>
                    </a:lnTo>
                    <a:lnTo>
                      <a:pt x="497" y="791"/>
                    </a:lnTo>
                    <a:lnTo>
                      <a:pt x="521" y="775"/>
                    </a:lnTo>
                    <a:lnTo>
                      <a:pt x="543" y="781"/>
                    </a:lnTo>
                    <a:lnTo>
                      <a:pt x="536" y="763"/>
                    </a:lnTo>
                    <a:lnTo>
                      <a:pt x="497" y="744"/>
                    </a:lnTo>
                    <a:lnTo>
                      <a:pt x="490" y="707"/>
                    </a:lnTo>
                    <a:lnTo>
                      <a:pt x="503" y="693"/>
                    </a:lnTo>
                    <a:lnTo>
                      <a:pt x="518" y="732"/>
                    </a:lnTo>
                    <a:lnTo>
                      <a:pt x="530" y="728"/>
                    </a:lnTo>
                    <a:lnTo>
                      <a:pt x="552" y="725"/>
                    </a:lnTo>
                    <a:lnTo>
                      <a:pt x="562" y="734"/>
                    </a:lnTo>
                    <a:lnTo>
                      <a:pt x="543" y="750"/>
                    </a:lnTo>
                    <a:lnTo>
                      <a:pt x="587" y="738"/>
                    </a:lnTo>
                    <a:lnTo>
                      <a:pt x="649" y="746"/>
                    </a:lnTo>
                    <a:lnTo>
                      <a:pt x="646" y="713"/>
                    </a:lnTo>
                    <a:lnTo>
                      <a:pt x="655" y="691"/>
                    </a:lnTo>
                    <a:lnTo>
                      <a:pt x="671" y="687"/>
                    </a:lnTo>
                    <a:lnTo>
                      <a:pt x="689" y="701"/>
                    </a:lnTo>
                    <a:lnTo>
                      <a:pt x="681" y="703"/>
                    </a:lnTo>
                    <a:lnTo>
                      <a:pt x="689" y="734"/>
                    </a:lnTo>
                    <a:lnTo>
                      <a:pt x="705" y="746"/>
                    </a:lnTo>
                    <a:lnTo>
                      <a:pt x="714" y="740"/>
                    </a:lnTo>
                    <a:lnTo>
                      <a:pt x="718" y="715"/>
                    </a:lnTo>
                    <a:lnTo>
                      <a:pt x="705" y="693"/>
                    </a:lnTo>
                    <a:lnTo>
                      <a:pt x="702" y="675"/>
                    </a:lnTo>
                    <a:lnTo>
                      <a:pt x="714" y="668"/>
                    </a:lnTo>
                    <a:lnTo>
                      <a:pt x="749" y="687"/>
                    </a:lnTo>
                    <a:lnTo>
                      <a:pt x="746" y="647"/>
                    </a:lnTo>
                    <a:lnTo>
                      <a:pt x="759" y="631"/>
                    </a:lnTo>
                    <a:lnTo>
                      <a:pt x="771" y="641"/>
                    </a:lnTo>
                    <a:lnTo>
                      <a:pt x="765" y="666"/>
                    </a:lnTo>
                    <a:lnTo>
                      <a:pt x="765" y="685"/>
                    </a:lnTo>
                    <a:lnTo>
                      <a:pt x="780" y="713"/>
                    </a:lnTo>
                    <a:lnTo>
                      <a:pt x="814" y="685"/>
                    </a:lnTo>
                    <a:lnTo>
                      <a:pt x="806" y="660"/>
                    </a:lnTo>
                    <a:lnTo>
                      <a:pt x="806" y="644"/>
                    </a:lnTo>
                    <a:lnTo>
                      <a:pt x="833" y="625"/>
                    </a:lnTo>
                    <a:lnTo>
                      <a:pt x="790" y="584"/>
                    </a:lnTo>
                    <a:lnTo>
                      <a:pt x="780" y="568"/>
                    </a:lnTo>
                    <a:lnTo>
                      <a:pt x="767" y="512"/>
                    </a:lnTo>
                    <a:lnTo>
                      <a:pt x="777" y="490"/>
                    </a:lnTo>
                    <a:lnTo>
                      <a:pt x="766" y="453"/>
                    </a:lnTo>
                    <a:lnTo>
                      <a:pt x="714" y="363"/>
                    </a:lnTo>
                    <a:lnTo>
                      <a:pt x="724" y="338"/>
                    </a:lnTo>
                    <a:lnTo>
                      <a:pt x="759" y="350"/>
                    </a:lnTo>
                    <a:lnTo>
                      <a:pt x="734" y="306"/>
                    </a:lnTo>
                    <a:lnTo>
                      <a:pt x="730" y="272"/>
                    </a:lnTo>
                    <a:lnTo>
                      <a:pt x="746" y="260"/>
                    </a:lnTo>
                    <a:lnTo>
                      <a:pt x="734" y="234"/>
                    </a:lnTo>
                    <a:lnTo>
                      <a:pt x="736" y="213"/>
                    </a:lnTo>
                    <a:lnTo>
                      <a:pt x="683" y="156"/>
                    </a:lnTo>
                    <a:lnTo>
                      <a:pt x="675" y="137"/>
                    </a:lnTo>
                    <a:lnTo>
                      <a:pt x="642" y="109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8" name="Freeform 153">
                <a:extLst>
                  <a:ext uri="{FF2B5EF4-FFF2-40B4-BE49-F238E27FC236}">
                    <a16:creationId xmlns:a16="http://schemas.microsoft.com/office/drawing/2014/main" id="{BDB46264-D459-4EC5-8E45-6E24068A41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03" y="1416"/>
                <a:ext cx="7" cy="14"/>
              </a:xfrm>
              <a:custGeom>
                <a:avLst/>
                <a:gdLst>
                  <a:gd name="T0" fmla="*/ 19 w 31"/>
                  <a:gd name="T1" fmla="*/ 27 h 53"/>
                  <a:gd name="T2" fmla="*/ 9 w 31"/>
                  <a:gd name="T3" fmla="*/ 0 h 53"/>
                  <a:gd name="T4" fmla="*/ 0 w 31"/>
                  <a:gd name="T5" fmla="*/ 27 h 53"/>
                  <a:gd name="T6" fmla="*/ 15 w 31"/>
                  <a:gd name="T7" fmla="*/ 37 h 53"/>
                  <a:gd name="T8" fmla="*/ 12 w 31"/>
                  <a:gd name="T9" fmla="*/ 53 h 53"/>
                  <a:gd name="T10" fmla="*/ 31 w 31"/>
                  <a:gd name="T11" fmla="*/ 47 h 53"/>
                  <a:gd name="T12" fmla="*/ 27 w 31"/>
                  <a:gd name="T13" fmla="*/ 25 h 53"/>
                  <a:gd name="T14" fmla="*/ 19 w 31"/>
                  <a:gd name="T15" fmla="*/ 27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1" h="53">
                    <a:moveTo>
                      <a:pt x="19" y="27"/>
                    </a:moveTo>
                    <a:lnTo>
                      <a:pt x="9" y="0"/>
                    </a:lnTo>
                    <a:lnTo>
                      <a:pt x="0" y="27"/>
                    </a:lnTo>
                    <a:lnTo>
                      <a:pt x="15" y="37"/>
                    </a:lnTo>
                    <a:lnTo>
                      <a:pt x="12" y="53"/>
                    </a:lnTo>
                    <a:lnTo>
                      <a:pt x="31" y="47"/>
                    </a:lnTo>
                    <a:lnTo>
                      <a:pt x="27" y="25"/>
                    </a:lnTo>
                    <a:lnTo>
                      <a:pt x="19" y="27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19" name="Freeform 154">
                <a:extLst>
                  <a:ext uri="{FF2B5EF4-FFF2-40B4-BE49-F238E27FC236}">
                    <a16:creationId xmlns:a16="http://schemas.microsoft.com/office/drawing/2014/main" id="{DB0DB6B9-1751-4DCE-834E-1D79670598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21" y="1522"/>
                <a:ext cx="54" cy="46"/>
              </a:xfrm>
              <a:custGeom>
                <a:avLst/>
                <a:gdLst>
                  <a:gd name="T0" fmla="*/ 193 w 215"/>
                  <a:gd name="T1" fmla="*/ 81 h 182"/>
                  <a:gd name="T2" fmla="*/ 215 w 215"/>
                  <a:gd name="T3" fmla="*/ 59 h 182"/>
                  <a:gd name="T4" fmla="*/ 196 w 215"/>
                  <a:gd name="T5" fmla="*/ 43 h 182"/>
                  <a:gd name="T6" fmla="*/ 190 w 215"/>
                  <a:gd name="T7" fmla="*/ 16 h 182"/>
                  <a:gd name="T8" fmla="*/ 172 w 215"/>
                  <a:gd name="T9" fmla="*/ 18 h 182"/>
                  <a:gd name="T10" fmla="*/ 133 w 215"/>
                  <a:gd name="T11" fmla="*/ 0 h 182"/>
                  <a:gd name="T12" fmla="*/ 115 w 215"/>
                  <a:gd name="T13" fmla="*/ 3 h 182"/>
                  <a:gd name="T14" fmla="*/ 102 w 215"/>
                  <a:gd name="T15" fmla="*/ 18 h 182"/>
                  <a:gd name="T16" fmla="*/ 100 w 215"/>
                  <a:gd name="T17" fmla="*/ 47 h 182"/>
                  <a:gd name="T18" fmla="*/ 78 w 215"/>
                  <a:gd name="T19" fmla="*/ 43 h 182"/>
                  <a:gd name="T20" fmla="*/ 65 w 215"/>
                  <a:gd name="T21" fmla="*/ 49 h 182"/>
                  <a:gd name="T22" fmla="*/ 41 w 215"/>
                  <a:gd name="T23" fmla="*/ 34 h 182"/>
                  <a:gd name="T24" fmla="*/ 31 w 215"/>
                  <a:gd name="T25" fmla="*/ 43 h 182"/>
                  <a:gd name="T26" fmla="*/ 31 w 215"/>
                  <a:gd name="T27" fmla="*/ 75 h 182"/>
                  <a:gd name="T28" fmla="*/ 0 w 215"/>
                  <a:gd name="T29" fmla="*/ 112 h 182"/>
                  <a:gd name="T30" fmla="*/ 22 w 215"/>
                  <a:gd name="T31" fmla="*/ 115 h 182"/>
                  <a:gd name="T32" fmla="*/ 41 w 215"/>
                  <a:gd name="T33" fmla="*/ 122 h 182"/>
                  <a:gd name="T34" fmla="*/ 47 w 215"/>
                  <a:gd name="T35" fmla="*/ 150 h 182"/>
                  <a:gd name="T36" fmla="*/ 68 w 215"/>
                  <a:gd name="T37" fmla="*/ 159 h 182"/>
                  <a:gd name="T38" fmla="*/ 72 w 215"/>
                  <a:gd name="T39" fmla="*/ 174 h 182"/>
                  <a:gd name="T40" fmla="*/ 106 w 215"/>
                  <a:gd name="T41" fmla="*/ 182 h 182"/>
                  <a:gd name="T42" fmla="*/ 94 w 215"/>
                  <a:gd name="T43" fmla="*/ 150 h 182"/>
                  <a:gd name="T44" fmla="*/ 102 w 215"/>
                  <a:gd name="T45" fmla="*/ 135 h 182"/>
                  <a:gd name="T46" fmla="*/ 102 w 215"/>
                  <a:gd name="T47" fmla="*/ 109 h 182"/>
                  <a:gd name="T48" fmla="*/ 115 w 215"/>
                  <a:gd name="T49" fmla="*/ 106 h 182"/>
                  <a:gd name="T50" fmla="*/ 125 w 215"/>
                  <a:gd name="T51" fmla="*/ 94 h 182"/>
                  <a:gd name="T52" fmla="*/ 156 w 215"/>
                  <a:gd name="T53" fmla="*/ 96 h 182"/>
                  <a:gd name="T54" fmla="*/ 190 w 215"/>
                  <a:gd name="T55" fmla="*/ 122 h 182"/>
                  <a:gd name="T56" fmla="*/ 187 w 215"/>
                  <a:gd name="T57" fmla="*/ 100 h 182"/>
                  <a:gd name="T58" fmla="*/ 193 w 215"/>
                  <a:gd name="T59" fmla="*/ 81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215" h="182">
                    <a:moveTo>
                      <a:pt x="193" y="81"/>
                    </a:moveTo>
                    <a:lnTo>
                      <a:pt x="215" y="59"/>
                    </a:lnTo>
                    <a:lnTo>
                      <a:pt x="196" y="43"/>
                    </a:lnTo>
                    <a:lnTo>
                      <a:pt x="190" y="16"/>
                    </a:lnTo>
                    <a:lnTo>
                      <a:pt x="172" y="18"/>
                    </a:lnTo>
                    <a:lnTo>
                      <a:pt x="133" y="0"/>
                    </a:lnTo>
                    <a:lnTo>
                      <a:pt x="115" y="3"/>
                    </a:lnTo>
                    <a:lnTo>
                      <a:pt x="102" y="18"/>
                    </a:lnTo>
                    <a:lnTo>
                      <a:pt x="100" y="47"/>
                    </a:lnTo>
                    <a:lnTo>
                      <a:pt x="78" y="43"/>
                    </a:lnTo>
                    <a:lnTo>
                      <a:pt x="65" y="49"/>
                    </a:lnTo>
                    <a:lnTo>
                      <a:pt x="41" y="34"/>
                    </a:lnTo>
                    <a:lnTo>
                      <a:pt x="31" y="43"/>
                    </a:lnTo>
                    <a:lnTo>
                      <a:pt x="31" y="75"/>
                    </a:lnTo>
                    <a:lnTo>
                      <a:pt x="0" y="112"/>
                    </a:lnTo>
                    <a:lnTo>
                      <a:pt x="22" y="115"/>
                    </a:lnTo>
                    <a:lnTo>
                      <a:pt x="41" y="122"/>
                    </a:lnTo>
                    <a:lnTo>
                      <a:pt x="47" y="150"/>
                    </a:lnTo>
                    <a:lnTo>
                      <a:pt x="68" y="159"/>
                    </a:lnTo>
                    <a:lnTo>
                      <a:pt x="72" y="174"/>
                    </a:lnTo>
                    <a:lnTo>
                      <a:pt x="106" y="182"/>
                    </a:lnTo>
                    <a:lnTo>
                      <a:pt x="94" y="150"/>
                    </a:lnTo>
                    <a:lnTo>
                      <a:pt x="102" y="135"/>
                    </a:lnTo>
                    <a:lnTo>
                      <a:pt x="102" y="109"/>
                    </a:lnTo>
                    <a:lnTo>
                      <a:pt x="115" y="106"/>
                    </a:lnTo>
                    <a:lnTo>
                      <a:pt x="125" y="94"/>
                    </a:lnTo>
                    <a:lnTo>
                      <a:pt x="156" y="96"/>
                    </a:lnTo>
                    <a:lnTo>
                      <a:pt x="190" y="122"/>
                    </a:lnTo>
                    <a:lnTo>
                      <a:pt x="187" y="100"/>
                    </a:lnTo>
                    <a:lnTo>
                      <a:pt x="193" y="81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0" name="Freeform 155">
                <a:extLst>
                  <a:ext uri="{FF2B5EF4-FFF2-40B4-BE49-F238E27FC236}">
                    <a16:creationId xmlns:a16="http://schemas.microsoft.com/office/drawing/2014/main" id="{24C5723F-6912-4153-8DF7-61CB01AE715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4" y="1536"/>
                <a:ext cx="59" cy="78"/>
              </a:xfrm>
              <a:custGeom>
                <a:avLst/>
                <a:gdLst>
                  <a:gd name="T0" fmla="*/ 124 w 237"/>
                  <a:gd name="T1" fmla="*/ 28 h 312"/>
                  <a:gd name="T2" fmla="*/ 106 w 237"/>
                  <a:gd name="T3" fmla="*/ 10 h 312"/>
                  <a:gd name="T4" fmla="*/ 65 w 237"/>
                  <a:gd name="T5" fmla="*/ 0 h 312"/>
                  <a:gd name="T6" fmla="*/ 63 w 237"/>
                  <a:gd name="T7" fmla="*/ 25 h 312"/>
                  <a:gd name="T8" fmla="*/ 43 w 237"/>
                  <a:gd name="T9" fmla="*/ 37 h 312"/>
                  <a:gd name="T10" fmla="*/ 18 w 237"/>
                  <a:gd name="T11" fmla="*/ 37 h 312"/>
                  <a:gd name="T12" fmla="*/ 28 w 237"/>
                  <a:gd name="T13" fmla="*/ 66 h 312"/>
                  <a:gd name="T14" fmla="*/ 0 w 237"/>
                  <a:gd name="T15" fmla="*/ 56 h 312"/>
                  <a:gd name="T16" fmla="*/ 3 w 237"/>
                  <a:gd name="T17" fmla="*/ 72 h 312"/>
                  <a:gd name="T18" fmla="*/ 18 w 237"/>
                  <a:gd name="T19" fmla="*/ 84 h 312"/>
                  <a:gd name="T20" fmla="*/ 22 w 237"/>
                  <a:gd name="T21" fmla="*/ 103 h 312"/>
                  <a:gd name="T22" fmla="*/ 49 w 237"/>
                  <a:gd name="T23" fmla="*/ 129 h 312"/>
                  <a:gd name="T24" fmla="*/ 47 w 237"/>
                  <a:gd name="T25" fmla="*/ 144 h 312"/>
                  <a:gd name="T26" fmla="*/ 78 w 237"/>
                  <a:gd name="T27" fmla="*/ 131 h 312"/>
                  <a:gd name="T28" fmla="*/ 71 w 237"/>
                  <a:gd name="T29" fmla="*/ 147 h 312"/>
                  <a:gd name="T30" fmla="*/ 87 w 237"/>
                  <a:gd name="T31" fmla="*/ 147 h 312"/>
                  <a:gd name="T32" fmla="*/ 94 w 237"/>
                  <a:gd name="T33" fmla="*/ 121 h 312"/>
                  <a:gd name="T34" fmla="*/ 71 w 237"/>
                  <a:gd name="T35" fmla="*/ 100 h 312"/>
                  <a:gd name="T36" fmla="*/ 65 w 237"/>
                  <a:gd name="T37" fmla="*/ 78 h 312"/>
                  <a:gd name="T38" fmla="*/ 84 w 237"/>
                  <a:gd name="T39" fmla="*/ 88 h 312"/>
                  <a:gd name="T40" fmla="*/ 94 w 237"/>
                  <a:gd name="T41" fmla="*/ 103 h 312"/>
                  <a:gd name="T42" fmla="*/ 122 w 237"/>
                  <a:gd name="T43" fmla="*/ 129 h 312"/>
                  <a:gd name="T44" fmla="*/ 124 w 237"/>
                  <a:gd name="T45" fmla="*/ 168 h 312"/>
                  <a:gd name="T46" fmla="*/ 115 w 237"/>
                  <a:gd name="T47" fmla="*/ 194 h 312"/>
                  <a:gd name="T48" fmla="*/ 102 w 237"/>
                  <a:gd name="T49" fmla="*/ 194 h 312"/>
                  <a:gd name="T50" fmla="*/ 115 w 237"/>
                  <a:gd name="T51" fmla="*/ 231 h 312"/>
                  <a:gd name="T52" fmla="*/ 137 w 237"/>
                  <a:gd name="T53" fmla="*/ 244 h 312"/>
                  <a:gd name="T54" fmla="*/ 134 w 237"/>
                  <a:gd name="T55" fmla="*/ 272 h 312"/>
                  <a:gd name="T56" fmla="*/ 143 w 237"/>
                  <a:gd name="T57" fmla="*/ 287 h 312"/>
                  <a:gd name="T58" fmla="*/ 181 w 237"/>
                  <a:gd name="T59" fmla="*/ 293 h 312"/>
                  <a:gd name="T60" fmla="*/ 159 w 237"/>
                  <a:gd name="T61" fmla="*/ 262 h 312"/>
                  <a:gd name="T62" fmla="*/ 159 w 237"/>
                  <a:gd name="T63" fmla="*/ 238 h 312"/>
                  <a:gd name="T64" fmla="*/ 174 w 237"/>
                  <a:gd name="T65" fmla="*/ 238 h 312"/>
                  <a:gd name="T66" fmla="*/ 173 w 237"/>
                  <a:gd name="T67" fmla="*/ 253 h 312"/>
                  <a:gd name="T68" fmla="*/ 190 w 237"/>
                  <a:gd name="T69" fmla="*/ 279 h 312"/>
                  <a:gd name="T70" fmla="*/ 194 w 237"/>
                  <a:gd name="T71" fmla="*/ 312 h 312"/>
                  <a:gd name="T72" fmla="*/ 221 w 237"/>
                  <a:gd name="T73" fmla="*/ 285 h 312"/>
                  <a:gd name="T74" fmla="*/ 209 w 237"/>
                  <a:gd name="T75" fmla="*/ 266 h 312"/>
                  <a:gd name="T76" fmla="*/ 221 w 237"/>
                  <a:gd name="T77" fmla="*/ 262 h 312"/>
                  <a:gd name="T78" fmla="*/ 237 w 237"/>
                  <a:gd name="T79" fmla="*/ 272 h 312"/>
                  <a:gd name="T80" fmla="*/ 227 w 237"/>
                  <a:gd name="T81" fmla="*/ 219 h 312"/>
                  <a:gd name="T82" fmla="*/ 225 w 237"/>
                  <a:gd name="T83" fmla="*/ 156 h 312"/>
                  <a:gd name="T84" fmla="*/ 221 w 237"/>
                  <a:gd name="T85" fmla="*/ 141 h 312"/>
                  <a:gd name="T86" fmla="*/ 237 w 237"/>
                  <a:gd name="T87" fmla="*/ 106 h 312"/>
                  <a:gd name="T88" fmla="*/ 231 w 237"/>
                  <a:gd name="T89" fmla="*/ 88 h 312"/>
                  <a:gd name="T90" fmla="*/ 212 w 237"/>
                  <a:gd name="T91" fmla="*/ 84 h 312"/>
                  <a:gd name="T92" fmla="*/ 212 w 237"/>
                  <a:gd name="T93" fmla="*/ 69 h 312"/>
                  <a:gd name="T94" fmla="*/ 174 w 237"/>
                  <a:gd name="T95" fmla="*/ 59 h 312"/>
                  <a:gd name="T96" fmla="*/ 190 w 237"/>
                  <a:gd name="T97" fmla="*/ 47 h 312"/>
                  <a:gd name="T98" fmla="*/ 178 w 237"/>
                  <a:gd name="T99" fmla="*/ 28 h 312"/>
                  <a:gd name="T100" fmla="*/ 162 w 237"/>
                  <a:gd name="T101" fmla="*/ 25 h 312"/>
                  <a:gd name="T102" fmla="*/ 153 w 237"/>
                  <a:gd name="T103" fmla="*/ 35 h 312"/>
                  <a:gd name="T104" fmla="*/ 124 w 237"/>
                  <a:gd name="T105" fmla="*/ 28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237" h="312">
                    <a:moveTo>
                      <a:pt x="124" y="28"/>
                    </a:moveTo>
                    <a:lnTo>
                      <a:pt x="106" y="10"/>
                    </a:lnTo>
                    <a:lnTo>
                      <a:pt x="65" y="0"/>
                    </a:lnTo>
                    <a:lnTo>
                      <a:pt x="63" y="25"/>
                    </a:lnTo>
                    <a:lnTo>
                      <a:pt x="43" y="37"/>
                    </a:lnTo>
                    <a:lnTo>
                      <a:pt x="18" y="37"/>
                    </a:lnTo>
                    <a:lnTo>
                      <a:pt x="28" y="66"/>
                    </a:lnTo>
                    <a:lnTo>
                      <a:pt x="0" y="56"/>
                    </a:lnTo>
                    <a:lnTo>
                      <a:pt x="3" y="72"/>
                    </a:lnTo>
                    <a:lnTo>
                      <a:pt x="18" y="84"/>
                    </a:lnTo>
                    <a:lnTo>
                      <a:pt x="22" y="103"/>
                    </a:lnTo>
                    <a:lnTo>
                      <a:pt x="49" y="129"/>
                    </a:lnTo>
                    <a:lnTo>
                      <a:pt x="47" y="144"/>
                    </a:lnTo>
                    <a:lnTo>
                      <a:pt x="78" y="131"/>
                    </a:lnTo>
                    <a:lnTo>
                      <a:pt x="71" y="147"/>
                    </a:lnTo>
                    <a:lnTo>
                      <a:pt x="87" y="147"/>
                    </a:lnTo>
                    <a:lnTo>
                      <a:pt x="94" y="121"/>
                    </a:lnTo>
                    <a:lnTo>
                      <a:pt x="71" y="100"/>
                    </a:lnTo>
                    <a:lnTo>
                      <a:pt x="65" y="78"/>
                    </a:lnTo>
                    <a:lnTo>
                      <a:pt x="84" y="88"/>
                    </a:lnTo>
                    <a:lnTo>
                      <a:pt x="94" y="103"/>
                    </a:lnTo>
                    <a:lnTo>
                      <a:pt x="122" y="129"/>
                    </a:lnTo>
                    <a:lnTo>
                      <a:pt x="124" y="168"/>
                    </a:lnTo>
                    <a:lnTo>
                      <a:pt x="115" y="194"/>
                    </a:lnTo>
                    <a:lnTo>
                      <a:pt x="102" y="194"/>
                    </a:lnTo>
                    <a:lnTo>
                      <a:pt x="115" y="231"/>
                    </a:lnTo>
                    <a:lnTo>
                      <a:pt x="137" y="244"/>
                    </a:lnTo>
                    <a:lnTo>
                      <a:pt x="134" y="272"/>
                    </a:lnTo>
                    <a:lnTo>
                      <a:pt x="143" y="287"/>
                    </a:lnTo>
                    <a:lnTo>
                      <a:pt x="181" y="293"/>
                    </a:lnTo>
                    <a:lnTo>
                      <a:pt x="159" y="262"/>
                    </a:lnTo>
                    <a:lnTo>
                      <a:pt x="159" y="238"/>
                    </a:lnTo>
                    <a:lnTo>
                      <a:pt x="174" y="238"/>
                    </a:lnTo>
                    <a:lnTo>
                      <a:pt x="173" y="253"/>
                    </a:lnTo>
                    <a:lnTo>
                      <a:pt x="190" y="279"/>
                    </a:lnTo>
                    <a:lnTo>
                      <a:pt x="194" y="312"/>
                    </a:lnTo>
                    <a:lnTo>
                      <a:pt x="221" y="285"/>
                    </a:lnTo>
                    <a:lnTo>
                      <a:pt x="209" y="266"/>
                    </a:lnTo>
                    <a:lnTo>
                      <a:pt x="221" y="262"/>
                    </a:lnTo>
                    <a:lnTo>
                      <a:pt x="237" y="272"/>
                    </a:lnTo>
                    <a:lnTo>
                      <a:pt x="227" y="219"/>
                    </a:lnTo>
                    <a:lnTo>
                      <a:pt x="225" y="156"/>
                    </a:lnTo>
                    <a:lnTo>
                      <a:pt x="221" y="141"/>
                    </a:lnTo>
                    <a:lnTo>
                      <a:pt x="237" y="106"/>
                    </a:lnTo>
                    <a:lnTo>
                      <a:pt x="231" y="88"/>
                    </a:lnTo>
                    <a:lnTo>
                      <a:pt x="212" y="84"/>
                    </a:lnTo>
                    <a:lnTo>
                      <a:pt x="212" y="69"/>
                    </a:lnTo>
                    <a:lnTo>
                      <a:pt x="174" y="59"/>
                    </a:lnTo>
                    <a:lnTo>
                      <a:pt x="190" y="47"/>
                    </a:lnTo>
                    <a:lnTo>
                      <a:pt x="178" y="28"/>
                    </a:lnTo>
                    <a:lnTo>
                      <a:pt x="162" y="25"/>
                    </a:lnTo>
                    <a:lnTo>
                      <a:pt x="153" y="35"/>
                    </a:lnTo>
                    <a:lnTo>
                      <a:pt x="124" y="28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1" name="Freeform 156">
                <a:extLst>
                  <a:ext uri="{FF2B5EF4-FFF2-40B4-BE49-F238E27FC236}">
                    <a16:creationId xmlns:a16="http://schemas.microsoft.com/office/drawing/2014/main" id="{892DC377-8FA3-4C63-9D4B-47E735F4242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86" y="1545"/>
                <a:ext cx="17" cy="10"/>
              </a:xfrm>
              <a:custGeom>
                <a:avLst/>
                <a:gdLst>
                  <a:gd name="T0" fmla="*/ 9 w 65"/>
                  <a:gd name="T1" fmla="*/ 10 h 38"/>
                  <a:gd name="T2" fmla="*/ 0 w 65"/>
                  <a:gd name="T3" fmla="*/ 29 h 38"/>
                  <a:gd name="T4" fmla="*/ 16 w 65"/>
                  <a:gd name="T5" fmla="*/ 38 h 38"/>
                  <a:gd name="T6" fmla="*/ 43 w 65"/>
                  <a:gd name="T7" fmla="*/ 35 h 38"/>
                  <a:gd name="T8" fmla="*/ 63 w 65"/>
                  <a:gd name="T9" fmla="*/ 25 h 38"/>
                  <a:gd name="T10" fmla="*/ 65 w 65"/>
                  <a:gd name="T11" fmla="*/ 10 h 38"/>
                  <a:gd name="T12" fmla="*/ 47 w 65"/>
                  <a:gd name="T13" fmla="*/ 0 h 38"/>
                  <a:gd name="T14" fmla="*/ 9 w 65"/>
                  <a:gd name="T15" fmla="*/ 10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65" h="38">
                    <a:moveTo>
                      <a:pt x="9" y="10"/>
                    </a:moveTo>
                    <a:lnTo>
                      <a:pt x="0" y="29"/>
                    </a:lnTo>
                    <a:lnTo>
                      <a:pt x="16" y="38"/>
                    </a:lnTo>
                    <a:lnTo>
                      <a:pt x="43" y="35"/>
                    </a:lnTo>
                    <a:lnTo>
                      <a:pt x="63" y="25"/>
                    </a:lnTo>
                    <a:lnTo>
                      <a:pt x="65" y="10"/>
                    </a:lnTo>
                    <a:lnTo>
                      <a:pt x="47" y="0"/>
                    </a:lnTo>
                    <a:lnTo>
                      <a:pt x="9" y="1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2" name="Freeform 157">
                <a:extLst>
                  <a:ext uri="{FF2B5EF4-FFF2-40B4-BE49-F238E27FC236}">
                    <a16:creationId xmlns:a16="http://schemas.microsoft.com/office/drawing/2014/main" id="{42903732-6D8C-4E06-BB18-4655E70912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11" y="1629"/>
                <a:ext cx="6" cy="5"/>
              </a:xfrm>
              <a:custGeom>
                <a:avLst/>
                <a:gdLst>
                  <a:gd name="T0" fmla="*/ 8 w 24"/>
                  <a:gd name="T1" fmla="*/ 23 h 23"/>
                  <a:gd name="T2" fmla="*/ 24 w 24"/>
                  <a:gd name="T3" fmla="*/ 23 h 23"/>
                  <a:gd name="T4" fmla="*/ 24 w 24"/>
                  <a:gd name="T5" fmla="*/ 10 h 23"/>
                  <a:gd name="T6" fmla="*/ 6 w 24"/>
                  <a:gd name="T7" fmla="*/ 0 h 23"/>
                  <a:gd name="T8" fmla="*/ 0 w 24"/>
                  <a:gd name="T9" fmla="*/ 14 h 23"/>
                  <a:gd name="T10" fmla="*/ 8 w 24"/>
                  <a:gd name="T11" fmla="*/ 23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4" h="23">
                    <a:moveTo>
                      <a:pt x="8" y="23"/>
                    </a:moveTo>
                    <a:lnTo>
                      <a:pt x="24" y="23"/>
                    </a:lnTo>
                    <a:lnTo>
                      <a:pt x="24" y="10"/>
                    </a:lnTo>
                    <a:lnTo>
                      <a:pt x="6" y="0"/>
                    </a:lnTo>
                    <a:lnTo>
                      <a:pt x="0" y="14"/>
                    </a:lnTo>
                    <a:lnTo>
                      <a:pt x="8" y="2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3" name="Freeform 158">
                <a:extLst>
                  <a:ext uri="{FF2B5EF4-FFF2-40B4-BE49-F238E27FC236}">
                    <a16:creationId xmlns:a16="http://schemas.microsoft.com/office/drawing/2014/main" id="{7EAADDA4-A671-4BE9-AC81-11E45473D1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21" y="1619"/>
                <a:ext cx="3" cy="11"/>
              </a:xfrm>
              <a:custGeom>
                <a:avLst/>
                <a:gdLst>
                  <a:gd name="T0" fmla="*/ 0 w 12"/>
                  <a:gd name="T1" fmla="*/ 39 h 46"/>
                  <a:gd name="T2" fmla="*/ 12 w 12"/>
                  <a:gd name="T3" fmla="*/ 46 h 46"/>
                  <a:gd name="T4" fmla="*/ 12 w 12"/>
                  <a:gd name="T5" fmla="*/ 25 h 46"/>
                  <a:gd name="T6" fmla="*/ 6 w 12"/>
                  <a:gd name="T7" fmla="*/ 0 h 46"/>
                  <a:gd name="T8" fmla="*/ 0 w 12"/>
                  <a:gd name="T9" fmla="*/ 15 h 46"/>
                  <a:gd name="T10" fmla="*/ 0 w 12"/>
                  <a:gd name="T11" fmla="*/ 39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2" h="46">
                    <a:moveTo>
                      <a:pt x="0" y="39"/>
                    </a:moveTo>
                    <a:lnTo>
                      <a:pt x="12" y="46"/>
                    </a:lnTo>
                    <a:lnTo>
                      <a:pt x="12" y="25"/>
                    </a:lnTo>
                    <a:lnTo>
                      <a:pt x="6" y="0"/>
                    </a:lnTo>
                    <a:lnTo>
                      <a:pt x="0" y="15"/>
                    </a:lnTo>
                    <a:lnTo>
                      <a:pt x="0" y="39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4" name="Freeform 159">
                <a:extLst>
                  <a:ext uri="{FF2B5EF4-FFF2-40B4-BE49-F238E27FC236}">
                    <a16:creationId xmlns:a16="http://schemas.microsoft.com/office/drawing/2014/main" id="{5A3B18CB-1570-468A-A622-4327E18208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0" y="1726"/>
                <a:ext cx="12" cy="21"/>
              </a:xfrm>
              <a:custGeom>
                <a:avLst/>
                <a:gdLst>
                  <a:gd name="T0" fmla="*/ 37 w 47"/>
                  <a:gd name="T1" fmla="*/ 0 h 84"/>
                  <a:gd name="T2" fmla="*/ 29 w 47"/>
                  <a:gd name="T3" fmla="*/ 25 h 84"/>
                  <a:gd name="T4" fmla="*/ 20 w 47"/>
                  <a:gd name="T5" fmla="*/ 22 h 84"/>
                  <a:gd name="T6" fmla="*/ 13 w 47"/>
                  <a:gd name="T7" fmla="*/ 42 h 84"/>
                  <a:gd name="T8" fmla="*/ 13 w 47"/>
                  <a:gd name="T9" fmla="*/ 46 h 84"/>
                  <a:gd name="T10" fmla="*/ 9 w 47"/>
                  <a:gd name="T11" fmla="*/ 53 h 84"/>
                  <a:gd name="T12" fmla="*/ 0 w 47"/>
                  <a:gd name="T13" fmla="*/ 76 h 84"/>
                  <a:gd name="T14" fmla="*/ 6 w 47"/>
                  <a:gd name="T15" fmla="*/ 84 h 84"/>
                  <a:gd name="T16" fmla="*/ 22 w 47"/>
                  <a:gd name="T17" fmla="*/ 60 h 84"/>
                  <a:gd name="T18" fmla="*/ 35 w 47"/>
                  <a:gd name="T19" fmla="*/ 34 h 84"/>
                  <a:gd name="T20" fmla="*/ 47 w 47"/>
                  <a:gd name="T21" fmla="*/ 19 h 84"/>
                  <a:gd name="T22" fmla="*/ 47 w 47"/>
                  <a:gd name="T23" fmla="*/ 6 h 84"/>
                  <a:gd name="T24" fmla="*/ 37 w 47"/>
                  <a:gd name="T25" fmla="*/ 0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7" h="84">
                    <a:moveTo>
                      <a:pt x="37" y="0"/>
                    </a:moveTo>
                    <a:lnTo>
                      <a:pt x="29" y="25"/>
                    </a:lnTo>
                    <a:lnTo>
                      <a:pt x="20" y="22"/>
                    </a:lnTo>
                    <a:lnTo>
                      <a:pt x="13" y="42"/>
                    </a:lnTo>
                    <a:lnTo>
                      <a:pt x="13" y="46"/>
                    </a:lnTo>
                    <a:lnTo>
                      <a:pt x="9" y="53"/>
                    </a:lnTo>
                    <a:lnTo>
                      <a:pt x="0" y="76"/>
                    </a:lnTo>
                    <a:lnTo>
                      <a:pt x="6" y="84"/>
                    </a:lnTo>
                    <a:lnTo>
                      <a:pt x="22" y="60"/>
                    </a:lnTo>
                    <a:lnTo>
                      <a:pt x="35" y="34"/>
                    </a:lnTo>
                    <a:lnTo>
                      <a:pt x="47" y="19"/>
                    </a:lnTo>
                    <a:lnTo>
                      <a:pt x="47" y="6"/>
                    </a:lnTo>
                    <a:lnTo>
                      <a:pt x="37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5" name="Freeform 160">
                <a:extLst>
                  <a:ext uri="{FF2B5EF4-FFF2-40B4-BE49-F238E27FC236}">
                    <a16:creationId xmlns:a16="http://schemas.microsoft.com/office/drawing/2014/main" id="{172AFEEB-F78C-4607-894E-70786945B3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02" y="1681"/>
                <a:ext cx="9" cy="12"/>
              </a:xfrm>
              <a:custGeom>
                <a:avLst/>
                <a:gdLst>
                  <a:gd name="T0" fmla="*/ 35 w 35"/>
                  <a:gd name="T1" fmla="*/ 0 h 46"/>
                  <a:gd name="T2" fmla="*/ 0 w 35"/>
                  <a:gd name="T3" fmla="*/ 25 h 46"/>
                  <a:gd name="T4" fmla="*/ 15 w 35"/>
                  <a:gd name="T5" fmla="*/ 46 h 46"/>
                  <a:gd name="T6" fmla="*/ 35 w 35"/>
                  <a:gd name="T7" fmla="*/ 0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5" h="46">
                    <a:moveTo>
                      <a:pt x="35" y="0"/>
                    </a:moveTo>
                    <a:lnTo>
                      <a:pt x="0" y="25"/>
                    </a:lnTo>
                    <a:lnTo>
                      <a:pt x="15" y="46"/>
                    </a:lnTo>
                    <a:lnTo>
                      <a:pt x="35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6" name="Freeform 161">
                <a:extLst>
                  <a:ext uri="{FF2B5EF4-FFF2-40B4-BE49-F238E27FC236}">
                    <a16:creationId xmlns:a16="http://schemas.microsoft.com/office/drawing/2014/main" id="{ADAA16A6-14BB-4768-9B0B-FF07D326C6A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20" y="1768"/>
                <a:ext cx="37" cy="92"/>
              </a:xfrm>
              <a:custGeom>
                <a:avLst/>
                <a:gdLst>
                  <a:gd name="T0" fmla="*/ 132 w 147"/>
                  <a:gd name="T1" fmla="*/ 20 h 366"/>
                  <a:gd name="T2" fmla="*/ 112 w 147"/>
                  <a:gd name="T3" fmla="*/ 12 h 366"/>
                  <a:gd name="T4" fmla="*/ 91 w 147"/>
                  <a:gd name="T5" fmla="*/ 0 h 366"/>
                  <a:gd name="T6" fmla="*/ 85 w 147"/>
                  <a:gd name="T7" fmla="*/ 12 h 366"/>
                  <a:gd name="T8" fmla="*/ 53 w 147"/>
                  <a:gd name="T9" fmla="*/ 32 h 366"/>
                  <a:gd name="T10" fmla="*/ 44 w 147"/>
                  <a:gd name="T11" fmla="*/ 66 h 366"/>
                  <a:gd name="T12" fmla="*/ 34 w 147"/>
                  <a:gd name="T13" fmla="*/ 75 h 366"/>
                  <a:gd name="T14" fmla="*/ 0 w 147"/>
                  <a:gd name="T15" fmla="*/ 182 h 366"/>
                  <a:gd name="T16" fmla="*/ 10 w 147"/>
                  <a:gd name="T17" fmla="*/ 213 h 366"/>
                  <a:gd name="T18" fmla="*/ 7 w 147"/>
                  <a:gd name="T19" fmla="*/ 241 h 366"/>
                  <a:gd name="T20" fmla="*/ 20 w 147"/>
                  <a:gd name="T21" fmla="*/ 244 h 366"/>
                  <a:gd name="T22" fmla="*/ 41 w 147"/>
                  <a:gd name="T23" fmla="*/ 297 h 366"/>
                  <a:gd name="T24" fmla="*/ 73 w 147"/>
                  <a:gd name="T25" fmla="*/ 322 h 366"/>
                  <a:gd name="T26" fmla="*/ 88 w 147"/>
                  <a:gd name="T27" fmla="*/ 363 h 366"/>
                  <a:gd name="T28" fmla="*/ 100 w 147"/>
                  <a:gd name="T29" fmla="*/ 366 h 366"/>
                  <a:gd name="T30" fmla="*/ 100 w 147"/>
                  <a:gd name="T31" fmla="*/ 297 h 366"/>
                  <a:gd name="T32" fmla="*/ 116 w 147"/>
                  <a:gd name="T33" fmla="*/ 272 h 366"/>
                  <a:gd name="T34" fmla="*/ 128 w 147"/>
                  <a:gd name="T35" fmla="*/ 231 h 366"/>
                  <a:gd name="T36" fmla="*/ 135 w 147"/>
                  <a:gd name="T37" fmla="*/ 137 h 366"/>
                  <a:gd name="T38" fmla="*/ 128 w 147"/>
                  <a:gd name="T39" fmla="*/ 129 h 366"/>
                  <a:gd name="T40" fmla="*/ 141 w 147"/>
                  <a:gd name="T41" fmla="*/ 106 h 366"/>
                  <a:gd name="T42" fmla="*/ 144 w 147"/>
                  <a:gd name="T43" fmla="*/ 75 h 366"/>
                  <a:gd name="T44" fmla="*/ 132 w 147"/>
                  <a:gd name="T45" fmla="*/ 47 h 366"/>
                  <a:gd name="T46" fmla="*/ 147 w 147"/>
                  <a:gd name="T47" fmla="*/ 32 h 366"/>
                  <a:gd name="T48" fmla="*/ 132 w 147"/>
                  <a:gd name="T49" fmla="*/ 20 h 3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147" h="366">
                    <a:moveTo>
                      <a:pt x="132" y="20"/>
                    </a:moveTo>
                    <a:lnTo>
                      <a:pt x="112" y="12"/>
                    </a:lnTo>
                    <a:lnTo>
                      <a:pt x="91" y="0"/>
                    </a:lnTo>
                    <a:lnTo>
                      <a:pt x="85" y="12"/>
                    </a:lnTo>
                    <a:lnTo>
                      <a:pt x="53" y="32"/>
                    </a:lnTo>
                    <a:lnTo>
                      <a:pt x="44" y="66"/>
                    </a:lnTo>
                    <a:lnTo>
                      <a:pt x="34" y="75"/>
                    </a:lnTo>
                    <a:lnTo>
                      <a:pt x="0" y="182"/>
                    </a:lnTo>
                    <a:lnTo>
                      <a:pt x="10" y="213"/>
                    </a:lnTo>
                    <a:lnTo>
                      <a:pt x="7" y="241"/>
                    </a:lnTo>
                    <a:lnTo>
                      <a:pt x="20" y="244"/>
                    </a:lnTo>
                    <a:lnTo>
                      <a:pt x="41" y="297"/>
                    </a:lnTo>
                    <a:lnTo>
                      <a:pt x="73" y="322"/>
                    </a:lnTo>
                    <a:lnTo>
                      <a:pt x="88" y="363"/>
                    </a:lnTo>
                    <a:lnTo>
                      <a:pt x="100" y="366"/>
                    </a:lnTo>
                    <a:lnTo>
                      <a:pt x="100" y="297"/>
                    </a:lnTo>
                    <a:lnTo>
                      <a:pt x="116" y="272"/>
                    </a:lnTo>
                    <a:lnTo>
                      <a:pt x="128" y="231"/>
                    </a:lnTo>
                    <a:lnTo>
                      <a:pt x="135" y="137"/>
                    </a:lnTo>
                    <a:lnTo>
                      <a:pt x="128" y="129"/>
                    </a:lnTo>
                    <a:lnTo>
                      <a:pt x="141" y="106"/>
                    </a:lnTo>
                    <a:lnTo>
                      <a:pt x="144" y="75"/>
                    </a:lnTo>
                    <a:lnTo>
                      <a:pt x="132" y="47"/>
                    </a:lnTo>
                    <a:lnTo>
                      <a:pt x="147" y="32"/>
                    </a:lnTo>
                    <a:lnTo>
                      <a:pt x="132" y="2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7" name="Freeform 162">
                <a:extLst>
                  <a:ext uri="{FF2B5EF4-FFF2-40B4-BE49-F238E27FC236}">
                    <a16:creationId xmlns:a16="http://schemas.microsoft.com/office/drawing/2014/main" id="{F920BC99-70D1-4491-8EFB-3D19CE87A4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44" y="1948"/>
                <a:ext cx="117" cy="165"/>
              </a:xfrm>
              <a:custGeom>
                <a:avLst/>
                <a:gdLst>
                  <a:gd name="T0" fmla="*/ 175 w 465"/>
                  <a:gd name="T1" fmla="*/ 41 h 660"/>
                  <a:gd name="T2" fmla="*/ 94 w 465"/>
                  <a:gd name="T3" fmla="*/ 4 h 660"/>
                  <a:gd name="T4" fmla="*/ 62 w 465"/>
                  <a:gd name="T5" fmla="*/ 0 h 660"/>
                  <a:gd name="T6" fmla="*/ 44 w 465"/>
                  <a:gd name="T7" fmla="*/ 31 h 660"/>
                  <a:gd name="T8" fmla="*/ 41 w 465"/>
                  <a:gd name="T9" fmla="*/ 97 h 660"/>
                  <a:gd name="T10" fmla="*/ 47 w 465"/>
                  <a:gd name="T11" fmla="*/ 131 h 660"/>
                  <a:gd name="T12" fmla="*/ 54 w 465"/>
                  <a:gd name="T13" fmla="*/ 178 h 660"/>
                  <a:gd name="T14" fmla="*/ 66 w 465"/>
                  <a:gd name="T15" fmla="*/ 269 h 660"/>
                  <a:gd name="T16" fmla="*/ 41 w 465"/>
                  <a:gd name="T17" fmla="*/ 281 h 660"/>
                  <a:gd name="T18" fmla="*/ 15 w 465"/>
                  <a:gd name="T19" fmla="*/ 260 h 660"/>
                  <a:gd name="T20" fmla="*/ 0 w 465"/>
                  <a:gd name="T21" fmla="*/ 266 h 660"/>
                  <a:gd name="T22" fmla="*/ 19 w 465"/>
                  <a:gd name="T23" fmla="*/ 301 h 660"/>
                  <a:gd name="T24" fmla="*/ 31 w 465"/>
                  <a:gd name="T25" fmla="*/ 338 h 660"/>
                  <a:gd name="T26" fmla="*/ 38 w 465"/>
                  <a:gd name="T27" fmla="*/ 367 h 660"/>
                  <a:gd name="T28" fmla="*/ 68 w 465"/>
                  <a:gd name="T29" fmla="*/ 429 h 660"/>
                  <a:gd name="T30" fmla="*/ 107 w 465"/>
                  <a:gd name="T31" fmla="*/ 451 h 660"/>
                  <a:gd name="T32" fmla="*/ 125 w 465"/>
                  <a:gd name="T33" fmla="*/ 419 h 660"/>
                  <a:gd name="T34" fmla="*/ 140 w 465"/>
                  <a:gd name="T35" fmla="*/ 451 h 660"/>
                  <a:gd name="T36" fmla="*/ 119 w 465"/>
                  <a:gd name="T37" fmla="*/ 516 h 660"/>
                  <a:gd name="T38" fmla="*/ 144 w 465"/>
                  <a:gd name="T39" fmla="*/ 535 h 660"/>
                  <a:gd name="T40" fmla="*/ 181 w 465"/>
                  <a:gd name="T41" fmla="*/ 544 h 660"/>
                  <a:gd name="T42" fmla="*/ 197 w 465"/>
                  <a:gd name="T43" fmla="*/ 519 h 660"/>
                  <a:gd name="T44" fmla="*/ 259 w 465"/>
                  <a:gd name="T45" fmla="*/ 529 h 660"/>
                  <a:gd name="T46" fmla="*/ 287 w 465"/>
                  <a:gd name="T47" fmla="*/ 554 h 660"/>
                  <a:gd name="T48" fmla="*/ 312 w 465"/>
                  <a:gd name="T49" fmla="*/ 591 h 660"/>
                  <a:gd name="T50" fmla="*/ 312 w 465"/>
                  <a:gd name="T51" fmla="*/ 554 h 660"/>
                  <a:gd name="T52" fmla="*/ 297 w 465"/>
                  <a:gd name="T53" fmla="*/ 507 h 660"/>
                  <a:gd name="T54" fmla="*/ 365 w 465"/>
                  <a:gd name="T55" fmla="*/ 563 h 660"/>
                  <a:gd name="T56" fmla="*/ 381 w 465"/>
                  <a:gd name="T57" fmla="*/ 609 h 660"/>
                  <a:gd name="T58" fmla="*/ 459 w 465"/>
                  <a:gd name="T59" fmla="*/ 660 h 660"/>
                  <a:gd name="T60" fmla="*/ 459 w 465"/>
                  <a:gd name="T61" fmla="*/ 619 h 660"/>
                  <a:gd name="T62" fmla="*/ 431 w 465"/>
                  <a:gd name="T63" fmla="*/ 585 h 660"/>
                  <a:gd name="T64" fmla="*/ 400 w 465"/>
                  <a:gd name="T65" fmla="*/ 531 h 660"/>
                  <a:gd name="T66" fmla="*/ 410 w 465"/>
                  <a:gd name="T67" fmla="*/ 510 h 660"/>
                  <a:gd name="T68" fmla="*/ 371 w 465"/>
                  <a:gd name="T69" fmla="*/ 525 h 660"/>
                  <a:gd name="T70" fmla="*/ 350 w 465"/>
                  <a:gd name="T71" fmla="*/ 507 h 660"/>
                  <a:gd name="T72" fmla="*/ 306 w 465"/>
                  <a:gd name="T73" fmla="*/ 466 h 660"/>
                  <a:gd name="T74" fmla="*/ 259 w 465"/>
                  <a:gd name="T75" fmla="*/ 488 h 660"/>
                  <a:gd name="T76" fmla="*/ 269 w 465"/>
                  <a:gd name="T77" fmla="*/ 513 h 660"/>
                  <a:gd name="T78" fmla="*/ 219 w 465"/>
                  <a:gd name="T79" fmla="*/ 476 h 660"/>
                  <a:gd name="T80" fmla="*/ 199 w 465"/>
                  <a:gd name="T81" fmla="*/ 432 h 660"/>
                  <a:gd name="T82" fmla="*/ 181 w 465"/>
                  <a:gd name="T83" fmla="*/ 375 h 660"/>
                  <a:gd name="T84" fmla="*/ 187 w 465"/>
                  <a:gd name="T85" fmla="*/ 316 h 660"/>
                  <a:gd name="T86" fmla="*/ 175 w 465"/>
                  <a:gd name="T87" fmla="*/ 297 h 660"/>
                  <a:gd name="T88" fmla="*/ 232 w 465"/>
                  <a:gd name="T89" fmla="*/ 260 h 660"/>
                  <a:gd name="T90" fmla="*/ 244 w 465"/>
                  <a:gd name="T91" fmla="*/ 201 h 660"/>
                  <a:gd name="T92" fmla="*/ 238 w 465"/>
                  <a:gd name="T93" fmla="*/ 144 h 660"/>
                  <a:gd name="T94" fmla="*/ 206 w 465"/>
                  <a:gd name="T95" fmla="*/ 109 h 660"/>
                  <a:gd name="T96" fmla="*/ 209 w 465"/>
                  <a:gd name="T97" fmla="*/ 41 h 660"/>
                  <a:gd name="T98" fmla="*/ 187 w 465"/>
                  <a:gd name="T99" fmla="*/ 13 h 6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465" h="660">
                    <a:moveTo>
                      <a:pt x="187" y="29"/>
                    </a:moveTo>
                    <a:lnTo>
                      <a:pt x="175" y="41"/>
                    </a:lnTo>
                    <a:lnTo>
                      <a:pt x="140" y="29"/>
                    </a:lnTo>
                    <a:lnTo>
                      <a:pt x="94" y="4"/>
                    </a:lnTo>
                    <a:lnTo>
                      <a:pt x="72" y="6"/>
                    </a:lnTo>
                    <a:lnTo>
                      <a:pt x="62" y="0"/>
                    </a:lnTo>
                    <a:lnTo>
                      <a:pt x="44" y="10"/>
                    </a:lnTo>
                    <a:lnTo>
                      <a:pt x="44" y="31"/>
                    </a:lnTo>
                    <a:lnTo>
                      <a:pt x="38" y="60"/>
                    </a:lnTo>
                    <a:lnTo>
                      <a:pt x="41" y="97"/>
                    </a:lnTo>
                    <a:lnTo>
                      <a:pt x="35" y="117"/>
                    </a:lnTo>
                    <a:lnTo>
                      <a:pt x="47" y="131"/>
                    </a:lnTo>
                    <a:lnTo>
                      <a:pt x="47" y="154"/>
                    </a:lnTo>
                    <a:lnTo>
                      <a:pt x="54" y="178"/>
                    </a:lnTo>
                    <a:lnTo>
                      <a:pt x="44" y="219"/>
                    </a:lnTo>
                    <a:lnTo>
                      <a:pt x="66" y="269"/>
                    </a:lnTo>
                    <a:lnTo>
                      <a:pt x="56" y="279"/>
                    </a:lnTo>
                    <a:lnTo>
                      <a:pt x="41" y="281"/>
                    </a:lnTo>
                    <a:lnTo>
                      <a:pt x="35" y="269"/>
                    </a:lnTo>
                    <a:lnTo>
                      <a:pt x="15" y="260"/>
                    </a:lnTo>
                    <a:lnTo>
                      <a:pt x="9" y="244"/>
                    </a:lnTo>
                    <a:lnTo>
                      <a:pt x="0" y="266"/>
                    </a:lnTo>
                    <a:lnTo>
                      <a:pt x="7" y="294"/>
                    </a:lnTo>
                    <a:lnTo>
                      <a:pt x="19" y="301"/>
                    </a:lnTo>
                    <a:lnTo>
                      <a:pt x="19" y="313"/>
                    </a:lnTo>
                    <a:lnTo>
                      <a:pt x="31" y="338"/>
                    </a:lnTo>
                    <a:lnTo>
                      <a:pt x="25" y="347"/>
                    </a:lnTo>
                    <a:lnTo>
                      <a:pt x="38" y="367"/>
                    </a:lnTo>
                    <a:lnTo>
                      <a:pt x="54" y="416"/>
                    </a:lnTo>
                    <a:lnTo>
                      <a:pt x="68" y="429"/>
                    </a:lnTo>
                    <a:lnTo>
                      <a:pt x="87" y="453"/>
                    </a:lnTo>
                    <a:lnTo>
                      <a:pt x="107" y="451"/>
                    </a:lnTo>
                    <a:lnTo>
                      <a:pt x="97" y="412"/>
                    </a:lnTo>
                    <a:lnTo>
                      <a:pt x="125" y="419"/>
                    </a:lnTo>
                    <a:lnTo>
                      <a:pt x="138" y="435"/>
                    </a:lnTo>
                    <a:lnTo>
                      <a:pt x="140" y="451"/>
                    </a:lnTo>
                    <a:lnTo>
                      <a:pt x="109" y="478"/>
                    </a:lnTo>
                    <a:lnTo>
                      <a:pt x="119" y="516"/>
                    </a:lnTo>
                    <a:lnTo>
                      <a:pt x="144" y="516"/>
                    </a:lnTo>
                    <a:lnTo>
                      <a:pt x="144" y="535"/>
                    </a:lnTo>
                    <a:lnTo>
                      <a:pt x="160" y="541"/>
                    </a:lnTo>
                    <a:lnTo>
                      <a:pt x="181" y="544"/>
                    </a:lnTo>
                    <a:lnTo>
                      <a:pt x="199" y="535"/>
                    </a:lnTo>
                    <a:lnTo>
                      <a:pt x="197" y="519"/>
                    </a:lnTo>
                    <a:lnTo>
                      <a:pt x="216" y="507"/>
                    </a:lnTo>
                    <a:lnTo>
                      <a:pt x="259" y="529"/>
                    </a:lnTo>
                    <a:lnTo>
                      <a:pt x="269" y="544"/>
                    </a:lnTo>
                    <a:lnTo>
                      <a:pt x="287" y="554"/>
                    </a:lnTo>
                    <a:lnTo>
                      <a:pt x="303" y="585"/>
                    </a:lnTo>
                    <a:lnTo>
                      <a:pt x="312" y="591"/>
                    </a:lnTo>
                    <a:lnTo>
                      <a:pt x="322" y="585"/>
                    </a:lnTo>
                    <a:lnTo>
                      <a:pt x="312" y="554"/>
                    </a:lnTo>
                    <a:lnTo>
                      <a:pt x="297" y="541"/>
                    </a:lnTo>
                    <a:lnTo>
                      <a:pt x="297" y="507"/>
                    </a:lnTo>
                    <a:lnTo>
                      <a:pt x="324" y="541"/>
                    </a:lnTo>
                    <a:lnTo>
                      <a:pt x="365" y="563"/>
                    </a:lnTo>
                    <a:lnTo>
                      <a:pt x="381" y="588"/>
                    </a:lnTo>
                    <a:lnTo>
                      <a:pt x="381" y="609"/>
                    </a:lnTo>
                    <a:lnTo>
                      <a:pt x="424" y="625"/>
                    </a:lnTo>
                    <a:lnTo>
                      <a:pt x="459" y="660"/>
                    </a:lnTo>
                    <a:lnTo>
                      <a:pt x="465" y="632"/>
                    </a:lnTo>
                    <a:lnTo>
                      <a:pt x="459" y="619"/>
                    </a:lnTo>
                    <a:lnTo>
                      <a:pt x="465" y="603"/>
                    </a:lnTo>
                    <a:lnTo>
                      <a:pt x="431" y="585"/>
                    </a:lnTo>
                    <a:lnTo>
                      <a:pt x="396" y="547"/>
                    </a:lnTo>
                    <a:lnTo>
                      <a:pt x="400" y="531"/>
                    </a:lnTo>
                    <a:lnTo>
                      <a:pt x="434" y="535"/>
                    </a:lnTo>
                    <a:lnTo>
                      <a:pt x="410" y="510"/>
                    </a:lnTo>
                    <a:lnTo>
                      <a:pt x="363" y="500"/>
                    </a:lnTo>
                    <a:lnTo>
                      <a:pt x="371" y="525"/>
                    </a:lnTo>
                    <a:lnTo>
                      <a:pt x="347" y="525"/>
                    </a:lnTo>
                    <a:lnTo>
                      <a:pt x="350" y="507"/>
                    </a:lnTo>
                    <a:lnTo>
                      <a:pt x="344" y="492"/>
                    </a:lnTo>
                    <a:lnTo>
                      <a:pt x="306" y="466"/>
                    </a:lnTo>
                    <a:lnTo>
                      <a:pt x="291" y="466"/>
                    </a:lnTo>
                    <a:lnTo>
                      <a:pt x="259" y="488"/>
                    </a:lnTo>
                    <a:lnTo>
                      <a:pt x="275" y="500"/>
                    </a:lnTo>
                    <a:lnTo>
                      <a:pt x="269" y="513"/>
                    </a:lnTo>
                    <a:lnTo>
                      <a:pt x="219" y="484"/>
                    </a:lnTo>
                    <a:lnTo>
                      <a:pt x="219" y="476"/>
                    </a:lnTo>
                    <a:lnTo>
                      <a:pt x="206" y="460"/>
                    </a:lnTo>
                    <a:lnTo>
                      <a:pt x="199" y="432"/>
                    </a:lnTo>
                    <a:lnTo>
                      <a:pt x="209" y="425"/>
                    </a:lnTo>
                    <a:lnTo>
                      <a:pt x="181" y="375"/>
                    </a:lnTo>
                    <a:lnTo>
                      <a:pt x="169" y="359"/>
                    </a:lnTo>
                    <a:lnTo>
                      <a:pt x="187" y="316"/>
                    </a:lnTo>
                    <a:lnTo>
                      <a:pt x="178" y="310"/>
                    </a:lnTo>
                    <a:lnTo>
                      <a:pt x="175" y="297"/>
                    </a:lnTo>
                    <a:lnTo>
                      <a:pt x="191" y="279"/>
                    </a:lnTo>
                    <a:lnTo>
                      <a:pt x="232" y="260"/>
                    </a:lnTo>
                    <a:lnTo>
                      <a:pt x="228" y="238"/>
                    </a:lnTo>
                    <a:lnTo>
                      <a:pt x="244" y="201"/>
                    </a:lnTo>
                    <a:lnTo>
                      <a:pt x="246" y="172"/>
                    </a:lnTo>
                    <a:lnTo>
                      <a:pt x="238" y="144"/>
                    </a:lnTo>
                    <a:lnTo>
                      <a:pt x="219" y="138"/>
                    </a:lnTo>
                    <a:lnTo>
                      <a:pt x="206" y="109"/>
                    </a:lnTo>
                    <a:lnTo>
                      <a:pt x="197" y="60"/>
                    </a:lnTo>
                    <a:lnTo>
                      <a:pt x="209" y="41"/>
                    </a:lnTo>
                    <a:lnTo>
                      <a:pt x="206" y="29"/>
                    </a:lnTo>
                    <a:lnTo>
                      <a:pt x="187" y="13"/>
                    </a:lnTo>
                    <a:lnTo>
                      <a:pt x="187" y="29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8" name="Freeform 163">
                <a:extLst>
                  <a:ext uri="{FF2B5EF4-FFF2-40B4-BE49-F238E27FC236}">
                    <a16:creationId xmlns:a16="http://schemas.microsoft.com/office/drawing/2014/main" id="{E88CCB72-5CC1-4483-AFBC-15F7A3C30B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97" y="2045"/>
                <a:ext cx="7" cy="12"/>
              </a:xfrm>
              <a:custGeom>
                <a:avLst/>
                <a:gdLst>
                  <a:gd name="T0" fmla="*/ 26 w 26"/>
                  <a:gd name="T1" fmla="*/ 37 h 47"/>
                  <a:gd name="T2" fmla="*/ 16 w 26"/>
                  <a:gd name="T3" fmla="*/ 16 h 47"/>
                  <a:gd name="T4" fmla="*/ 20 w 26"/>
                  <a:gd name="T5" fmla="*/ 3 h 47"/>
                  <a:gd name="T6" fmla="*/ 13 w 26"/>
                  <a:gd name="T7" fmla="*/ 0 h 47"/>
                  <a:gd name="T8" fmla="*/ 4 w 26"/>
                  <a:gd name="T9" fmla="*/ 3 h 47"/>
                  <a:gd name="T10" fmla="*/ 0 w 26"/>
                  <a:gd name="T11" fmla="*/ 12 h 47"/>
                  <a:gd name="T12" fmla="*/ 20 w 26"/>
                  <a:gd name="T13" fmla="*/ 47 h 47"/>
                  <a:gd name="T14" fmla="*/ 26 w 26"/>
                  <a:gd name="T15" fmla="*/ 37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6" h="47">
                    <a:moveTo>
                      <a:pt x="26" y="37"/>
                    </a:moveTo>
                    <a:lnTo>
                      <a:pt x="16" y="16"/>
                    </a:lnTo>
                    <a:lnTo>
                      <a:pt x="20" y="3"/>
                    </a:lnTo>
                    <a:lnTo>
                      <a:pt x="13" y="0"/>
                    </a:lnTo>
                    <a:lnTo>
                      <a:pt x="4" y="3"/>
                    </a:lnTo>
                    <a:lnTo>
                      <a:pt x="0" y="12"/>
                    </a:lnTo>
                    <a:lnTo>
                      <a:pt x="20" y="47"/>
                    </a:lnTo>
                    <a:lnTo>
                      <a:pt x="26" y="37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29" name="Freeform 164">
                <a:extLst>
                  <a:ext uri="{FF2B5EF4-FFF2-40B4-BE49-F238E27FC236}">
                    <a16:creationId xmlns:a16="http://schemas.microsoft.com/office/drawing/2014/main" id="{51DF6EA4-207E-467E-8CC0-A8E208B921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72" y="1908"/>
                <a:ext cx="54" cy="52"/>
              </a:xfrm>
              <a:custGeom>
                <a:avLst/>
                <a:gdLst>
                  <a:gd name="T0" fmla="*/ 125 w 215"/>
                  <a:gd name="T1" fmla="*/ 9 h 209"/>
                  <a:gd name="T2" fmla="*/ 111 w 215"/>
                  <a:gd name="T3" fmla="*/ 25 h 209"/>
                  <a:gd name="T4" fmla="*/ 74 w 215"/>
                  <a:gd name="T5" fmla="*/ 15 h 209"/>
                  <a:gd name="T6" fmla="*/ 66 w 215"/>
                  <a:gd name="T7" fmla="*/ 35 h 209"/>
                  <a:gd name="T8" fmla="*/ 43 w 215"/>
                  <a:gd name="T9" fmla="*/ 25 h 209"/>
                  <a:gd name="T10" fmla="*/ 37 w 215"/>
                  <a:gd name="T11" fmla="*/ 37 h 209"/>
                  <a:gd name="T12" fmla="*/ 50 w 215"/>
                  <a:gd name="T13" fmla="*/ 47 h 209"/>
                  <a:gd name="T14" fmla="*/ 25 w 215"/>
                  <a:gd name="T15" fmla="*/ 59 h 209"/>
                  <a:gd name="T16" fmla="*/ 21 w 215"/>
                  <a:gd name="T17" fmla="*/ 68 h 209"/>
                  <a:gd name="T18" fmla="*/ 0 w 215"/>
                  <a:gd name="T19" fmla="*/ 81 h 209"/>
                  <a:gd name="T20" fmla="*/ 0 w 215"/>
                  <a:gd name="T21" fmla="*/ 106 h 209"/>
                  <a:gd name="T22" fmla="*/ 13 w 215"/>
                  <a:gd name="T23" fmla="*/ 175 h 209"/>
                  <a:gd name="T24" fmla="*/ 60 w 215"/>
                  <a:gd name="T25" fmla="*/ 199 h 209"/>
                  <a:gd name="T26" fmla="*/ 87 w 215"/>
                  <a:gd name="T27" fmla="*/ 199 h 209"/>
                  <a:gd name="T28" fmla="*/ 111 w 215"/>
                  <a:gd name="T29" fmla="*/ 209 h 209"/>
                  <a:gd name="T30" fmla="*/ 111 w 215"/>
                  <a:gd name="T31" fmla="*/ 187 h 209"/>
                  <a:gd name="T32" fmla="*/ 137 w 215"/>
                  <a:gd name="T33" fmla="*/ 184 h 209"/>
                  <a:gd name="T34" fmla="*/ 181 w 215"/>
                  <a:gd name="T35" fmla="*/ 146 h 209"/>
                  <a:gd name="T36" fmla="*/ 184 w 215"/>
                  <a:gd name="T37" fmla="*/ 81 h 209"/>
                  <a:gd name="T38" fmla="*/ 215 w 215"/>
                  <a:gd name="T39" fmla="*/ 53 h 209"/>
                  <a:gd name="T40" fmla="*/ 199 w 215"/>
                  <a:gd name="T41" fmla="*/ 15 h 209"/>
                  <a:gd name="T42" fmla="*/ 184 w 215"/>
                  <a:gd name="T43" fmla="*/ 12 h 209"/>
                  <a:gd name="T44" fmla="*/ 175 w 215"/>
                  <a:gd name="T45" fmla="*/ 0 h 209"/>
                  <a:gd name="T46" fmla="*/ 146 w 215"/>
                  <a:gd name="T47" fmla="*/ 12 h 209"/>
                  <a:gd name="T48" fmla="*/ 125 w 215"/>
                  <a:gd name="T49" fmla="*/ 9 h 2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215" h="209">
                    <a:moveTo>
                      <a:pt x="125" y="9"/>
                    </a:moveTo>
                    <a:lnTo>
                      <a:pt x="111" y="25"/>
                    </a:lnTo>
                    <a:lnTo>
                      <a:pt x="74" y="15"/>
                    </a:lnTo>
                    <a:lnTo>
                      <a:pt x="66" y="35"/>
                    </a:lnTo>
                    <a:lnTo>
                      <a:pt x="43" y="25"/>
                    </a:lnTo>
                    <a:lnTo>
                      <a:pt x="37" y="37"/>
                    </a:lnTo>
                    <a:lnTo>
                      <a:pt x="50" y="47"/>
                    </a:lnTo>
                    <a:lnTo>
                      <a:pt x="25" y="59"/>
                    </a:lnTo>
                    <a:lnTo>
                      <a:pt x="21" y="68"/>
                    </a:lnTo>
                    <a:lnTo>
                      <a:pt x="0" y="81"/>
                    </a:lnTo>
                    <a:lnTo>
                      <a:pt x="0" y="106"/>
                    </a:lnTo>
                    <a:lnTo>
                      <a:pt x="13" y="175"/>
                    </a:lnTo>
                    <a:lnTo>
                      <a:pt x="60" y="199"/>
                    </a:lnTo>
                    <a:lnTo>
                      <a:pt x="87" y="199"/>
                    </a:lnTo>
                    <a:lnTo>
                      <a:pt x="111" y="209"/>
                    </a:lnTo>
                    <a:lnTo>
                      <a:pt x="111" y="187"/>
                    </a:lnTo>
                    <a:lnTo>
                      <a:pt x="137" y="184"/>
                    </a:lnTo>
                    <a:lnTo>
                      <a:pt x="181" y="146"/>
                    </a:lnTo>
                    <a:lnTo>
                      <a:pt x="184" y="81"/>
                    </a:lnTo>
                    <a:lnTo>
                      <a:pt x="215" y="53"/>
                    </a:lnTo>
                    <a:lnTo>
                      <a:pt x="199" y="15"/>
                    </a:lnTo>
                    <a:lnTo>
                      <a:pt x="184" y="12"/>
                    </a:lnTo>
                    <a:lnTo>
                      <a:pt x="175" y="0"/>
                    </a:lnTo>
                    <a:lnTo>
                      <a:pt x="146" y="12"/>
                    </a:lnTo>
                    <a:lnTo>
                      <a:pt x="125" y="9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0" name="Freeform 165">
                <a:extLst>
                  <a:ext uri="{FF2B5EF4-FFF2-40B4-BE49-F238E27FC236}">
                    <a16:creationId xmlns:a16="http://schemas.microsoft.com/office/drawing/2014/main" id="{6D613474-84F1-41F6-89E3-189FDF221E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05" y="2144"/>
                <a:ext cx="56" cy="83"/>
              </a:xfrm>
              <a:custGeom>
                <a:avLst/>
                <a:gdLst>
                  <a:gd name="T0" fmla="*/ 0 w 221"/>
                  <a:gd name="T1" fmla="*/ 335 h 335"/>
                  <a:gd name="T2" fmla="*/ 27 w 221"/>
                  <a:gd name="T3" fmla="*/ 316 h 335"/>
                  <a:gd name="T4" fmla="*/ 33 w 221"/>
                  <a:gd name="T5" fmla="*/ 298 h 335"/>
                  <a:gd name="T6" fmla="*/ 74 w 221"/>
                  <a:gd name="T7" fmla="*/ 276 h 335"/>
                  <a:gd name="T8" fmla="*/ 84 w 221"/>
                  <a:gd name="T9" fmla="*/ 244 h 335"/>
                  <a:gd name="T10" fmla="*/ 102 w 221"/>
                  <a:gd name="T11" fmla="*/ 242 h 335"/>
                  <a:gd name="T12" fmla="*/ 139 w 221"/>
                  <a:gd name="T13" fmla="*/ 191 h 335"/>
                  <a:gd name="T14" fmla="*/ 137 w 221"/>
                  <a:gd name="T15" fmla="*/ 164 h 335"/>
                  <a:gd name="T16" fmla="*/ 176 w 221"/>
                  <a:gd name="T17" fmla="*/ 148 h 335"/>
                  <a:gd name="T18" fmla="*/ 190 w 221"/>
                  <a:gd name="T19" fmla="*/ 117 h 335"/>
                  <a:gd name="T20" fmla="*/ 209 w 221"/>
                  <a:gd name="T21" fmla="*/ 113 h 335"/>
                  <a:gd name="T22" fmla="*/ 221 w 221"/>
                  <a:gd name="T23" fmla="*/ 98 h 335"/>
                  <a:gd name="T24" fmla="*/ 209 w 221"/>
                  <a:gd name="T25" fmla="*/ 64 h 335"/>
                  <a:gd name="T26" fmla="*/ 196 w 221"/>
                  <a:gd name="T27" fmla="*/ 60 h 335"/>
                  <a:gd name="T28" fmla="*/ 199 w 221"/>
                  <a:gd name="T29" fmla="*/ 10 h 335"/>
                  <a:gd name="T30" fmla="*/ 190 w 221"/>
                  <a:gd name="T31" fmla="*/ 0 h 335"/>
                  <a:gd name="T32" fmla="*/ 174 w 221"/>
                  <a:gd name="T33" fmla="*/ 57 h 335"/>
                  <a:gd name="T34" fmla="*/ 183 w 221"/>
                  <a:gd name="T35" fmla="*/ 76 h 335"/>
                  <a:gd name="T36" fmla="*/ 176 w 221"/>
                  <a:gd name="T37" fmla="*/ 101 h 335"/>
                  <a:gd name="T38" fmla="*/ 155 w 221"/>
                  <a:gd name="T39" fmla="*/ 107 h 335"/>
                  <a:gd name="T40" fmla="*/ 121 w 221"/>
                  <a:gd name="T41" fmla="*/ 166 h 335"/>
                  <a:gd name="T42" fmla="*/ 99 w 221"/>
                  <a:gd name="T43" fmla="*/ 191 h 335"/>
                  <a:gd name="T44" fmla="*/ 71 w 221"/>
                  <a:gd name="T45" fmla="*/ 236 h 335"/>
                  <a:gd name="T46" fmla="*/ 61 w 221"/>
                  <a:gd name="T47" fmla="*/ 232 h 335"/>
                  <a:gd name="T48" fmla="*/ 37 w 221"/>
                  <a:gd name="T49" fmla="*/ 257 h 335"/>
                  <a:gd name="T50" fmla="*/ 2 w 221"/>
                  <a:gd name="T51" fmla="*/ 304 h 335"/>
                  <a:gd name="T52" fmla="*/ 0 w 221"/>
                  <a:gd name="T53" fmla="*/ 335 h 3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221" h="335">
                    <a:moveTo>
                      <a:pt x="0" y="335"/>
                    </a:moveTo>
                    <a:lnTo>
                      <a:pt x="27" y="316"/>
                    </a:lnTo>
                    <a:lnTo>
                      <a:pt x="33" y="298"/>
                    </a:lnTo>
                    <a:lnTo>
                      <a:pt x="74" y="276"/>
                    </a:lnTo>
                    <a:lnTo>
                      <a:pt x="84" y="244"/>
                    </a:lnTo>
                    <a:lnTo>
                      <a:pt x="102" y="242"/>
                    </a:lnTo>
                    <a:lnTo>
                      <a:pt x="139" y="191"/>
                    </a:lnTo>
                    <a:lnTo>
                      <a:pt x="137" y="164"/>
                    </a:lnTo>
                    <a:lnTo>
                      <a:pt x="176" y="148"/>
                    </a:lnTo>
                    <a:lnTo>
                      <a:pt x="190" y="117"/>
                    </a:lnTo>
                    <a:lnTo>
                      <a:pt x="209" y="113"/>
                    </a:lnTo>
                    <a:lnTo>
                      <a:pt x="221" y="98"/>
                    </a:lnTo>
                    <a:lnTo>
                      <a:pt x="209" y="64"/>
                    </a:lnTo>
                    <a:lnTo>
                      <a:pt x="196" y="60"/>
                    </a:lnTo>
                    <a:lnTo>
                      <a:pt x="199" y="10"/>
                    </a:lnTo>
                    <a:lnTo>
                      <a:pt x="190" y="0"/>
                    </a:lnTo>
                    <a:lnTo>
                      <a:pt x="174" y="57"/>
                    </a:lnTo>
                    <a:lnTo>
                      <a:pt x="183" y="76"/>
                    </a:lnTo>
                    <a:lnTo>
                      <a:pt x="176" y="101"/>
                    </a:lnTo>
                    <a:lnTo>
                      <a:pt x="155" y="107"/>
                    </a:lnTo>
                    <a:lnTo>
                      <a:pt x="121" y="166"/>
                    </a:lnTo>
                    <a:lnTo>
                      <a:pt x="99" y="191"/>
                    </a:lnTo>
                    <a:lnTo>
                      <a:pt x="71" y="236"/>
                    </a:lnTo>
                    <a:lnTo>
                      <a:pt x="61" y="232"/>
                    </a:lnTo>
                    <a:lnTo>
                      <a:pt x="37" y="257"/>
                    </a:lnTo>
                    <a:lnTo>
                      <a:pt x="2" y="304"/>
                    </a:lnTo>
                    <a:lnTo>
                      <a:pt x="0" y="335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1" name="Freeform 166">
                <a:extLst>
                  <a:ext uri="{FF2B5EF4-FFF2-40B4-BE49-F238E27FC236}">
                    <a16:creationId xmlns:a16="http://schemas.microsoft.com/office/drawing/2014/main" id="{D2AF5D13-39F9-40A5-ADA4-418A48DCA3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00" y="2234"/>
                <a:ext cx="4" cy="7"/>
              </a:xfrm>
              <a:custGeom>
                <a:avLst/>
                <a:gdLst>
                  <a:gd name="T0" fmla="*/ 15 w 15"/>
                  <a:gd name="T1" fmla="*/ 18 h 31"/>
                  <a:gd name="T2" fmla="*/ 13 w 15"/>
                  <a:gd name="T3" fmla="*/ 0 h 31"/>
                  <a:gd name="T4" fmla="*/ 3 w 15"/>
                  <a:gd name="T5" fmla="*/ 6 h 31"/>
                  <a:gd name="T6" fmla="*/ 0 w 15"/>
                  <a:gd name="T7" fmla="*/ 18 h 31"/>
                  <a:gd name="T8" fmla="*/ 9 w 15"/>
                  <a:gd name="T9" fmla="*/ 31 h 31"/>
                  <a:gd name="T10" fmla="*/ 15 w 15"/>
                  <a:gd name="T11" fmla="*/ 18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" h="31">
                    <a:moveTo>
                      <a:pt x="15" y="18"/>
                    </a:moveTo>
                    <a:lnTo>
                      <a:pt x="13" y="0"/>
                    </a:lnTo>
                    <a:lnTo>
                      <a:pt x="3" y="6"/>
                    </a:lnTo>
                    <a:lnTo>
                      <a:pt x="0" y="18"/>
                    </a:lnTo>
                    <a:lnTo>
                      <a:pt x="9" y="31"/>
                    </a:lnTo>
                    <a:lnTo>
                      <a:pt x="15" y="18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2" name="Freeform 167">
                <a:extLst>
                  <a:ext uri="{FF2B5EF4-FFF2-40B4-BE49-F238E27FC236}">
                    <a16:creationId xmlns:a16="http://schemas.microsoft.com/office/drawing/2014/main" id="{63A59344-F922-4CA6-81E2-5FC438A460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31" y="2262"/>
                <a:ext cx="228" cy="167"/>
              </a:xfrm>
              <a:custGeom>
                <a:avLst/>
                <a:gdLst>
                  <a:gd name="T0" fmla="*/ 672 w 913"/>
                  <a:gd name="T1" fmla="*/ 47 h 666"/>
                  <a:gd name="T2" fmla="*/ 644 w 913"/>
                  <a:gd name="T3" fmla="*/ 57 h 666"/>
                  <a:gd name="T4" fmla="*/ 604 w 913"/>
                  <a:gd name="T5" fmla="*/ 129 h 666"/>
                  <a:gd name="T6" fmla="*/ 563 w 913"/>
                  <a:gd name="T7" fmla="*/ 150 h 666"/>
                  <a:gd name="T8" fmla="*/ 559 w 913"/>
                  <a:gd name="T9" fmla="*/ 213 h 666"/>
                  <a:gd name="T10" fmla="*/ 522 w 913"/>
                  <a:gd name="T11" fmla="*/ 228 h 666"/>
                  <a:gd name="T12" fmla="*/ 522 w 913"/>
                  <a:gd name="T13" fmla="*/ 285 h 666"/>
                  <a:gd name="T14" fmla="*/ 500 w 913"/>
                  <a:gd name="T15" fmla="*/ 285 h 666"/>
                  <a:gd name="T16" fmla="*/ 460 w 913"/>
                  <a:gd name="T17" fmla="*/ 301 h 666"/>
                  <a:gd name="T18" fmla="*/ 413 w 913"/>
                  <a:gd name="T19" fmla="*/ 262 h 666"/>
                  <a:gd name="T20" fmla="*/ 391 w 913"/>
                  <a:gd name="T21" fmla="*/ 328 h 666"/>
                  <a:gd name="T22" fmla="*/ 241 w 913"/>
                  <a:gd name="T23" fmla="*/ 444 h 666"/>
                  <a:gd name="T24" fmla="*/ 166 w 913"/>
                  <a:gd name="T25" fmla="*/ 459 h 666"/>
                  <a:gd name="T26" fmla="*/ 145 w 913"/>
                  <a:gd name="T27" fmla="*/ 578 h 666"/>
                  <a:gd name="T28" fmla="*/ 110 w 913"/>
                  <a:gd name="T29" fmla="*/ 603 h 666"/>
                  <a:gd name="T30" fmla="*/ 73 w 913"/>
                  <a:gd name="T31" fmla="*/ 578 h 666"/>
                  <a:gd name="T32" fmla="*/ 10 w 913"/>
                  <a:gd name="T33" fmla="*/ 535 h 666"/>
                  <a:gd name="T34" fmla="*/ 14 w 913"/>
                  <a:gd name="T35" fmla="*/ 569 h 666"/>
                  <a:gd name="T36" fmla="*/ 51 w 913"/>
                  <a:gd name="T37" fmla="*/ 629 h 666"/>
                  <a:gd name="T38" fmla="*/ 98 w 913"/>
                  <a:gd name="T39" fmla="*/ 666 h 666"/>
                  <a:gd name="T40" fmla="*/ 164 w 913"/>
                  <a:gd name="T41" fmla="*/ 644 h 666"/>
                  <a:gd name="T42" fmla="*/ 219 w 913"/>
                  <a:gd name="T43" fmla="*/ 650 h 666"/>
                  <a:gd name="T44" fmla="*/ 254 w 913"/>
                  <a:gd name="T45" fmla="*/ 603 h 666"/>
                  <a:gd name="T46" fmla="*/ 329 w 913"/>
                  <a:gd name="T47" fmla="*/ 606 h 666"/>
                  <a:gd name="T48" fmla="*/ 395 w 913"/>
                  <a:gd name="T49" fmla="*/ 625 h 666"/>
                  <a:gd name="T50" fmla="*/ 466 w 913"/>
                  <a:gd name="T51" fmla="*/ 596 h 666"/>
                  <a:gd name="T52" fmla="*/ 491 w 913"/>
                  <a:gd name="T53" fmla="*/ 563 h 666"/>
                  <a:gd name="T54" fmla="*/ 500 w 913"/>
                  <a:gd name="T55" fmla="*/ 516 h 666"/>
                  <a:gd name="T56" fmla="*/ 526 w 913"/>
                  <a:gd name="T57" fmla="*/ 453 h 666"/>
                  <a:gd name="T58" fmla="*/ 569 w 913"/>
                  <a:gd name="T59" fmla="*/ 418 h 666"/>
                  <a:gd name="T60" fmla="*/ 569 w 913"/>
                  <a:gd name="T61" fmla="*/ 366 h 666"/>
                  <a:gd name="T62" fmla="*/ 588 w 913"/>
                  <a:gd name="T63" fmla="*/ 301 h 666"/>
                  <a:gd name="T64" fmla="*/ 622 w 913"/>
                  <a:gd name="T65" fmla="*/ 285 h 666"/>
                  <a:gd name="T66" fmla="*/ 725 w 913"/>
                  <a:gd name="T67" fmla="*/ 287 h 666"/>
                  <a:gd name="T68" fmla="*/ 759 w 913"/>
                  <a:gd name="T69" fmla="*/ 309 h 666"/>
                  <a:gd name="T70" fmla="*/ 766 w 913"/>
                  <a:gd name="T71" fmla="*/ 281 h 666"/>
                  <a:gd name="T72" fmla="*/ 850 w 913"/>
                  <a:gd name="T73" fmla="*/ 287 h 666"/>
                  <a:gd name="T74" fmla="*/ 809 w 913"/>
                  <a:gd name="T75" fmla="*/ 231 h 666"/>
                  <a:gd name="T76" fmla="*/ 860 w 913"/>
                  <a:gd name="T77" fmla="*/ 225 h 666"/>
                  <a:gd name="T78" fmla="*/ 903 w 913"/>
                  <a:gd name="T79" fmla="*/ 172 h 666"/>
                  <a:gd name="T80" fmla="*/ 806 w 913"/>
                  <a:gd name="T81" fmla="*/ 131 h 666"/>
                  <a:gd name="T82" fmla="*/ 782 w 913"/>
                  <a:gd name="T83" fmla="*/ 131 h 666"/>
                  <a:gd name="T84" fmla="*/ 769 w 913"/>
                  <a:gd name="T85" fmla="*/ 116 h 666"/>
                  <a:gd name="T86" fmla="*/ 763 w 913"/>
                  <a:gd name="T87" fmla="*/ 81 h 666"/>
                  <a:gd name="T88" fmla="*/ 710 w 913"/>
                  <a:gd name="T89" fmla="*/ 22 h 6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13" h="666">
                    <a:moveTo>
                      <a:pt x="690" y="10"/>
                    </a:moveTo>
                    <a:lnTo>
                      <a:pt x="688" y="34"/>
                    </a:lnTo>
                    <a:lnTo>
                      <a:pt x="672" y="47"/>
                    </a:lnTo>
                    <a:lnTo>
                      <a:pt x="665" y="0"/>
                    </a:lnTo>
                    <a:lnTo>
                      <a:pt x="657" y="34"/>
                    </a:lnTo>
                    <a:lnTo>
                      <a:pt x="644" y="57"/>
                    </a:lnTo>
                    <a:lnTo>
                      <a:pt x="625" y="81"/>
                    </a:lnTo>
                    <a:lnTo>
                      <a:pt x="612" y="103"/>
                    </a:lnTo>
                    <a:lnTo>
                      <a:pt x="604" y="129"/>
                    </a:lnTo>
                    <a:lnTo>
                      <a:pt x="591" y="137"/>
                    </a:lnTo>
                    <a:lnTo>
                      <a:pt x="585" y="159"/>
                    </a:lnTo>
                    <a:lnTo>
                      <a:pt x="563" y="150"/>
                    </a:lnTo>
                    <a:lnTo>
                      <a:pt x="541" y="184"/>
                    </a:lnTo>
                    <a:lnTo>
                      <a:pt x="565" y="197"/>
                    </a:lnTo>
                    <a:lnTo>
                      <a:pt x="559" y="213"/>
                    </a:lnTo>
                    <a:lnTo>
                      <a:pt x="544" y="228"/>
                    </a:lnTo>
                    <a:lnTo>
                      <a:pt x="528" y="221"/>
                    </a:lnTo>
                    <a:lnTo>
                      <a:pt x="522" y="228"/>
                    </a:lnTo>
                    <a:lnTo>
                      <a:pt x="532" y="241"/>
                    </a:lnTo>
                    <a:lnTo>
                      <a:pt x="544" y="293"/>
                    </a:lnTo>
                    <a:lnTo>
                      <a:pt x="522" y="285"/>
                    </a:lnTo>
                    <a:lnTo>
                      <a:pt x="513" y="240"/>
                    </a:lnTo>
                    <a:lnTo>
                      <a:pt x="487" y="247"/>
                    </a:lnTo>
                    <a:lnTo>
                      <a:pt x="500" y="285"/>
                    </a:lnTo>
                    <a:lnTo>
                      <a:pt x="494" y="313"/>
                    </a:lnTo>
                    <a:lnTo>
                      <a:pt x="479" y="325"/>
                    </a:lnTo>
                    <a:lnTo>
                      <a:pt x="460" y="301"/>
                    </a:lnTo>
                    <a:lnTo>
                      <a:pt x="448" y="297"/>
                    </a:lnTo>
                    <a:lnTo>
                      <a:pt x="438" y="268"/>
                    </a:lnTo>
                    <a:lnTo>
                      <a:pt x="413" y="262"/>
                    </a:lnTo>
                    <a:lnTo>
                      <a:pt x="416" y="278"/>
                    </a:lnTo>
                    <a:lnTo>
                      <a:pt x="410" y="301"/>
                    </a:lnTo>
                    <a:lnTo>
                      <a:pt x="391" y="328"/>
                    </a:lnTo>
                    <a:lnTo>
                      <a:pt x="366" y="353"/>
                    </a:lnTo>
                    <a:lnTo>
                      <a:pt x="326" y="418"/>
                    </a:lnTo>
                    <a:lnTo>
                      <a:pt x="241" y="444"/>
                    </a:lnTo>
                    <a:lnTo>
                      <a:pt x="201" y="450"/>
                    </a:lnTo>
                    <a:lnTo>
                      <a:pt x="178" y="469"/>
                    </a:lnTo>
                    <a:lnTo>
                      <a:pt x="166" y="459"/>
                    </a:lnTo>
                    <a:lnTo>
                      <a:pt x="157" y="497"/>
                    </a:lnTo>
                    <a:lnTo>
                      <a:pt x="157" y="537"/>
                    </a:lnTo>
                    <a:lnTo>
                      <a:pt x="145" y="578"/>
                    </a:lnTo>
                    <a:lnTo>
                      <a:pt x="145" y="603"/>
                    </a:lnTo>
                    <a:lnTo>
                      <a:pt x="119" y="590"/>
                    </a:lnTo>
                    <a:lnTo>
                      <a:pt x="110" y="603"/>
                    </a:lnTo>
                    <a:lnTo>
                      <a:pt x="92" y="572"/>
                    </a:lnTo>
                    <a:lnTo>
                      <a:pt x="76" y="566"/>
                    </a:lnTo>
                    <a:lnTo>
                      <a:pt x="73" y="578"/>
                    </a:lnTo>
                    <a:lnTo>
                      <a:pt x="39" y="578"/>
                    </a:lnTo>
                    <a:lnTo>
                      <a:pt x="14" y="557"/>
                    </a:lnTo>
                    <a:lnTo>
                      <a:pt x="10" y="535"/>
                    </a:lnTo>
                    <a:lnTo>
                      <a:pt x="0" y="543"/>
                    </a:lnTo>
                    <a:lnTo>
                      <a:pt x="4" y="566"/>
                    </a:lnTo>
                    <a:lnTo>
                      <a:pt x="14" y="569"/>
                    </a:lnTo>
                    <a:lnTo>
                      <a:pt x="14" y="584"/>
                    </a:lnTo>
                    <a:lnTo>
                      <a:pt x="39" y="609"/>
                    </a:lnTo>
                    <a:lnTo>
                      <a:pt x="51" y="629"/>
                    </a:lnTo>
                    <a:lnTo>
                      <a:pt x="63" y="631"/>
                    </a:lnTo>
                    <a:lnTo>
                      <a:pt x="73" y="653"/>
                    </a:lnTo>
                    <a:lnTo>
                      <a:pt x="98" y="666"/>
                    </a:lnTo>
                    <a:lnTo>
                      <a:pt x="123" y="662"/>
                    </a:lnTo>
                    <a:lnTo>
                      <a:pt x="133" y="650"/>
                    </a:lnTo>
                    <a:lnTo>
                      <a:pt x="164" y="644"/>
                    </a:lnTo>
                    <a:lnTo>
                      <a:pt x="191" y="656"/>
                    </a:lnTo>
                    <a:lnTo>
                      <a:pt x="204" y="647"/>
                    </a:lnTo>
                    <a:lnTo>
                      <a:pt x="219" y="650"/>
                    </a:lnTo>
                    <a:lnTo>
                      <a:pt x="232" y="637"/>
                    </a:lnTo>
                    <a:lnTo>
                      <a:pt x="248" y="635"/>
                    </a:lnTo>
                    <a:lnTo>
                      <a:pt x="254" y="603"/>
                    </a:lnTo>
                    <a:lnTo>
                      <a:pt x="282" y="590"/>
                    </a:lnTo>
                    <a:lnTo>
                      <a:pt x="329" y="590"/>
                    </a:lnTo>
                    <a:lnTo>
                      <a:pt x="329" y="606"/>
                    </a:lnTo>
                    <a:lnTo>
                      <a:pt x="372" y="619"/>
                    </a:lnTo>
                    <a:lnTo>
                      <a:pt x="385" y="619"/>
                    </a:lnTo>
                    <a:lnTo>
                      <a:pt x="395" y="625"/>
                    </a:lnTo>
                    <a:lnTo>
                      <a:pt x="419" y="603"/>
                    </a:lnTo>
                    <a:lnTo>
                      <a:pt x="444" y="606"/>
                    </a:lnTo>
                    <a:lnTo>
                      <a:pt x="466" y="596"/>
                    </a:lnTo>
                    <a:lnTo>
                      <a:pt x="481" y="603"/>
                    </a:lnTo>
                    <a:lnTo>
                      <a:pt x="491" y="578"/>
                    </a:lnTo>
                    <a:lnTo>
                      <a:pt x="491" y="563"/>
                    </a:lnTo>
                    <a:lnTo>
                      <a:pt x="507" y="553"/>
                    </a:lnTo>
                    <a:lnTo>
                      <a:pt x="500" y="541"/>
                    </a:lnTo>
                    <a:lnTo>
                      <a:pt x="500" y="516"/>
                    </a:lnTo>
                    <a:lnTo>
                      <a:pt x="541" y="488"/>
                    </a:lnTo>
                    <a:lnTo>
                      <a:pt x="526" y="478"/>
                    </a:lnTo>
                    <a:lnTo>
                      <a:pt x="526" y="453"/>
                    </a:lnTo>
                    <a:lnTo>
                      <a:pt x="544" y="432"/>
                    </a:lnTo>
                    <a:lnTo>
                      <a:pt x="563" y="432"/>
                    </a:lnTo>
                    <a:lnTo>
                      <a:pt x="569" y="418"/>
                    </a:lnTo>
                    <a:lnTo>
                      <a:pt x="565" y="400"/>
                    </a:lnTo>
                    <a:lnTo>
                      <a:pt x="575" y="387"/>
                    </a:lnTo>
                    <a:lnTo>
                      <a:pt x="569" y="366"/>
                    </a:lnTo>
                    <a:lnTo>
                      <a:pt x="565" y="338"/>
                    </a:lnTo>
                    <a:lnTo>
                      <a:pt x="579" y="307"/>
                    </a:lnTo>
                    <a:lnTo>
                      <a:pt x="588" y="301"/>
                    </a:lnTo>
                    <a:lnTo>
                      <a:pt x="594" y="285"/>
                    </a:lnTo>
                    <a:lnTo>
                      <a:pt x="610" y="297"/>
                    </a:lnTo>
                    <a:lnTo>
                      <a:pt x="622" y="285"/>
                    </a:lnTo>
                    <a:lnTo>
                      <a:pt x="641" y="285"/>
                    </a:lnTo>
                    <a:lnTo>
                      <a:pt x="647" y="293"/>
                    </a:lnTo>
                    <a:lnTo>
                      <a:pt x="725" y="287"/>
                    </a:lnTo>
                    <a:lnTo>
                      <a:pt x="743" y="303"/>
                    </a:lnTo>
                    <a:lnTo>
                      <a:pt x="747" y="307"/>
                    </a:lnTo>
                    <a:lnTo>
                      <a:pt x="759" y="309"/>
                    </a:lnTo>
                    <a:lnTo>
                      <a:pt x="766" y="297"/>
                    </a:lnTo>
                    <a:lnTo>
                      <a:pt x="759" y="285"/>
                    </a:lnTo>
                    <a:lnTo>
                      <a:pt x="766" y="281"/>
                    </a:lnTo>
                    <a:lnTo>
                      <a:pt x="797" y="303"/>
                    </a:lnTo>
                    <a:lnTo>
                      <a:pt x="831" y="287"/>
                    </a:lnTo>
                    <a:lnTo>
                      <a:pt x="850" y="287"/>
                    </a:lnTo>
                    <a:lnTo>
                      <a:pt x="858" y="276"/>
                    </a:lnTo>
                    <a:lnTo>
                      <a:pt x="823" y="254"/>
                    </a:lnTo>
                    <a:lnTo>
                      <a:pt x="809" y="231"/>
                    </a:lnTo>
                    <a:lnTo>
                      <a:pt x="835" y="215"/>
                    </a:lnTo>
                    <a:lnTo>
                      <a:pt x="841" y="225"/>
                    </a:lnTo>
                    <a:lnTo>
                      <a:pt x="860" y="225"/>
                    </a:lnTo>
                    <a:lnTo>
                      <a:pt x="913" y="200"/>
                    </a:lnTo>
                    <a:lnTo>
                      <a:pt x="913" y="182"/>
                    </a:lnTo>
                    <a:lnTo>
                      <a:pt x="903" y="172"/>
                    </a:lnTo>
                    <a:lnTo>
                      <a:pt x="881" y="168"/>
                    </a:lnTo>
                    <a:lnTo>
                      <a:pt x="825" y="131"/>
                    </a:lnTo>
                    <a:lnTo>
                      <a:pt x="806" y="131"/>
                    </a:lnTo>
                    <a:lnTo>
                      <a:pt x="803" y="143"/>
                    </a:lnTo>
                    <a:lnTo>
                      <a:pt x="788" y="143"/>
                    </a:lnTo>
                    <a:lnTo>
                      <a:pt x="782" y="131"/>
                    </a:lnTo>
                    <a:lnTo>
                      <a:pt x="800" y="125"/>
                    </a:lnTo>
                    <a:lnTo>
                      <a:pt x="788" y="103"/>
                    </a:lnTo>
                    <a:lnTo>
                      <a:pt x="769" y="116"/>
                    </a:lnTo>
                    <a:lnTo>
                      <a:pt x="759" y="112"/>
                    </a:lnTo>
                    <a:lnTo>
                      <a:pt x="750" y="90"/>
                    </a:lnTo>
                    <a:lnTo>
                      <a:pt x="763" y="81"/>
                    </a:lnTo>
                    <a:lnTo>
                      <a:pt x="759" y="63"/>
                    </a:lnTo>
                    <a:lnTo>
                      <a:pt x="719" y="41"/>
                    </a:lnTo>
                    <a:lnTo>
                      <a:pt x="710" y="22"/>
                    </a:lnTo>
                    <a:lnTo>
                      <a:pt x="712" y="10"/>
                    </a:lnTo>
                    <a:lnTo>
                      <a:pt x="690" y="1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3" name="Freeform 168">
                <a:extLst>
                  <a:ext uri="{FF2B5EF4-FFF2-40B4-BE49-F238E27FC236}">
                    <a16:creationId xmlns:a16="http://schemas.microsoft.com/office/drawing/2014/main" id="{4F735C97-D7ED-4D44-882C-E952B662C0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34" y="2316"/>
                <a:ext cx="25" cy="28"/>
              </a:xfrm>
              <a:custGeom>
                <a:avLst/>
                <a:gdLst>
                  <a:gd name="T0" fmla="*/ 50 w 100"/>
                  <a:gd name="T1" fmla="*/ 39 h 110"/>
                  <a:gd name="T2" fmla="*/ 0 w 100"/>
                  <a:gd name="T3" fmla="*/ 47 h 110"/>
                  <a:gd name="T4" fmla="*/ 25 w 100"/>
                  <a:gd name="T5" fmla="*/ 53 h 110"/>
                  <a:gd name="T6" fmla="*/ 35 w 100"/>
                  <a:gd name="T7" fmla="*/ 82 h 110"/>
                  <a:gd name="T8" fmla="*/ 47 w 100"/>
                  <a:gd name="T9" fmla="*/ 86 h 110"/>
                  <a:gd name="T10" fmla="*/ 66 w 100"/>
                  <a:gd name="T11" fmla="*/ 110 h 110"/>
                  <a:gd name="T12" fmla="*/ 81 w 100"/>
                  <a:gd name="T13" fmla="*/ 98 h 110"/>
                  <a:gd name="T14" fmla="*/ 87 w 100"/>
                  <a:gd name="T15" fmla="*/ 70 h 110"/>
                  <a:gd name="T16" fmla="*/ 74 w 100"/>
                  <a:gd name="T17" fmla="*/ 32 h 110"/>
                  <a:gd name="T18" fmla="*/ 100 w 100"/>
                  <a:gd name="T19" fmla="*/ 25 h 110"/>
                  <a:gd name="T20" fmla="*/ 97 w 100"/>
                  <a:gd name="T21" fmla="*/ 0 h 110"/>
                  <a:gd name="T22" fmla="*/ 72 w 100"/>
                  <a:gd name="T23" fmla="*/ 16 h 110"/>
                  <a:gd name="T24" fmla="*/ 50 w 100"/>
                  <a:gd name="T25" fmla="*/ 39 h 1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00" h="110">
                    <a:moveTo>
                      <a:pt x="50" y="39"/>
                    </a:moveTo>
                    <a:lnTo>
                      <a:pt x="0" y="47"/>
                    </a:lnTo>
                    <a:lnTo>
                      <a:pt x="25" y="53"/>
                    </a:lnTo>
                    <a:lnTo>
                      <a:pt x="35" y="82"/>
                    </a:lnTo>
                    <a:lnTo>
                      <a:pt x="47" y="86"/>
                    </a:lnTo>
                    <a:lnTo>
                      <a:pt x="66" y="110"/>
                    </a:lnTo>
                    <a:lnTo>
                      <a:pt x="81" y="98"/>
                    </a:lnTo>
                    <a:lnTo>
                      <a:pt x="87" y="70"/>
                    </a:lnTo>
                    <a:lnTo>
                      <a:pt x="74" y="32"/>
                    </a:lnTo>
                    <a:lnTo>
                      <a:pt x="100" y="25"/>
                    </a:lnTo>
                    <a:lnTo>
                      <a:pt x="97" y="0"/>
                    </a:lnTo>
                    <a:lnTo>
                      <a:pt x="72" y="16"/>
                    </a:lnTo>
                    <a:lnTo>
                      <a:pt x="50" y="3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4" name="Freeform 169">
                <a:extLst>
                  <a:ext uri="{FF2B5EF4-FFF2-40B4-BE49-F238E27FC236}">
                    <a16:creationId xmlns:a16="http://schemas.microsoft.com/office/drawing/2014/main" id="{18668B1C-5EC9-4887-970E-6640436B1D7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59" y="2319"/>
                <a:ext cx="8" cy="17"/>
              </a:xfrm>
              <a:custGeom>
                <a:avLst/>
                <a:gdLst>
                  <a:gd name="T0" fmla="*/ 19 w 31"/>
                  <a:gd name="T1" fmla="*/ 13 h 65"/>
                  <a:gd name="T2" fmla="*/ 9 w 31"/>
                  <a:gd name="T3" fmla="*/ 0 h 65"/>
                  <a:gd name="T4" fmla="*/ 0 w 31"/>
                  <a:gd name="T5" fmla="*/ 12 h 65"/>
                  <a:gd name="T6" fmla="*/ 9 w 31"/>
                  <a:gd name="T7" fmla="*/ 57 h 65"/>
                  <a:gd name="T8" fmla="*/ 31 w 31"/>
                  <a:gd name="T9" fmla="*/ 65 h 65"/>
                  <a:gd name="T10" fmla="*/ 19 w 31"/>
                  <a:gd name="T11" fmla="*/ 13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1" h="65">
                    <a:moveTo>
                      <a:pt x="19" y="13"/>
                    </a:moveTo>
                    <a:lnTo>
                      <a:pt x="9" y="0"/>
                    </a:lnTo>
                    <a:lnTo>
                      <a:pt x="0" y="12"/>
                    </a:lnTo>
                    <a:lnTo>
                      <a:pt x="9" y="57"/>
                    </a:lnTo>
                    <a:lnTo>
                      <a:pt x="31" y="65"/>
                    </a:lnTo>
                    <a:lnTo>
                      <a:pt x="19" y="1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5" name="Freeform 170">
                <a:extLst>
                  <a:ext uri="{FF2B5EF4-FFF2-40B4-BE49-F238E27FC236}">
                    <a16:creationId xmlns:a16="http://schemas.microsoft.com/office/drawing/2014/main" id="{6860F0E1-BE6C-4E6B-8F62-64F425155B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15" y="2334"/>
                <a:ext cx="242" cy="232"/>
              </a:xfrm>
              <a:custGeom>
                <a:avLst/>
                <a:gdLst>
                  <a:gd name="T0" fmla="*/ 634 w 968"/>
                  <a:gd name="T1" fmla="*/ 133 h 928"/>
                  <a:gd name="T2" fmla="*/ 591 w 968"/>
                  <a:gd name="T3" fmla="*/ 168 h 928"/>
                  <a:gd name="T4" fmla="*/ 565 w 968"/>
                  <a:gd name="T5" fmla="*/ 231 h 928"/>
                  <a:gd name="T6" fmla="*/ 556 w 968"/>
                  <a:gd name="T7" fmla="*/ 278 h 928"/>
                  <a:gd name="T8" fmla="*/ 531 w 968"/>
                  <a:gd name="T9" fmla="*/ 311 h 928"/>
                  <a:gd name="T10" fmla="*/ 460 w 968"/>
                  <a:gd name="T11" fmla="*/ 340 h 928"/>
                  <a:gd name="T12" fmla="*/ 394 w 968"/>
                  <a:gd name="T13" fmla="*/ 321 h 928"/>
                  <a:gd name="T14" fmla="*/ 319 w 968"/>
                  <a:gd name="T15" fmla="*/ 318 h 928"/>
                  <a:gd name="T16" fmla="*/ 284 w 968"/>
                  <a:gd name="T17" fmla="*/ 365 h 928"/>
                  <a:gd name="T18" fmla="*/ 229 w 968"/>
                  <a:gd name="T19" fmla="*/ 359 h 928"/>
                  <a:gd name="T20" fmla="*/ 163 w 968"/>
                  <a:gd name="T21" fmla="*/ 381 h 928"/>
                  <a:gd name="T22" fmla="*/ 116 w 968"/>
                  <a:gd name="T23" fmla="*/ 344 h 928"/>
                  <a:gd name="T24" fmla="*/ 79 w 968"/>
                  <a:gd name="T25" fmla="*/ 284 h 928"/>
                  <a:gd name="T26" fmla="*/ 44 w 968"/>
                  <a:gd name="T27" fmla="*/ 264 h 928"/>
                  <a:gd name="T28" fmla="*/ 7 w 968"/>
                  <a:gd name="T29" fmla="*/ 346 h 928"/>
                  <a:gd name="T30" fmla="*/ 7 w 968"/>
                  <a:gd name="T31" fmla="*/ 409 h 928"/>
                  <a:gd name="T32" fmla="*/ 44 w 968"/>
                  <a:gd name="T33" fmla="*/ 475 h 928"/>
                  <a:gd name="T34" fmla="*/ 26 w 968"/>
                  <a:gd name="T35" fmla="*/ 531 h 928"/>
                  <a:gd name="T36" fmla="*/ 38 w 968"/>
                  <a:gd name="T37" fmla="*/ 547 h 928"/>
                  <a:gd name="T38" fmla="*/ 59 w 968"/>
                  <a:gd name="T39" fmla="*/ 615 h 928"/>
                  <a:gd name="T40" fmla="*/ 116 w 968"/>
                  <a:gd name="T41" fmla="*/ 619 h 928"/>
                  <a:gd name="T42" fmla="*/ 116 w 968"/>
                  <a:gd name="T43" fmla="*/ 684 h 928"/>
                  <a:gd name="T44" fmla="*/ 122 w 968"/>
                  <a:gd name="T45" fmla="*/ 758 h 928"/>
                  <a:gd name="T46" fmla="*/ 157 w 968"/>
                  <a:gd name="T47" fmla="*/ 784 h 928"/>
                  <a:gd name="T48" fmla="*/ 231 w 968"/>
                  <a:gd name="T49" fmla="*/ 791 h 928"/>
                  <a:gd name="T50" fmla="*/ 278 w 968"/>
                  <a:gd name="T51" fmla="*/ 805 h 928"/>
                  <a:gd name="T52" fmla="*/ 319 w 968"/>
                  <a:gd name="T53" fmla="*/ 834 h 928"/>
                  <a:gd name="T54" fmla="*/ 356 w 968"/>
                  <a:gd name="T55" fmla="*/ 844 h 928"/>
                  <a:gd name="T56" fmla="*/ 421 w 968"/>
                  <a:gd name="T57" fmla="*/ 828 h 928"/>
                  <a:gd name="T58" fmla="*/ 447 w 968"/>
                  <a:gd name="T59" fmla="*/ 846 h 928"/>
                  <a:gd name="T60" fmla="*/ 528 w 968"/>
                  <a:gd name="T61" fmla="*/ 852 h 928"/>
                  <a:gd name="T62" fmla="*/ 550 w 968"/>
                  <a:gd name="T63" fmla="*/ 928 h 928"/>
                  <a:gd name="T64" fmla="*/ 677 w 968"/>
                  <a:gd name="T65" fmla="*/ 909 h 928"/>
                  <a:gd name="T66" fmla="*/ 700 w 968"/>
                  <a:gd name="T67" fmla="*/ 844 h 928"/>
                  <a:gd name="T68" fmla="*/ 709 w 968"/>
                  <a:gd name="T69" fmla="*/ 756 h 928"/>
                  <a:gd name="T70" fmla="*/ 706 w 968"/>
                  <a:gd name="T71" fmla="*/ 709 h 928"/>
                  <a:gd name="T72" fmla="*/ 703 w 968"/>
                  <a:gd name="T73" fmla="*/ 666 h 928"/>
                  <a:gd name="T74" fmla="*/ 753 w 968"/>
                  <a:gd name="T75" fmla="*/ 621 h 928"/>
                  <a:gd name="T76" fmla="*/ 806 w 968"/>
                  <a:gd name="T77" fmla="*/ 562 h 928"/>
                  <a:gd name="T78" fmla="*/ 828 w 968"/>
                  <a:gd name="T79" fmla="*/ 512 h 928"/>
                  <a:gd name="T80" fmla="*/ 824 w 968"/>
                  <a:gd name="T81" fmla="*/ 463 h 928"/>
                  <a:gd name="T82" fmla="*/ 880 w 968"/>
                  <a:gd name="T83" fmla="*/ 375 h 928"/>
                  <a:gd name="T84" fmla="*/ 968 w 968"/>
                  <a:gd name="T85" fmla="*/ 362 h 928"/>
                  <a:gd name="T86" fmla="*/ 915 w 968"/>
                  <a:gd name="T87" fmla="*/ 324 h 928"/>
                  <a:gd name="T88" fmla="*/ 874 w 968"/>
                  <a:gd name="T89" fmla="*/ 281 h 928"/>
                  <a:gd name="T90" fmla="*/ 878 w 968"/>
                  <a:gd name="T91" fmla="*/ 225 h 928"/>
                  <a:gd name="T92" fmla="*/ 831 w 968"/>
                  <a:gd name="T93" fmla="*/ 139 h 928"/>
                  <a:gd name="T94" fmla="*/ 777 w 968"/>
                  <a:gd name="T95" fmla="*/ 81 h 928"/>
                  <a:gd name="T96" fmla="*/ 812 w 968"/>
                  <a:gd name="T97" fmla="*/ 37 h 928"/>
                  <a:gd name="T98" fmla="*/ 712 w 968"/>
                  <a:gd name="T99" fmla="*/ 8 h 928"/>
                  <a:gd name="T100" fmla="*/ 675 w 968"/>
                  <a:gd name="T101" fmla="*/ 12 h 928"/>
                  <a:gd name="T102" fmla="*/ 644 w 968"/>
                  <a:gd name="T103" fmla="*/ 22 h 928"/>
                  <a:gd name="T104" fmla="*/ 640 w 968"/>
                  <a:gd name="T105" fmla="*/ 102 h 9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68" h="928">
                    <a:moveTo>
                      <a:pt x="640" y="102"/>
                    </a:moveTo>
                    <a:lnTo>
                      <a:pt x="630" y="115"/>
                    </a:lnTo>
                    <a:lnTo>
                      <a:pt x="634" y="133"/>
                    </a:lnTo>
                    <a:lnTo>
                      <a:pt x="628" y="147"/>
                    </a:lnTo>
                    <a:lnTo>
                      <a:pt x="609" y="147"/>
                    </a:lnTo>
                    <a:lnTo>
                      <a:pt x="591" y="168"/>
                    </a:lnTo>
                    <a:lnTo>
                      <a:pt x="591" y="193"/>
                    </a:lnTo>
                    <a:lnTo>
                      <a:pt x="606" y="203"/>
                    </a:lnTo>
                    <a:lnTo>
                      <a:pt x="565" y="231"/>
                    </a:lnTo>
                    <a:lnTo>
                      <a:pt x="565" y="256"/>
                    </a:lnTo>
                    <a:lnTo>
                      <a:pt x="572" y="268"/>
                    </a:lnTo>
                    <a:lnTo>
                      <a:pt x="556" y="278"/>
                    </a:lnTo>
                    <a:lnTo>
                      <a:pt x="556" y="293"/>
                    </a:lnTo>
                    <a:lnTo>
                      <a:pt x="546" y="318"/>
                    </a:lnTo>
                    <a:lnTo>
                      <a:pt x="531" y="311"/>
                    </a:lnTo>
                    <a:lnTo>
                      <a:pt x="509" y="321"/>
                    </a:lnTo>
                    <a:lnTo>
                      <a:pt x="484" y="318"/>
                    </a:lnTo>
                    <a:lnTo>
                      <a:pt x="460" y="340"/>
                    </a:lnTo>
                    <a:lnTo>
                      <a:pt x="450" y="334"/>
                    </a:lnTo>
                    <a:lnTo>
                      <a:pt x="437" y="334"/>
                    </a:lnTo>
                    <a:lnTo>
                      <a:pt x="394" y="321"/>
                    </a:lnTo>
                    <a:lnTo>
                      <a:pt x="394" y="305"/>
                    </a:lnTo>
                    <a:lnTo>
                      <a:pt x="347" y="305"/>
                    </a:lnTo>
                    <a:lnTo>
                      <a:pt x="319" y="318"/>
                    </a:lnTo>
                    <a:lnTo>
                      <a:pt x="313" y="350"/>
                    </a:lnTo>
                    <a:lnTo>
                      <a:pt x="297" y="352"/>
                    </a:lnTo>
                    <a:lnTo>
                      <a:pt x="284" y="365"/>
                    </a:lnTo>
                    <a:lnTo>
                      <a:pt x="269" y="362"/>
                    </a:lnTo>
                    <a:lnTo>
                      <a:pt x="256" y="371"/>
                    </a:lnTo>
                    <a:lnTo>
                      <a:pt x="229" y="359"/>
                    </a:lnTo>
                    <a:lnTo>
                      <a:pt x="198" y="365"/>
                    </a:lnTo>
                    <a:lnTo>
                      <a:pt x="188" y="377"/>
                    </a:lnTo>
                    <a:lnTo>
                      <a:pt x="163" y="381"/>
                    </a:lnTo>
                    <a:lnTo>
                      <a:pt x="138" y="368"/>
                    </a:lnTo>
                    <a:lnTo>
                      <a:pt x="128" y="346"/>
                    </a:lnTo>
                    <a:lnTo>
                      <a:pt x="116" y="344"/>
                    </a:lnTo>
                    <a:lnTo>
                      <a:pt x="104" y="324"/>
                    </a:lnTo>
                    <a:lnTo>
                      <a:pt x="79" y="299"/>
                    </a:lnTo>
                    <a:lnTo>
                      <a:pt x="79" y="284"/>
                    </a:lnTo>
                    <a:lnTo>
                      <a:pt x="69" y="281"/>
                    </a:lnTo>
                    <a:lnTo>
                      <a:pt x="65" y="258"/>
                    </a:lnTo>
                    <a:lnTo>
                      <a:pt x="44" y="264"/>
                    </a:lnTo>
                    <a:lnTo>
                      <a:pt x="41" y="281"/>
                    </a:lnTo>
                    <a:lnTo>
                      <a:pt x="20" y="309"/>
                    </a:lnTo>
                    <a:lnTo>
                      <a:pt x="7" y="346"/>
                    </a:lnTo>
                    <a:lnTo>
                      <a:pt x="13" y="371"/>
                    </a:lnTo>
                    <a:lnTo>
                      <a:pt x="0" y="387"/>
                    </a:lnTo>
                    <a:lnTo>
                      <a:pt x="7" y="409"/>
                    </a:lnTo>
                    <a:lnTo>
                      <a:pt x="7" y="440"/>
                    </a:lnTo>
                    <a:lnTo>
                      <a:pt x="20" y="443"/>
                    </a:lnTo>
                    <a:lnTo>
                      <a:pt x="44" y="475"/>
                    </a:lnTo>
                    <a:lnTo>
                      <a:pt x="28" y="471"/>
                    </a:lnTo>
                    <a:lnTo>
                      <a:pt x="20" y="500"/>
                    </a:lnTo>
                    <a:lnTo>
                      <a:pt x="26" y="531"/>
                    </a:lnTo>
                    <a:lnTo>
                      <a:pt x="51" y="537"/>
                    </a:lnTo>
                    <a:lnTo>
                      <a:pt x="63" y="553"/>
                    </a:lnTo>
                    <a:lnTo>
                      <a:pt x="38" y="547"/>
                    </a:lnTo>
                    <a:lnTo>
                      <a:pt x="41" y="568"/>
                    </a:lnTo>
                    <a:lnTo>
                      <a:pt x="59" y="581"/>
                    </a:lnTo>
                    <a:lnTo>
                      <a:pt x="59" y="615"/>
                    </a:lnTo>
                    <a:lnTo>
                      <a:pt x="88" y="600"/>
                    </a:lnTo>
                    <a:lnTo>
                      <a:pt x="100" y="606"/>
                    </a:lnTo>
                    <a:lnTo>
                      <a:pt x="116" y="619"/>
                    </a:lnTo>
                    <a:lnTo>
                      <a:pt x="112" y="653"/>
                    </a:lnTo>
                    <a:lnTo>
                      <a:pt x="100" y="672"/>
                    </a:lnTo>
                    <a:lnTo>
                      <a:pt x="116" y="684"/>
                    </a:lnTo>
                    <a:lnTo>
                      <a:pt x="119" y="697"/>
                    </a:lnTo>
                    <a:lnTo>
                      <a:pt x="116" y="715"/>
                    </a:lnTo>
                    <a:lnTo>
                      <a:pt x="122" y="758"/>
                    </a:lnTo>
                    <a:lnTo>
                      <a:pt x="128" y="778"/>
                    </a:lnTo>
                    <a:lnTo>
                      <a:pt x="132" y="799"/>
                    </a:lnTo>
                    <a:lnTo>
                      <a:pt x="157" y="784"/>
                    </a:lnTo>
                    <a:lnTo>
                      <a:pt x="169" y="809"/>
                    </a:lnTo>
                    <a:lnTo>
                      <a:pt x="198" y="809"/>
                    </a:lnTo>
                    <a:lnTo>
                      <a:pt x="231" y="791"/>
                    </a:lnTo>
                    <a:lnTo>
                      <a:pt x="253" y="803"/>
                    </a:lnTo>
                    <a:lnTo>
                      <a:pt x="266" y="787"/>
                    </a:lnTo>
                    <a:lnTo>
                      <a:pt x="278" y="805"/>
                    </a:lnTo>
                    <a:lnTo>
                      <a:pt x="276" y="856"/>
                    </a:lnTo>
                    <a:lnTo>
                      <a:pt x="284" y="862"/>
                    </a:lnTo>
                    <a:lnTo>
                      <a:pt x="319" y="834"/>
                    </a:lnTo>
                    <a:lnTo>
                      <a:pt x="335" y="838"/>
                    </a:lnTo>
                    <a:lnTo>
                      <a:pt x="344" y="846"/>
                    </a:lnTo>
                    <a:lnTo>
                      <a:pt x="356" y="844"/>
                    </a:lnTo>
                    <a:lnTo>
                      <a:pt x="391" y="818"/>
                    </a:lnTo>
                    <a:lnTo>
                      <a:pt x="394" y="791"/>
                    </a:lnTo>
                    <a:lnTo>
                      <a:pt x="421" y="828"/>
                    </a:lnTo>
                    <a:lnTo>
                      <a:pt x="434" y="818"/>
                    </a:lnTo>
                    <a:lnTo>
                      <a:pt x="450" y="818"/>
                    </a:lnTo>
                    <a:lnTo>
                      <a:pt x="447" y="846"/>
                    </a:lnTo>
                    <a:lnTo>
                      <a:pt x="468" y="850"/>
                    </a:lnTo>
                    <a:lnTo>
                      <a:pt x="493" y="838"/>
                    </a:lnTo>
                    <a:lnTo>
                      <a:pt x="528" y="852"/>
                    </a:lnTo>
                    <a:lnTo>
                      <a:pt x="540" y="871"/>
                    </a:lnTo>
                    <a:lnTo>
                      <a:pt x="540" y="924"/>
                    </a:lnTo>
                    <a:lnTo>
                      <a:pt x="550" y="928"/>
                    </a:lnTo>
                    <a:lnTo>
                      <a:pt x="671" y="865"/>
                    </a:lnTo>
                    <a:lnTo>
                      <a:pt x="681" y="887"/>
                    </a:lnTo>
                    <a:lnTo>
                      <a:pt x="677" y="909"/>
                    </a:lnTo>
                    <a:lnTo>
                      <a:pt x="703" y="897"/>
                    </a:lnTo>
                    <a:lnTo>
                      <a:pt x="706" y="881"/>
                    </a:lnTo>
                    <a:lnTo>
                      <a:pt x="700" y="844"/>
                    </a:lnTo>
                    <a:lnTo>
                      <a:pt x="703" y="812"/>
                    </a:lnTo>
                    <a:lnTo>
                      <a:pt x="712" y="781"/>
                    </a:lnTo>
                    <a:lnTo>
                      <a:pt x="709" y="756"/>
                    </a:lnTo>
                    <a:lnTo>
                      <a:pt x="728" y="750"/>
                    </a:lnTo>
                    <a:lnTo>
                      <a:pt x="737" y="713"/>
                    </a:lnTo>
                    <a:lnTo>
                      <a:pt x="706" y="709"/>
                    </a:lnTo>
                    <a:lnTo>
                      <a:pt x="724" y="697"/>
                    </a:lnTo>
                    <a:lnTo>
                      <a:pt x="724" y="668"/>
                    </a:lnTo>
                    <a:lnTo>
                      <a:pt x="703" y="666"/>
                    </a:lnTo>
                    <a:lnTo>
                      <a:pt x="734" y="649"/>
                    </a:lnTo>
                    <a:lnTo>
                      <a:pt x="734" y="633"/>
                    </a:lnTo>
                    <a:lnTo>
                      <a:pt x="753" y="621"/>
                    </a:lnTo>
                    <a:lnTo>
                      <a:pt x="755" y="609"/>
                    </a:lnTo>
                    <a:lnTo>
                      <a:pt x="781" y="606"/>
                    </a:lnTo>
                    <a:lnTo>
                      <a:pt x="806" y="562"/>
                    </a:lnTo>
                    <a:lnTo>
                      <a:pt x="837" y="559"/>
                    </a:lnTo>
                    <a:lnTo>
                      <a:pt x="828" y="541"/>
                    </a:lnTo>
                    <a:lnTo>
                      <a:pt x="828" y="512"/>
                    </a:lnTo>
                    <a:lnTo>
                      <a:pt x="821" y="502"/>
                    </a:lnTo>
                    <a:lnTo>
                      <a:pt x="828" y="477"/>
                    </a:lnTo>
                    <a:lnTo>
                      <a:pt x="824" y="463"/>
                    </a:lnTo>
                    <a:lnTo>
                      <a:pt x="828" y="443"/>
                    </a:lnTo>
                    <a:lnTo>
                      <a:pt x="849" y="393"/>
                    </a:lnTo>
                    <a:lnTo>
                      <a:pt x="880" y="375"/>
                    </a:lnTo>
                    <a:lnTo>
                      <a:pt x="909" y="387"/>
                    </a:lnTo>
                    <a:lnTo>
                      <a:pt x="949" y="387"/>
                    </a:lnTo>
                    <a:lnTo>
                      <a:pt x="968" y="362"/>
                    </a:lnTo>
                    <a:lnTo>
                      <a:pt x="956" y="362"/>
                    </a:lnTo>
                    <a:lnTo>
                      <a:pt x="939" y="337"/>
                    </a:lnTo>
                    <a:lnTo>
                      <a:pt x="915" y="324"/>
                    </a:lnTo>
                    <a:lnTo>
                      <a:pt x="912" y="311"/>
                    </a:lnTo>
                    <a:lnTo>
                      <a:pt x="884" y="297"/>
                    </a:lnTo>
                    <a:lnTo>
                      <a:pt x="874" y="281"/>
                    </a:lnTo>
                    <a:lnTo>
                      <a:pt x="859" y="272"/>
                    </a:lnTo>
                    <a:lnTo>
                      <a:pt x="862" y="250"/>
                    </a:lnTo>
                    <a:lnTo>
                      <a:pt x="878" y="225"/>
                    </a:lnTo>
                    <a:lnTo>
                      <a:pt x="849" y="190"/>
                    </a:lnTo>
                    <a:lnTo>
                      <a:pt x="847" y="174"/>
                    </a:lnTo>
                    <a:lnTo>
                      <a:pt x="831" y="139"/>
                    </a:lnTo>
                    <a:lnTo>
                      <a:pt x="806" y="125"/>
                    </a:lnTo>
                    <a:lnTo>
                      <a:pt x="818" y="102"/>
                    </a:lnTo>
                    <a:lnTo>
                      <a:pt x="777" y="81"/>
                    </a:lnTo>
                    <a:lnTo>
                      <a:pt x="849" y="74"/>
                    </a:lnTo>
                    <a:lnTo>
                      <a:pt x="837" y="55"/>
                    </a:lnTo>
                    <a:lnTo>
                      <a:pt x="812" y="37"/>
                    </a:lnTo>
                    <a:lnTo>
                      <a:pt x="808" y="18"/>
                    </a:lnTo>
                    <a:lnTo>
                      <a:pt x="790" y="2"/>
                    </a:lnTo>
                    <a:lnTo>
                      <a:pt x="712" y="8"/>
                    </a:lnTo>
                    <a:lnTo>
                      <a:pt x="706" y="0"/>
                    </a:lnTo>
                    <a:lnTo>
                      <a:pt x="687" y="0"/>
                    </a:lnTo>
                    <a:lnTo>
                      <a:pt x="675" y="12"/>
                    </a:lnTo>
                    <a:lnTo>
                      <a:pt x="659" y="0"/>
                    </a:lnTo>
                    <a:lnTo>
                      <a:pt x="653" y="16"/>
                    </a:lnTo>
                    <a:lnTo>
                      <a:pt x="644" y="22"/>
                    </a:lnTo>
                    <a:lnTo>
                      <a:pt x="630" y="53"/>
                    </a:lnTo>
                    <a:lnTo>
                      <a:pt x="634" y="81"/>
                    </a:lnTo>
                    <a:lnTo>
                      <a:pt x="640" y="10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6" name="Freeform 171">
                <a:extLst>
                  <a:ext uri="{FF2B5EF4-FFF2-40B4-BE49-F238E27FC236}">
                    <a16:creationId xmlns:a16="http://schemas.microsoft.com/office/drawing/2014/main" id="{FA9CA201-4439-42E3-9CA1-7B5682C964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4" y="2072"/>
                <a:ext cx="10" cy="13"/>
              </a:xfrm>
              <a:custGeom>
                <a:avLst/>
                <a:gdLst>
                  <a:gd name="T0" fmla="*/ 30 w 37"/>
                  <a:gd name="T1" fmla="*/ 19 h 53"/>
                  <a:gd name="T2" fmla="*/ 6 w 37"/>
                  <a:gd name="T3" fmla="*/ 0 h 53"/>
                  <a:gd name="T4" fmla="*/ 8 w 37"/>
                  <a:gd name="T5" fmla="*/ 31 h 53"/>
                  <a:gd name="T6" fmla="*/ 0 w 37"/>
                  <a:gd name="T7" fmla="*/ 44 h 53"/>
                  <a:gd name="T8" fmla="*/ 21 w 37"/>
                  <a:gd name="T9" fmla="*/ 53 h 53"/>
                  <a:gd name="T10" fmla="*/ 37 w 37"/>
                  <a:gd name="T11" fmla="*/ 44 h 53"/>
                  <a:gd name="T12" fmla="*/ 30 w 37"/>
                  <a:gd name="T13" fmla="*/ 1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7" h="53">
                    <a:moveTo>
                      <a:pt x="30" y="19"/>
                    </a:moveTo>
                    <a:lnTo>
                      <a:pt x="6" y="0"/>
                    </a:lnTo>
                    <a:lnTo>
                      <a:pt x="8" y="31"/>
                    </a:lnTo>
                    <a:lnTo>
                      <a:pt x="0" y="44"/>
                    </a:lnTo>
                    <a:lnTo>
                      <a:pt x="21" y="53"/>
                    </a:lnTo>
                    <a:lnTo>
                      <a:pt x="37" y="44"/>
                    </a:lnTo>
                    <a:lnTo>
                      <a:pt x="30" y="19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7" name="Freeform 172">
                <a:extLst>
                  <a:ext uri="{FF2B5EF4-FFF2-40B4-BE49-F238E27FC236}">
                    <a16:creationId xmlns:a16="http://schemas.microsoft.com/office/drawing/2014/main" id="{9E1CED3A-65EB-4F3E-A1FA-F99CD43CB0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0" y="2112"/>
                <a:ext cx="21" cy="24"/>
              </a:xfrm>
              <a:custGeom>
                <a:avLst/>
                <a:gdLst>
                  <a:gd name="T0" fmla="*/ 31 w 87"/>
                  <a:gd name="T1" fmla="*/ 41 h 96"/>
                  <a:gd name="T2" fmla="*/ 53 w 87"/>
                  <a:gd name="T3" fmla="*/ 72 h 96"/>
                  <a:gd name="T4" fmla="*/ 87 w 87"/>
                  <a:gd name="T5" fmla="*/ 96 h 96"/>
                  <a:gd name="T6" fmla="*/ 78 w 87"/>
                  <a:gd name="T7" fmla="*/ 62 h 96"/>
                  <a:gd name="T8" fmla="*/ 56 w 87"/>
                  <a:gd name="T9" fmla="*/ 37 h 96"/>
                  <a:gd name="T10" fmla="*/ 0 w 87"/>
                  <a:gd name="T11" fmla="*/ 0 h 96"/>
                  <a:gd name="T12" fmla="*/ 0 w 87"/>
                  <a:gd name="T13" fmla="*/ 74 h 96"/>
                  <a:gd name="T14" fmla="*/ 31 w 87"/>
                  <a:gd name="T15" fmla="*/ 41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7" h="96">
                    <a:moveTo>
                      <a:pt x="31" y="41"/>
                    </a:moveTo>
                    <a:lnTo>
                      <a:pt x="53" y="72"/>
                    </a:lnTo>
                    <a:lnTo>
                      <a:pt x="87" y="96"/>
                    </a:lnTo>
                    <a:lnTo>
                      <a:pt x="78" y="62"/>
                    </a:lnTo>
                    <a:lnTo>
                      <a:pt x="56" y="37"/>
                    </a:lnTo>
                    <a:lnTo>
                      <a:pt x="0" y="0"/>
                    </a:lnTo>
                    <a:lnTo>
                      <a:pt x="0" y="74"/>
                    </a:lnTo>
                    <a:lnTo>
                      <a:pt x="31" y="41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8" name="Freeform 173">
                <a:extLst>
                  <a:ext uri="{FF2B5EF4-FFF2-40B4-BE49-F238E27FC236}">
                    <a16:creationId xmlns:a16="http://schemas.microsoft.com/office/drawing/2014/main" id="{4BC99711-931A-44E9-9A58-37D94F2ADE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4" y="2112"/>
                <a:ext cx="36" cy="72"/>
              </a:xfrm>
              <a:custGeom>
                <a:avLst/>
                <a:gdLst>
                  <a:gd name="T0" fmla="*/ 24 w 143"/>
                  <a:gd name="T1" fmla="*/ 96 h 291"/>
                  <a:gd name="T2" fmla="*/ 16 w 143"/>
                  <a:gd name="T3" fmla="*/ 100 h 291"/>
                  <a:gd name="T4" fmla="*/ 12 w 143"/>
                  <a:gd name="T5" fmla="*/ 119 h 291"/>
                  <a:gd name="T6" fmla="*/ 28 w 143"/>
                  <a:gd name="T7" fmla="*/ 146 h 291"/>
                  <a:gd name="T8" fmla="*/ 28 w 143"/>
                  <a:gd name="T9" fmla="*/ 181 h 291"/>
                  <a:gd name="T10" fmla="*/ 40 w 143"/>
                  <a:gd name="T11" fmla="*/ 187 h 291"/>
                  <a:gd name="T12" fmla="*/ 47 w 143"/>
                  <a:gd name="T13" fmla="*/ 172 h 291"/>
                  <a:gd name="T14" fmla="*/ 69 w 143"/>
                  <a:gd name="T15" fmla="*/ 197 h 291"/>
                  <a:gd name="T16" fmla="*/ 71 w 143"/>
                  <a:gd name="T17" fmla="*/ 209 h 291"/>
                  <a:gd name="T18" fmla="*/ 65 w 143"/>
                  <a:gd name="T19" fmla="*/ 234 h 291"/>
                  <a:gd name="T20" fmla="*/ 71 w 143"/>
                  <a:gd name="T21" fmla="*/ 246 h 291"/>
                  <a:gd name="T22" fmla="*/ 71 w 143"/>
                  <a:gd name="T23" fmla="*/ 262 h 291"/>
                  <a:gd name="T24" fmla="*/ 96 w 143"/>
                  <a:gd name="T25" fmla="*/ 278 h 291"/>
                  <a:gd name="T26" fmla="*/ 124 w 143"/>
                  <a:gd name="T27" fmla="*/ 291 h 291"/>
                  <a:gd name="T28" fmla="*/ 118 w 143"/>
                  <a:gd name="T29" fmla="*/ 250 h 291"/>
                  <a:gd name="T30" fmla="*/ 108 w 143"/>
                  <a:gd name="T31" fmla="*/ 234 h 291"/>
                  <a:gd name="T32" fmla="*/ 108 w 143"/>
                  <a:gd name="T33" fmla="*/ 219 h 291"/>
                  <a:gd name="T34" fmla="*/ 90 w 143"/>
                  <a:gd name="T35" fmla="*/ 199 h 291"/>
                  <a:gd name="T36" fmla="*/ 90 w 143"/>
                  <a:gd name="T37" fmla="*/ 166 h 291"/>
                  <a:gd name="T38" fmla="*/ 84 w 143"/>
                  <a:gd name="T39" fmla="*/ 143 h 291"/>
                  <a:gd name="T40" fmla="*/ 96 w 143"/>
                  <a:gd name="T41" fmla="*/ 143 h 291"/>
                  <a:gd name="T42" fmla="*/ 108 w 143"/>
                  <a:gd name="T43" fmla="*/ 166 h 291"/>
                  <a:gd name="T44" fmla="*/ 134 w 143"/>
                  <a:gd name="T45" fmla="*/ 166 h 291"/>
                  <a:gd name="T46" fmla="*/ 143 w 143"/>
                  <a:gd name="T47" fmla="*/ 137 h 291"/>
                  <a:gd name="T48" fmla="*/ 128 w 143"/>
                  <a:gd name="T49" fmla="*/ 125 h 291"/>
                  <a:gd name="T50" fmla="*/ 118 w 143"/>
                  <a:gd name="T51" fmla="*/ 90 h 291"/>
                  <a:gd name="T52" fmla="*/ 124 w 143"/>
                  <a:gd name="T53" fmla="*/ 59 h 291"/>
                  <a:gd name="T54" fmla="*/ 122 w 143"/>
                  <a:gd name="T55" fmla="*/ 43 h 291"/>
                  <a:gd name="T56" fmla="*/ 78 w 143"/>
                  <a:gd name="T57" fmla="*/ 0 h 291"/>
                  <a:gd name="T58" fmla="*/ 58 w 143"/>
                  <a:gd name="T59" fmla="*/ 6 h 291"/>
                  <a:gd name="T60" fmla="*/ 37 w 143"/>
                  <a:gd name="T61" fmla="*/ 9 h 291"/>
                  <a:gd name="T62" fmla="*/ 0 w 143"/>
                  <a:gd name="T63" fmla="*/ 2 h 291"/>
                  <a:gd name="T64" fmla="*/ 24 w 143"/>
                  <a:gd name="T65" fmla="*/ 53 h 291"/>
                  <a:gd name="T66" fmla="*/ 47 w 143"/>
                  <a:gd name="T67" fmla="*/ 62 h 291"/>
                  <a:gd name="T68" fmla="*/ 57 w 143"/>
                  <a:gd name="T69" fmla="*/ 78 h 291"/>
                  <a:gd name="T70" fmla="*/ 81 w 143"/>
                  <a:gd name="T71" fmla="*/ 94 h 291"/>
                  <a:gd name="T72" fmla="*/ 65 w 143"/>
                  <a:gd name="T73" fmla="*/ 119 h 291"/>
                  <a:gd name="T74" fmla="*/ 59 w 143"/>
                  <a:gd name="T75" fmla="*/ 137 h 291"/>
                  <a:gd name="T76" fmla="*/ 43 w 143"/>
                  <a:gd name="T77" fmla="*/ 140 h 291"/>
                  <a:gd name="T78" fmla="*/ 43 w 143"/>
                  <a:gd name="T79" fmla="*/ 115 h 291"/>
                  <a:gd name="T80" fmla="*/ 24 w 143"/>
                  <a:gd name="T81" fmla="*/ 96 h 2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43" h="291">
                    <a:moveTo>
                      <a:pt x="24" y="96"/>
                    </a:moveTo>
                    <a:lnTo>
                      <a:pt x="16" y="100"/>
                    </a:lnTo>
                    <a:lnTo>
                      <a:pt x="12" y="119"/>
                    </a:lnTo>
                    <a:lnTo>
                      <a:pt x="28" y="146"/>
                    </a:lnTo>
                    <a:lnTo>
                      <a:pt x="28" y="181"/>
                    </a:lnTo>
                    <a:lnTo>
                      <a:pt x="40" y="187"/>
                    </a:lnTo>
                    <a:lnTo>
                      <a:pt x="47" y="172"/>
                    </a:lnTo>
                    <a:lnTo>
                      <a:pt x="69" y="197"/>
                    </a:lnTo>
                    <a:lnTo>
                      <a:pt x="71" y="209"/>
                    </a:lnTo>
                    <a:lnTo>
                      <a:pt x="65" y="234"/>
                    </a:lnTo>
                    <a:lnTo>
                      <a:pt x="71" y="246"/>
                    </a:lnTo>
                    <a:lnTo>
                      <a:pt x="71" y="262"/>
                    </a:lnTo>
                    <a:lnTo>
                      <a:pt x="96" y="278"/>
                    </a:lnTo>
                    <a:lnTo>
                      <a:pt x="124" y="291"/>
                    </a:lnTo>
                    <a:lnTo>
                      <a:pt x="118" y="250"/>
                    </a:lnTo>
                    <a:lnTo>
                      <a:pt x="108" y="234"/>
                    </a:lnTo>
                    <a:lnTo>
                      <a:pt x="108" y="219"/>
                    </a:lnTo>
                    <a:lnTo>
                      <a:pt x="90" y="199"/>
                    </a:lnTo>
                    <a:lnTo>
                      <a:pt x="90" y="166"/>
                    </a:lnTo>
                    <a:lnTo>
                      <a:pt x="84" y="143"/>
                    </a:lnTo>
                    <a:lnTo>
                      <a:pt x="96" y="143"/>
                    </a:lnTo>
                    <a:lnTo>
                      <a:pt x="108" y="166"/>
                    </a:lnTo>
                    <a:lnTo>
                      <a:pt x="134" y="166"/>
                    </a:lnTo>
                    <a:lnTo>
                      <a:pt x="143" y="137"/>
                    </a:lnTo>
                    <a:lnTo>
                      <a:pt x="128" y="125"/>
                    </a:lnTo>
                    <a:lnTo>
                      <a:pt x="118" y="90"/>
                    </a:lnTo>
                    <a:lnTo>
                      <a:pt x="124" y="59"/>
                    </a:lnTo>
                    <a:lnTo>
                      <a:pt x="122" y="43"/>
                    </a:lnTo>
                    <a:lnTo>
                      <a:pt x="78" y="0"/>
                    </a:lnTo>
                    <a:lnTo>
                      <a:pt x="58" y="6"/>
                    </a:lnTo>
                    <a:lnTo>
                      <a:pt x="37" y="9"/>
                    </a:lnTo>
                    <a:lnTo>
                      <a:pt x="0" y="2"/>
                    </a:lnTo>
                    <a:lnTo>
                      <a:pt x="24" y="53"/>
                    </a:lnTo>
                    <a:lnTo>
                      <a:pt x="47" y="62"/>
                    </a:lnTo>
                    <a:lnTo>
                      <a:pt x="57" y="78"/>
                    </a:lnTo>
                    <a:lnTo>
                      <a:pt x="81" y="94"/>
                    </a:lnTo>
                    <a:lnTo>
                      <a:pt x="65" y="119"/>
                    </a:lnTo>
                    <a:lnTo>
                      <a:pt x="59" y="137"/>
                    </a:lnTo>
                    <a:lnTo>
                      <a:pt x="43" y="140"/>
                    </a:lnTo>
                    <a:lnTo>
                      <a:pt x="43" y="115"/>
                    </a:lnTo>
                    <a:lnTo>
                      <a:pt x="24" y="96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39" name="Freeform 174">
                <a:extLst>
                  <a:ext uri="{FF2B5EF4-FFF2-40B4-BE49-F238E27FC236}">
                    <a16:creationId xmlns:a16="http://schemas.microsoft.com/office/drawing/2014/main" id="{44F6E1CF-5491-4D40-B538-3BADEA03F7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6" y="2155"/>
                <a:ext cx="25" cy="53"/>
              </a:xfrm>
              <a:custGeom>
                <a:avLst/>
                <a:gdLst>
                  <a:gd name="T0" fmla="*/ 100 w 100"/>
                  <a:gd name="T1" fmla="*/ 25 h 212"/>
                  <a:gd name="T2" fmla="*/ 94 w 100"/>
                  <a:gd name="T3" fmla="*/ 6 h 212"/>
                  <a:gd name="T4" fmla="*/ 66 w 100"/>
                  <a:gd name="T5" fmla="*/ 0 h 212"/>
                  <a:gd name="T6" fmla="*/ 43 w 100"/>
                  <a:gd name="T7" fmla="*/ 12 h 212"/>
                  <a:gd name="T8" fmla="*/ 43 w 100"/>
                  <a:gd name="T9" fmla="*/ 33 h 212"/>
                  <a:gd name="T10" fmla="*/ 31 w 100"/>
                  <a:gd name="T11" fmla="*/ 53 h 212"/>
                  <a:gd name="T12" fmla="*/ 41 w 100"/>
                  <a:gd name="T13" fmla="*/ 68 h 212"/>
                  <a:gd name="T14" fmla="*/ 41 w 100"/>
                  <a:gd name="T15" fmla="*/ 99 h 212"/>
                  <a:gd name="T16" fmla="*/ 25 w 100"/>
                  <a:gd name="T17" fmla="*/ 113 h 212"/>
                  <a:gd name="T18" fmla="*/ 3 w 100"/>
                  <a:gd name="T19" fmla="*/ 113 h 212"/>
                  <a:gd name="T20" fmla="*/ 0 w 100"/>
                  <a:gd name="T21" fmla="*/ 127 h 212"/>
                  <a:gd name="T22" fmla="*/ 22 w 100"/>
                  <a:gd name="T23" fmla="*/ 168 h 212"/>
                  <a:gd name="T24" fmla="*/ 49 w 100"/>
                  <a:gd name="T25" fmla="*/ 181 h 212"/>
                  <a:gd name="T26" fmla="*/ 56 w 100"/>
                  <a:gd name="T27" fmla="*/ 209 h 212"/>
                  <a:gd name="T28" fmla="*/ 74 w 100"/>
                  <a:gd name="T29" fmla="*/ 212 h 212"/>
                  <a:gd name="T30" fmla="*/ 90 w 100"/>
                  <a:gd name="T31" fmla="*/ 193 h 212"/>
                  <a:gd name="T32" fmla="*/ 90 w 100"/>
                  <a:gd name="T33" fmla="*/ 181 h 212"/>
                  <a:gd name="T34" fmla="*/ 68 w 100"/>
                  <a:gd name="T35" fmla="*/ 150 h 212"/>
                  <a:gd name="T36" fmla="*/ 72 w 100"/>
                  <a:gd name="T37" fmla="*/ 127 h 212"/>
                  <a:gd name="T38" fmla="*/ 82 w 100"/>
                  <a:gd name="T39" fmla="*/ 99 h 212"/>
                  <a:gd name="T40" fmla="*/ 84 w 100"/>
                  <a:gd name="T41" fmla="*/ 66 h 212"/>
                  <a:gd name="T42" fmla="*/ 94 w 100"/>
                  <a:gd name="T43" fmla="*/ 53 h 212"/>
                  <a:gd name="T44" fmla="*/ 100 w 100"/>
                  <a:gd name="T45" fmla="*/ 25 h 2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100" h="212">
                    <a:moveTo>
                      <a:pt x="100" y="25"/>
                    </a:moveTo>
                    <a:lnTo>
                      <a:pt x="94" y="6"/>
                    </a:lnTo>
                    <a:lnTo>
                      <a:pt x="66" y="0"/>
                    </a:lnTo>
                    <a:lnTo>
                      <a:pt x="43" y="12"/>
                    </a:lnTo>
                    <a:lnTo>
                      <a:pt x="43" y="33"/>
                    </a:lnTo>
                    <a:lnTo>
                      <a:pt x="31" y="53"/>
                    </a:lnTo>
                    <a:lnTo>
                      <a:pt x="41" y="68"/>
                    </a:lnTo>
                    <a:lnTo>
                      <a:pt x="41" y="99"/>
                    </a:lnTo>
                    <a:lnTo>
                      <a:pt x="25" y="113"/>
                    </a:lnTo>
                    <a:lnTo>
                      <a:pt x="3" y="113"/>
                    </a:lnTo>
                    <a:lnTo>
                      <a:pt x="0" y="127"/>
                    </a:lnTo>
                    <a:lnTo>
                      <a:pt x="22" y="168"/>
                    </a:lnTo>
                    <a:lnTo>
                      <a:pt x="49" y="181"/>
                    </a:lnTo>
                    <a:lnTo>
                      <a:pt x="56" y="209"/>
                    </a:lnTo>
                    <a:lnTo>
                      <a:pt x="74" y="212"/>
                    </a:lnTo>
                    <a:lnTo>
                      <a:pt x="90" y="193"/>
                    </a:lnTo>
                    <a:lnTo>
                      <a:pt x="90" y="181"/>
                    </a:lnTo>
                    <a:lnTo>
                      <a:pt x="68" y="150"/>
                    </a:lnTo>
                    <a:lnTo>
                      <a:pt x="72" y="127"/>
                    </a:lnTo>
                    <a:lnTo>
                      <a:pt x="82" y="99"/>
                    </a:lnTo>
                    <a:lnTo>
                      <a:pt x="84" y="66"/>
                    </a:lnTo>
                    <a:lnTo>
                      <a:pt x="94" y="53"/>
                    </a:lnTo>
                    <a:lnTo>
                      <a:pt x="100" y="25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0" name="Freeform 175">
                <a:extLst>
                  <a:ext uri="{FF2B5EF4-FFF2-40B4-BE49-F238E27FC236}">
                    <a16:creationId xmlns:a16="http://schemas.microsoft.com/office/drawing/2014/main" id="{61410AA7-D365-4FE7-ADD6-02CDC9B25F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0" y="2148"/>
                <a:ext cx="14" cy="50"/>
              </a:xfrm>
              <a:custGeom>
                <a:avLst/>
                <a:gdLst>
                  <a:gd name="T0" fmla="*/ 40 w 56"/>
                  <a:gd name="T1" fmla="*/ 31 h 201"/>
                  <a:gd name="T2" fmla="*/ 25 w 56"/>
                  <a:gd name="T3" fmla="*/ 85 h 201"/>
                  <a:gd name="T4" fmla="*/ 0 w 56"/>
                  <a:gd name="T5" fmla="*/ 132 h 201"/>
                  <a:gd name="T6" fmla="*/ 0 w 56"/>
                  <a:gd name="T7" fmla="*/ 201 h 201"/>
                  <a:gd name="T8" fmla="*/ 9 w 56"/>
                  <a:gd name="T9" fmla="*/ 185 h 201"/>
                  <a:gd name="T10" fmla="*/ 21 w 56"/>
                  <a:gd name="T11" fmla="*/ 128 h 201"/>
                  <a:gd name="T12" fmla="*/ 56 w 56"/>
                  <a:gd name="T13" fmla="*/ 97 h 201"/>
                  <a:gd name="T14" fmla="*/ 43 w 56"/>
                  <a:gd name="T15" fmla="*/ 0 h 201"/>
                  <a:gd name="T16" fmla="*/ 40 w 56"/>
                  <a:gd name="T17" fmla="*/ 31 h 2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6" h="201">
                    <a:moveTo>
                      <a:pt x="40" y="31"/>
                    </a:moveTo>
                    <a:lnTo>
                      <a:pt x="25" y="85"/>
                    </a:lnTo>
                    <a:lnTo>
                      <a:pt x="0" y="132"/>
                    </a:lnTo>
                    <a:lnTo>
                      <a:pt x="0" y="201"/>
                    </a:lnTo>
                    <a:lnTo>
                      <a:pt x="9" y="185"/>
                    </a:lnTo>
                    <a:lnTo>
                      <a:pt x="21" y="128"/>
                    </a:lnTo>
                    <a:lnTo>
                      <a:pt x="56" y="97"/>
                    </a:lnTo>
                    <a:lnTo>
                      <a:pt x="43" y="0"/>
                    </a:lnTo>
                    <a:lnTo>
                      <a:pt x="40" y="31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1" name="Freeform 176">
                <a:extLst>
                  <a:ext uri="{FF2B5EF4-FFF2-40B4-BE49-F238E27FC236}">
                    <a16:creationId xmlns:a16="http://schemas.microsoft.com/office/drawing/2014/main" id="{A55346C2-DCD0-4BA8-AD1B-37A1D70756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9" y="2178"/>
                <a:ext cx="19" cy="14"/>
              </a:xfrm>
              <a:custGeom>
                <a:avLst/>
                <a:gdLst>
                  <a:gd name="T0" fmla="*/ 31 w 78"/>
                  <a:gd name="T1" fmla="*/ 0 h 57"/>
                  <a:gd name="T2" fmla="*/ 22 w 78"/>
                  <a:gd name="T3" fmla="*/ 20 h 57"/>
                  <a:gd name="T4" fmla="*/ 0 w 78"/>
                  <a:gd name="T5" fmla="*/ 32 h 57"/>
                  <a:gd name="T6" fmla="*/ 9 w 78"/>
                  <a:gd name="T7" fmla="*/ 57 h 57"/>
                  <a:gd name="T8" fmla="*/ 53 w 78"/>
                  <a:gd name="T9" fmla="*/ 57 h 57"/>
                  <a:gd name="T10" fmla="*/ 78 w 78"/>
                  <a:gd name="T11" fmla="*/ 41 h 57"/>
                  <a:gd name="T12" fmla="*/ 72 w 78"/>
                  <a:gd name="T13" fmla="*/ 13 h 57"/>
                  <a:gd name="T14" fmla="*/ 53 w 78"/>
                  <a:gd name="T15" fmla="*/ 0 h 57"/>
                  <a:gd name="T16" fmla="*/ 31 w 78"/>
                  <a:gd name="T17" fmla="*/ 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8" h="57">
                    <a:moveTo>
                      <a:pt x="31" y="0"/>
                    </a:moveTo>
                    <a:lnTo>
                      <a:pt x="22" y="20"/>
                    </a:lnTo>
                    <a:lnTo>
                      <a:pt x="0" y="32"/>
                    </a:lnTo>
                    <a:lnTo>
                      <a:pt x="9" y="57"/>
                    </a:lnTo>
                    <a:lnTo>
                      <a:pt x="53" y="57"/>
                    </a:lnTo>
                    <a:lnTo>
                      <a:pt x="78" y="41"/>
                    </a:lnTo>
                    <a:lnTo>
                      <a:pt x="72" y="13"/>
                    </a:lnTo>
                    <a:lnTo>
                      <a:pt x="53" y="0"/>
                    </a:lnTo>
                    <a:lnTo>
                      <a:pt x="31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2" name="Freeform 177">
                <a:extLst>
                  <a:ext uri="{FF2B5EF4-FFF2-40B4-BE49-F238E27FC236}">
                    <a16:creationId xmlns:a16="http://schemas.microsoft.com/office/drawing/2014/main" id="{723CCA7D-A4FE-4853-A905-6204ED956B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0" y="2187"/>
                <a:ext cx="111" cy="115"/>
              </a:xfrm>
              <a:custGeom>
                <a:avLst/>
                <a:gdLst>
                  <a:gd name="T0" fmla="*/ 312 w 443"/>
                  <a:gd name="T1" fmla="*/ 19 h 463"/>
                  <a:gd name="T2" fmla="*/ 328 w 443"/>
                  <a:gd name="T3" fmla="*/ 88 h 463"/>
                  <a:gd name="T4" fmla="*/ 290 w 443"/>
                  <a:gd name="T5" fmla="*/ 111 h 463"/>
                  <a:gd name="T6" fmla="*/ 259 w 443"/>
                  <a:gd name="T7" fmla="*/ 144 h 463"/>
                  <a:gd name="T8" fmla="*/ 218 w 443"/>
                  <a:gd name="T9" fmla="*/ 142 h 463"/>
                  <a:gd name="T10" fmla="*/ 191 w 443"/>
                  <a:gd name="T11" fmla="*/ 179 h 463"/>
                  <a:gd name="T12" fmla="*/ 172 w 443"/>
                  <a:gd name="T13" fmla="*/ 150 h 463"/>
                  <a:gd name="T14" fmla="*/ 128 w 443"/>
                  <a:gd name="T15" fmla="*/ 119 h 463"/>
                  <a:gd name="T16" fmla="*/ 97 w 443"/>
                  <a:gd name="T17" fmla="*/ 144 h 463"/>
                  <a:gd name="T18" fmla="*/ 91 w 443"/>
                  <a:gd name="T19" fmla="*/ 179 h 463"/>
                  <a:gd name="T20" fmla="*/ 13 w 443"/>
                  <a:gd name="T21" fmla="*/ 226 h 463"/>
                  <a:gd name="T22" fmla="*/ 13 w 443"/>
                  <a:gd name="T23" fmla="*/ 273 h 463"/>
                  <a:gd name="T24" fmla="*/ 3 w 443"/>
                  <a:gd name="T25" fmla="*/ 310 h 463"/>
                  <a:gd name="T26" fmla="*/ 37 w 443"/>
                  <a:gd name="T27" fmla="*/ 263 h 463"/>
                  <a:gd name="T28" fmla="*/ 81 w 443"/>
                  <a:gd name="T29" fmla="*/ 226 h 463"/>
                  <a:gd name="T30" fmla="*/ 99 w 443"/>
                  <a:gd name="T31" fmla="*/ 257 h 463"/>
                  <a:gd name="T32" fmla="*/ 115 w 443"/>
                  <a:gd name="T33" fmla="*/ 257 h 463"/>
                  <a:gd name="T34" fmla="*/ 150 w 443"/>
                  <a:gd name="T35" fmla="*/ 213 h 463"/>
                  <a:gd name="T36" fmla="*/ 197 w 443"/>
                  <a:gd name="T37" fmla="*/ 238 h 463"/>
                  <a:gd name="T38" fmla="*/ 203 w 443"/>
                  <a:gd name="T39" fmla="*/ 291 h 463"/>
                  <a:gd name="T40" fmla="*/ 209 w 443"/>
                  <a:gd name="T41" fmla="*/ 373 h 463"/>
                  <a:gd name="T42" fmla="*/ 293 w 443"/>
                  <a:gd name="T43" fmla="*/ 429 h 463"/>
                  <a:gd name="T44" fmla="*/ 328 w 443"/>
                  <a:gd name="T45" fmla="*/ 416 h 463"/>
                  <a:gd name="T46" fmla="*/ 334 w 443"/>
                  <a:gd name="T47" fmla="*/ 463 h 463"/>
                  <a:gd name="T48" fmla="*/ 365 w 443"/>
                  <a:gd name="T49" fmla="*/ 410 h 463"/>
                  <a:gd name="T50" fmla="*/ 353 w 443"/>
                  <a:gd name="T51" fmla="*/ 361 h 463"/>
                  <a:gd name="T52" fmla="*/ 340 w 443"/>
                  <a:gd name="T53" fmla="*/ 307 h 463"/>
                  <a:gd name="T54" fmla="*/ 369 w 443"/>
                  <a:gd name="T55" fmla="*/ 320 h 463"/>
                  <a:gd name="T56" fmla="*/ 400 w 443"/>
                  <a:gd name="T57" fmla="*/ 357 h 463"/>
                  <a:gd name="T58" fmla="*/ 416 w 443"/>
                  <a:gd name="T59" fmla="*/ 315 h 463"/>
                  <a:gd name="T60" fmla="*/ 443 w 443"/>
                  <a:gd name="T61" fmla="*/ 275 h 463"/>
                  <a:gd name="T62" fmla="*/ 437 w 443"/>
                  <a:gd name="T63" fmla="*/ 229 h 463"/>
                  <a:gd name="T64" fmla="*/ 424 w 443"/>
                  <a:gd name="T65" fmla="*/ 173 h 463"/>
                  <a:gd name="T66" fmla="*/ 412 w 443"/>
                  <a:gd name="T67" fmla="*/ 138 h 463"/>
                  <a:gd name="T68" fmla="*/ 402 w 443"/>
                  <a:gd name="T69" fmla="*/ 95 h 463"/>
                  <a:gd name="T70" fmla="*/ 316 w 443"/>
                  <a:gd name="T71" fmla="*/ 0 h 4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443" h="463">
                    <a:moveTo>
                      <a:pt x="316" y="0"/>
                    </a:moveTo>
                    <a:lnTo>
                      <a:pt x="312" y="19"/>
                    </a:lnTo>
                    <a:lnTo>
                      <a:pt x="328" y="70"/>
                    </a:lnTo>
                    <a:lnTo>
                      <a:pt x="328" y="88"/>
                    </a:lnTo>
                    <a:lnTo>
                      <a:pt x="297" y="78"/>
                    </a:lnTo>
                    <a:lnTo>
                      <a:pt x="290" y="111"/>
                    </a:lnTo>
                    <a:lnTo>
                      <a:pt x="262" y="88"/>
                    </a:lnTo>
                    <a:lnTo>
                      <a:pt x="259" y="144"/>
                    </a:lnTo>
                    <a:lnTo>
                      <a:pt x="232" y="132"/>
                    </a:lnTo>
                    <a:lnTo>
                      <a:pt x="218" y="142"/>
                    </a:lnTo>
                    <a:lnTo>
                      <a:pt x="212" y="176"/>
                    </a:lnTo>
                    <a:lnTo>
                      <a:pt x="191" y="179"/>
                    </a:lnTo>
                    <a:lnTo>
                      <a:pt x="178" y="179"/>
                    </a:lnTo>
                    <a:lnTo>
                      <a:pt x="172" y="150"/>
                    </a:lnTo>
                    <a:lnTo>
                      <a:pt x="162" y="132"/>
                    </a:lnTo>
                    <a:lnTo>
                      <a:pt x="128" y="119"/>
                    </a:lnTo>
                    <a:lnTo>
                      <a:pt x="121" y="142"/>
                    </a:lnTo>
                    <a:lnTo>
                      <a:pt x="97" y="144"/>
                    </a:lnTo>
                    <a:lnTo>
                      <a:pt x="87" y="166"/>
                    </a:lnTo>
                    <a:lnTo>
                      <a:pt x="91" y="179"/>
                    </a:lnTo>
                    <a:lnTo>
                      <a:pt x="21" y="201"/>
                    </a:lnTo>
                    <a:lnTo>
                      <a:pt x="13" y="226"/>
                    </a:lnTo>
                    <a:lnTo>
                      <a:pt x="19" y="244"/>
                    </a:lnTo>
                    <a:lnTo>
                      <a:pt x="13" y="273"/>
                    </a:lnTo>
                    <a:lnTo>
                      <a:pt x="0" y="285"/>
                    </a:lnTo>
                    <a:lnTo>
                      <a:pt x="3" y="310"/>
                    </a:lnTo>
                    <a:lnTo>
                      <a:pt x="21" y="316"/>
                    </a:lnTo>
                    <a:lnTo>
                      <a:pt x="37" y="263"/>
                    </a:lnTo>
                    <a:lnTo>
                      <a:pt x="62" y="222"/>
                    </a:lnTo>
                    <a:lnTo>
                      <a:pt x="81" y="226"/>
                    </a:lnTo>
                    <a:lnTo>
                      <a:pt x="84" y="260"/>
                    </a:lnTo>
                    <a:lnTo>
                      <a:pt x="99" y="257"/>
                    </a:lnTo>
                    <a:lnTo>
                      <a:pt x="109" y="229"/>
                    </a:lnTo>
                    <a:lnTo>
                      <a:pt x="115" y="257"/>
                    </a:lnTo>
                    <a:lnTo>
                      <a:pt x="131" y="248"/>
                    </a:lnTo>
                    <a:lnTo>
                      <a:pt x="150" y="213"/>
                    </a:lnTo>
                    <a:lnTo>
                      <a:pt x="172" y="229"/>
                    </a:lnTo>
                    <a:lnTo>
                      <a:pt x="197" y="238"/>
                    </a:lnTo>
                    <a:lnTo>
                      <a:pt x="222" y="267"/>
                    </a:lnTo>
                    <a:lnTo>
                      <a:pt x="203" y="291"/>
                    </a:lnTo>
                    <a:lnTo>
                      <a:pt x="197" y="332"/>
                    </a:lnTo>
                    <a:lnTo>
                      <a:pt x="209" y="373"/>
                    </a:lnTo>
                    <a:lnTo>
                      <a:pt x="228" y="398"/>
                    </a:lnTo>
                    <a:lnTo>
                      <a:pt x="293" y="429"/>
                    </a:lnTo>
                    <a:lnTo>
                      <a:pt x="324" y="404"/>
                    </a:lnTo>
                    <a:lnTo>
                      <a:pt x="328" y="416"/>
                    </a:lnTo>
                    <a:lnTo>
                      <a:pt x="318" y="435"/>
                    </a:lnTo>
                    <a:lnTo>
                      <a:pt x="334" y="463"/>
                    </a:lnTo>
                    <a:lnTo>
                      <a:pt x="343" y="460"/>
                    </a:lnTo>
                    <a:lnTo>
                      <a:pt x="365" y="410"/>
                    </a:lnTo>
                    <a:lnTo>
                      <a:pt x="365" y="394"/>
                    </a:lnTo>
                    <a:lnTo>
                      <a:pt x="353" y="361"/>
                    </a:lnTo>
                    <a:lnTo>
                      <a:pt x="334" y="351"/>
                    </a:lnTo>
                    <a:lnTo>
                      <a:pt x="340" y="307"/>
                    </a:lnTo>
                    <a:lnTo>
                      <a:pt x="356" y="295"/>
                    </a:lnTo>
                    <a:lnTo>
                      <a:pt x="369" y="320"/>
                    </a:lnTo>
                    <a:lnTo>
                      <a:pt x="371" y="267"/>
                    </a:lnTo>
                    <a:lnTo>
                      <a:pt x="400" y="357"/>
                    </a:lnTo>
                    <a:lnTo>
                      <a:pt x="412" y="385"/>
                    </a:lnTo>
                    <a:lnTo>
                      <a:pt x="416" y="315"/>
                    </a:lnTo>
                    <a:lnTo>
                      <a:pt x="431" y="307"/>
                    </a:lnTo>
                    <a:lnTo>
                      <a:pt x="443" y="275"/>
                    </a:lnTo>
                    <a:lnTo>
                      <a:pt x="443" y="254"/>
                    </a:lnTo>
                    <a:lnTo>
                      <a:pt x="437" y="229"/>
                    </a:lnTo>
                    <a:lnTo>
                      <a:pt x="418" y="207"/>
                    </a:lnTo>
                    <a:lnTo>
                      <a:pt x="424" y="173"/>
                    </a:lnTo>
                    <a:lnTo>
                      <a:pt x="408" y="176"/>
                    </a:lnTo>
                    <a:lnTo>
                      <a:pt x="412" y="138"/>
                    </a:lnTo>
                    <a:lnTo>
                      <a:pt x="387" y="132"/>
                    </a:lnTo>
                    <a:lnTo>
                      <a:pt x="402" y="95"/>
                    </a:lnTo>
                    <a:lnTo>
                      <a:pt x="390" y="57"/>
                    </a:lnTo>
                    <a:lnTo>
                      <a:pt x="316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3" name="Freeform 178">
                <a:extLst>
                  <a:ext uri="{FF2B5EF4-FFF2-40B4-BE49-F238E27FC236}">
                    <a16:creationId xmlns:a16="http://schemas.microsoft.com/office/drawing/2014/main" id="{6879DFA5-33D5-4611-8A3C-101216CB237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99" y="2172"/>
                <a:ext cx="6" cy="13"/>
              </a:xfrm>
              <a:custGeom>
                <a:avLst/>
                <a:gdLst>
                  <a:gd name="T0" fmla="*/ 8 w 24"/>
                  <a:gd name="T1" fmla="*/ 0 h 53"/>
                  <a:gd name="T2" fmla="*/ 0 w 24"/>
                  <a:gd name="T3" fmla="*/ 29 h 53"/>
                  <a:gd name="T4" fmla="*/ 24 w 24"/>
                  <a:gd name="T5" fmla="*/ 53 h 53"/>
                  <a:gd name="T6" fmla="*/ 8 w 24"/>
                  <a:gd name="T7" fmla="*/ 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4" h="53">
                    <a:moveTo>
                      <a:pt x="8" y="0"/>
                    </a:moveTo>
                    <a:lnTo>
                      <a:pt x="0" y="29"/>
                    </a:lnTo>
                    <a:lnTo>
                      <a:pt x="24" y="53"/>
                    </a:lnTo>
                    <a:lnTo>
                      <a:pt x="8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4" name="Freeform 179">
                <a:extLst>
                  <a:ext uri="{FF2B5EF4-FFF2-40B4-BE49-F238E27FC236}">
                    <a16:creationId xmlns:a16="http://schemas.microsoft.com/office/drawing/2014/main" id="{AE4F5302-D927-4747-B3CC-23B608EC67E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04" y="2086"/>
                <a:ext cx="6" cy="9"/>
              </a:xfrm>
              <a:custGeom>
                <a:avLst/>
                <a:gdLst>
                  <a:gd name="T0" fmla="*/ 27 w 27"/>
                  <a:gd name="T1" fmla="*/ 20 h 38"/>
                  <a:gd name="T2" fmla="*/ 25 w 27"/>
                  <a:gd name="T3" fmla="*/ 10 h 38"/>
                  <a:gd name="T4" fmla="*/ 0 w 27"/>
                  <a:gd name="T5" fmla="*/ 0 h 38"/>
                  <a:gd name="T6" fmla="*/ 0 w 27"/>
                  <a:gd name="T7" fmla="*/ 22 h 38"/>
                  <a:gd name="T8" fmla="*/ 21 w 27"/>
                  <a:gd name="T9" fmla="*/ 38 h 38"/>
                  <a:gd name="T10" fmla="*/ 27 w 27"/>
                  <a:gd name="T11" fmla="*/ 20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7" h="38">
                    <a:moveTo>
                      <a:pt x="27" y="20"/>
                    </a:moveTo>
                    <a:lnTo>
                      <a:pt x="25" y="10"/>
                    </a:lnTo>
                    <a:lnTo>
                      <a:pt x="0" y="0"/>
                    </a:lnTo>
                    <a:lnTo>
                      <a:pt x="0" y="22"/>
                    </a:lnTo>
                    <a:lnTo>
                      <a:pt x="21" y="38"/>
                    </a:lnTo>
                    <a:lnTo>
                      <a:pt x="27" y="2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5" name="Freeform 180">
                <a:extLst>
                  <a:ext uri="{FF2B5EF4-FFF2-40B4-BE49-F238E27FC236}">
                    <a16:creationId xmlns:a16="http://schemas.microsoft.com/office/drawing/2014/main" id="{E2F2DAE5-1F84-488B-AC53-62FCA39FEB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68" y="2087"/>
                <a:ext cx="31" cy="35"/>
              </a:xfrm>
              <a:custGeom>
                <a:avLst/>
                <a:gdLst>
                  <a:gd name="T0" fmla="*/ 65 w 122"/>
                  <a:gd name="T1" fmla="*/ 12 h 141"/>
                  <a:gd name="T2" fmla="*/ 55 w 122"/>
                  <a:gd name="T3" fmla="*/ 0 h 141"/>
                  <a:gd name="T4" fmla="*/ 0 w 122"/>
                  <a:gd name="T5" fmla="*/ 3 h 141"/>
                  <a:gd name="T6" fmla="*/ 18 w 122"/>
                  <a:gd name="T7" fmla="*/ 31 h 141"/>
                  <a:gd name="T8" fmla="*/ 41 w 122"/>
                  <a:gd name="T9" fmla="*/ 53 h 141"/>
                  <a:gd name="T10" fmla="*/ 49 w 122"/>
                  <a:gd name="T11" fmla="*/ 84 h 141"/>
                  <a:gd name="T12" fmla="*/ 63 w 122"/>
                  <a:gd name="T13" fmla="*/ 94 h 141"/>
                  <a:gd name="T14" fmla="*/ 69 w 122"/>
                  <a:gd name="T15" fmla="*/ 118 h 141"/>
                  <a:gd name="T16" fmla="*/ 84 w 122"/>
                  <a:gd name="T17" fmla="*/ 128 h 141"/>
                  <a:gd name="T18" fmla="*/ 84 w 122"/>
                  <a:gd name="T19" fmla="*/ 137 h 141"/>
                  <a:gd name="T20" fmla="*/ 96 w 122"/>
                  <a:gd name="T21" fmla="*/ 141 h 141"/>
                  <a:gd name="T22" fmla="*/ 109 w 122"/>
                  <a:gd name="T23" fmla="*/ 125 h 141"/>
                  <a:gd name="T24" fmla="*/ 122 w 122"/>
                  <a:gd name="T25" fmla="*/ 100 h 141"/>
                  <a:gd name="T26" fmla="*/ 112 w 122"/>
                  <a:gd name="T27" fmla="*/ 81 h 141"/>
                  <a:gd name="T28" fmla="*/ 115 w 122"/>
                  <a:gd name="T29" fmla="*/ 43 h 141"/>
                  <a:gd name="T30" fmla="*/ 81 w 122"/>
                  <a:gd name="T31" fmla="*/ 9 h 141"/>
                  <a:gd name="T32" fmla="*/ 65 w 122"/>
                  <a:gd name="T33" fmla="*/ 12 h 1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22" h="141">
                    <a:moveTo>
                      <a:pt x="65" y="12"/>
                    </a:moveTo>
                    <a:lnTo>
                      <a:pt x="55" y="0"/>
                    </a:lnTo>
                    <a:lnTo>
                      <a:pt x="0" y="3"/>
                    </a:lnTo>
                    <a:lnTo>
                      <a:pt x="18" y="31"/>
                    </a:lnTo>
                    <a:lnTo>
                      <a:pt x="41" y="53"/>
                    </a:lnTo>
                    <a:lnTo>
                      <a:pt x="49" y="84"/>
                    </a:lnTo>
                    <a:lnTo>
                      <a:pt x="63" y="94"/>
                    </a:lnTo>
                    <a:lnTo>
                      <a:pt x="69" y="118"/>
                    </a:lnTo>
                    <a:lnTo>
                      <a:pt x="84" y="128"/>
                    </a:lnTo>
                    <a:lnTo>
                      <a:pt x="84" y="137"/>
                    </a:lnTo>
                    <a:lnTo>
                      <a:pt x="96" y="141"/>
                    </a:lnTo>
                    <a:lnTo>
                      <a:pt x="109" y="125"/>
                    </a:lnTo>
                    <a:lnTo>
                      <a:pt x="122" y="100"/>
                    </a:lnTo>
                    <a:lnTo>
                      <a:pt x="112" y="81"/>
                    </a:lnTo>
                    <a:lnTo>
                      <a:pt x="115" y="43"/>
                    </a:lnTo>
                    <a:lnTo>
                      <a:pt x="81" y="9"/>
                    </a:lnTo>
                    <a:lnTo>
                      <a:pt x="65" y="12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6" name="Freeform 181">
                <a:extLst>
                  <a:ext uri="{FF2B5EF4-FFF2-40B4-BE49-F238E27FC236}">
                    <a16:creationId xmlns:a16="http://schemas.microsoft.com/office/drawing/2014/main" id="{D5D53AD4-4485-4DD6-8B51-E8A95C6C4D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1" y="2115"/>
                <a:ext cx="5" cy="6"/>
              </a:xfrm>
              <a:custGeom>
                <a:avLst/>
                <a:gdLst>
                  <a:gd name="T0" fmla="*/ 0 w 22"/>
                  <a:gd name="T1" fmla="*/ 0 h 25"/>
                  <a:gd name="T2" fmla="*/ 0 w 22"/>
                  <a:gd name="T3" fmla="*/ 9 h 25"/>
                  <a:gd name="T4" fmla="*/ 22 w 22"/>
                  <a:gd name="T5" fmla="*/ 25 h 25"/>
                  <a:gd name="T6" fmla="*/ 22 w 22"/>
                  <a:gd name="T7" fmla="*/ 0 h 25"/>
                  <a:gd name="T8" fmla="*/ 0 w 22"/>
                  <a:gd name="T9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" h="25">
                    <a:moveTo>
                      <a:pt x="0" y="0"/>
                    </a:moveTo>
                    <a:lnTo>
                      <a:pt x="0" y="9"/>
                    </a:lnTo>
                    <a:lnTo>
                      <a:pt x="22" y="25"/>
                    </a:lnTo>
                    <a:lnTo>
                      <a:pt x="22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7" name="Freeform 182">
                <a:extLst>
                  <a:ext uri="{FF2B5EF4-FFF2-40B4-BE49-F238E27FC236}">
                    <a16:creationId xmlns:a16="http://schemas.microsoft.com/office/drawing/2014/main" id="{8DFDB539-1087-4EBE-A6E8-434A68DE6E5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09" y="2109"/>
                <a:ext cx="5" cy="16"/>
              </a:xfrm>
              <a:custGeom>
                <a:avLst/>
                <a:gdLst>
                  <a:gd name="T0" fmla="*/ 18 w 18"/>
                  <a:gd name="T1" fmla="*/ 4 h 63"/>
                  <a:gd name="T2" fmla="*/ 12 w 18"/>
                  <a:gd name="T3" fmla="*/ 0 h 63"/>
                  <a:gd name="T4" fmla="*/ 4 w 18"/>
                  <a:gd name="T5" fmla="*/ 10 h 63"/>
                  <a:gd name="T6" fmla="*/ 0 w 18"/>
                  <a:gd name="T7" fmla="*/ 41 h 63"/>
                  <a:gd name="T8" fmla="*/ 10 w 18"/>
                  <a:gd name="T9" fmla="*/ 63 h 63"/>
                  <a:gd name="T10" fmla="*/ 18 w 18"/>
                  <a:gd name="T11" fmla="*/ 4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8" h="63">
                    <a:moveTo>
                      <a:pt x="18" y="4"/>
                    </a:moveTo>
                    <a:lnTo>
                      <a:pt x="12" y="0"/>
                    </a:lnTo>
                    <a:lnTo>
                      <a:pt x="4" y="10"/>
                    </a:lnTo>
                    <a:lnTo>
                      <a:pt x="0" y="41"/>
                    </a:lnTo>
                    <a:lnTo>
                      <a:pt x="10" y="63"/>
                    </a:lnTo>
                    <a:lnTo>
                      <a:pt x="18" y="4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8" name="Freeform 183">
                <a:extLst>
                  <a:ext uri="{FF2B5EF4-FFF2-40B4-BE49-F238E27FC236}">
                    <a16:creationId xmlns:a16="http://schemas.microsoft.com/office/drawing/2014/main" id="{31B19C9F-67C1-49E6-B34C-5F11C336C4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08" y="2130"/>
                <a:ext cx="32" cy="40"/>
              </a:xfrm>
              <a:custGeom>
                <a:avLst/>
                <a:gdLst>
                  <a:gd name="T0" fmla="*/ 50 w 128"/>
                  <a:gd name="T1" fmla="*/ 22 h 159"/>
                  <a:gd name="T2" fmla="*/ 9 w 128"/>
                  <a:gd name="T3" fmla="*/ 0 h 159"/>
                  <a:gd name="T4" fmla="*/ 0 w 128"/>
                  <a:gd name="T5" fmla="*/ 18 h 159"/>
                  <a:gd name="T6" fmla="*/ 25 w 128"/>
                  <a:gd name="T7" fmla="*/ 24 h 159"/>
                  <a:gd name="T8" fmla="*/ 21 w 128"/>
                  <a:gd name="T9" fmla="*/ 68 h 159"/>
                  <a:gd name="T10" fmla="*/ 29 w 128"/>
                  <a:gd name="T11" fmla="*/ 96 h 159"/>
                  <a:gd name="T12" fmla="*/ 19 w 128"/>
                  <a:gd name="T13" fmla="*/ 127 h 159"/>
                  <a:gd name="T14" fmla="*/ 25 w 128"/>
                  <a:gd name="T15" fmla="*/ 141 h 159"/>
                  <a:gd name="T16" fmla="*/ 19 w 128"/>
                  <a:gd name="T17" fmla="*/ 159 h 159"/>
                  <a:gd name="T18" fmla="*/ 47 w 128"/>
                  <a:gd name="T19" fmla="*/ 141 h 159"/>
                  <a:gd name="T20" fmla="*/ 81 w 128"/>
                  <a:gd name="T21" fmla="*/ 133 h 159"/>
                  <a:gd name="T22" fmla="*/ 100 w 128"/>
                  <a:gd name="T23" fmla="*/ 112 h 159"/>
                  <a:gd name="T24" fmla="*/ 119 w 128"/>
                  <a:gd name="T25" fmla="*/ 81 h 159"/>
                  <a:gd name="T26" fmla="*/ 128 w 128"/>
                  <a:gd name="T27" fmla="*/ 49 h 159"/>
                  <a:gd name="T28" fmla="*/ 103 w 128"/>
                  <a:gd name="T29" fmla="*/ 53 h 159"/>
                  <a:gd name="T30" fmla="*/ 94 w 128"/>
                  <a:gd name="T31" fmla="*/ 34 h 159"/>
                  <a:gd name="T32" fmla="*/ 75 w 128"/>
                  <a:gd name="T33" fmla="*/ 47 h 159"/>
                  <a:gd name="T34" fmla="*/ 50 w 128"/>
                  <a:gd name="T35" fmla="*/ 2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128" h="159">
                    <a:moveTo>
                      <a:pt x="50" y="22"/>
                    </a:moveTo>
                    <a:lnTo>
                      <a:pt x="9" y="0"/>
                    </a:lnTo>
                    <a:lnTo>
                      <a:pt x="0" y="18"/>
                    </a:lnTo>
                    <a:lnTo>
                      <a:pt x="25" y="24"/>
                    </a:lnTo>
                    <a:lnTo>
                      <a:pt x="21" y="68"/>
                    </a:lnTo>
                    <a:lnTo>
                      <a:pt x="29" y="96"/>
                    </a:lnTo>
                    <a:lnTo>
                      <a:pt x="19" y="127"/>
                    </a:lnTo>
                    <a:lnTo>
                      <a:pt x="25" y="141"/>
                    </a:lnTo>
                    <a:lnTo>
                      <a:pt x="19" y="159"/>
                    </a:lnTo>
                    <a:lnTo>
                      <a:pt x="47" y="141"/>
                    </a:lnTo>
                    <a:lnTo>
                      <a:pt x="81" y="133"/>
                    </a:lnTo>
                    <a:lnTo>
                      <a:pt x="100" y="112"/>
                    </a:lnTo>
                    <a:lnTo>
                      <a:pt x="119" y="81"/>
                    </a:lnTo>
                    <a:lnTo>
                      <a:pt x="128" y="49"/>
                    </a:lnTo>
                    <a:lnTo>
                      <a:pt x="103" y="53"/>
                    </a:lnTo>
                    <a:lnTo>
                      <a:pt x="94" y="34"/>
                    </a:lnTo>
                    <a:lnTo>
                      <a:pt x="75" y="47"/>
                    </a:lnTo>
                    <a:lnTo>
                      <a:pt x="50" y="22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49" name="Freeform 184">
                <a:extLst>
                  <a:ext uri="{FF2B5EF4-FFF2-40B4-BE49-F238E27FC236}">
                    <a16:creationId xmlns:a16="http://schemas.microsoft.com/office/drawing/2014/main" id="{142FA164-200A-48C4-BE0F-EA11D13064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61" y="2119"/>
                <a:ext cx="11" cy="10"/>
              </a:xfrm>
              <a:custGeom>
                <a:avLst/>
                <a:gdLst>
                  <a:gd name="T0" fmla="*/ 43 w 47"/>
                  <a:gd name="T1" fmla="*/ 28 h 40"/>
                  <a:gd name="T2" fmla="*/ 0 w 47"/>
                  <a:gd name="T3" fmla="*/ 0 h 40"/>
                  <a:gd name="T4" fmla="*/ 9 w 47"/>
                  <a:gd name="T5" fmla="*/ 34 h 40"/>
                  <a:gd name="T6" fmla="*/ 21 w 47"/>
                  <a:gd name="T7" fmla="*/ 40 h 40"/>
                  <a:gd name="T8" fmla="*/ 47 w 47"/>
                  <a:gd name="T9" fmla="*/ 37 h 40"/>
                  <a:gd name="T10" fmla="*/ 43 w 47"/>
                  <a:gd name="T11" fmla="*/ 28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" h="40">
                    <a:moveTo>
                      <a:pt x="43" y="28"/>
                    </a:moveTo>
                    <a:lnTo>
                      <a:pt x="0" y="0"/>
                    </a:lnTo>
                    <a:lnTo>
                      <a:pt x="9" y="34"/>
                    </a:lnTo>
                    <a:lnTo>
                      <a:pt x="21" y="40"/>
                    </a:lnTo>
                    <a:lnTo>
                      <a:pt x="47" y="37"/>
                    </a:lnTo>
                    <a:lnTo>
                      <a:pt x="43" y="28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0" name="Freeform 185">
                <a:extLst>
                  <a:ext uri="{FF2B5EF4-FFF2-40B4-BE49-F238E27FC236}">
                    <a16:creationId xmlns:a16="http://schemas.microsoft.com/office/drawing/2014/main" id="{C63B382F-1703-42F0-8B0B-779F9B1C37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18" y="2270"/>
                <a:ext cx="12" cy="9"/>
              </a:xfrm>
              <a:custGeom>
                <a:avLst/>
                <a:gdLst>
                  <a:gd name="T0" fmla="*/ 23 w 51"/>
                  <a:gd name="T1" fmla="*/ 37 h 37"/>
                  <a:gd name="T2" fmla="*/ 38 w 51"/>
                  <a:gd name="T3" fmla="*/ 31 h 37"/>
                  <a:gd name="T4" fmla="*/ 51 w 51"/>
                  <a:gd name="T5" fmla="*/ 13 h 37"/>
                  <a:gd name="T6" fmla="*/ 25 w 51"/>
                  <a:gd name="T7" fmla="*/ 0 h 37"/>
                  <a:gd name="T8" fmla="*/ 0 w 51"/>
                  <a:gd name="T9" fmla="*/ 19 h 37"/>
                  <a:gd name="T10" fmla="*/ 23 w 51"/>
                  <a:gd name="T11" fmla="*/ 37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1" h="37">
                    <a:moveTo>
                      <a:pt x="23" y="37"/>
                    </a:moveTo>
                    <a:lnTo>
                      <a:pt x="38" y="31"/>
                    </a:lnTo>
                    <a:lnTo>
                      <a:pt x="51" y="13"/>
                    </a:lnTo>
                    <a:lnTo>
                      <a:pt x="25" y="0"/>
                    </a:lnTo>
                    <a:lnTo>
                      <a:pt x="0" y="19"/>
                    </a:lnTo>
                    <a:lnTo>
                      <a:pt x="23" y="37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1" name="Freeform 186">
                <a:extLst>
                  <a:ext uri="{FF2B5EF4-FFF2-40B4-BE49-F238E27FC236}">
                    <a16:creationId xmlns:a16="http://schemas.microsoft.com/office/drawing/2014/main" id="{863ADF0B-EE7F-40EE-8853-3AF7C3E337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73" y="2308"/>
                <a:ext cx="10" cy="8"/>
              </a:xfrm>
              <a:custGeom>
                <a:avLst/>
                <a:gdLst>
                  <a:gd name="T0" fmla="*/ 0 w 41"/>
                  <a:gd name="T1" fmla="*/ 21 h 31"/>
                  <a:gd name="T2" fmla="*/ 4 w 41"/>
                  <a:gd name="T3" fmla="*/ 31 h 31"/>
                  <a:gd name="T4" fmla="*/ 19 w 41"/>
                  <a:gd name="T5" fmla="*/ 18 h 31"/>
                  <a:gd name="T6" fmla="*/ 37 w 41"/>
                  <a:gd name="T7" fmla="*/ 25 h 31"/>
                  <a:gd name="T8" fmla="*/ 41 w 41"/>
                  <a:gd name="T9" fmla="*/ 8 h 31"/>
                  <a:gd name="T10" fmla="*/ 35 w 41"/>
                  <a:gd name="T11" fmla="*/ 0 h 31"/>
                  <a:gd name="T12" fmla="*/ 0 w 41"/>
                  <a:gd name="T13" fmla="*/ 21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1" h="31">
                    <a:moveTo>
                      <a:pt x="0" y="21"/>
                    </a:moveTo>
                    <a:lnTo>
                      <a:pt x="4" y="31"/>
                    </a:lnTo>
                    <a:lnTo>
                      <a:pt x="19" y="18"/>
                    </a:lnTo>
                    <a:lnTo>
                      <a:pt x="37" y="25"/>
                    </a:lnTo>
                    <a:lnTo>
                      <a:pt x="41" y="8"/>
                    </a:lnTo>
                    <a:lnTo>
                      <a:pt x="35" y="0"/>
                    </a:lnTo>
                    <a:lnTo>
                      <a:pt x="0" y="21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2" name="Freeform 187">
                <a:extLst>
                  <a:ext uri="{FF2B5EF4-FFF2-40B4-BE49-F238E27FC236}">
                    <a16:creationId xmlns:a16="http://schemas.microsoft.com/office/drawing/2014/main" id="{C1B3F1C4-6459-4C40-B6A9-4186AF12597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97" y="2288"/>
                <a:ext cx="13" cy="6"/>
              </a:xfrm>
              <a:custGeom>
                <a:avLst/>
                <a:gdLst>
                  <a:gd name="T0" fmla="*/ 41 w 54"/>
                  <a:gd name="T1" fmla="*/ 25 h 25"/>
                  <a:gd name="T2" fmla="*/ 54 w 54"/>
                  <a:gd name="T3" fmla="*/ 12 h 25"/>
                  <a:gd name="T4" fmla="*/ 16 w 54"/>
                  <a:gd name="T5" fmla="*/ 0 h 25"/>
                  <a:gd name="T6" fmla="*/ 0 w 54"/>
                  <a:gd name="T7" fmla="*/ 16 h 25"/>
                  <a:gd name="T8" fmla="*/ 23 w 54"/>
                  <a:gd name="T9" fmla="*/ 22 h 25"/>
                  <a:gd name="T10" fmla="*/ 41 w 54"/>
                  <a:gd name="T11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4" h="25">
                    <a:moveTo>
                      <a:pt x="41" y="25"/>
                    </a:moveTo>
                    <a:lnTo>
                      <a:pt x="54" y="12"/>
                    </a:lnTo>
                    <a:lnTo>
                      <a:pt x="16" y="0"/>
                    </a:lnTo>
                    <a:lnTo>
                      <a:pt x="0" y="16"/>
                    </a:lnTo>
                    <a:lnTo>
                      <a:pt x="23" y="22"/>
                    </a:lnTo>
                    <a:lnTo>
                      <a:pt x="41" y="25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3" name="Freeform 188">
                <a:extLst>
                  <a:ext uri="{FF2B5EF4-FFF2-40B4-BE49-F238E27FC236}">
                    <a16:creationId xmlns:a16="http://schemas.microsoft.com/office/drawing/2014/main" id="{4D321DE5-EE35-4549-A615-248D4F173F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37" y="2330"/>
                <a:ext cx="6" cy="14"/>
              </a:xfrm>
              <a:custGeom>
                <a:avLst/>
                <a:gdLst>
                  <a:gd name="T0" fmla="*/ 19 w 26"/>
                  <a:gd name="T1" fmla="*/ 7 h 57"/>
                  <a:gd name="T2" fmla="*/ 6 w 26"/>
                  <a:gd name="T3" fmla="*/ 0 h 57"/>
                  <a:gd name="T4" fmla="*/ 0 w 26"/>
                  <a:gd name="T5" fmla="*/ 23 h 57"/>
                  <a:gd name="T6" fmla="*/ 13 w 26"/>
                  <a:gd name="T7" fmla="*/ 35 h 57"/>
                  <a:gd name="T8" fmla="*/ 0 w 26"/>
                  <a:gd name="T9" fmla="*/ 57 h 57"/>
                  <a:gd name="T10" fmla="*/ 16 w 26"/>
                  <a:gd name="T11" fmla="*/ 57 h 57"/>
                  <a:gd name="T12" fmla="*/ 26 w 26"/>
                  <a:gd name="T13" fmla="*/ 29 h 57"/>
                  <a:gd name="T14" fmla="*/ 19 w 26"/>
                  <a:gd name="T15" fmla="*/ 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6" h="57">
                    <a:moveTo>
                      <a:pt x="19" y="7"/>
                    </a:moveTo>
                    <a:lnTo>
                      <a:pt x="6" y="0"/>
                    </a:lnTo>
                    <a:lnTo>
                      <a:pt x="0" y="23"/>
                    </a:lnTo>
                    <a:lnTo>
                      <a:pt x="13" y="35"/>
                    </a:lnTo>
                    <a:lnTo>
                      <a:pt x="0" y="57"/>
                    </a:lnTo>
                    <a:lnTo>
                      <a:pt x="16" y="57"/>
                    </a:lnTo>
                    <a:lnTo>
                      <a:pt x="26" y="29"/>
                    </a:lnTo>
                    <a:lnTo>
                      <a:pt x="19" y="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4" name="Freeform 189">
                <a:extLst>
                  <a:ext uri="{FF2B5EF4-FFF2-40B4-BE49-F238E27FC236}">
                    <a16:creationId xmlns:a16="http://schemas.microsoft.com/office/drawing/2014/main" id="{38DDA5C5-958A-46AD-9F64-1572968007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75" y="478"/>
                <a:ext cx="140" cy="33"/>
              </a:xfrm>
              <a:custGeom>
                <a:avLst/>
                <a:gdLst>
                  <a:gd name="T0" fmla="*/ 39 w 561"/>
                  <a:gd name="T1" fmla="*/ 0 h 129"/>
                  <a:gd name="T2" fmla="*/ 0 w 561"/>
                  <a:gd name="T3" fmla="*/ 22 h 129"/>
                  <a:gd name="T4" fmla="*/ 33 w 561"/>
                  <a:gd name="T5" fmla="*/ 69 h 129"/>
                  <a:gd name="T6" fmla="*/ 78 w 561"/>
                  <a:gd name="T7" fmla="*/ 88 h 129"/>
                  <a:gd name="T8" fmla="*/ 137 w 561"/>
                  <a:gd name="T9" fmla="*/ 100 h 129"/>
                  <a:gd name="T10" fmla="*/ 162 w 561"/>
                  <a:gd name="T11" fmla="*/ 113 h 129"/>
                  <a:gd name="T12" fmla="*/ 256 w 561"/>
                  <a:gd name="T13" fmla="*/ 129 h 129"/>
                  <a:gd name="T14" fmla="*/ 277 w 561"/>
                  <a:gd name="T15" fmla="*/ 125 h 129"/>
                  <a:gd name="T16" fmla="*/ 258 w 561"/>
                  <a:gd name="T17" fmla="*/ 100 h 129"/>
                  <a:gd name="T18" fmla="*/ 303 w 561"/>
                  <a:gd name="T19" fmla="*/ 116 h 129"/>
                  <a:gd name="T20" fmla="*/ 420 w 561"/>
                  <a:gd name="T21" fmla="*/ 100 h 129"/>
                  <a:gd name="T22" fmla="*/ 461 w 561"/>
                  <a:gd name="T23" fmla="*/ 116 h 129"/>
                  <a:gd name="T24" fmla="*/ 514 w 561"/>
                  <a:gd name="T25" fmla="*/ 110 h 129"/>
                  <a:gd name="T26" fmla="*/ 553 w 561"/>
                  <a:gd name="T27" fmla="*/ 98 h 129"/>
                  <a:gd name="T28" fmla="*/ 561 w 561"/>
                  <a:gd name="T29" fmla="*/ 78 h 129"/>
                  <a:gd name="T30" fmla="*/ 530 w 561"/>
                  <a:gd name="T31" fmla="*/ 66 h 129"/>
                  <a:gd name="T32" fmla="*/ 559 w 561"/>
                  <a:gd name="T33" fmla="*/ 57 h 129"/>
                  <a:gd name="T34" fmla="*/ 424 w 561"/>
                  <a:gd name="T35" fmla="*/ 28 h 129"/>
                  <a:gd name="T36" fmla="*/ 334 w 561"/>
                  <a:gd name="T37" fmla="*/ 28 h 129"/>
                  <a:gd name="T38" fmla="*/ 217 w 561"/>
                  <a:gd name="T39" fmla="*/ 0 h 129"/>
                  <a:gd name="T40" fmla="*/ 211 w 561"/>
                  <a:gd name="T41" fmla="*/ 12 h 129"/>
                  <a:gd name="T42" fmla="*/ 268 w 561"/>
                  <a:gd name="T43" fmla="*/ 47 h 129"/>
                  <a:gd name="T44" fmla="*/ 211 w 561"/>
                  <a:gd name="T45" fmla="*/ 35 h 129"/>
                  <a:gd name="T46" fmla="*/ 174 w 561"/>
                  <a:gd name="T47" fmla="*/ 32 h 129"/>
                  <a:gd name="T48" fmla="*/ 152 w 561"/>
                  <a:gd name="T49" fmla="*/ 19 h 129"/>
                  <a:gd name="T50" fmla="*/ 62 w 561"/>
                  <a:gd name="T51" fmla="*/ 0 h 129"/>
                  <a:gd name="T52" fmla="*/ 39 w 561"/>
                  <a:gd name="T53" fmla="*/ 0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61" h="129">
                    <a:moveTo>
                      <a:pt x="39" y="0"/>
                    </a:moveTo>
                    <a:lnTo>
                      <a:pt x="0" y="22"/>
                    </a:lnTo>
                    <a:lnTo>
                      <a:pt x="33" y="69"/>
                    </a:lnTo>
                    <a:lnTo>
                      <a:pt x="78" y="88"/>
                    </a:lnTo>
                    <a:lnTo>
                      <a:pt x="137" y="100"/>
                    </a:lnTo>
                    <a:lnTo>
                      <a:pt x="162" y="113"/>
                    </a:lnTo>
                    <a:lnTo>
                      <a:pt x="256" y="129"/>
                    </a:lnTo>
                    <a:lnTo>
                      <a:pt x="277" y="125"/>
                    </a:lnTo>
                    <a:lnTo>
                      <a:pt x="258" y="100"/>
                    </a:lnTo>
                    <a:lnTo>
                      <a:pt x="303" y="116"/>
                    </a:lnTo>
                    <a:lnTo>
                      <a:pt x="420" y="100"/>
                    </a:lnTo>
                    <a:lnTo>
                      <a:pt x="461" y="116"/>
                    </a:lnTo>
                    <a:lnTo>
                      <a:pt x="514" y="110"/>
                    </a:lnTo>
                    <a:lnTo>
                      <a:pt x="553" y="98"/>
                    </a:lnTo>
                    <a:lnTo>
                      <a:pt x="561" y="78"/>
                    </a:lnTo>
                    <a:lnTo>
                      <a:pt x="530" y="66"/>
                    </a:lnTo>
                    <a:lnTo>
                      <a:pt x="559" y="57"/>
                    </a:lnTo>
                    <a:lnTo>
                      <a:pt x="424" y="28"/>
                    </a:lnTo>
                    <a:lnTo>
                      <a:pt x="334" y="28"/>
                    </a:lnTo>
                    <a:lnTo>
                      <a:pt x="217" y="0"/>
                    </a:lnTo>
                    <a:lnTo>
                      <a:pt x="211" y="12"/>
                    </a:lnTo>
                    <a:lnTo>
                      <a:pt x="268" y="47"/>
                    </a:lnTo>
                    <a:lnTo>
                      <a:pt x="211" y="35"/>
                    </a:lnTo>
                    <a:lnTo>
                      <a:pt x="174" y="32"/>
                    </a:lnTo>
                    <a:lnTo>
                      <a:pt x="152" y="19"/>
                    </a:lnTo>
                    <a:lnTo>
                      <a:pt x="62" y="0"/>
                    </a:lnTo>
                    <a:lnTo>
                      <a:pt x="39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5" name="Freeform 190">
                <a:extLst>
                  <a:ext uri="{FF2B5EF4-FFF2-40B4-BE49-F238E27FC236}">
                    <a16:creationId xmlns:a16="http://schemas.microsoft.com/office/drawing/2014/main" id="{356836C3-2F09-4467-96FC-89D417765D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0" y="486"/>
                <a:ext cx="18" cy="10"/>
              </a:xfrm>
              <a:custGeom>
                <a:avLst/>
                <a:gdLst>
                  <a:gd name="T0" fmla="*/ 71 w 71"/>
                  <a:gd name="T1" fmla="*/ 35 h 41"/>
                  <a:gd name="T2" fmla="*/ 59 w 71"/>
                  <a:gd name="T3" fmla="*/ 19 h 41"/>
                  <a:gd name="T4" fmla="*/ 0 w 71"/>
                  <a:gd name="T5" fmla="*/ 0 h 41"/>
                  <a:gd name="T6" fmla="*/ 43 w 71"/>
                  <a:gd name="T7" fmla="*/ 41 h 41"/>
                  <a:gd name="T8" fmla="*/ 71 w 71"/>
                  <a:gd name="T9" fmla="*/ 35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1" h="41">
                    <a:moveTo>
                      <a:pt x="71" y="35"/>
                    </a:moveTo>
                    <a:lnTo>
                      <a:pt x="59" y="19"/>
                    </a:lnTo>
                    <a:lnTo>
                      <a:pt x="0" y="0"/>
                    </a:lnTo>
                    <a:lnTo>
                      <a:pt x="43" y="41"/>
                    </a:lnTo>
                    <a:lnTo>
                      <a:pt x="71" y="3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6" name="Freeform 191">
                <a:extLst>
                  <a:ext uri="{FF2B5EF4-FFF2-40B4-BE49-F238E27FC236}">
                    <a16:creationId xmlns:a16="http://schemas.microsoft.com/office/drawing/2014/main" id="{60FE1C51-3137-42D2-840D-C4E019F0DEF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71" y="518"/>
                <a:ext cx="20" cy="9"/>
              </a:xfrm>
              <a:custGeom>
                <a:avLst/>
                <a:gdLst>
                  <a:gd name="T0" fmla="*/ 0 w 82"/>
                  <a:gd name="T1" fmla="*/ 10 h 34"/>
                  <a:gd name="T2" fmla="*/ 16 w 82"/>
                  <a:gd name="T3" fmla="*/ 22 h 34"/>
                  <a:gd name="T4" fmla="*/ 57 w 82"/>
                  <a:gd name="T5" fmla="*/ 34 h 34"/>
                  <a:gd name="T6" fmla="*/ 82 w 82"/>
                  <a:gd name="T7" fmla="*/ 24 h 34"/>
                  <a:gd name="T8" fmla="*/ 69 w 82"/>
                  <a:gd name="T9" fmla="*/ 10 h 34"/>
                  <a:gd name="T10" fmla="*/ 47 w 82"/>
                  <a:gd name="T11" fmla="*/ 3 h 34"/>
                  <a:gd name="T12" fmla="*/ 16 w 82"/>
                  <a:gd name="T13" fmla="*/ 0 h 34"/>
                  <a:gd name="T14" fmla="*/ 0 w 82"/>
                  <a:gd name="T15" fmla="*/ 1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2" h="34">
                    <a:moveTo>
                      <a:pt x="0" y="10"/>
                    </a:moveTo>
                    <a:lnTo>
                      <a:pt x="16" y="22"/>
                    </a:lnTo>
                    <a:lnTo>
                      <a:pt x="57" y="34"/>
                    </a:lnTo>
                    <a:lnTo>
                      <a:pt x="82" y="24"/>
                    </a:lnTo>
                    <a:lnTo>
                      <a:pt x="69" y="10"/>
                    </a:lnTo>
                    <a:lnTo>
                      <a:pt x="47" y="3"/>
                    </a:lnTo>
                    <a:lnTo>
                      <a:pt x="16" y="0"/>
                    </a:lnTo>
                    <a:lnTo>
                      <a:pt x="0" y="1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7" name="Freeform 192">
                <a:extLst>
                  <a:ext uri="{FF2B5EF4-FFF2-40B4-BE49-F238E27FC236}">
                    <a16:creationId xmlns:a16="http://schemas.microsoft.com/office/drawing/2014/main" id="{DC1C18C1-113F-46D3-A078-58FCA6F52B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33" y="493"/>
                <a:ext cx="86" cy="16"/>
              </a:xfrm>
              <a:custGeom>
                <a:avLst/>
                <a:gdLst>
                  <a:gd name="T0" fmla="*/ 0 w 345"/>
                  <a:gd name="T1" fmla="*/ 0 h 65"/>
                  <a:gd name="T2" fmla="*/ 17 w 345"/>
                  <a:gd name="T3" fmla="*/ 26 h 65"/>
                  <a:gd name="T4" fmla="*/ 283 w 345"/>
                  <a:gd name="T5" fmla="*/ 65 h 65"/>
                  <a:gd name="T6" fmla="*/ 345 w 345"/>
                  <a:gd name="T7" fmla="*/ 51 h 65"/>
                  <a:gd name="T8" fmla="*/ 332 w 345"/>
                  <a:gd name="T9" fmla="*/ 29 h 65"/>
                  <a:gd name="T10" fmla="*/ 307 w 345"/>
                  <a:gd name="T11" fmla="*/ 33 h 65"/>
                  <a:gd name="T12" fmla="*/ 210 w 345"/>
                  <a:gd name="T13" fmla="*/ 16 h 65"/>
                  <a:gd name="T14" fmla="*/ 170 w 345"/>
                  <a:gd name="T15" fmla="*/ 23 h 65"/>
                  <a:gd name="T16" fmla="*/ 132 w 345"/>
                  <a:gd name="T17" fmla="*/ 7 h 65"/>
                  <a:gd name="T18" fmla="*/ 70 w 345"/>
                  <a:gd name="T19" fmla="*/ 7 h 65"/>
                  <a:gd name="T20" fmla="*/ 54 w 345"/>
                  <a:gd name="T21" fmla="*/ 13 h 65"/>
                  <a:gd name="T22" fmla="*/ 0 w 345"/>
                  <a:gd name="T23" fmla="*/ 0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45" h="65">
                    <a:moveTo>
                      <a:pt x="0" y="0"/>
                    </a:moveTo>
                    <a:lnTo>
                      <a:pt x="17" y="26"/>
                    </a:lnTo>
                    <a:lnTo>
                      <a:pt x="283" y="65"/>
                    </a:lnTo>
                    <a:lnTo>
                      <a:pt x="345" y="51"/>
                    </a:lnTo>
                    <a:lnTo>
                      <a:pt x="332" y="29"/>
                    </a:lnTo>
                    <a:lnTo>
                      <a:pt x="307" y="33"/>
                    </a:lnTo>
                    <a:lnTo>
                      <a:pt x="210" y="16"/>
                    </a:lnTo>
                    <a:lnTo>
                      <a:pt x="170" y="23"/>
                    </a:lnTo>
                    <a:lnTo>
                      <a:pt x="132" y="7"/>
                    </a:lnTo>
                    <a:lnTo>
                      <a:pt x="70" y="7"/>
                    </a:lnTo>
                    <a:lnTo>
                      <a:pt x="54" y="1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8" name="Freeform 193">
                <a:extLst>
                  <a:ext uri="{FF2B5EF4-FFF2-40B4-BE49-F238E27FC236}">
                    <a16:creationId xmlns:a16="http://schemas.microsoft.com/office/drawing/2014/main" id="{6833DBC2-6AB4-473C-8F58-4A21D97815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92" y="526"/>
                <a:ext cx="63" cy="15"/>
              </a:xfrm>
              <a:custGeom>
                <a:avLst/>
                <a:gdLst>
                  <a:gd name="T0" fmla="*/ 72 w 254"/>
                  <a:gd name="T1" fmla="*/ 0 h 59"/>
                  <a:gd name="T2" fmla="*/ 19 w 254"/>
                  <a:gd name="T3" fmla="*/ 6 h 59"/>
                  <a:gd name="T4" fmla="*/ 26 w 254"/>
                  <a:gd name="T5" fmla="*/ 32 h 59"/>
                  <a:gd name="T6" fmla="*/ 0 w 254"/>
                  <a:gd name="T7" fmla="*/ 50 h 59"/>
                  <a:gd name="T8" fmla="*/ 47 w 254"/>
                  <a:gd name="T9" fmla="*/ 40 h 59"/>
                  <a:gd name="T10" fmla="*/ 119 w 254"/>
                  <a:gd name="T11" fmla="*/ 53 h 59"/>
                  <a:gd name="T12" fmla="*/ 254 w 254"/>
                  <a:gd name="T13" fmla="*/ 59 h 59"/>
                  <a:gd name="T14" fmla="*/ 210 w 254"/>
                  <a:gd name="T15" fmla="*/ 34 h 59"/>
                  <a:gd name="T16" fmla="*/ 72 w 254"/>
                  <a:gd name="T17" fmla="*/ 0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54" h="59">
                    <a:moveTo>
                      <a:pt x="72" y="0"/>
                    </a:moveTo>
                    <a:lnTo>
                      <a:pt x="19" y="6"/>
                    </a:lnTo>
                    <a:lnTo>
                      <a:pt x="26" y="32"/>
                    </a:lnTo>
                    <a:lnTo>
                      <a:pt x="0" y="50"/>
                    </a:lnTo>
                    <a:lnTo>
                      <a:pt x="47" y="40"/>
                    </a:lnTo>
                    <a:lnTo>
                      <a:pt x="119" y="53"/>
                    </a:lnTo>
                    <a:lnTo>
                      <a:pt x="254" y="59"/>
                    </a:lnTo>
                    <a:lnTo>
                      <a:pt x="210" y="34"/>
                    </a:lnTo>
                    <a:lnTo>
                      <a:pt x="72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59" name="Freeform 194">
                <a:extLst>
                  <a:ext uri="{FF2B5EF4-FFF2-40B4-BE49-F238E27FC236}">
                    <a16:creationId xmlns:a16="http://schemas.microsoft.com/office/drawing/2014/main" id="{7B784FD7-8DDC-4C6B-89B0-B4C89759D2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24" y="414"/>
                <a:ext cx="84" cy="29"/>
              </a:xfrm>
              <a:custGeom>
                <a:avLst/>
                <a:gdLst>
                  <a:gd name="T0" fmla="*/ 115 w 335"/>
                  <a:gd name="T1" fmla="*/ 44 h 112"/>
                  <a:gd name="T2" fmla="*/ 106 w 335"/>
                  <a:gd name="T3" fmla="*/ 12 h 112"/>
                  <a:gd name="T4" fmla="*/ 59 w 335"/>
                  <a:gd name="T5" fmla="*/ 0 h 112"/>
                  <a:gd name="T6" fmla="*/ 16 w 335"/>
                  <a:gd name="T7" fmla="*/ 6 h 112"/>
                  <a:gd name="T8" fmla="*/ 0 w 335"/>
                  <a:gd name="T9" fmla="*/ 50 h 112"/>
                  <a:gd name="T10" fmla="*/ 16 w 335"/>
                  <a:gd name="T11" fmla="*/ 81 h 112"/>
                  <a:gd name="T12" fmla="*/ 6 w 335"/>
                  <a:gd name="T13" fmla="*/ 106 h 112"/>
                  <a:gd name="T14" fmla="*/ 22 w 335"/>
                  <a:gd name="T15" fmla="*/ 112 h 112"/>
                  <a:gd name="T16" fmla="*/ 49 w 335"/>
                  <a:gd name="T17" fmla="*/ 112 h 112"/>
                  <a:gd name="T18" fmla="*/ 106 w 335"/>
                  <a:gd name="T19" fmla="*/ 94 h 112"/>
                  <a:gd name="T20" fmla="*/ 180 w 335"/>
                  <a:gd name="T21" fmla="*/ 91 h 112"/>
                  <a:gd name="T22" fmla="*/ 196 w 335"/>
                  <a:gd name="T23" fmla="*/ 97 h 112"/>
                  <a:gd name="T24" fmla="*/ 209 w 335"/>
                  <a:gd name="T25" fmla="*/ 91 h 112"/>
                  <a:gd name="T26" fmla="*/ 311 w 335"/>
                  <a:gd name="T27" fmla="*/ 84 h 112"/>
                  <a:gd name="T28" fmla="*/ 335 w 335"/>
                  <a:gd name="T29" fmla="*/ 69 h 112"/>
                  <a:gd name="T30" fmla="*/ 293 w 335"/>
                  <a:gd name="T31" fmla="*/ 47 h 112"/>
                  <a:gd name="T32" fmla="*/ 258 w 335"/>
                  <a:gd name="T33" fmla="*/ 50 h 112"/>
                  <a:gd name="T34" fmla="*/ 233 w 335"/>
                  <a:gd name="T35" fmla="*/ 34 h 112"/>
                  <a:gd name="T36" fmla="*/ 206 w 335"/>
                  <a:gd name="T37" fmla="*/ 32 h 112"/>
                  <a:gd name="T38" fmla="*/ 162 w 335"/>
                  <a:gd name="T39" fmla="*/ 18 h 112"/>
                  <a:gd name="T40" fmla="*/ 127 w 335"/>
                  <a:gd name="T41" fmla="*/ 28 h 112"/>
                  <a:gd name="T42" fmla="*/ 115 w 335"/>
                  <a:gd name="T43" fmla="*/ 44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35" h="112">
                    <a:moveTo>
                      <a:pt x="115" y="44"/>
                    </a:moveTo>
                    <a:lnTo>
                      <a:pt x="106" y="12"/>
                    </a:lnTo>
                    <a:lnTo>
                      <a:pt x="59" y="0"/>
                    </a:lnTo>
                    <a:lnTo>
                      <a:pt x="16" y="6"/>
                    </a:lnTo>
                    <a:lnTo>
                      <a:pt x="0" y="50"/>
                    </a:lnTo>
                    <a:lnTo>
                      <a:pt x="16" y="81"/>
                    </a:lnTo>
                    <a:lnTo>
                      <a:pt x="6" y="106"/>
                    </a:lnTo>
                    <a:lnTo>
                      <a:pt x="22" y="112"/>
                    </a:lnTo>
                    <a:lnTo>
                      <a:pt x="49" y="112"/>
                    </a:lnTo>
                    <a:lnTo>
                      <a:pt x="106" y="94"/>
                    </a:lnTo>
                    <a:lnTo>
                      <a:pt x="180" y="91"/>
                    </a:lnTo>
                    <a:lnTo>
                      <a:pt x="196" y="97"/>
                    </a:lnTo>
                    <a:lnTo>
                      <a:pt x="209" y="91"/>
                    </a:lnTo>
                    <a:lnTo>
                      <a:pt x="311" y="84"/>
                    </a:lnTo>
                    <a:lnTo>
                      <a:pt x="335" y="69"/>
                    </a:lnTo>
                    <a:lnTo>
                      <a:pt x="293" y="47"/>
                    </a:lnTo>
                    <a:lnTo>
                      <a:pt x="258" y="50"/>
                    </a:lnTo>
                    <a:lnTo>
                      <a:pt x="233" y="34"/>
                    </a:lnTo>
                    <a:lnTo>
                      <a:pt x="206" y="32"/>
                    </a:lnTo>
                    <a:lnTo>
                      <a:pt x="162" y="18"/>
                    </a:lnTo>
                    <a:lnTo>
                      <a:pt x="127" y="28"/>
                    </a:lnTo>
                    <a:lnTo>
                      <a:pt x="115" y="4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0" name="Freeform 195">
                <a:extLst>
                  <a:ext uri="{FF2B5EF4-FFF2-40B4-BE49-F238E27FC236}">
                    <a16:creationId xmlns:a16="http://schemas.microsoft.com/office/drawing/2014/main" id="{F004057E-1632-45D8-BF05-2E76C07494F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02" y="400"/>
                <a:ext cx="112" cy="26"/>
              </a:xfrm>
              <a:custGeom>
                <a:avLst/>
                <a:gdLst>
                  <a:gd name="T0" fmla="*/ 315 w 447"/>
                  <a:gd name="T1" fmla="*/ 100 h 103"/>
                  <a:gd name="T2" fmla="*/ 400 w 447"/>
                  <a:gd name="T3" fmla="*/ 103 h 103"/>
                  <a:gd name="T4" fmla="*/ 447 w 447"/>
                  <a:gd name="T5" fmla="*/ 90 h 103"/>
                  <a:gd name="T6" fmla="*/ 391 w 447"/>
                  <a:gd name="T7" fmla="*/ 68 h 103"/>
                  <a:gd name="T8" fmla="*/ 368 w 447"/>
                  <a:gd name="T9" fmla="*/ 31 h 103"/>
                  <a:gd name="T10" fmla="*/ 303 w 447"/>
                  <a:gd name="T11" fmla="*/ 9 h 103"/>
                  <a:gd name="T12" fmla="*/ 272 w 447"/>
                  <a:gd name="T13" fmla="*/ 15 h 103"/>
                  <a:gd name="T14" fmla="*/ 231 w 447"/>
                  <a:gd name="T15" fmla="*/ 28 h 103"/>
                  <a:gd name="T16" fmla="*/ 229 w 447"/>
                  <a:gd name="T17" fmla="*/ 12 h 103"/>
                  <a:gd name="T18" fmla="*/ 191 w 447"/>
                  <a:gd name="T19" fmla="*/ 0 h 103"/>
                  <a:gd name="T20" fmla="*/ 51 w 447"/>
                  <a:gd name="T21" fmla="*/ 9 h 103"/>
                  <a:gd name="T22" fmla="*/ 0 w 447"/>
                  <a:gd name="T23" fmla="*/ 53 h 103"/>
                  <a:gd name="T24" fmla="*/ 26 w 447"/>
                  <a:gd name="T25" fmla="*/ 43 h 103"/>
                  <a:gd name="T26" fmla="*/ 63 w 447"/>
                  <a:gd name="T27" fmla="*/ 53 h 103"/>
                  <a:gd name="T28" fmla="*/ 81 w 447"/>
                  <a:gd name="T29" fmla="*/ 68 h 103"/>
                  <a:gd name="T30" fmla="*/ 141 w 447"/>
                  <a:gd name="T31" fmla="*/ 84 h 103"/>
                  <a:gd name="T32" fmla="*/ 166 w 447"/>
                  <a:gd name="T33" fmla="*/ 80 h 103"/>
                  <a:gd name="T34" fmla="*/ 184 w 447"/>
                  <a:gd name="T35" fmla="*/ 88 h 103"/>
                  <a:gd name="T36" fmla="*/ 250 w 447"/>
                  <a:gd name="T37" fmla="*/ 88 h 103"/>
                  <a:gd name="T38" fmla="*/ 315 w 447"/>
                  <a:gd name="T39" fmla="*/ 100 h 1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447" h="103">
                    <a:moveTo>
                      <a:pt x="315" y="100"/>
                    </a:moveTo>
                    <a:lnTo>
                      <a:pt x="400" y="103"/>
                    </a:lnTo>
                    <a:lnTo>
                      <a:pt x="447" y="90"/>
                    </a:lnTo>
                    <a:lnTo>
                      <a:pt x="391" y="68"/>
                    </a:lnTo>
                    <a:lnTo>
                      <a:pt x="368" y="31"/>
                    </a:lnTo>
                    <a:lnTo>
                      <a:pt x="303" y="9"/>
                    </a:lnTo>
                    <a:lnTo>
                      <a:pt x="272" y="15"/>
                    </a:lnTo>
                    <a:lnTo>
                      <a:pt x="231" y="28"/>
                    </a:lnTo>
                    <a:lnTo>
                      <a:pt x="229" y="12"/>
                    </a:lnTo>
                    <a:lnTo>
                      <a:pt x="191" y="0"/>
                    </a:lnTo>
                    <a:lnTo>
                      <a:pt x="51" y="9"/>
                    </a:lnTo>
                    <a:lnTo>
                      <a:pt x="0" y="53"/>
                    </a:lnTo>
                    <a:lnTo>
                      <a:pt x="26" y="43"/>
                    </a:lnTo>
                    <a:lnTo>
                      <a:pt x="63" y="53"/>
                    </a:lnTo>
                    <a:lnTo>
                      <a:pt x="81" y="68"/>
                    </a:lnTo>
                    <a:lnTo>
                      <a:pt x="141" y="84"/>
                    </a:lnTo>
                    <a:lnTo>
                      <a:pt x="166" y="80"/>
                    </a:lnTo>
                    <a:lnTo>
                      <a:pt x="184" y="88"/>
                    </a:lnTo>
                    <a:lnTo>
                      <a:pt x="250" y="88"/>
                    </a:lnTo>
                    <a:lnTo>
                      <a:pt x="315" y="10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1" name="Freeform 196">
                <a:extLst>
                  <a:ext uri="{FF2B5EF4-FFF2-40B4-BE49-F238E27FC236}">
                    <a16:creationId xmlns:a16="http://schemas.microsoft.com/office/drawing/2014/main" id="{A2765809-1245-4499-9007-16E6FACBEE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50" y="461"/>
                <a:ext cx="230" cy="139"/>
              </a:xfrm>
              <a:custGeom>
                <a:avLst/>
                <a:gdLst>
                  <a:gd name="T0" fmla="*/ 647 w 921"/>
                  <a:gd name="T1" fmla="*/ 115 h 556"/>
                  <a:gd name="T2" fmla="*/ 921 w 921"/>
                  <a:gd name="T3" fmla="*/ 25 h 556"/>
                  <a:gd name="T4" fmla="*/ 812 w 921"/>
                  <a:gd name="T5" fmla="*/ 0 h 556"/>
                  <a:gd name="T6" fmla="*/ 718 w 921"/>
                  <a:gd name="T7" fmla="*/ 28 h 556"/>
                  <a:gd name="T8" fmla="*/ 710 w 921"/>
                  <a:gd name="T9" fmla="*/ 37 h 556"/>
                  <a:gd name="T10" fmla="*/ 669 w 921"/>
                  <a:gd name="T11" fmla="*/ 43 h 556"/>
                  <a:gd name="T12" fmla="*/ 606 w 921"/>
                  <a:gd name="T13" fmla="*/ 56 h 556"/>
                  <a:gd name="T14" fmla="*/ 444 w 921"/>
                  <a:gd name="T15" fmla="*/ 62 h 556"/>
                  <a:gd name="T16" fmla="*/ 319 w 921"/>
                  <a:gd name="T17" fmla="*/ 96 h 556"/>
                  <a:gd name="T18" fmla="*/ 278 w 921"/>
                  <a:gd name="T19" fmla="*/ 140 h 556"/>
                  <a:gd name="T20" fmla="*/ 206 w 921"/>
                  <a:gd name="T21" fmla="*/ 174 h 556"/>
                  <a:gd name="T22" fmla="*/ 160 w 921"/>
                  <a:gd name="T23" fmla="*/ 228 h 556"/>
                  <a:gd name="T24" fmla="*/ 94 w 921"/>
                  <a:gd name="T25" fmla="*/ 271 h 556"/>
                  <a:gd name="T26" fmla="*/ 137 w 921"/>
                  <a:gd name="T27" fmla="*/ 278 h 556"/>
                  <a:gd name="T28" fmla="*/ 106 w 921"/>
                  <a:gd name="T29" fmla="*/ 312 h 556"/>
                  <a:gd name="T30" fmla="*/ 88 w 921"/>
                  <a:gd name="T31" fmla="*/ 347 h 556"/>
                  <a:gd name="T32" fmla="*/ 35 w 921"/>
                  <a:gd name="T33" fmla="*/ 363 h 556"/>
                  <a:gd name="T34" fmla="*/ 63 w 921"/>
                  <a:gd name="T35" fmla="*/ 412 h 556"/>
                  <a:gd name="T36" fmla="*/ 0 w 921"/>
                  <a:gd name="T37" fmla="*/ 441 h 556"/>
                  <a:gd name="T38" fmla="*/ 45 w 921"/>
                  <a:gd name="T39" fmla="*/ 475 h 556"/>
                  <a:gd name="T40" fmla="*/ 85 w 921"/>
                  <a:gd name="T41" fmla="*/ 459 h 556"/>
                  <a:gd name="T42" fmla="*/ 147 w 921"/>
                  <a:gd name="T43" fmla="*/ 469 h 556"/>
                  <a:gd name="T44" fmla="*/ 200 w 921"/>
                  <a:gd name="T45" fmla="*/ 502 h 556"/>
                  <a:gd name="T46" fmla="*/ 190 w 921"/>
                  <a:gd name="T47" fmla="*/ 531 h 556"/>
                  <a:gd name="T48" fmla="*/ 300 w 921"/>
                  <a:gd name="T49" fmla="*/ 556 h 556"/>
                  <a:gd name="T50" fmla="*/ 338 w 921"/>
                  <a:gd name="T51" fmla="*/ 550 h 556"/>
                  <a:gd name="T52" fmla="*/ 385 w 921"/>
                  <a:gd name="T53" fmla="*/ 556 h 556"/>
                  <a:gd name="T54" fmla="*/ 350 w 921"/>
                  <a:gd name="T55" fmla="*/ 496 h 556"/>
                  <a:gd name="T56" fmla="*/ 276 w 921"/>
                  <a:gd name="T57" fmla="*/ 437 h 556"/>
                  <a:gd name="T58" fmla="*/ 270 w 921"/>
                  <a:gd name="T59" fmla="*/ 410 h 556"/>
                  <a:gd name="T60" fmla="*/ 262 w 921"/>
                  <a:gd name="T61" fmla="*/ 363 h 556"/>
                  <a:gd name="T62" fmla="*/ 294 w 921"/>
                  <a:gd name="T63" fmla="*/ 324 h 556"/>
                  <a:gd name="T64" fmla="*/ 362 w 921"/>
                  <a:gd name="T65" fmla="*/ 252 h 556"/>
                  <a:gd name="T66" fmla="*/ 341 w 921"/>
                  <a:gd name="T67" fmla="*/ 203 h 556"/>
                  <a:gd name="T68" fmla="*/ 407 w 921"/>
                  <a:gd name="T69" fmla="*/ 197 h 556"/>
                  <a:gd name="T70" fmla="*/ 478 w 921"/>
                  <a:gd name="T71" fmla="*/ 181 h 556"/>
                  <a:gd name="T72" fmla="*/ 522 w 921"/>
                  <a:gd name="T73" fmla="*/ 150 h 556"/>
                  <a:gd name="T74" fmla="*/ 631 w 921"/>
                  <a:gd name="T75" fmla="*/ 109 h 5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921" h="556">
                    <a:moveTo>
                      <a:pt x="631" y="109"/>
                    </a:moveTo>
                    <a:lnTo>
                      <a:pt x="647" y="115"/>
                    </a:lnTo>
                    <a:lnTo>
                      <a:pt x="890" y="59"/>
                    </a:lnTo>
                    <a:lnTo>
                      <a:pt x="921" y="25"/>
                    </a:lnTo>
                    <a:lnTo>
                      <a:pt x="872" y="6"/>
                    </a:lnTo>
                    <a:lnTo>
                      <a:pt x="812" y="0"/>
                    </a:lnTo>
                    <a:lnTo>
                      <a:pt x="739" y="18"/>
                    </a:lnTo>
                    <a:lnTo>
                      <a:pt x="718" y="28"/>
                    </a:lnTo>
                    <a:lnTo>
                      <a:pt x="741" y="41"/>
                    </a:lnTo>
                    <a:lnTo>
                      <a:pt x="710" y="37"/>
                    </a:lnTo>
                    <a:lnTo>
                      <a:pt x="690" y="47"/>
                    </a:lnTo>
                    <a:lnTo>
                      <a:pt x="669" y="43"/>
                    </a:lnTo>
                    <a:lnTo>
                      <a:pt x="631" y="59"/>
                    </a:lnTo>
                    <a:lnTo>
                      <a:pt x="606" y="56"/>
                    </a:lnTo>
                    <a:lnTo>
                      <a:pt x="569" y="65"/>
                    </a:lnTo>
                    <a:lnTo>
                      <a:pt x="444" y="62"/>
                    </a:lnTo>
                    <a:lnTo>
                      <a:pt x="391" y="80"/>
                    </a:lnTo>
                    <a:lnTo>
                      <a:pt x="319" y="96"/>
                    </a:lnTo>
                    <a:lnTo>
                      <a:pt x="256" y="127"/>
                    </a:lnTo>
                    <a:lnTo>
                      <a:pt x="278" y="140"/>
                    </a:lnTo>
                    <a:lnTo>
                      <a:pt x="223" y="137"/>
                    </a:lnTo>
                    <a:lnTo>
                      <a:pt x="206" y="174"/>
                    </a:lnTo>
                    <a:lnTo>
                      <a:pt x="166" y="197"/>
                    </a:lnTo>
                    <a:lnTo>
                      <a:pt x="160" y="228"/>
                    </a:lnTo>
                    <a:lnTo>
                      <a:pt x="131" y="252"/>
                    </a:lnTo>
                    <a:lnTo>
                      <a:pt x="94" y="271"/>
                    </a:lnTo>
                    <a:lnTo>
                      <a:pt x="106" y="285"/>
                    </a:lnTo>
                    <a:lnTo>
                      <a:pt x="137" y="278"/>
                    </a:lnTo>
                    <a:lnTo>
                      <a:pt x="135" y="312"/>
                    </a:lnTo>
                    <a:lnTo>
                      <a:pt x="106" y="312"/>
                    </a:lnTo>
                    <a:lnTo>
                      <a:pt x="69" y="324"/>
                    </a:lnTo>
                    <a:lnTo>
                      <a:pt x="88" y="347"/>
                    </a:lnTo>
                    <a:lnTo>
                      <a:pt x="66" y="347"/>
                    </a:lnTo>
                    <a:lnTo>
                      <a:pt x="35" y="363"/>
                    </a:lnTo>
                    <a:lnTo>
                      <a:pt x="66" y="371"/>
                    </a:lnTo>
                    <a:lnTo>
                      <a:pt x="63" y="412"/>
                    </a:lnTo>
                    <a:lnTo>
                      <a:pt x="6" y="418"/>
                    </a:lnTo>
                    <a:lnTo>
                      <a:pt x="0" y="441"/>
                    </a:lnTo>
                    <a:lnTo>
                      <a:pt x="22" y="465"/>
                    </a:lnTo>
                    <a:lnTo>
                      <a:pt x="45" y="475"/>
                    </a:lnTo>
                    <a:lnTo>
                      <a:pt x="72" y="472"/>
                    </a:lnTo>
                    <a:lnTo>
                      <a:pt x="85" y="459"/>
                    </a:lnTo>
                    <a:lnTo>
                      <a:pt x="110" y="475"/>
                    </a:lnTo>
                    <a:lnTo>
                      <a:pt x="147" y="469"/>
                    </a:lnTo>
                    <a:lnTo>
                      <a:pt x="160" y="494"/>
                    </a:lnTo>
                    <a:lnTo>
                      <a:pt x="200" y="502"/>
                    </a:lnTo>
                    <a:lnTo>
                      <a:pt x="182" y="525"/>
                    </a:lnTo>
                    <a:lnTo>
                      <a:pt x="190" y="531"/>
                    </a:lnTo>
                    <a:lnTo>
                      <a:pt x="253" y="535"/>
                    </a:lnTo>
                    <a:lnTo>
                      <a:pt x="300" y="556"/>
                    </a:lnTo>
                    <a:lnTo>
                      <a:pt x="313" y="537"/>
                    </a:lnTo>
                    <a:lnTo>
                      <a:pt x="338" y="550"/>
                    </a:lnTo>
                    <a:lnTo>
                      <a:pt x="368" y="543"/>
                    </a:lnTo>
                    <a:lnTo>
                      <a:pt x="385" y="556"/>
                    </a:lnTo>
                    <a:lnTo>
                      <a:pt x="456" y="543"/>
                    </a:lnTo>
                    <a:lnTo>
                      <a:pt x="350" y="496"/>
                    </a:lnTo>
                    <a:lnTo>
                      <a:pt x="297" y="462"/>
                    </a:lnTo>
                    <a:lnTo>
                      <a:pt x="276" y="437"/>
                    </a:lnTo>
                    <a:lnTo>
                      <a:pt x="266" y="431"/>
                    </a:lnTo>
                    <a:lnTo>
                      <a:pt x="270" y="410"/>
                    </a:lnTo>
                    <a:lnTo>
                      <a:pt x="250" y="400"/>
                    </a:lnTo>
                    <a:lnTo>
                      <a:pt x="262" y="363"/>
                    </a:lnTo>
                    <a:lnTo>
                      <a:pt x="282" y="359"/>
                    </a:lnTo>
                    <a:lnTo>
                      <a:pt x="294" y="324"/>
                    </a:lnTo>
                    <a:lnTo>
                      <a:pt x="347" y="278"/>
                    </a:lnTo>
                    <a:lnTo>
                      <a:pt x="362" y="252"/>
                    </a:lnTo>
                    <a:lnTo>
                      <a:pt x="391" y="234"/>
                    </a:lnTo>
                    <a:lnTo>
                      <a:pt x="341" y="203"/>
                    </a:lnTo>
                    <a:lnTo>
                      <a:pt x="403" y="212"/>
                    </a:lnTo>
                    <a:lnTo>
                      <a:pt x="407" y="197"/>
                    </a:lnTo>
                    <a:lnTo>
                      <a:pt x="440" y="203"/>
                    </a:lnTo>
                    <a:lnTo>
                      <a:pt x="478" y="181"/>
                    </a:lnTo>
                    <a:lnTo>
                      <a:pt x="485" y="156"/>
                    </a:lnTo>
                    <a:lnTo>
                      <a:pt x="522" y="150"/>
                    </a:lnTo>
                    <a:lnTo>
                      <a:pt x="528" y="137"/>
                    </a:lnTo>
                    <a:lnTo>
                      <a:pt x="631" y="109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2" name="Freeform 197">
                <a:extLst>
                  <a:ext uri="{FF2B5EF4-FFF2-40B4-BE49-F238E27FC236}">
                    <a16:creationId xmlns:a16="http://schemas.microsoft.com/office/drawing/2014/main" id="{5131CCC3-244C-48E6-8DE1-CA7A1CD405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0" y="380"/>
                <a:ext cx="84" cy="29"/>
              </a:xfrm>
              <a:custGeom>
                <a:avLst/>
                <a:gdLst>
                  <a:gd name="T0" fmla="*/ 327 w 337"/>
                  <a:gd name="T1" fmla="*/ 70 h 117"/>
                  <a:gd name="T2" fmla="*/ 296 w 337"/>
                  <a:gd name="T3" fmla="*/ 51 h 117"/>
                  <a:gd name="T4" fmla="*/ 337 w 337"/>
                  <a:gd name="T5" fmla="*/ 41 h 117"/>
                  <a:gd name="T6" fmla="*/ 149 w 337"/>
                  <a:gd name="T7" fmla="*/ 0 h 117"/>
                  <a:gd name="T8" fmla="*/ 31 w 337"/>
                  <a:gd name="T9" fmla="*/ 23 h 117"/>
                  <a:gd name="T10" fmla="*/ 59 w 337"/>
                  <a:gd name="T11" fmla="*/ 35 h 117"/>
                  <a:gd name="T12" fmla="*/ 53 w 337"/>
                  <a:gd name="T13" fmla="*/ 57 h 117"/>
                  <a:gd name="T14" fmla="*/ 0 w 337"/>
                  <a:gd name="T15" fmla="*/ 66 h 117"/>
                  <a:gd name="T16" fmla="*/ 87 w 337"/>
                  <a:gd name="T17" fmla="*/ 82 h 117"/>
                  <a:gd name="T18" fmla="*/ 0 w 337"/>
                  <a:gd name="T19" fmla="*/ 94 h 117"/>
                  <a:gd name="T20" fmla="*/ 69 w 337"/>
                  <a:gd name="T21" fmla="*/ 117 h 117"/>
                  <a:gd name="T22" fmla="*/ 131 w 337"/>
                  <a:gd name="T23" fmla="*/ 117 h 117"/>
                  <a:gd name="T24" fmla="*/ 149 w 337"/>
                  <a:gd name="T25" fmla="*/ 94 h 117"/>
                  <a:gd name="T26" fmla="*/ 198 w 337"/>
                  <a:gd name="T27" fmla="*/ 70 h 117"/>
                  <a:gd name="T28" fmla="*/ 327 w 337"/>
                  <a:gd name="T29" fmla="*/ 70 h 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37" h="117">
                    <a:moveTo>
                      <a:pt x="327" y="70"/>
                    </a:moveTo>
                    <a:lnTo>
                      <a:pt x="296" y="51"/>
                    </a:lnTo>
                    <a:lnTo>
                      <a:pt x="337" y="41"/>
                    </a:lnTo>
                    <a:lnTo>
                      <a:pt x="149" y="0"/>
                    </a:lnTo>
                    <a:lnTo>
                      <a:pt x="31" y="23"/>
                    </a:lnTo>
                    <a:lnTo>
                      <a:pt x="59" y="35"/>
                    </a:lnTo>
                    <a:lnTo>
                      <a:pt x="53" y="57"/>
                    </a:lnTo>
                    <a:lnTo>
                      <a:pt x="0" y="66"/>
                    </a:lnTo>
                    <a:lnTo>
                      <a:pt x="87" y="82"/>
                    </a:lnTo>
                    <a:lnTo>
                      <a:pt x="0" y="94"/>
                    </a:lnTo>
                    <a:lnTo>
                      <a:pt x="69" y="117"/>
                    </a:lnTo>
                    <a:lnTo>
                      <a:pt x="131" y="117"/>
                    </a:lnTo>
                    <a:lnTo>
                      <a:pt x="149" y="94"/>
                    </a:lnTo>
                    <a:lnTo>
                      <a:pt x="198" y="70"/>
                    </a:lnTo>
                    <a:lnTo>
                      <a:pt x="327" y="7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3" name="Freeform 198">
                <a:extLst>
                  <a:ext uri="{FF2B5EF4-FFF2-40B4-BE49-F238E27FC236}">
                    <a16:creationId xmlns:a16="http://schemas.microsoft.com/office/drawing/2014/main" id="{0A0D8E6C-6128-479E-8973-0E47E7AE22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69" y="582"/>
                <a:ext cx="18" cy="9"/>
              </a:xfrm>
              <a:custGeom>
                <a:avLst/>
                <a:gdLst>
                  <a:gd name="T0" fmla="*/ 39 w 72"/>
                  <a:gd name="T1" fmla="*/ 0 h 35"/>
                  <a:gd name="T2" fmla="*/ 0 w 72"/>
                  <a:gd name="T3" fmla="*/ 4 h 35"/>
                  <a:gd name="T4" fmla="*/ 41 w 72"/>
                  <a:gd name="T5" fmla="*/ 16 h 35"/>
                  <a:gd name="T6" fmla="*/ 66 w 72"/>
                  <a:gd name="T7" fmla="*/ 35 h 35"/>
                  <a:gd name="T8" fmla="*/ 72 w 72"/>
                  <a:gd name="T9" fmla="*/ 16 h 35"/>
                  <a:gd name="T10" fmla="*/ 39 w 72"/>
                  <a:gd name="T11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2" h="35">
                    <a:moveTo>
                      <a:pt x="39" y="0"/>
                    </a:moveTo>
                    <a:lnTo>
                      <a:pt x="0" y="4"/>
                    </a:lnTo>
                    <a:lnTo>
                      <a:pt x="41" y="16"/>
                    </a:lnTo>
                    <a:lnTo>
                      <a:pt x="66" y="35"/>
                    </a:lnTo>
                    <a:lnTo>
                      <a:pt x="72" y="16"/>
                    </a:lnTo>
                    <a:lnTo>
                      <a:pt x="39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4" name="Freeform 199">
                <a:extLst>
                  <a:ext uri="{FF2B5EF4-FFF2-40B4-BE49-F238E27FC236}">
                    <a16:creationId xmlns:a16="http://schemas.microsoft.com/office/drawing/2014/main" id="{AD1CFBB6-C759-4370-A3D2-7DE086F4A6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93" y="1738"/>
                <a:ext cx="10" cy="17"/>
              </a:xfrm>
              <a:custGeom>
                <a:avLst/>
                <a:gdLst>
                  <a:gd name="T0" fmla="*/ 39 w 39"/>
                  <a:gd name="T1" fmla="*/ 15 h 64"/>
                  <a:gd name="T2" fmla="*/ 0 w 39"/>
                  <a:gd name="T3" fmla="*/ 0 h 64"/>
                  <a:gd name="T4" fmla="*/ 2 w 39"/>
                  <a:gd name="T5" fmla="*/ 46 h 64"/>
                  <a:gd name="T6" fmla="*/ 15 w 39"/>
                  <a:gd name="T7" fmla="*/ 64 h 64"/>
                  <a:gd name="T8" fmla="*/ 39 w 39"/>
                  <a:gd name="T9" fmla="*/ 15 h 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64">
                    <a:moveTo>
                      <a:pt x="39" y="15"/>
                    </a:moveTo>
                    <a:lnTo>
                      <a:pt x="0" y="0"/>
                    </a:lnTo>
                    <a:lnTo>
                      <a:pt x="2" y="46"/>
                    </a:lnTo>
                    <a:lnTo>
                      <a:pt x="15" y="64"/>
                    </a:lnTo>
                    <a:lnTo>
                      <a:pt x="39" y="15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5" name="Freeform 200">
                <a:extLst>
                  <a:ext uri="{FF2B5EF4-FFF2-40B4-BE49-F238E27FC236}">
                    <a16:creationId xmlns:a16="http://schemas.microsoft.com/office/drawing/2014/main" id="{6AAAAE62-EADB-48C9-93A2-37DEA506FD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57" y="1487"/>
                <a:ext cx="51" cy="31"/>
              </a:xfrm>
              <a:custGeom>
                <a:avLst/>
                <a:gdLst>
                  <a:gd name="T0" fmla="*/ 0 w 203"/>
                  <a:gd name="T1" fmla="*/ 63 h 122"/>
                  <a:gd name="T2" fmla="*/ 12 w 203"/>
                  <a:gd name="T3" fmla="*/ 100 h 122"/>
                  <a:gd name="T4" fmla="*/ 72 w 203"/>
                  <a:gd name="T5" fmla="*/ 122 h 122"/>
                  <a:gd name="T6" fmla="*/ 121 w 203"/>
                  <a:gd name="T7" fmla="*/ 94 h 122"/>
                  <a:gd name="T8" fmla="*/ 127 w 203"/>
                  <a:gd name="T9" fmla="*/ 79 h 122"/>
                  <a:gd name="T10" fmla="*/ 165 w 203"/>
                  <a:gd name="T11" fmla="*/ 79 h 122"/>
                  <a:gd name="T12" fmla="*/ 146 w 203"/>
                  <a:gd name="T13" fmla="*/ 57 h 122"/>
                  <a:gd name="T14" fmla="*/ 156 w 203"/>
                  <a:gd name="T15" fmla="*/ 40 h 122"/>
                  <a:gd name="T16" fmla="*/ 203 w 203"/>
                  <a:gd name="T17" fmla="*/ 0 h 122"/>
                  <a:gd name="T18" fmla="*/ 96 w 203"/>
                  <a:gd name="T19" fmla="*/ 38 h 122"/>
                  <a:gd name="T20" fmla="*/ 55 w 203"/>
                  <a:gd name="T21" fmla="*/ 32 h 122"/>
                  <a:gd name="T22" fmla="*/ 53 w 203"/>
                  <a:gd name="T23" fmla="*/ 57 h 122"/>
                  <a:gd name="T24" fmla="*/ 21 w 203"/>
                  <a:gd name="T25" fmla="*/ 57 h 122"/>
                  <a:gd name="T26" fmla="*/ 0 w 203"/>
                  <a:gd name="T27" fmla="*/ 63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03" h="122">
                    <a:moveTo>
                      <a:pt x="0" y="63"/>
                    </a:moveTo>
                    <a:lnTo>
                      <a:pt x="12" y="100"/>
                    </a:lnTo>
                    <a:lnTo>
                      <a:pt x="72" y="122"/>
                    </a:lnTo>
                    <a:lnTo>
                      <a:pt x="121" y="94"/>
                    </a:lnTo>
                    <a:lnTo>
                      <a:pt x="127" y="79"/>
                    </a:lnTo>
                    <a:lnTo>
                      <a:pt x="165" y="79"/>
                    </a:lnTo>
                    <a:lnTo>
                      <a:pt x="146" y="57"/>
                    </a:lnTo>
                    <a:lnTo>
                      <a:pt x="156" y="40"/>
                    </a:lnTo>
                    <a:lnTo>
                      <a:pt x="203" y="0"/>
                    </a:lnTo>
                    <a:lnTo>
                      <a:pt x="96" y="38"/>
                    </a:lnTo>
                    <a:lnTo>
                      <a:pt x="55" y="32"/>
                    </a:lnTo>
                    <a:lnTo>
                      <a:pt x="53" y="57"/>
                    </a:lnTo>
                    <a:lnTo>
                      <a:pt x="21" y="57"/>
                    </a:lnTo>
                    <a:lnTo>
                      <a:pt x="0" y="6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6" name="Freeform 201">
                <a:extLst>
                  <a:ext uri="{FF2B5EF4-FFF2-40B4-BE49-F238E27FC236}">
                    <a16:creationId xmlns:a16="http://schemas.microsoft.com/office/drawing/2014/main" id="{6EB88662-4DFB-4C4A-A046-AE77F681F2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60" y="1487"/>
                <a:ext cx="61" cy="21"/>
              </a:xfrm>
              <a:custGeom>
                <a:avLst/>
                <a:gdLst>
                  <a:gd name="T0" fmla="*/ 78 w 246"/>
                  <a:gd name="T1" fmla="*/ 53 h 81"/>
                  <a:gd name="T2" fmla="*/ 109 w 246"/>
                  <a:gd name="T3" fmla="*/ 65 h 81"/>
                  <a:gd name="T4" fmla="*/ 112 w 246"/>
                  <a:gd name="T5" fmla="*/ 81 h 81"/>
                  <a:gd name="T6" fmla="*/ 246 w 246"/>
                  <a:gd name="T7" fmla="*/ 69 h 81"/>
                  <a:gd name="T8" fmla="*/ 246 w 246"/>
                  <a:gd name="T9" fmla="*/ 47 h 81"/>
                  <a:gd name="T10" fmla="*/ 206 w 246"/>
                  <a:gd name="T11" fmla="*/ 63 h 81"/>
                  <a:gd name="T12" fmla="*/ 200 w 246"/>
                  <a:gd name="T13" fmla="*/ 38 h 81"/>
                  <a:gd name="T14" fmla="*/ 174 w 246"/>
                  <a:gd name="T15" fmla="*/ 44 h 81"/>
                  <a:gd name="T16" fmla="*/ 135 w 246"/>
                  <a:gd name="T17" fmla="*/ 28 h 81"/>
                  <a:gd name="T18" fmla="*/ 69 w 246"/>
                  <a:gd name="T19" fmla="*/ 34 h 81"/>
                  <a:gd name="T20" fmla="*/ 65 w 246"/>
                  <a:gd name="T21" fmla="*/ 22 h 81"/>
                  <a:gd name="T22" fmla="*/ 18 w 246"/>
                  <a:gd name="T23" fmla="*/ 0 h 81"/>
                  <a:gd name="T24" fmla="*/ 6 w 246"/>
                  <a:gd name="T25" fmla="*/ 6 h 81"/>
                  <a:gd name="T26" fmla="*/ 0 w 246"/>
                  <a:gd name="T27" fmla="*/ 40 h 81"/>
                  <a:gd name="T28" fmla="*/ 10 w 246"/>
                  <a:gd name="T29" fmla="*/ 50 h 81"/>
                  <a:gd name="T30" fmla="*/ 78 w 246"/>
                  <a:gd name="T31" fmla="*/ 53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46" h="81">
                    <a:moveTo>
                      <a:pt x="78" y="53"/>
                    </a:moveTo>
                    <a:lnTo>
                      <a:pt x="109" y="65"/>
                    </a:lnTo>
                    <a:lnTo>
                      <a:pt x="112" y="81"/>
                    </a:lnTo>
                    <a:lnTo>
                      <a:pt x="246" y="69"/>
                    </a:lnTo>
                    <a:lnTo>
                      <a:pt x="246" y="47"/>
                    </a:lnTo>
                    <a:lnTo>
                      <a:pt x="206" y="63"/>
                    </a:lnTo>
                    <a:lnTo>
                      <a:pt x="200" y="38"/>
                    </a:lnTo>
                    <a:lnTo>
                      <a:pt x="174" y="44"/>
                    </a:lnTo>
                    <a:lnTo>
                      <a:pt x="135" y="28"/>
                    </a:lnTo>
                    <a:lnTo>
                      <a:pt x="69" y="34"/>
                    </a:lnTo>
                    <a:lnTo>
                      <a:pt x="65" y="22"/>
                    </a:lnTo>
                    <a:lnTo>
                      <a:pt x="18" y="0"/>
                    </a:lnTo>
                    <a:lnTo>
                      <a:pt x="6" y="6"/>
                    </a:lnTo>
                    <a:lnTo>
                      <a:pt x="0" y="40"/>
                    </a:lnTo>
                    <a:lnTo>
                      <a:pt x="10" y="50"/>
                    </a:lnTo>
                    <a:lnTo>
                      <a:pt x="78" y="5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7" name="Freeform 202">
                <a:extLst>
                  <a:ext uri="{FF2B5EF4-FFF2-40B4-BE49-F238E27FC236}">
                    <a16:creationId xmlns:a16="http://schemas.microsoft.com/office/drawing/2014/main" id="{A3B9C087-B084-47E8-851A-466F8AC0CA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15" y="2187"/>
                <a:ext cx="52" cy="105"/>
              </a:xfrm>
              <a:custGeom>
                <a:avLst/>
                <a:gdLst>
                  <a:gd name="T0" fmla="*/ 105 w 209"/>
                  <a:gd name="T1" fmla="*/ 85 h 423"/>
                  <a:gd name="T2" fmla="*/ 99 w 209"/>
                  <a:gd name="T3" fmla="*/ 64 h 423"/>
                  <a:gd name="T4" fmla="*/ 78 w 209"/>
                  <a:gd name="T5" fmla="*/ 41 h 423"/>
                  <a:gd name="T6" fmla="*/ 27 w 209"/>
                  <a:gd name="T7" fmla="*/ 0 h 423"/>
                  <a:gd name="T8" fmla="*/ 8 w 209"/>
                  <a:gd name="T9" fmla="*/ 7 h 423"/>
                  <a:gd name="T10" fmla="*/ 37 w 209"/>
                  <a:gd name="T11" fmla="*/ 39 h 423"/>
                  <a:gd name="T12" fmla="*/ 25 w 209"/>
                  <a:gd name="T13" fmla="*/ 48 h 423"/>
                  <a:gd name="T14" fmla="*/ 31 w 209"/>
                  <a:gd name="T15" fmla="*/ 70 h 423"/>
                  <a:gd name="T16" fmla="*/ 25 w 209"/>
                  <a:gd name="T17" fmla="*/ 88 h 423"/>
                  <a:gd name="T18" fmla="*/ 12 w 209"/>
                  <a:gd name="T19" fmla="*/ 97 h 423"/>
                  <a:gd name="T20" fmla="*/ 18 w 209"/>
                  <a:gd name="T21" fmla="*/ 129 h 423"/>
                  <a:gd name="T22" fmla="*/ 6 w 209"/>
                  <a:gd name="T23" fmla="*/ 173 h 423"/>
                  <a:gd name="T24" fmla="*/ 8 w 209"/>
                  <a:gd name="T25" fmla="*/ 201 h 423"/>
                  <a:gd name="T26" fmla="*/ 0 w 209"/>
                  <a:gd name="T27" fmla="*/ 199 h 423"/>
                  <a:gd name="T28" fmla="*/ 12 w 209"/>
                  <a:gd name="T29" fmla="*/ 270 h 423"/>
                  <a:gd name="T30" fmla="*/ 15 w 209"/>
                  <a:gd name="T31" fmla="*/ 316 h 423"/>
                  <a:gd name="T32" fmla="*/ 43 w 209"/>
                  <a:gd name="T33" fmla="*/ 400 h 423"/>
                  <a:gd name="T34" fmla="*/ 59 w 209"/>
                  <a:gd name="T35" fmla="*/ 413 h 423"/>
                  <a:gd name="T36" fmla="*/ 90 w 209"/>
                  <a:gd name="T37" fmla="*/ 423 h 423"/>
                  <a:gd name="T38" fmla="*/ 158 w 209"/>
                  <a:gd name="T39" fmla="*/ 392 h 423"/>
                  <a:gd name="T40" fmla="*/ 190 w 209"/>
                  <a:gd name="T41" fmla="*/ 367 h 423"/>
                  <a:gd name="T42" fmla="*/ 203 w 209"/>
                  <a:gd name="T43" fmla="*/ 347 h 423"/>
                  <a:gd name="T44" fmla="*/ 209 w 209"/>
                  <a:gd name="T45" fmla="*/ 310 h 423"/>
                  <a:gd name="T46" fmla="*/ 209 w 209"/>
                  <a:gd name="T47" fmla="*/ 273 h 423"/>
                  <a:gd name="T48" fmla="*/ 196 w 209"/>
                  <a:gd name="T49" fmla="*/ 257 h 423"/>
                  <a:gd name="T50" fmla="*/ 193 w 209"/>
                  <a:gd name="T51" fmla="*/ 242 h 423"/>
                  <a:gd name="T52" fmla="*/ 178 w 209"/>
                  <a:gd name="T53" fmla="*/ 226 h 423"/>
                  <a:gd name="T54" fmla="*/ 174 w 209"/>
                  <a:gd name="T55" fmla="*/ 201 h 423"/>
                  <a:gd name="T56" fmla="*/ 162 w 209"/>
                  <a:gd name="T57" fmla="*/ 185 h 423"/>
                  <a:gd name="T58" fmla="*/ 152 w 209"/>
                  <a:gd name="T59" fmla="*/ 144 h 423"/>
                  <a:gd name="T60" fmla="*/ 131 w 209"/>
                  <a:gd name="T61" fmla="*/ 144 h 423"/>
                  <a:gd name="T62" fmla="*/ 143 w 209"/>
                  <a:gd name="T63" fmla="*/ 138 h 423"/>
                  <a:gd name="T64" fmla="*/ 115 w 209"/>
                  <a:gd name="T65" fmla="*/ 95 h 423"/>
                  <a:gd name="T66" fmla="*/ 105 w 209"/>
                  <a:gd name="T67" fmla="*/ 85 h 4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209" h="423">
                    <a:moveTo>
                      <a:pt x="105" y="85"/>
                    </a:moveTo>
                    <a:lnTo>
                      <a:pt x="99" y="64"/>
                    </a:lnTo>
                    <a:lnTo>
                      <a:pt x="78" y="41"/>
                    </a:lnTo>
                    <a:lnTo>
                      <a:pt x="27" y="0"/>
                    </a:lnTo>
                    <a:lnTo>
                      <a:pt x="8" y="7"/>
                    </a:lnTo>
                    <a:lnTo>
                      <a:pt x="37" y="39"/>
                    </a:lnTo>
                    <a:lnTo>
                      <a:pt x="25" y="48"/>
                    </a:lnTo>
                    <a:lnTo>
                      <a:pt x="31" y="70"/>
                    </a:lnTo>
                    <a:lnTo>
                      <a:pt x="25" y="88"/>
                    </a:lnTo>
                    <a:lnTo>
                      <a:pt x="12" y="97"/>
                    </a:lnTo>
                    <a:lnTo>
                      <a:pt x="18" y="129"/>
                    </a:lnTo>
                    <a:lnTo>
                      <a:pt x="6" y="173"/>
                    </a:lnTo>
                    <a:lnTo>
                      <a:pt x="8" y="201"/>
                    </a:lnTo>
                    <a:lnTo>
                      <a:pt x="0" y="199"/>
                    </a:lnTo>
                    <a:lnTo>
                      <a:pt x="12" y="270"/>
                    </a:lnTo>
                    <a:lnTo>
                      <a:pt x="15" y="316"/>
                    </a:lnTo>
                    <a:lnTo>
                      <a:pt x="43" y="400"/>
                    </a:lnTo>
                    <a:lnTo>
                      <a:pt x="59" y="413"/>
                    </a:lnTo>
                    <a:lnTo>
                      <a:pt x="90" y="423"/>
                    </a:lnTo>
                    <a:lnTo>
                      <a:pt x="158" y="392"/>
                    </a:lnTo>
                    <a:lnTo>
                      <a:pt x="190" y="367"/>
                    </a:lnTo>
                    <a:lnTo>
                      <a:pt x="203" y="347"/>
                    </a:lnTo>
                    <a:lnTo>
                      <a:pt x="209" y="310"/>
                    </a:lnTo>
                    <a:lnTo>
                      <a:pt x="209" y="273"/>
                    </a:lnTo>
                    <a:lnTo>
                      <a:pt x="196" y="257"/>
                    </a:lnTo>
                    <a:lnTo>
                      <a:pt x="193" y="242"/>
                    </a:lnTo>
                    <a:lnTo>
                      <a:pt x="178" y="226"/>
                    </a:lnTo>
                    <a:lnTo>
                      <a:pt x="174" y="201"/>
                    </a:lnTo>
                    <a:lnTo>
                      <a:pt x="162" y="185"/>
                    </a:lnTo>
                    <a:lnTo>
                      <a:pt x="152" y="144"/>
                    </a:lnTo>
                    <a:lnTo>
                      <a:pt x="131" y="144"/>
                    </a:lnTo>
                    <a:lnTo>
                      <a:pt x="143" y="138"/>
                    </a:lnTo>
                    <a:lnTo>
                      <a:pt x="115" y="95"/>
                    </a:lnTo>
                    <a:lnTo>
                      <a:pt x="105" y="8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8" name="Freeform 203">
                <a:extLst>
                  <a:ext uri="{FF2B5EF4-FFF2-40B4-BE49-F238E27FC236}">
                    <a16:creationId xmlns:a16="http://schemas.microsoft.com/office/drawing/2014/main" id="{0FCD49C0-A496-47D6-988E-29FB62A3C5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13" y="2085"/>
                <a:ext cx="10" cy="60"/>
              </a:xfrm>
              <a:custGeom>
                <a:avLst/>
                <a:gdLst>
                  <a:gd name="T0" fmla="*/ 31 w 40"/>
                  <a:gd name="T1" fmla="*/ 25 h 241"/>
                  <a:gd name="T2" fmla="*/ 40 w 40"/>
                  <a:gd name="T3" fmla="*/ 19 h 241"/>
                  <a:gd name="T4" fmla="*/ 34 w 40"/>
                  <a:gd name="T5" fmla="*/ 0 h 241"/>
                  <a:gd name="T6" fmla="*/ 24 w 40"/>
                  <a:gd name="T7" fmla="*/ 3 h 241"/>
                  <a:gd name="T8" fmla="*/ 10 w 40"/>
                  <a:gd name="T9" fmla="*/ 66 h 241"/>
                  <a:gd name="T10" fmla="*/ 18 w 40"/>
                  <a:gd name="T11" fmla="*/ 101 h 241"/>
                  <a:gd name="T12" fmla="*/ 10 w 40"/>
                  <a:gd name="T13" fmla="*/ 185 h 241"/>
                  <a:gd name="T14" fmla="*/ 0 w 40"/>
                  <a:gd name="T15" fmla="*/ 187 h 241"/>
                  <a:gd name="T16" fmla="*/ 12 w 40"/>
                  <a:gd name="T17" fmla="*/ 241 h 241"/>
                  <a:gd name="T18" fmla="*/ 24 w 40"/>
                  <a:gd name="T19" fmla="*/ 203 h 241"/>
                  <a:gd name="T20" fmla="*/ 22 w 40"/>
                  <a:gd name="T21" fmla="*/ 163 h 241"/>
                  <a:gd name="T22" fmla="*/ 37 w 40"/>
                  <a:gd name="T23" fmla="*/ 113 h 241"/>
                  <a:gd name="T24" fmla="*/ 34 w 40"/>
                  <a:gd name="T25" fmla="*/ 78 h 241"/>
                  <a:gd name="T26" fmla="*/ 24 w 40"/>
                  <a:gd name="T27" fmla="*/ 76 h 241"/>
                  <a:gd name="T28" fmla="*/ 40 w 40"/>
                  <a:gd name="T29" fmla="*/ 56 h 241"/>
                  <a:gd name="T30" fmla="*/ 40 w 40"/>
                  <a:gd name="T31" fmla="*/ 35 h 241"/>
                  <a:gd name="T32" fmla="*/ 31 w 40"/>
                  <a:gd name="T33" fmla="*/ 25 h 2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40" h="241">
                    <a:moveTo>
                      <a:pt x="31" y="25"/>
                    </a:moveTo>
                    <a:lnTo>
                      <a:pt x="40" y="19"/>
                    </a:lnTo>
                    <a:lnTo>
                      <a:pt x="34" y="0"/>
                    </a:lnTo>
                    <a:lnTo>
                      <a:pt x="24" y="3"/>
                    </a:lnTo>
                    <a:lnTo>
                      <a:pt x="10" y="66"/>
                    </a:lnTo>
                    <a:lnTo>
                      <a:pt x="18" y="101"/>
                    </a:lnTo>
                    <a:lnTo>
                      <a:pt x="10" y="185"/>
                    </a:lnTo>
                    <a:lnTo>
                      <a:pt x="0" y="187"/>
                    </a:lnTo>
                    <a:lnTo>
                      <a:pt x="12" y="241"/>
                    </a:lnTo>
                    <a:lnTo>
                      <a:pt x="24" y="203"/>
                    </a:lnTo>
                    <a:lnTo>
                      <a:pt x="22" y="163"/>
                    </a:lnTo>
                    <a:lnTo>
                      <a:pt x="37" y="113"/>
                    </a:lnTo>
                    <a:lnTo>
                      <a:pt x="34" y="78"/>
                    </a:lnTo>
                    <a:lnTo>
                      <a:pt x="24" y="76"/>
                    </a:lnTo>
                    <a:lnTo>
                      <a:pt x="40" y="56"/>
                    </a:lnTo>
                    <a:lnTo>
                      <a:pt x="40" y="35"/>
                    </a:lnTo>
                    <a:lnTo>
                      <a:pt x="31" y="25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169" name="Freeform 204">
                <a:extLst>
                  <a:ext uri="{FF2B5EF4-FFF2-40B4-BE49-F238E27FC236}">
                    <a16:creationId xmlns:a16="http://schemas.microsoft.com/office/drawing/2014/main" id="{9C6BE226-D0AD-44A7-930C-BFC90F0F2B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11" y="2158"/>
                <a:ext cx="5" cy="10"/>
              </a:xfrm>
              <a:custGeom>
                <a:avLst/>
                <a:gdLst>
                  <a:gd name="T0" fmla="*/ 13 w 19"/>
                  <a:gd name="T1" fmla="*/ 0 h 41"/>
                  <a:gd name="T2" fmla="*/ 0 w 19"/>
                  <a:gd name="T3" fmla="*/ 13 h 41"/>
                  <a:gd name="T4" fmla="*/ 0 w 19"/>
                  <a:gd name="T5" fmla="*/ 37 h 41"/>
                  <a:gd name="T6" fmla="*/ 17 w 19"/>
                  <a:gd name="T7" fmla="*/ 41 h 41"/>
                  <a:gd name="T8" fmla="*/ 19 w 19"/>
                  <a:gd name="T9" fmla="*/ 13 h 41"/>
                  <a:gd name="T10" fmla="*/ 13 w 19"/>
                  <a:gd name="T11" fmla="*/ 0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" h="41">
                    <a:moveTo>
                      <a:pt x="13" y="0"/>
                    </a:moveTo>
                    <a:lnTo>
                      <a:pt x="0" y="13"/>
                    </a:lnTo>
                    <a:lnTo>
                      <a:pt x="0" y="37"/>
                    </a:lnTo>
                    <a:lnTo>
                      <a:pt x="17" y="41"/>
                    </a:lnTo>
                    <a:lnTo>
                      <a:pt x="19" y="13"/>
                    </a:lnTo>
                    <a:lnTo>
                      <a:pt x="13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grpSp>
          <p:nvGrpSpPr>
            <p:cNvPr id="11" name="Group 406">
              <a:extLst>
                <a:ext uri="{FF2B5EF4-FFF2-40B4-BE49-F238E27FC236}">
                  <a16:creationId xmlns:a16="http://schemas.microsoft.com/office/drawing/2014/main" id="{505AAAEC-4914-4C94-B7BC-5264D8FFB9F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" y="343"/>
              <a:ext cx="7678" cy="3597"/>
              <a:chOff x="1" y="343"/>
              <a:chExt cx="7678" cy="3597"/>
            </a:xfrm>
          </p:grpSpPr>
          <p:sp>
            <p:nvSpPr>
              <p:cNvPr id="770" name="Freeform 206">
                <a:extLst>
                  <a:ext uri="{FF2B5EF4-FFF2-40B4-BE49-F238E27FC236}">
                    <a16:creationId xmlns:a16="http://schemas.microsoft.com/office/drawing/2014/main" id="{536934C1-4962-4284-B399-A5B7A22EA6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86" y="2300"/>
                <a:ext cx="280" cy="312"/>
              </a:xfrm>
              <a:custGeom>
                <a:avLst/>
                <a:gdLst>
                  <a:gd name="T0" fmla="*/ 34 w 1117"/>
                  <a:gd name="T1" fmla="*/ 0 h 1250"/>
                  <a:gd name="T2" fmla="*/ 10 w 1117"/>
                  <a:gd name="T3" fmla="*/ 50 h 1250"/>
                  <a:gd name="T4" fmla="*/ 153 w 1117"/>
                  <a:gd name="T5" fmla="*/ 203 h 1250"/>
                  <a:gd name="T6" fmla="*/ 237 w 1117"/>
                  <a:gd name="T7" fmla="*/ 300 h 1250"/>
                  <a:gd name="T8" fmla="*/ 288 w 1117"/>
                  <a:gd name="T9" fmla="*/ 372 h 1250"/>
                  <a:gd name="T10" fmla="*/ 350 w 1117"/>
                  <a:gd name="T11" fmla="*/ 444 h 1250"/>
                  <a:gd name="T12" fmla="*/ 434 w 1117"/>
                  <a:gd name="T13" fmla="*/ 600 h 1250"/>
                  <a:gd name="T14" fmla="*/ 474 w 1117"/>
                  <a:gd name="T15" fmla="*/ 663 h 1250"/>
                  <a:gd name="T16" fmla="*/ 521 w 1117"/>
                  <a:gd name="T17" fmla="*/ 754 h 1250"/>
                  <a:gd name="T18" fmla="*/ 546 w 1117"/>
                  <a:gd name="T19" fmla="*/ 844 h 1250"/>
                  <a:gd name="T20" fmla="*/ 621 w 1117"/>
                  <a:gd name="T21" fmla="*/ 963 h 1250"/>
                  <a:gd name="T22" fmla="*/ 722 w 1117"/>
                  <a:gd name="T23" fmla="*/ 1075 h 1250"/>
                  <a:gd name="T24" fmla="*/ 783 w 1117"/>
                  <a:gd name="T25" fmla="*/ 1137 h 1250"/>
                  <a:gd name="T26" fmla="*/ 902 w 1117"/>
                  <a:gd name="T27" fmla="*/ 1250 h 1250"/>
                  <a:gd name="T28" fmla="*/ 924 w 1117"/>
                  <a:gd name="T29" fmla="*/ 1225 h 1250"/>
                  <a:gd name="T30" fmla="*/ 971 w 1117"/>
                  <a:gd name="T31" fmla="*/ 1215 h 1250"/>
                  <a:gd name="T32" fmla="*/ 999 w 1117"/>
                  <a:gd name="T33" fmla="*/ 1241 h 1250"/>
                  <a:gd name="T34" fmla="*/ 1018 w 1117"/>
                  <a:gd name="T35" fmla="*/ 1129 h 1250"/>
                  <a:gd name="T36" fmla="*/ 1031 w 1117"/>
                  <a:gd name="T37" fmla="*/ 1025 h 1250"/>
                  <a:gd name="T38" fmla="*/ 1043 w 1117"/>
                  <a:gd name="T39" fmla="*/ 959 h 1250"/>
                  <a:gd name="T40" fmla="*/ 1037 w 1117"/>
                  <a:gd name="T41" fmla="*/ 916 h 1250"/>
                  <a:gd name="T42" fmla="*/ 1117 w 1117"/>
                  <a:gd name="T43" fmla="*/ 938 h 1250"/>
                  <a:gd name="T44" fmla="*/ 1072 w 1117"/>
                  <a:gd name="T45" fmla="*/ 872 h 1250"/>
                  <a:gd name="T46" fmla="*/ 1046 w 1117"/>
                  <a:gd name="T47" fmla="*/ 782 h 1250"/>
                  <a:gd name="T48" fmla="*/ 959 w 1117"/>
                  <a:gd name="T49" fmla="*/ 822 h 1250"/>
                  <a:gd name="T50" fmla="*/ 1031 w 1117"/>
                  <a:gd name="T51" fmla="*/ 895 h 1250"/>
                  <a:gd name="T52" fmla="*/ 1002 w 1117"/>
                  <a:gd name="T53" fmla="*/ 891 h 1250"/>
                  <a:gd name="T54" fmla="*/ 931 w 1117"/>
                  <a:gd name="T55" fmla="*/ 856 h 1250"/>
                  <a:gd name="T56" fmla="*/ 893 w 1117"/>
                  <a:gd name="T57" fmla="*/ 778 h 1250"/>
                  <a:gd name="T58" fmla="*/ 834 w 1117"/>
                  <a:gd name="T59" fmla="*/ 725 h 1250"/>
                  <a:gd name="T60" fmla="*/ 824 w 1117"/>
                  <a:gd name="T61" fmla="*/ 637 h 1250"/>
                  <a:gd name="T62" fmla="*/ 828 w 1117"/>
                  <a:gd name="T63" fmla="*/ 578 h 1250"/>
                  <a:gd name="T64" fmla="*/ 762 w 1117"/>
                  <a:gd name="T65" fmla="*/ 563 h 1250"/>
                  <a:gd name="T66" fmla="*/ 746 w 1117"/>
                  <a:gd name="T67" fmla="*/ 532 h 1250"/>
                  <a:gd name="T68" fmla="*/ 671 w 1117"/>
                  <a:gd name="T69" fmla="*/ 459 h 1250"/>
                  <a:gd name="T70" fmla="*/ 593 w 1117"/>
                  <a:gd name="T71" fmla="*/ 391 h 1250"/>
                  <a:gd name="T72" fmla="*/ 558 w 1117"/>
                  <a:gd name="T73" fmla="*/ 413 h 1250"/>
                  <a:gd name="T74" fmla="*/ 462 w 1117"/>
                  <a:gd name="T75" fmla="*/ 319 h 1250"/>
                  <a:gd name="T76" fmla="*/ 341 w 1117"/>
                  <a:gd name="T77" fmla="*/ 200 h 1250"/>
                  <a:gd name="T78" fmla="*/ 288 w 1117"/>
                  <a:gd name="T79" fmla="*/ 165 h 1250"/>
                  <a:gd name="T80" fmla="*/ 259 w 1117"/>
                  <a:gd name="T81" fmla="*/ 81 h 1250"/>
                  <a:gd name="T82" fmla="*/ 153 w 1117"/>
                  <a:gd name="T83" fmla="*/ 38 h 12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117" h="1250">
                    <a:moveTo>
                      <a:pt x="85" y="38"/>
                    </a:moveTo>
                    <a:lnTo>
                      <a:pt x="50" y="6"/>
                    </a:lnTo>
                    <a:lnTo>
                      <a:pt x="34" y="0"/>
                    </a:lnTo>
                    <a:lnTo>
                      <a:pt x="0" y="9"/>
                    </a:lnTo>
                    <a:lnTo>
                      <a:pt x="0" y="38"/>
                    </a:lnTo>
                    <a:lnTo>
                      <a:pt x="10" y="50"/>
                    </a:lnTo>
                    <a:lnTo>
                      <a:pt x="22" y="87"/>
                    </a:lnTo>
                    <a:lnTo>
                      <a:pt x="128" y="203"/>
                    </a:lnTo>
                    <a:lnTo>
                      <a:pt x="153" y="203"/>
                    </a:lnTo>
                    <a:lnTo>
                      <a:pt x="165" y="209"/>
                    </a:lnTo>
                    <a:lnTo>
                      <a:pt x="216" y="288"/>
                    </a:lnTo>
                    <a:lnTo>
                      <a:pt x="237" y="300"/>
                    </a:lnTo>
                    <a:lnTo>
                      <a:pt x="243" y="350"/>
                    </a:lnTo>
                    <a:lnTo>
                      <a:pt x="253" y="362"/>
                    </a:lnTo>
                    <a:lnTo>
                      <a:pt x="288" y="372"/>
                    </a:lnTo>
                    <a:lnTo>
                      <a:pt x="328" y="399"/>
                    </a:lnTo>
                    <a:lnTo>
                      <a:pt x="356" y="434"/>
                    </a:lnTo>
                    <a:lnTo>
                      <a:pt x="350" y="444"/>
                    </a:lnTo>
                    <a:lnTo>
                      <a:pt x="359" y="463"/>
                    </a:lnTo>
                    <a:lnTo>
                      <a:pt x="388" y="581"/>
                    </a:lnTo>
                    <a:lnTo>
                      <a:pt x="434" y="600"/>
                    </a:lnTo>
                    <a:lnTo>
                      <a:pt x="447" y="612"/>
                    </a:lnTo>
                    <a:lnTo>
                      <a:pt x="453" y="641"/>
                    </a:lnTo>
                    <a:lnTo>
                      <a:pt x="474" y="663"/>
                    </a:lnTo>
                    <a:lnTo>
                      <a:pt x="509" y="723"/>
                    </a:lnTo>
                    <a:lnTo>
                      <a:pt x="503" y="735"/>
                    </a:lnTo>
                    <a:lnTo>
                      <a:pt x="521" y="754"/>
                    </a:lnTo>
                    <a:lnTo>
                      <a:pt x="531" y="784"/>
                    </a:lnTo>
                    <a:lnTo>
                      <a:pt x="552" y="832"/>
                    </a:lnTo>
                    <a:lnTo>
                      <a:pt x="546" y="844"/>
                    </a:lnTo>
                    <a:lnTo>
                      <a:pt x="572" y="891"/>
                    </a:lnTo>
                    <a:lnTo>
                      <a:pt x="593" y="903"/>
                    </a:lnTo>
                    <a:lnTo>
                      <a:pt x="621" y="963"/>
                    </a:lnTo>
                    <a:lnTo>
                      <a:pt x="675" y="1004"/>
                    </a:lnTo>
                    <a:lnTo>
                      <a:pt x="681" y="1041"/>
                    </a:lnTo>
                    <a:lnTo>
                      <a:pt x="722" y="1075"/>
                    </a:lnTo>
                    <a:lnTo>
                      <a:pt x="736" y="1098"/>
                    </a:lnTo>
                    <a:lnTo>
                      <a:pt x="769" y="1119"/>
                    </a:lnTo>
                    <a:lnTo>
                      <a:pt x="783" y="1137"/>
                    </a:lnTo>
                    <a:lnTo>
                      <a:pt x="814" y="1147"/>
                    </a:lnTo>
                    <a:lnTo>
                      <a:pt x="887" y="1250"/>
                    </a:lnTo>
                    <a:lnTo>
                      <a:pt x="902" y="1250"/>
                    </a:lnTo>
                    <a:lnTo>
                      <a:pt x="890" y="1207"/>
                    </a:lnTo>
                    <a:lnTo>
                      <a:pt x="902" y="1207"/>
                    </a:lnTo>
                    <a:lnTo>
                      <a:pt x="924" y="1225"/>
                    </a:lnTo>
                    <a:lnTo>
                      <a:pt x="947" y="1235"/>
                    </a:lnTo>
                    <a:lnTo>
                      <a:pt x="959" y="1197"/>
                    </a:lnTo>
                    <a:lnTo>
                      <a:pt x="971" y="1215"/>
                    </a:lnTo>
                    <a:lnTo>
                      <a:pt x="984" y="1223"/>
                    </a:lnTo>
                    <a:lnTo>
                      <a:pt x="986" y="1238"/>
                    </a:lnTo>
                    <a:lnTo>
                      <a:pt x="999" y="1241"/>
                    </a:lnTo>
                    <a:lnTo>
                      <a:pt x="1012" y="1219"/>
                    </a:lnTo>
                    <a:lnTo>
                      <a:pt x="1021" y="1143"/>
                    </a:lnTo>
                    <a:lnTo>
                      <a:pt x="1018" y="1129"/>
                    </a:lnTo>
                    <a:lnTo>
                      <a:pt x="1025" y="1090"/>
                    </a:lnTo>
                    <a:lnTo>
                      <a:pt x="1015" y="1065"/>
                    </a:lnTo>
                    <a:lnTo>
                      <a:pt x="1031" y="1025"/>
                    </a:lnTo>
                    <a:lnTo>
                      <a:pt x="1018" y="1006"/>
                    </a:lnTo>
                    <a:lnTo>
                      <a:pt x="1027" y="975"/>
                    </a:lnTo>
                    <a:lnTo>
                      <a:pt x="1043" y="959"/>
                    </a:lnTo>
                    <a:lnTo>
                      <a:pt x="1043" y="938"/>
                    </a:lnTo>
                    <a:lnTo>
                      <a:pt x="1031" y="931"/>
                    </a:lnTo>
                    <a:lnTo>
                      <a:pt x="1037" y="916"/>
                    </a:lnTo>
                    <a:lnTo>
                      <a:pt x="1080" y="932"/>
                    </a:lnTo>
                    <a:lnTo>
                      <a:pt x="1105" y="944"/>
                    </a:lnTo>
                    <a:lnTo>
                      <a:pt x="1117" y="938"/>
                    </a:lnTo>
                    <a:lnTo>
                      <a:pt x="1105" y="900"/>
                    </a:lnTo>
                    <a:lnTo>
                      <a:pt x="1117" y="887"/>
                    </a:lnTo>
                    <a:lnTo>
                      <a:pt x="1072" y="872"/>
                    </a:lnTo>
                    <a:lnTo>
                      <a:pt x="1058" y="840"/>
                    </a:lnTo>
                    <a:lnTo>
                      <a:pt x="1058" y="813"/>
                    </a:lnTo>
                    <a:lnTo>
                      <a:pt x="1046" y="782"/>
                    </a:lnTo>
                    <a:lnTo>
                      <a:pt x="1033" y="772"/>
                    </a:lnTo>
                    <a:lnTo>
                      <a:pt x="990" y="778"/>
                    </a:lnTo>
                    <a:lnTo>
                      <a:pt x="959" y="822"/>
                    </a:lnTo>
                    <a:lnTo>
                      <a:pt x="974" y="840"/>
                    </a:lnTo>
                    <a:lnTo>
                      <a:pt x="1015" y="840"/>
                    </a:lnTo>
                    <a:lnTo>
                      <a:pt x="1031" y="895"/>
                    </a:lnTo>
                    <a:lnTo>
                      <a:pt x="1018" y="922"/>
                    </a:lnTo>
                    <a:lnTo>
                      <a:pt x="1018" y="900"/>
                    </a:lnTo>
                    <a:lnTo>
                      <a:pt x="1002" y="891"/>
                    </a:lnTo>
                    <a:lnTo>
                      <a:pt x="996" y="872"/>
                    </a:lnTo>
                    <a:lnTo>
                      <a:pt x="955" y="866"/>
                    </a:lnTo>
                    <a:lnTo>
                      <a:pt x="931" y="856"/>
                    </a:lnTo>
                    <a:lnTo>
                      <a:pt x="933" y="840"/>
                    </a:lnTo>
                    <a:lnTo>
                      <a:pt x="902" y="809"/>
                    </a:lnTo>
                    <a:lnTo>
                      <a:pt x="893" y="778"/>
                    </a:lnTo>
                    <a:lnTo>
                      <a:pt x="887" y="723"/>
                    </a:lnTo>
                    <a:lnTo>
                      <a:pt x="847" y="716"/>
                    </a:lnTo>
                    <a:lnTo>
                      <a:pt x="834" y="725"/>
                    </a:lnTo>
                    <a:lnTo>
                      <a:pt x="790" y="688"/>
                    </a:lnTo>
                    <a:lnTo>
                      <a:pt x="793" y="659"/>
                    </a:lnTo>
                    <a:lnTo>
                      <a:pt x="824" y="637"/>
                    </a:lnTo>
                    <a:lnTo>
                      <a:pt x="783" y="637"/>
                    </a:lnTo>
                    <a:lnTo>
                      <a:pt x="834" y="610"/>
                    </a:lnTo>
                    <a:lnTo>
                      <a:pt x="828" y="578"/>
                    </a:lnTo>
                    <a:lnTo>
                      <a:pt x="802" y="557"/>
                    </a:lnTo>
                    <a:lnTo>
                      <a:pt x="724" y="588"/>
                    </a:lnTo>
                    <a:lnTo>
                      <a:pt x="762" y="563"/>
                    </a:lnTo>
                    <a:lnTo>
                      <a:pt x="753" y="538"/>
                    </a:lnTo>
                    <a:lnTo>
                      <a:pt x="751" y="538"/>
                    </a:lnTo>
                    <a:lnTo>
                      <a:pt x="746" y="532"/>
                    </a:lnTo>
                    <a:lnTo>
                      <a:pt x="712" y="532"/>
                    </a:lnTo>
                    <a:lnTo>
                      <a:pt x="681" y="500"/>
                    </a:lnTo>
                    <a:lnTo>
                      <a:pt x="671" y="459"/>
                    </a:lnTo>
                    <a:lnTo>
                      <a:pt x="638" y="432"/>
                    </a:lnTo>
                    <a:lnTo>
                      <a:pt x="603" y="425"/>
                    </a:lnTo>
                    <a:lnTo>
                      <a:pt x="593" y="391"/>
                    </a:lnTo>
                    <a:lnTo>
                      <a:pt x="568" y="362"/>
                    </a:lnTo>
                    <a:lnTo>
                      <a:pt x="544" y="368"/>
                    </a:lnTo>
                    <a:lnTo>
                      <a:pt x="558" y="413"/>
                    </a:lnTo>
                    <a:lnTo>
                      <a:pt x="507" y="360"/>
                    </a:lnTo>
                    <a:lnTo>
                      <a:pt x="487" y="319"/>
                    </a:lnTo>
                    <a:lnTo>
                      <a:pt x="462" y="319"/>
                    </a:lnTo>
                    <a:lnTo>
                      <a:pt x="466" y="291"/>
                    </a:lnTo>
                    <a:lnTo>
                      <a:pt x="388" y="225"/>
                    </a:lnTo>
                    <a:lnTo>
                      <a:pt x="341" y="200"/>
                    </a:lnTo>
                    <a:lnTo>
                      <a:pt x="335" y="184"/>
                    </a:lnTo>
                    <a:lnTo>
                      <a:pt x="309" y="169"/>
                    </a:lnTo>
                    <a:lnTo>
                      <a:pt x="288" y="165"/>
                    </a:lnTo>
                    <a:lnTo>
                      <a:pt x="296" y="131"/>
                    </a:lnTo>
                    <a:lnTo>
                      <a:pt x="269" y="118"/>
                    </a:lnTo>
                    <a:lnTo>
                      <a:pt x="259" y="81"/>
                    </a:lnTo>
                    <a:lnTo>
                      <a:pt x="222" y="44"/>
                    </a:lnTo>
                    <a:lnTo>
                      <a:pt x="191" y="53"/>
                    </a:lnTo>
                    <a:lnTo>
                      <a:pt x="153" y="38"/>
                    </a:lnTo>
                    <a:lnTo>
                      <a:pt x="132" y="47"/>
                    </a:lnTo>
                    <a:lnTo>
                      <a:pt x="85" y="38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1" name="Freeform 207">
                <a:extLst>
                  <a:ext uri="{FF2B5EF4-FFF2-40B4-BE49-F238E27FC236}">
                    <a16:creationId xmlns:a16="http://schemas.microsoft.com/office/drawing/2014/main" id="{587947EF-A012-49E3-8B4C-0876FB081A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05" y="2420"/>
                <a:ext cx="10" cy="11"/>
              </a:xfrm>
              <a:custGeom>
                <a:avLst/>
                <a:gdLst>
                  <a:gd name="T0" fmla="*/ 32 w 40"/>
                  <a:gd name="T1" fmla="*/ 0 h 43"/>
                  <a:gd name="T2" fmla="*/ 10 w 40"/>
                  <a:gd name="T3" fmla="*/ 2 h 43"/>
                  <a:gd name="T4" fmla="*/ 0 w 40"/>
                  <a:gd name="T5" fmla="*/ 21 h 43"/>
                  <a:gd name="T6" fmla="*/ 22 w 40"/>
                  <a:gd name="T7" fmla="*/ 18 h 43"/>
                  <a:gd name="T8" fmla="*/ 32 w 40"/>
                  <a:gd name="T9" fmla="*/ 43 h 43"/>
                  <a:gd name="T10" fmla="*/ 40 w 40"/>
                  <a:gd name="T11" fmla="*/ 31 h 43"/>
                  <a:gd name="T12" fmla="*/ 32 w 40"/>
                  <a:gd name="T13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0" h="43">
                    <a:moveTo>
                      <a:pt x="32" y="0"/>
                    </a:moveTo>
                    <a:lnTo>
                      <a:pt x="10" y="2"/>
                    </a:lnTo>
                    <a:lnTo>
                      <a:pt x="0" y="21"/>
                    </a:lnTo>
                    <a:lnTo>
                      <a:pt x="22" y="18"/>
                    </a:lnTo>
                    <a:lnTo>
                      <a:pt x="32" y="43"/>
                    </a:lnTo>
                    <a:lnTo>
                      <a:pt x="40" y="31"/>
                    </a:lnTo>
                    <a:lnTo>
                      <a:pt x="32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2" name="Freeform 208">
                <a:extLst>
                  <a:ext uri="{FF2B5EF4-FFF2-40B4-BE49-F238E27FC236}">
                    <a16:creationId xmlns:a16="http://schemas.microsoft.com/office/drawing/2014/main" id="{F2625335-6F6D-4E86-B02A-36076562BFF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29" y="2612"/>
                <a:ext cx="415" cy="87"/>
              </a:xfrm>
              <a:custGeom>
                <a:avLst/>
                <a:gdLst>
                  <a:gd name="T0" fmla="*/ 81 w 1661"/>
                  <a:gd name="T1" fmla="*/ 7 h 347"/>
                  <a:gd name="T2" fmla="*/ 41 w 1661"/>
                  <a:gd name="T3" fmla="*/ 22 h 347"/>
                  <a:gd name="T4" fmla="*/ 15 w 1661"/>
                  <a:gd name="T5" fmla="*/ 81 h 347"/>
                  <a:gd name="T6" fmla="*/ 81 w 1661"/>
                  <a:gd name="T7" fmla="*/ 119 h 347"/>
                  <a:gd name="T8" fmla="*/ 84 w 1661"/>
                  <a:gd name="T9" fmla="*/ 147 h 347"/>
                  <a:gd name="T10" fmla="*/ 222 w 1661"/>
                  <a:gd name="T11" fmla="*/ 197 h 347"/>
                  <a:gd name="T12" fmla="*/ 330 w 1661"/>
                  <a:gd name="T13" fmla="*/ 200 h 347"/>
                  <a:gd name="T14" fmla="*/ 490 w 1661"/>
                  <a:gd name="T15" fmla="*/ 251 h 347"/>
                  <a:gd name="T16" fmla="*/ 580 w 1661"/>
                  <a:gd name="T17" fmla="*/ 269 h 347"/>
                  <a:gd name="T18" fmla="*/ 674 w 1661"/>
                  <a:gd name="T19" fmla="*/ 275 h 347"/>
                  <a:gd name="T20" fmla="*/ 731 w 1661"/>
                  <a:gd name="T21" fmla="*/ 259 h 347"/>
                  <a:gd name="T22" fmla="*/ 858 w 1661"/>
                  <a:gd name="T23" fmla="*/ 310 h 347"/>
                  <a:gd name="T24" fmla="*/ 858 w 1661"/>
                  <a:gd name="T25" fmla="*/ 269 h 347"/>
                  <a:gd name="T26" fmla="*/ 928 w 1661"/>
                  <a:gd name="T27" fmla="*/ 294 h 347"/>
                  <a:gd name="T28" fmla="*/ 996 w 1661"/>
                  <a:gd name="T29" fmla="*/ 322 h 347"/>
                  <a:gd name="T30" fmla="*/ 1056 w 1661"/>
                  <a:gd name="T31" fmla="*/ 285 h 347"/>
                  <a:gd name="T32" fmla="*/ 1059 w 1661"/>
                  <a:gd name="T33" fmla="*/ 337 h 347"/>
                  <a:gd name="T34" fmla="*/ 1258 w 1661"/>
                  <a:gd name="T35" fmla="*/ 319 h 347"/>
                  <a:gd name="T36" fmla="*/ 1362 w 1661"/>
                  <a:gd name="T37" fmla="*/ 322 h 347"/>
                  <a:gd name="T38" fmla="*/ 1421 w 1661"/>
                  <a:gd name="T39" fmla="*/ 312 h 347"/>
                  <a:gd name="T40" fmla="*/ 1454 w 1661"/>
                  <a:gd name="T41" fmla="*/ 329 h 347"/>
                  <a:gd name="T42" fmla="*/ 1524 w 1661"/>
                  <a:gd name="T43" fmla="*/ 325 h 347"/>
                  <a:gd name="T44" fmla="*/ 1595 w 1661"/>
                  <a:gd name="T45" fmla="*/ 310 h 347"/>
                  <a:gd name="T46" fmla="*/ 1648 w 1661"/>
                  <a:gd name="T47" fmla="*/ 234 h 347"/>
                  <a:gd name="T48" fmla="*/ 1589 w 1661"/>
                  <a:gd name="T49" fmla="*/ 298 h 347"/>
                  <a:gd name="T50" fmla="*/ 1514 w 1661"/>
                  <a:gd name="T51" fmla="*/ 294 h 347"/>
                  <a:gd name="T52" fmla="*/ 1413 w 1661"/>
                  <a:gd name="T53" fmla="*/ 253 h 347"/>
                  <a:gd name="T54" fmla="*/ 1280 w 1661"/>
                  <a:gd name="T55" fmla="*/ 298 h 347"/>
                  <a:gd name="T56" fmla="*/ 1211 w 1661"/>
                  <a:gd name="T57" fmla="*/ 269 h 347"/>
                  <a:gd name="T58" fmla="*/ 1155 w 1661"/>
                  <a:gd name="T59" fmla="*/ 253 h 347"/>
                  <a:gd name="T60" fmla="*/ 1158 w 1661"/>
                  <a:gd name="T61" fmla="*/ 294 h 347"/>
                  <a:gd name="T62" fmla="*/ 1082 w 1661"/>
                  <a:gd name="T63" fmla="*/ 283 h 347"/>
                  <a:gd name="T64" fmla="*/ 1024 w 1661"/>
                  <a:gd name="T65" fmla="*/ 251 h 347"/>
                  <a:gd name="T66" fmla="*/ 949 w 1661"/>
                  <a:gd name="T67" fmla="*/ 251 h 347"/>
                  <a:gd name="T68" fmla="*/ 841 w 1661"/>
                  <a:gd name="T69" fmla="*/ 241 h 347"/>
                  <a:gd name="T70" fmla="*/ 787 w 1661"/>
                  <a:gd name="T71" fmla="*/ 197 h 347"/>
                  <a:gd name="T72" fmla="*/ 690 w 1661"/>
                  <a:gd name="T73" fmla="*/ 179 h 347"/>
                  <a:gd name="T74" fmla="*/ 674 w 1661"/>
                  <a:gd name="T75" fmla="*/ 122 h 347"/>
                  <a:gd name="T76" fmla="*/ 764 w 1661"/>
                  <a:gd name="T77" fmla="*/ 147 h 347"/>
                  <a:gd name="T78" fmla="*/ 805 w 1661"/>
                  <a:gd name="T79" fmla="*/ 107 h 347"/>
                  <a:gd name="T80" fmla="*/ 593 w 1661"/>
                  <a:gd name="T81" fmla="*/ 93 h 347"/>
                  <a:gd name="T82" fmla="*/ 541 w 1661"/>
                  <a:gd name="T83" fmla="*/ 87 h 347"/>
                  <a:gd name="T84" fmla="*/ 496 w 1661"/>
                  <a:gd name="T85" fmla="*/ 66 h 347"/>
                  <a:gd name="T86" fmla="*/ 447 w 1661"/>
                  <a:gd name="T87" fmla="*/ 107 h 347"/>
                  <a:gd name="T88" fmla="*/ 363 w 1661"/>
                  <a:gd name="T89" fmla="*/ 107 h 347"/>
                  <a:gd name="T90" fmla="*/ 271 w 1661"/>
                  <a:gd name="T91" fmla="*/ 41 h 347"/>
                  <a:gd name="T92" fmla="*/ 209 w 1661"/>
                  <a:gd name="T93" fmla="*/ 38 h 347"/>
                  <a:gd name="T94" fmla="*/ 152 w 1661"/>
                  <a:gd name="T95" fmla="*/ 3 h 347"/>
                  <a:gd name="T96" fmla="*/ 122 w 1661"/>
                  <a:gd name="T97" fmla="*/ 13 h 3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661" h="347">
                    <a:moveTo>
                      <a:pt x="122" y="13"/>
                    </a:moveTo>
                    <a:lnTo>
                      <a:pt x="101" y="15"/>
                    </a:lnTo>
                    <a:lnTo>
                      <a:pt x="81" y="7"/>
                    </a:lnTo>
                    <a:lnTo>
                      <a:pt x="68" y="13"/>
                    </a:lnTo>
                    <a:lnTo>
                      <a:pt x="60" y="0"/>
                    </a:lnTo>
                    <a:lnTo>
                      <a:pt x="41" y="22"/>
                    </a:lnTo>
                    <a:lnTo>
                      <a:pt x="34" y="62"/>
                    </a:lnTo>
                    <a:lnTo>
                      <a:pt x="15" y="62"/>
                    </a:lnTo>
                    <a:lnTo>
                      <a:pt x="15" y="81"/>
                    </a:lnTo>
                    <a:lnTo>
                      <a:pt x="0" y="101"/>
                    </a:lnTo>
                    <a:lnTo>
                      <a:pt x="50" y="101"/>
                    </a:lnTo>
                    <a:lnTo>
                      <a:pt x="81" y="119"/>
                    </a:lnTo>
                    <a:lnTo>
                      <a:pt x="101" y="119"/>
                    </a:lnTo>
                    <a:lnTo>
                      <a:pt x="101" y="128"/>
                    </a:lnTo>
                    <a:lnTo>
                      <a:pt x="84" y="147"/>
                    </a:lnTo>
                    <a:lnTo>
                      <a:pt x="87" y="160"/>
                    </a:lnTo>
                    <a:lnTo>
                      <a:pt x="185" y="175"/>
                    </a:lnTo>
                    <a:lnTo>
                      <a:pt x="222" y="197"/>
                    </a:lnTo>
                    <a:lnTo>
                      <a:pt x="281" y="206"/>
                    </a:lnTo>
                    <a:lnTo>
                      <a:pt x="318" y="187"/>
                    </a:lnTo>
                    <a:lnTo>
                      <a:pt x="330" y="200"/>
                    </a:lnTo>
                    <a:lnTo>
                      <a:pt x="359" y="197"/>
                    </a:lnTo>
                    <a:lnTo>
                      <a:pt x="416" y="212"/>
                    </a:lnTo>
                    <a:lnTo>
                      <a:pt x="490" y="251"/>
                    </a:lnTo>
                    <a:lnTo>
                      <a:pt x="527" y="251"/>
                    </a:lnTo>
                    <a:lnTo>
                      <a:pt x="559" y="257"/>
                    </a:lnTo>
                    <a:lnTo>
                      <a:pt x="580" y="269"/>
                    </a:lnTo>
                    <a:lnTo>
                      <a:pt x="593" y="257"/>
                    </a:lnTo>
                    <a:lnTo>
                      <a:pt x="646" y="265"/>
                    </a:lnTo>
                    <a:lnTo>
                      <a:pt x="674" y="275"/>
                    </a:lnTo>
                    <a:lnTo>
                      <a:pt x="699" y="272"/>
                    </a:lnTo>
                    <a:lnTo>
                      <a:pt x="711" y="259"/>
                    </a:lnTo>
                    <a:lnTo>
                      <a:pt x="731" y="259"/>
                    </a:lnTo>
                    <a:lnTo>
                      <a:pt x="821" y="298"/>
                    </a:lnTo>
                    <a:lnTo>
                      <a:pt x="834" y="310"/>
                    </a:lnTo>
                    <a:lnTo>
                      <a:pt x="858" y="310"/>
                    </a:lnTo>
                    <a:lnTo>
                      <a:pt x="836" y="275"/>
                    </a:lnTo>
                    <a:lnTo>
                      <a:pt x="839" y="258"/>
                    </a:lnTo>
                    <a:lnTo>
                      <a:pt x="858" y="269"/>
                    </a:lnTo>
                    <a:lnTo>
                      <a:pt x="887" y="275"/>
                    </a:lnTo>
                    <a:lnTo>
                      <a:pt x="912" y="312"/>
                    </a:lnTo>
                    <a:lnTo>
                      <a:pt x="928" y="294"/>
                    </a:lnTo>
                    <a:lnTo>
                      <a:pt x="949" y="282"/>
                    </a:lnTo>
                    <a:lnTo>
                      <a:pt x="996" y="286"/>
                    </a:lnTo>
                    <a:lnTo>
                      <a:pt x="996" y="322"/>
                    </a:lnTo>
                    <a:lnTo>
                      <a:pt x="1024" y="329"/>
                    </a:lnTo>
                    <a:lnTo>
                      <a:pt x="1055" y="288"/>
                    </a:lnTo>
                    <a:lnTo>
                      <a:pt x="1056" y="285"/>
                    </a:lnTo>
                    <a:lnTo>
                      <a:pt x="1075" y="294"/>
                    </a:lnTo>
                    <a:lnTo>
                      <a:pt x="1061" y="322"/>
                    </a:lnTo>
                    <a:lnTo>
                      <a:pt x="1059" y="337"/>
                    </a:lnTo>
                    <a:lnTo>
                      <a:pt x="1086" y="347"/>
                    </a:lnTo>
                    <a:lnTo>
                      <a:pt x="1106" y="337"/>
                    </a:lnTo>
                    <a:lnTo>
                      <a:pt x="1258" y="319"/>
                    </a:lnTo>
                    <a:lnTo>
                      <a:pt x="1252" y="306"/>
                    </a:lnTo>
                    <a:lnTo>
                      <a:pt x="1352" y="310"/>
                    </a:lnTo>
                    <a:lnTo>
                      <a:pt x="1362" y="322"/>
                    </a:lnTo>
                    <a:lnTo>
                      <a:pt x="1383" y="310"/>
                    </a:lnTo>
                    <a:lnTo>
                      <a:pt x="1392" y="319"/>
                    </a:lnTo>
                    <a:lnTo>
                      <a:pt x="1421" y="312"/>
                    </a:lnTo>
                    <a:lnTo>
                      <a:pt x="1439" y="322"/>
                    </a:lnTo>
                    <a:lnTo>
                      <a:pt x="1448" y="316"/>
                    </a:lnTo>
                    <a:lnTo>
                      <a:pt x="1454" y="329"/>
                    </a:lnTo>
                    <a:lnTo>
                      <a:pt x="1495" y="329"/>
                    </a:lnTo>
                    <a:lnTo>
                      <a:pt x="1501" y="316"/>
                    </a:lnTo>
                    <a:lnTo>
                      <a:pt x="1524" y="325"/>
                    </a:lnTo>
                    <a:lnTo>
                      <a:pt x="1536" y="325"/>
                    </a:lnTo>
                    <a:lnTo>
                      <a:pt x="1570" y="306"/>
                    </a:lnTo>
                    <a:lnTo>
                      <a:pt x="1595" y="310"/>
                    </a:lnTo>
                    <a:lnTo>
                      <a:pt x="1642" y="294"/>
                    </a:lnTo>
                    <a:lnTo>
                      <a:pt x="1661" y="263"/>
                    </a:lnTo>
                    <a:lnTo>
                      <a:pt x="1648" y="234"/>
                    </a:lnTo>
                    <a:lnTo>
                      <a:pt x="1608" y="282"/>
                    </a:lnTo>
                    <a:lnTo>
                      <a:pt x="1608" y="294"/>
                    </a:lnTo>
                    <a:lnTo>
                      <a:pt x="1589" y="298"/>
                    </a:lnTo>
                    <a:lnTo>
                      <a:pt x="1564" y="275"/>
                    </a:lnTo>
                    <a:lnTo>
                      <a:pt x="1532" y="282"/>
                    </a:lnTo>
                    <a:lnTo>
                      <a:pt x="1514" y="294"/>
                    </a:lnTo>
                    <a:lnTo>
                      <a:pt x="1467" y="265"/>
                    </a:lnTo>
                    <a:lnTo>
                      <a:pt x="1442" y="263"/>
                    </a:lnTo>
                    <a:lnTo>
                      <a:pt x="1413" y="253"/>
                    </a:lnTo>
                    <a:lnTo>
                      <a:pt x="1392" y="259"/>
                    </a:lnTo>
                    <a:lnTo>
                      <a:pt x="1352" y="291"/>
                    </a:lnTo>
                    <a:lnTo>
                      <a:pt x="1280" y="298"/>
                    </a:lnTo>
                    <a:lnTo>
                      <a:pt x="1276" y="263"/>
                    </a:lnTo>
                    <a:lnTo>
                      <a:pt x="1227" y="253"/>
                    </a:lnTo>
                    <a:lnTo>
                      <a:pt x="1211" y="269"/>
                    </a:lnTo>
                    <a:lnTo>
                      <a:pt x="1192" y="241"/>
                    </a:lnTo>
                    <a:lnTo>
                      <a:pt x="1161" y="244"/>
                    </a:lnTo>
                    <a:lnTo>
                      <a:pt x="1155" y="253"/>
                    </a:lnTo>
                    <a:lnTo>
                      <a:pt x="1208" y="291"/>
                    </a:lnTo>
                    <a:lnTo>
                      <a:pt x="1161" y="306"/>
                    </a:lnTo>
                    <a:lnTo>
                      <a:pt x="1158" y="294"/>
                    </a:lnTo>
                    <a:lnTo>
                      <a:pt x="1139" y="272"/>
                    </a:lnTo>
                    <a:lnTo>
                      <a:pt x="1102" y="269"/>
                    </a:lnTo>
                    <a:lnTo>
                      <a:pt x="1082" y="283"/>
                    </a:lnTo>
                    <a:lnTo>
                      <a:pt x="1060" y="272"/>
                    </a:lnTo>
                    <a:lnTo>
                      <a:pt x="1061" y="265"/>
                    </a:lnTo>
                    <a:lnTo>
                      <a:pt x="1024" y="251"/>
                    </a:lnTo>
                    <a:lnTo>
                      <a:pt x="996" y="275"/>
                    </a:lnTo>
                    <a:lnTo>
                      <a:pt x="965" y="272"/>
                    </a:lnTo>
                    <a:lnTo>
                      <a:pt x="949" y="251"/>
                    </a:lnTo>
                    <a:lnTo>
                      <a:pt x="918" y="234"/>
                    </a:lnTo>
                    <a:lnTo>
                      <a:pt x="883" y="251"/>
                    </a:lnTo>
                    <a:lnTo>
                      <a:pt x="841" y="241"/>
                    </a:lnTo>
                    <a:lnTo>
                      <a:pt x="846" y="206"/>
                    </a:lnTo>
                    <a:lnTo>
                      <a:pt x="809" y="185"/>
                    </a:lnTo>
                    <a:lnTo>
                      <a:pt x="787" y="197"/>
                    </a:lnTo>
                    <a:lnTo>
                      <a:pt x="758" y="197"/>
                    </a:lnTo>
                    <a:lnTo>
                      <a:pt x="740" y="206"/>
                    </a:lnTo>
                    <a:lnTo>
                      <a:pt x="690" y="179"/>
                    </a:lnTo>
                    <a:lnTo>
                      <a:pt x="696" y="150"/>
                    </a:lnTo>
                    <a:lnTo>
                      <a:pt x="678" y="140"/>
                    </a:lnTo>
                    <a:lnTo>
                      <a:pt x="674" y="122"/>
                    </a:lnTo>
                    <a:lnTo>
                      <a:pt x="708" y="121"/>
                    </a:lnTo>
                    <a:lnTo>
                      <a:pt x="724" y="144"/>
                    </a:lnTo>
                    <a:lnTo>
                      <a:pt x="764" y="147"/>
                    </a:lnTo>
                    <a:lnTo>
                      <a:pt x="799" y="134"/>
                    </a:lnTo>
                    <a:lnTo>
                      <a:pt x="824" y="116"/>
                    </a:lnTo>
                    <a:lnTo>
                      <a:pt x="805" y="107"/>
                    </a:lnTo>
                    <a:lnTo>
                      <a:pt x="631" y="109"/>
                    </a:lnTo>
                    <a:lnTo>
                      <a:pt x="619" y="97"/>
                    </a:lnTo>
                    <a:lnTo>
                      <a:pt x="593" y="93"/>
                    </a:lnTo>
                    <a:lnTo>
                      <a:pt x="580" y="81"/>
                    </a:lnTo>
                    <a:lnTo>
                      <a:pt x="565" y="87"/>
                    </a:lnTo>
                    <a:lnTo>
                      <a:pt x="541" y="87"/>
                    </a:lnTo>
                    <a:lnTo>
                      <a:pt x="533" y="62"/>
                    </a:lnTo>
                    <a:lnTo>
                      <a:pt x="521" y="56"/>
                    </a:lnTo>
                    <a:lnTo>
                      <a:pt x="496" y="66"/>
                    </a:lnTo>
                    <a:lnTo>
                      <a:pt x="484" y="103"/>
                    </a:lnTo>
                    <a:lnTo>
                      <a:pt x="468" y="116"/>
                    </a:lnTo>
                    <a:lnTo>
                      <a:pt x="447" y="107"/>
                    </a:lnTo>
                    <a:lnTo>
                      <a:pt x="428" y="113"/>
                    </a:lnTo>
                    <a:lnTo>
                      <a:pt x="384" y="101"/>
                    </a:lnTo>
                    <a:lnTo>
                      <a:pt x="363" y="107"/>
                    </a:lnTo>
                    <a:lnTo>
                      <a:pt x="309" y="101"/>
                    </a:lnTo>
                    <a:lnTo>
                      <a:pt x="293" y="66"/>
                    </a:lnTo>
                    <a:lnTo>
                      <a:pt x="271" y="41"/>
                    </a:lnTo>
                    <a:lnTo>
                      <a:pt x="256" y="50"/>
                    </a:lnTo>
                    <a:lnTo>
                      <a:pt x="228" y="31"/>
                    </a:lnTo>
                    <a:lnTo>
                      <a:pt x="209" y="38"/>
                    </a:lnTo>
                    <a:lnTo>
                      <a:pt x="193" y="28"/>
                    </a:lnTo>
                    <a:lnTo>
                      <a:pt x="181" y="7"/>
                    </a:lnTo>
                    <a:lnTo>
                      <a:pt x="152" y="3"/>
                    </a:lnTo>
                    <a:lnTo>
                      <a:pt x="146" y="22"/>
                    </a:lnTo>
                    <a:lnTo>
                      <a:pt x="125" y="22"/>
                    </a:lnTo>
                    <a:lnTo>
                      <a:pt x="122" y="1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3" name="Freeform 209">
                <a:extLst>
                  <a:ext uri="{FF2B5EF4-FFF2-40B4-BE49-F238E27FC236}">
                    <a16:creationId xmlns:a16="http://schemas.microsoft.com/office/drawing/2014/main" id="{7FFEE81D-E927-4DDF-AEA0-5BC84DC405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32" y="2777"/>
                <a:ext cx="180" cy="368"/>
              </a:xfrm>
              <a:custGeom>
                <a:avLst/>
                <a:gdLst>
                  <a:gd name="T0" fmla="*/ 627 w 721"/>
                  <a:gd name="T1" fmla="*/ 35 h 1473"/>
                  <a:gd name="T2" fmla="*/ 614 w 721"/>
                  <a:gd name="T3" fmla="*/ 5 h 1473"/>
                  <a:gd name="T4" fmla="*/ 592 w 721"/>
                  <a:gd name="T5" fmla="*/ 38 h 1473"/>
                  <a:gd name="T6" fmla="*/ 567 w 721"/>
                  <a:gd name="T7" fmla="*/ 47 h 1473"/>
                  <a:gd name="T8" fmla="*/ 586 w 721"/>
                  <a:gd name="T9" fmla="*/ 92 h 1473"/>
                  <a:gd name="T10" fmla="*/ 571 w 721"/>
                  <a:gd name="T11" fmla="*/ 147 h 1473"/>
                  <a:gd name="T12" fmla="*/ 539 w 721"/>
                  <a:gd name="T13" fmla="*/ 151 h 1473"/>
                  <a:gd name="T14" fmla="*/ 520 w 721"/>
                  <a:gd name="T15" fmla="*/ 198 h 1473"/>
                  <a:gd name="T16" fmla="*/ 492 w 721"/>
                  <a:gd name="T17" fmla="*/ 166 h 1473"/>
                  <a:gd name="T18" fmla="*/ 480 w 721"/>
                  <a:gd name="T19" fmla="*/ 194 h 1473"/>
                  <a:gd name="T20" fmla="*/ 483 w 721"/>
                  <a:gd name="T21" fmla="*/ 229 h 1473"/>
                  <a:gd name="T22" fmla="*/ 471 w 721"/>
                  <a:gd name="T23" fmla="*/ 242 h 1473"/>
                  <a:gd name="T24" fmla="*/ 465 w 721"/>
                  <a:gd name="T25" fmla="*/ 282 h 1473"/>
                  <a:gd name="T26" fmla="*/ 433 w 721"/>
                  <a:gd name="T27" fmla="*/ 338 h 1473"/>
                  <a:gd name="T28" fmla="*/ 436 w 721"/>
                  <a:gd name="T29" fmla="*/ 291 h 1473"/>
                  <a:gd name="T30" fmla="*/ 399 w 721"/>
                  <a:gd name="T31" fmla="*/ 348 h 1473"/>
                  <a:gd name="T32" fmla="*/ 389 w 721"/>
                  <a:gd name="T33" fmla="*/ 379 h 1473"/>
                  <a:gd name="T34" fmla="*/ 328 w 721"/>
                  <a:gd name="T35" fmla="*/ 395 h 1473"/>
                  <a:gd name="T36" fmla="*/ 321 w 721"/>
                  <a:gd name="T37" fmla="*/ 428 h 1473"/>
                  <a:gd name="T38" fmla="*/ 264 w 721"/>
                  <a:gd name="T39" fmla="*/ 410 h 1473"/>
                  <a:gd name="T40" fmla="*/ 227 w 721"/>
                  <a:gd name="T41" fmla="*/ 448 h 1473"/>
                  <a:gd name="T42" fmla="*/ 183 w 721"/>
                  <a:gd name="T43" fmla="*/ 457 h 1473"/>
                  <a:gd name="T44" fmla="*/ 140 w 721"/>
                  <a:gd name="T45" fmla="*/ 473 h 1473"/>
                  <a:gd name="T46" fmla="*/ 90 w 721"/>
                  <a:gd name="T47" fmla="*/ 594 h 1473"/>
                  <a:gd name="T48" fmla="*/ 99 w 721"/>
                  <a:gd name="T49" fmla="*/ 625 h 1473"/>
                  <a:gd name="T50" fmla="*/ 115 w 721"/>
                  <a:gd name="T51" fmla="*/ 738 h 1473"/>
                  <a:gd name="T52" fmla="*/ 131 w 721"/>
                  <a:gd name="T53" fmla="*/ 810 h 1473"/>
                  <a:gd name="T54" fmla="*/ 127 w 721"/>
                  <a:gd name="T55" fmla="*/ 863 h 1473"/>
                  <a:gd name="T56" fmla="*/ 93 w 721"/>
                  <a:gd name="T57" fmla="*/ 920 h 1473"/>
                  <a:gd name="T58" fmla="*/ 58 w 721"/>
                  <a:gd name="T59" fmla="*/ 1000 h 1473"/>
                  <a:gd name="T60" fmla="*/ 25 w 721"/>
                  <a:gd name="T61" fmla="*/ 1047 h 1473"/>
                  <a:gd name="T62" fmla="*/ 6 w 721"/>
                  <a:gd name="T63" fmla="*/ 1107 h 1473"/>
                  <a:gd name="T64" fmla="*/ 9 w 721"/>
                  <a:gd name="T65" fmla="*/ 1176 h 1473"/>
                  <a:gd name="T66" fmla="*/ 27 w 721"/>
                  <a:gd name="T67" fmla="*/ 1226 h 1473"/>
                  <a:gd name="T68" fmla="*/ 37 w 721"/>
                  <a:gd name="T69" fmla="*/ 1254 h 1473"/>
                  <a:gd name="T70" fmla="*/ 27 w 721"/>
                  <a:gd name="T71" fmla="*/ 1332 h 1473"/>
                  <a:gd name="T72" fmla="*/ 56 w 721"/>
                  <a:gd name="T73" fmla="*/ 1408 h 1473"/>
                  <a:gd name="T74" fmla="*/ 125 w 721"/>
                  <a:gd name="T75" fmla="*/ 1441 h 1473"/>
                  <a:gd name="T76" fmla="*/ 193 w 721"/>
                  <a:gd name="T77" fmla="*/ 1470 h 1473"/>
                  <a:gd name="T78" fmla="*/ 264 w 721"/>
                  <a:gd name="T79" fmla="*/ 1429 h 1473"/>
                  <a:gd name="T80" fmla="*/ 346 w 721"/>
                  <a:gd name="T81" fmla="*/ 1398 h 1473"/>
                  <a:gd name="T82" fmla="*/ 367 w 721"/>
                  <a:gd name="T83" fmla="*/ 1330 h 1473"/>
                  <a:gd name="T84" fmla="*/ 396 w 721"/>
                  <a:gd name="T85" fmla="*/ 1257 h 1473"/>
                  <a:gd name="T86" fmla="*/ 433 w 721"/>
                  <a:gd name="T87" fmla="*/ 1135 h 1473"/>
                  <a:gd name="T88" fmla="*/ 596 w 721"/>
                  <a:gd name="T89" fmla="*/ 695 h 1473"/>
                  <a:gd name="T90" fmla="*/ 608 w 721"/>
                  <a:gd name="T91" fmla="*/ 576 h 1473"/>
                  <a:gd name="T92" fmla="*/ 643 w 721"/>
                  <a:gd name="T93" fmla="*/ 523 h 1473"/>
                  <a:gd name="T94" fmla="*/ 651 w 721"/>
                  <a:gd name="T95" fmla="*/ 494 h 1473"/>
                  <a:gd name="T96" fmla="*/ 639 w 721"/>
                  <a:gd name="T97" fmla="*/ 441 h 1473"/>
                  <a:gd name="T98" fmla="*/ 639 w 721"/>
                  <a:gd name="T99" fmla="*/ 385 h 1473"/>
                  <a:gd name="T100" fmla="*/ 664 w 721"/>
                  <a:gd name="T101" fmla="*/ 373 h 1473"/>
                  <a:gd name="T102" fmla="*/ 690 w 721"/>
                  <a:gd name="T103" fmla="*/ 432 h 1473"/>
                  <a:gd name="T104" fmla="*/ 717 w 721"/>
                  <a:gd name="T105" fmla="*/ 375 h 1473"/>
                  <a:gd name="T106" fmla="*/ 698 w 721"/>
                  <a:gd name="T107" fmla="*/ 301 h 1473"/>
                  <a:gd name="T108" fmla="*/ 676 w 721"/>
                  <a:gd name="T109" fmla="*/ 129 h 1473"/>
                  <a:gd name="T110" fmla="*/ 659 w 721"/>
                  <a:gd name="T111" fmla="*/ 84 h 1473"/>
                  <a:gd name="T112" fmla="*/ 649 w 721"/>
                  <a:gd name="T113" fmla="*/ 53 h 14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721" h="1473">
                    <a:moveTo>
                      <a:pt x="649" y="53"/>
                    </a:moveTo>
                    <a:lnTo>
                      <a:pt x="627" y="35"/>
                    </a:lnTo>
                    <a:lnTo>
                      <a:pt x="623" y="0"/>
                    </a:lnTo>
                    <a:lnTo>
                      <a:pt x="614" y="5"/>
                    </a:lnTo>
                    <a:lnTo>
                      <a:pt x="608" y="29"/>
                    </a:lnTo>
                    <a:lnTo>
                      <a:pt x="592" y="38"/>
                    </a:lnTo>
                    <a:lnTo>
                      <a:pt x="586" y="53"/>
                    </a:lnTo>
                    <a:lnTo>
                      <a:pt x="567" y="47"/>
                    </a:lnTo>
                    <a:lnTo>
                      <a:pt x="580" y="73"/>
                    </a:lnTo>
                    <a:lnTo>
                      <a:pt x="586" y="92"/>
                    </a:lnTo>
                    <a:lnTo>
                      <a:pt x="574" y="123"/>
                    </a:lnTo>
                    <a:lnTo>
                      <a:pt x="571" y="147"/>
                    </a:lnTo>
                    <a:lnTo>
                      <a:pt x="557" y="157"/>
                    </a:lnTo>
                    <a:lnTo>
                      <a:pt x="539" y="151"/>
                    </a:lnTo>
                    <a:lnTo>
                      <a:pt x="527" y="170"/>
                    </a:lnTo>
                    <a:lnTo>
                      <a:pt x="520" y="198"/>
                    </a:lnTo>
                    <a:lnTo>
                      <a:pt x="508" y="176"/>
                    </a:lnTo>
                    <a:lnTo>
                      <a:pt x="492" y="166"/>
                    </a:lnTo>
                    <a:lnTo>
                      <a:pt x="483" y="176"/>
                    </a:lnTo>
                    <a:lnTo>
                      <a:pt x="480" y="194"/>
                    </a:lnTo>
                    <a:lnTo>
                      <a:pt x="496" y="225"/>
                    </a:lnTo>
                    <a:lnTo>
                      <a:pt x="483" y="229"/>
                    </a:lnTo>
                    <a:lnTo>
                      <a:pt x="483" y="244"/>
                    </a:lnTo>
                    <a:lnTo>
                      <a:pt x="471" y="242"/>
                    </a:lnTo>
                    <a:lnTo>
                      <a:pt x="461" y="264"/>
                    </a:lnTo>
                    <a:lnTo>
                      <a:pt x="465" y="282"/>
                    </a:lnTo>
                    <a:lnTo>
                      <a:pt x="459" y="302"/>
                    </a:lnTo>
                    <a:lnTo>
                      <a:pt x="433" y="338"/>
                    </a:lnTo>
                    <a:lnTo>
                      <a:pt x="442" y="307"/>
                    </a:lnTo>
                    <a:lnTo>
                      <a:pt x="436" y="291"/>
                    </a:lnTo>
                    <a:lnTo>
                      <a:pt x="420" y="310"/>
                    </a:lnTo>
                    <a:lnTo>
                      <a:pt x="399" y="348"/>
                    </a:lnTo>
                    <a:lnTo>
                      <a:pt x="412" y="373"/>
                    </a:lnTo>
                    <a:lnTo>
                      <a:pt x="389" y="379"/>
                    </a:lnTo>
                    <a:lnTo>
                      <a:pt x="387" y="348"/>
                    </a:lnTo>
                    <a:lnTo>
                      <a:pt x="328" y="395"/>
                    </a:lnTo>
                    <a:lnTo>
                      <a:pt x="334" y="420"/>
                    </a:lnTo>
                    <a:lnTo>
                      <a:pt x="321" y="428"/>
                    </a:lnTo>
                    <a:lnTo>
                      <a:pt x="315" y="404"/>
                    </a:lnTo>
                    <a:lnTo>
                      <a:pt x="264" y="410"/>
                    </a:lnTo>
                    <a:lnTo>
                      <a:pt x="252" y="428"/>
                    </a:lnTo>
                    <a:lnTo>
                      <a:pt x="227" y="448"/>
                    </a:lnTo>
                    <a:lnTo>
                      <a:pt x="224" y="426"/>
                    </a:lnTo>
                    <a:lnTo>
                      <a:pt x="183" y="457"/>
                    </a:lnTo>
                    <a:lnTo>
                      <a:pt x="146" y="454"/>
                    </a:lnTo>
                    <a:lnTo>
                      <a:pt x="140" y="473"/>
                    </a:lnTo>
                    <a:lnTo>
                      <a:pt x="143" y="510"/>
                    </a:lnTo>
                    <a:lnTo>
                      <a:pt x="90" y="594"/>
                    </a:lnTo>
                    <a:lnTo>
                      <a:pt x="90" y="607"/>
                    </a:lnTo>
                    <a:lnTo>
                      <a:pt x="99" y="625"/>
                    </a:lnTo>
                    <a:lnTo>
                      <a:pt x="96" y="695"/>
                    </a:lnTo>
                    <a:lnTo>
                      <a:pt x="115" y="738"/>
                    </a:lnTo>
                    <a:lnTo>
                      <a:pt x="111" y="766"/>
                    </a:lnTo>
                    <a:lnTo>
                      <a:pt x="131" y="810"/>
                    </a:lnTo>
                    <a:lnTo>
                      <a:pt x="121" y="844"/>
                    </a:lnTo>
                    <a:lnTo>
                      <a:pt x="127" y="863"/>
                    </a:lnTo>
                    <a:lnTo>
                      <a:pt x="105" y="910"/>
                    </a:lnTo>
                    <a:lnTo>
                      <a:pt x="93" y="920"/>
                    </a:lnTo>
                    <a:lnTo>
                      <a:pt x="72" y="961"/>
                    </a:lnTo>
                    <a:lnTo>
                      <a:pt x="58" y="1000"/>
                    </a:lnTo>
                    <a:lnTo>
                      <a:pt x="31" y="1010"/>
                    </a:lnTo>
                    <a:lnTo>
                      <a:pt x="25" y="1047"/>
                    </a:lnTo>
                    <a:lnTo>
                      <a:pt x="6" y="1073"/>
                    </a:lnTo>
                    <a:lnTo>
                      <a:pt x="6" y="1107"/>
                    </a:lnTo>
                    <a:lnTo>
                      <a:pt x="0" y="1113"/>
                    </a:lnTo>
                    <a:lnTo>
                      <a:pt x="9" y="1176"/>
                    </a:lnTo>
                    <a:lnTo>
                      <a:pt x="27" y="1201"/>
                    </a:lnTo>
                    <a:lnTo>
                      <a:pt x="27" y="1226"/>
                    </a:lnTo>
                    <a:lnTo>
                      <a:pt x="39" y="1242"/>
                    </a:lnTo>
                    <a:lnTo>
                      <a:pt x="37" y="1254"/>
                    </a:lnTo>
                    <a:lnTo>
                      <a:pt x="27" y="1264"/>
                    </a:lnTo>
                    <a:lnTo>
                      <a:pt x="27" y="1332"/>
                    </a:lnTo>
                    <a:lnTo>
                      <a:pt x="49" y="1367"/>
                    </a:lnTo>
                    <a:lnTo>
                      <a:pt x="56" y="1408"/>
                    </a:lnTo>
                    <a:lnTo>
                      <a:pt x="86" y="1435"/>
                    </a:lnTo>
                    <a:lnTo>
                      <a:pt x="125" y="1441"/>
                    </a:lnTo>
                    <a:lnTo>
                      <a:pt x="156" y="1473"/>
                    </a:lnTo>
                    <a:lnTo>
                      <a:pt x="193" y="1470"/>
                    </a:lnTo>
                    <a:lnTo>
                      <a:pt x="230" y="1441"/>
                    </a:lnTo>
                    <a:lnTo>
                      <a:pt x="264" y="1429"/>
                    </a:lnTo>
                    <a:lnTo>
                      <a:pt x="305" y="1426"/>
                    </a:lnTo>
                    <a:lnTo>
                      <a:pt x="346" y="1398"/>
                    </a:lnTo>
                    <a:lnTo>
                      <a:pt x="365" y="1354"/>
                    </a:lnTo>
                    <a:lnTo>
                      <a:pt x="367" y="1330"/>
                    </a:lnTo>
                    <a:lnTo>
                      <a:pt x="393" y="1285"/>
                    </a:lnTo>
                    <a:lnTo>
                      <a:pt x="396" y="1257"/>
                    </a:lnTo>
                    <a:lnTo>
                      <a:pt x="412" y="1223"/>
                    </a:lnTo>
                    <a:lnTo>
                      <a:pt x="433" y="1135"/>
                    </a:lnTo>
                    <a:lnTo>
                      <a:pt x="465" y="1064"/>
                    </a:lnTo>
                    <a:lnTo>
                      <a:pt x="596" y="695"/>
                    </a:lnTo>
                    <a:lnTo>
                      <a:pt x="614" y="619"/>
                    </a:lnTo>
                    <a:lnTo>
                      <a:pt x="608" y="576"/>
                    </a:lnTo>
                    <a:lnTo>
                      <a:pt x="627" y="535"/>
                    </a:lnTo>
                    <a:lnTo>
                      <a:pt x="643" y="523"/>
                    </a:lnTo>
                    <a:lnTo>
                      <a:pt x="639" y="514"/>
                    </a:lnTo>
                    <a:lnTo>
                      <a:pt x="651" y="494"/>
                    </a:lnTo>
                    <a:lnTo>
                      <a:pt x="655" y="461"/>
                    </a:lnTo>
                    <a:lnTo>
                      <a:pt x="639" y="441"/>
                    </a:lnTo>
                    <a:lnTo>
                      <a:pt x="645" y="426"/>
                    </a:lnTo>
                    <a:lnTo>
                      <a:pt x="639" y="385"/>
                    </a:lnTo>
                    <a:lnTo>
                      <a:pt x="649" y="373"/>
                    </a:lnTo>
                    <a:lnTo>
                      <a:pt x="664" y="373"/>
                    </a:lnTo>
                    <a:lnTo>
                      <a:pt x="674" y="420"/>
                    </a:lnTo>
                    <a:lnTo>
                      <a:pt x="690" y="432"/>
                    </a:lnTo>
                    <a:lnTo>
                      <a:pt x="705" y="414"/>
                    </a:lnTo>
                    <a:lnTo>
                      <a:pt x="717" y="375"/>
                    </a:lnTo>
                    <a:lnTo>
                      <a:pt x="721" y="354"/>
                    </a:lnTo>
                    <a:lnTo>
                      <a:pt x="698" y="301"/>
                    </a:lnTo>
                    <a:lnTo>
                      <a:pt x="696" y="198"/>
                    </a:lnTo>
                    <a:lnTo>
                      <a:pt x="676" y="129"/>
                    </a:lnTo>
                    <a:lnTo>
                      <a:pt x="680" y="116"/>
                    </a:lnTo>
                    <a:lnTo>
                      <a:pt x="659" y="84"/>
                    </a:lnTo>
                    <a:lnTo>
                      <a:pt x="645" y="69"/>
                    </a:lnTo>
                    <a:lnTo>
                      <a:pt x="649" y="5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4" name="Freeform 210">
                <a:extLst>
                  <a:ext uri="{FF2B5EF4-FFF2-40B4-BE49-F238E27FC236}">
                    <a16:creationId xmlns:a16="http://schemas.microsoft.com/office/drawing/2014/main" id="{FBD753CA-E316-412A-91DB-E0A92954D6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426" y="2890"/>
                <a:ext cx="39" cy="22"/>
              </a:xfrm>
              <a:custGeom>
                <a:avLst/>
                <a:gdLst>
                  <a:gd name="T0" fmla="*/ 53 w 159"/>
                  <a:gd name="T1" fmla="*/ 31 h 87"/>
                  <a:gd name="T2" fmla="*/ 8 w 159"/>
                  <a:gd name="T3" fmla="*/ 46 h 87"/>
                  <a:gd name="T4" fmla="*/ 0 w 159"/>
                  <a:gd name="T5" fmla="*/ 69 h 87"/>
                  <a:gd name="T6" fmla="*/ 14 w 159"/>
                  <a:gd name="T7" fmla="*/ 87 h 87"/>
                  <a:gd name="T8" fmla="*/ 34 w 159"/>
                  <a:gd name="T9" fmla="*/ 75 h 87"/>
                  <a:gd name="T10" fmla="*/ 46 w 159"/>
                  <a:gd name="T11" fmla="*/ 78 h 87"/>
                  <a:gd name="T12" fmla="*/ 118 w 159"/>
                  <a:gd name="T13" fmla="*/ 60 h 87"/>
                  <a:gd name="T14" fmla="*/ 131 w 159"/>
                  <a:gd name="T15" fmla="*/ 62 h 87"/>
                  <a:gd name="T16" fmla="*/ 159 w 159"/>
                  <a:gd name="T17" fmla="*/ 0 h 87"/>
                  <a:gd name="T18" fmla="*/ 106 w 159"/>
                  <a:gd name="T19" fmla="*/ 9 h 87"/>
                  <a:gd name="T20" fmla="*/ 96 w 159"/>
                  <a:gd name="T21" fmla="*/ 25 h 87"/>
                  <a:gd name="T22" fmla="*/ 53 w 159"/>
                  <a:gd name="T23" fmla="*/ 31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59" h="87">
                    <a:moveTo>
                      <a:pt x="53" y="31"/>
                    </a:moveTo>
                    <a:lnTo>
                      <a:pt x="8" y="46"/>
                    </a:lnTo>
                    <a:lnTo>
                      <a:pt x="0" y="69"/>
                    </a:lnTo>
                    <a:lnTo>
                      <a:pt x="14" y="87"/>
                    </a:lnTo>
                    <a:lnTo>
                      <a:pt x="34" y="75"/>
                    </a:lnTo>
                    <a:lnTo>
                      <a:pt x="46" y="78"/>
                    </a:lnTo>
                    <a:lnTo>
                      <a:pt x="118" y="60"/>
                    </a:lnTo>
                    <a:lnTo>
                      <a:pt x="131" y="62"/>
                    </a:lnTo>
                    <a:lnTo>
                      <a:pt x="159" y="0"/>
                    </a:lnTo>
                    <a:lnTo>
                      <a:pt x="106" y="9"/>
                    </a:lnTo>
                    <a:lnTo>
                      <a:pt x="96" y="25"/>
                    </a:lnTo>
                    <a:lnTo>
                      <a:pt x="53" y="3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5" name="Freeform 211">
                <a:extLst>
                  <a:ext uri="{FF2B5EF4-FFF2-40B4-BE49-F238E27FC236}">
                    <a16:creationId xmlns:a16="http://schemas.microsoft.com/office/drawing/2014/main" id="{9D36BA52-F61E-48AC-B586-834E71842B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389" y="2920"/>
                <a:ext cx="34" cy="26"/>
              </a:xfrm>
              <a:custGeom>
                <a:avLst/>
                <a:gdLst>
                  <a:gd name="T0" fmla="*/ 135 w 138"/>
                  <a:gd name="T1" fmla="*/ 78 h 103"/>
                  <a:gd name="T2" fmla="*/ 138 w 138"/>
                  <a:gd name="T3" fmla="*/ 37 h 103"/>
                  <a:gd name="T4" fmla="*/ 107 w 138"/>
                  <a:gd name="T5" fmla="*/ 0 h 103"/>
                  <a:gd name="T6" fmla="*/ 72 w 138"/>
                  <a:gd name="T7" fmla="*/ 6 h 103"/>
                  <a:gd name="T8" fmla="*/ 37 w 138"/>
                  <a:gd name="T9" fmla="*/ 22 h 103"/>
                  <a:gd name="T10" fmla="*/ 23 w 138"/>
                  <a:gd name="T11" fmla="*/ 49 h 103"/>
                  <a:gd name="T12" fmla="*/ 0 w 138"/>
                  <a:gd name="T13" fmla="*/ 69 h 103"/>
                  <a:gd name="T14" fmla="*/ 7 w 138"/>
                  <a:gd name="T15" fmla="*/ 88 h 103"/>
                  <a:gd name="T16" fmla="*/ 54 w 138"/>
                  <a:gd name="T17" fmla="*/ 103 h 103"/>
                  <a:gd name="T18" fmla="*/ 78 w 138"/>
                  <a:gd name="T19" fmla="*/ 103 h 103"/>
                  <a:gd name="T20" fmla="*/ 101 w 138"/>
                  <a:gd name="T21" fmla="*/ 88 h 103"/>
                  <a:gd name="T22" fmla="*/ 123 w 138"/>
                  <a:gd name="T23" fmla="*/ 90 h 103"/>
                  <a:gd name="T24" fmla="*/ 135 w 138"/>
                  <a:gd name="T25" fmla="*/ 78 h 1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38" h="103">
                    <a:moveTo>
                      <a:pt x="135" y="78"/>
                    </a:moveTo>
                    <a:lnTo>
                      <a:pt x="138" y="37"/>
                    </a:lnTo>
                    <a:lnTo>
                      <a:pt x="107" y="0"/>
                    </a:lnTo>
                    <a:lnTo>
                      <a:pt x="72" y="6"/>
                    </a:lnTo>
                    <a:lnTo>
                      <a:pt x="37" y="22"/>
                    </a:lnTo>
                    <a:lnTo>
                      <a:pt x="23" y="49"/>
                    </a:lnTo>
                    <a:lnTo>
                      <a:pt x="0" y="69"/>
                    </a:lnTo>
                    <a:lnTo>
                      <a:pt x="7" y="88"/>
                    </a:lnTo>
                    <a:lnTo>
                      <a:pt x="54" y="103"/>
                    </a:lnTo>
                    <a:lnTo>
                      <a:pt x="78" y="103"/>
                    </a:lnTo>
                    <a:lnTo>
                      <a:pt x="101" y="88"/>
                    </a:lnTo>
                    <a:lnTo>
                      <a:pt x="123" y="90"/>
                    </a:lnTo>
                    <a:lnTo>
                      <a:pt x="135" y="7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6" name="Freeform 212">
                <a:extLst>
                  <a:ext uri="{FF2B5EF4-FFF2-40B4-BE49-F238E27FC236}">
                    <a16:creationId xmlns:a16="http://schemas.microsoft.com/office/drawing/2014/main" id="{EC418285-28C0-4502-A3EF-AB91F60CA2F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50" y="2816"/>
                <a:ext cx="15" cy="10"/>
              </a:xfrm>
              <a:custGeom>
                <a:avLst/>
                <a:gdLst>
                  <a:gd name="T0" fmla="*/ 41 w 57"/>
                  <a:gd name="T1" fmla="*/ 34 h 38"/>
                  <a:gd name="T2" fmla="*/ 57 w 57"/>
                  <a:gd name="T3" fmla="*/ 22 h 38"/>
                  <a:gd name="T4" fmla="*/ 47 w 57"/>
                  <a:gd name="T5" fmla="*/ 0 h 38"/>
                  <a:gd name="T6" fmla="*/ 0 w 57"/>
                  <a:gd name="T7" fmla="*/ 10 h 38"/>
                  <a:gd name="T8" fmla="*/ 20 w 57"/>
                  <a:gd name="T9" fmla="*/ 38 h 38"/>
                  <a:gd name="T10" fmla="*/ 41 w 57"/>
                  <a:gd name="T11" fmla="*/ 34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7" h="38">
                    <a:moveTo>
                      <a:pt x="41" y="34"/>
                    </a:moveTo>
                    <a:lnTo>
                      <a:pt x="57" y="22"/>
                    </a:lnTo>
                    <a:lnTo>
                      <a:pt x="47" y="0"/>
                    </a:lnTo>
                    <a:lnTo>
                      <a:pt x="0" y="10"/>
                    </a:lnTo>
                    <a:lnTo>
                      <a:pt x="20" y="38"/>
                    </a:lnTo>
                    <a:lnTo>
                      <a:pt x="41" y="3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7" name="Freeform 213">
                <a:extLst>
                  <a:ext uri="{FF2B5EF4-FFF2-40B4-BE49-F238E27FC236}">
                    <a16:creationId xmlns:a16="http://schemas.microsoft.com/office/drawing/2014/main" id="{8FDA689A-B4CB-4CD5-8472-52F68BADC3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65" y="2826"/>
                <a:ext cx="14" cy="7"/>
              </a:xfrm>
              <a:custGeom>
                <a:avLst/>
                <a:gdLst>
                  <a:gd name="T0" fmla="*/ 13 w 57"/>
                  <a:gd name="T1" fmla="*/ 21 h 27"/>
                  <a:gd name="T2" fmla="*/ 57 w 57"/>
                  <a:gd name="T3" fmla="*/ 27 h 27"/>
                  <a:gd name="T4" fmla="*/ 47 w 57"/>
                  <a:gd name="T5" fmla="*/ 6 h 27"/>
                  <a:gd name="T6" fmla="*/ 26 w 57"/>
                  <a:gd name="T7" fmla="*/ 0 h 27"/>
                  <a:gd name="T8" fmla="*/ 0 w 57"/>
                  <a:gd name="T9" fmla="*/ 6 h 27"/>
                  <a:gd name="T10" fmla="*/ 13 w 57"/>
                  <a:gd name="T11" fmla="*/ 21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7" h="27">
                    <a:moveTo>
                      <a:pt x="13" y="21"/>
                    </a:moveTo>
                    <a:lnTo>
                      <a:pt x="57" y="27"/>
                    </a:lnTo>
                    <a:lnTo>
                      <a:pt x="47" y="6"/>
                    </a:lnTo>
                    <a:lnTo>
                      <a:pt x="26" y="0"/>
                    </a:lnTo>
                    <a:lnTo>
                      <a:pt x="0" y="6"/>
                    </a:lnTo>
                    <a:lnTo>
                      <a:pt x="13" y="2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8" name="Freeform 214">
                <a:extLst>
                  <a:ext uri="{FF2B5EF4-FFF2-40B4-BE49-F238E27FC236}">
                    <a16:creationId xmlns:a16="http://schemas.microsoft.com/office/drawing/2014/main" id="{0572F10C-F939-429C-A9BA-0AA383CE9F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94" y="2517"/>
                <a:ext cx="12" cy="8"/>
              </a:xfrm>
              <a:custGeom>
                <a:avLst/>
                <a:gdLst>
                  <a:gd name="T0" fmla="*/ 24 w 47"/>
                  <a:gd name="T1" fmla="*/ 0 h 34"/>
                  <a:gd name="T2" fmla="*/ 0 w 47"/>
                  <a:gd name="T3" fmla="*/ 9 h 34"/>
                  <a:gd name="T4" fmla="*/ 22 w 47"/>
                  <a:gd name="T5" fmla="*/ 34 h 34"/>
                  <a:gd name="T6" fmla="*/ 47 w 47"/>
                  <a:gd name="T7" fmla="*/ 31 h 34"/>
                  <a:gd name="T8" fmla="*/ 44 w 47"/>
                  <a:gd name="T9" fmla="*/ 9 h 34"/>
                  <a:gd name="T10" fmla="*/ 24 w 47"/>
                  <a:gd name="T11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" h="34">
                    <a:moveTo>
                      <a:pt x="24" y="0"/>
                    </a:moveTo>
                    <a:lnTo>
                      <a:pt x="0" y="9"/>
                    </a:lnTo>
                    <a:lnTo>
                      <a:pt x="22" y="34"/>
                    </a:lnTo>
                    <a:lnTo>
                      <a:pt x="47" y="31"/>
                    </a:lnTo>
                    <a:lnTo>
                      <a:pt x="44" y="9"/>
                    </a:lnTo>
                    <a:lnTo>
                      <a:pt x="24" y="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9" name="Freeform 215">
                <a:extLst>
                  <a:ext uri="{FF2B5EF4-FFF2-40B4-BE49-F238E27FC236}">
                    <a16:creationId xmlns:a16="http://schemas.microsoft.com/office/drawing/2014/main" id="{C39B6C7E-25FC-4ECC-BDC4-37197BCCCE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13" y="2523"/>
                <a:ext cx="55" cy="61"/>
              </a:xfrm>
              <a:custGeom>
                <a:avLst/>
                <a:gdLst>
                  <a:gd name="T0" fmla="*/ 68 w 219"/>
                  <a:gd name="T1" fmla="*/ 54 h 242"/>
                  <a:gd name="T2" fmla="*/ 113 w 219"/>
                  <a:gd name="T3" fmla="*/ 92 h 242"/>
                  <a:gd name="T4" fmla="*/ 131 w 219"/>
                  <a:gd name="T5" fmla="*/ 94 h 242"/>
                  <a:gd name="T6" fmla="*/ 178 w 219"/>
                  <a:gd name="T7" fmla="*/ 170 h 242"/>
                  <a:gd name="T8" fmla="*/ 174 w 219"/>
                  <a:gd name="T9" fmla="*/ 207 h 242"/>
                  <a:gd name="T10" fmla="*/ 193 w 219"/>
                  <a:gd name="T11" fmla="*/ 242 h 242"/>
                  <a:gd name="T12" fmla="*/ 212 w 219"/>
                  <a:gd name="T13" fmla="*/ 213 h 242"/>
                  <a:gd name="T14" fmla="*/ 219 w 219"/>
                  <a:gd name="T15" fmla="*/ 189 h 242"/>
                  <a:gd name="T16" fmla="*/ 203 w 219"/>
                  <a:gd name="T17" fmla="*/ 148 h 242"/>
                  <a:gd name="T18" fmla="*/ 184 w 219"/>
                  <a:gd name="T19" fmla="*/ 139 h 242"/>
                  <a:gd name="T20" fmla="*/ 121 w 219"/>
                  <a:gd name="T21" fmla="*/ 70 h 242"/>
                  <a:gd name="T22" fmla="*/ 62 w 219"/>
                  <a:gd name="T23" fmla="*/ 29 h 242"/>
                  <a:gd name="T24" fmla="*/ 43 w 219"/>
                  <a:gd name="T25" fmla="*/ 26 h 242"/>
                  <a:gd name="T26" fmla="*/ 12 w 219"/>
                  <a:gd name="T27" fmla="*/ 0 h 242"/>
                  <a:gd name="T28" fmla="*/ 0 w 219"/>
                  <a:gd name="T29" fmla="*/ 17 h 242"/>
                  <a:gd name="T30" fmla="*/ 68 w 219"/>
                  <a:gd name="T31" fmla="*/ 54 h 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9" h="242">
                    <a:moveTo>
                      <a:pt x="68" y="54"/>
                    </a:moveTo>
                    <a:lnTo>
                      <a:pt x="113" y="92"/>
                    </a:lnTo>
                    <a:lnTo>
                      <a:pt x="131" y="94"/>
                    </a:lnTo>
                    <a:lnTo>
                      <a:pt x="178" y="170"/>
                    </a:lnTo>
                    <a:lnTo>
                      <a:pt x="174" y="207"/>
                    </a:lnTo>
                    <a:lnTo>
                      <a:pt x="193" y="242"/>
                    </a:lnTo>
                    <a:lnTo>
                      <a:pt x="212" y="213"/>
                    </a:lnTo>
                    <a:lnTo>
                      <a:pt x="219" y="189"/>
                    </a:lnTo>
                    <a:lnTo>
                      <a:pt x="203" y="148"/>
                    </a:lnTo>
                    <a:lnTo>
                      <a:pt x="184" y="139"/>
                    </a:lnTo>
                    <a:lnTo>
                      <a:pt x="121" y="70"/>
                    </a:lnTo>
                    <a:lnTo>
                      <a:pt x="62" y="29"/>
                    </a:lnTo>
                    <a:lnTo>
                      <a:pt x="43" y="26"/>
                    </a:lnTo>
                    <a:lnTo>
                      <a:pt x="12" y="0"/>
                    </a:lnTo>
                    <a:lnTo>
                      <a:pt x="0" y="17"/>
                    </a:lnTo>
                    <a:lnTo>
                      <a:pt x="68" y="54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0" name="Freeform 216">
                <a:extLst>
                  <a:ext uri="{FF2B5EF4-FFF2-40B4-BE49-F238E27FC236}">
                    <a16:creationId xmlns:a16="http://schemas.microsoft.com/office/drawing/2014/main" id="{FA4FA411-FE23-42A1-94C4-7FF3BB7F68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51" y="2566"/>
                <a:ext cx="99" cy="57"/>
              </a:xfrm>
              <a:custGeom>
                <a:avLst/>
                <a:gdLst>
                  <a:gd name="T0" fmla="*/ 397 w 397"/>
                  <a:gd name="T1" fmla="*/ 13 h 226"/>
                  <a:gd name="T2" fmla="*/ 372 w 397"/>
                  <a:gd name="T3" fmla="*/ 0 h 226"/>
                  <a:gd name="T4" fmla="*/ 356 w 397"/>
                  <a:gd name="T5" fmla="*/ 13 h 226"/>
                  <a:gd name="T6" fmla="*/ 337 w 397"/>
                  <a:gd name="T7" fmla="*/ 0 h 226"/>
                  <a:gd name="T8" fmla="*/ 313 w 397"/>
                  <a:gd name="T9" fmla="*/ 0 h 226"/>
                  <a:gd name="T10" fmla="*/ 325 w 397"/>
                  <a:gd name="T11" fmla="*/ 45 h 226"/>
                  <a:gd name="T12" fmla="*/ 321 w 397"/>
                  <a:gd name="T13" fmla="*/ 78 h 226"/>
                  <a:gd name="T14" fmla="*/ 294 w 397"/>
                  <a:gd name="T15" fmla="*/ 76 h 226"/>
                  <a:gd name="T16" fmla="*/ 266 w 397"/>
                  <a:gd name="T17" fmla="*/ 104 h 226"/>
                  <a:gd name="T18" fmla="*/ 247 w 397"/>
                  <a:gd name="T19" fmla="*/ 138 h 226"/>
                  <a:gd name="T20" fmla="*/ 225 w 397"/>
                  <a:gd name="T21" fmla="*/ 144 h 226"/>
                  <a:gd name="T22" fmla="*/ 206 w 397"/>
                  <a:gd name="T23" fmla="*/ 135 h 226"/>
                  <a:gd name="T24" fmla="*/ 188 w 397"/>
                  <a:gd name="T25" fmla="*/ 148 h 226"/>
                  <a:gd name="T26" fmla="*/ 163 w 397"/>
                  <a:gd name="T27" fmla="*/ 117 h 226"/>
                  <a:gd name="T28" fmla="*/ 147 w 397"/>
                  <a:gd name="T29" fmla="*/ 144 h 226"/>
                  <a:gd name="T30" fmla="*/ 84 w 397"/>
                  <a:gd name="T31" fmla="*/ 150 h 226"/>
                  <a:gd name="T32" fmla="*/ 63 w 397"/>
                  <a:gd name="T33" fmla="*/ 135 h 226"/>
                  <a:gd name="T34" fmla="*/ 51 w 397"/>
                  <a:gd name="T35" fmla="*/ 144 h 226"/>
                  <a:gd name="T36" fmla="*/ 32 w 397"/>
                  <a:gd name="T37" fmla="*/ 138 h 226"/>
                  <a:gd name="T38" fmla="*/ 22 w 397"/>
                  <a:gd name="T39" fmla="*/ 144 h 226"/>
                  <a:gd name="T40" fmla="*/ 4 w 397"/>
                  <a:gd name="T41" fmla="*/ 138 h 226"/>
                  <a:gd name="T42" fmla="*/ 0 w 397"/>
                  <a:gd name="T43" fmla="*/ 158 h 226"/>
                  <a:gd name="T44" fmla="*/ 18 w 397"/>
                  <a:gd name="T45" fmla="*/ 176 h 226"/>
                  <a:gd name="T46" fmla="*/ 65 w 397"/>
                  <a:gd name="T47" fmla="*/ 195 h 226"/>
                  <a:gd name="T48" fmla="*/ 65 w 397"/>
                  <a:gd name="T49" fmla="*/ 210 h 226"/>
                  <a:gd name="T50" fmla="*/ 91 w 397"/>
                  <a:gd name="T51" fmla="*/ 201 h 226"/>
                  <a:gd name="T52" fmla="*/ 106 w 397"/>
                  <a:gd name="T53" fmla="*/ 207 h 226"/>
                  <a:gd name="T54" fmla="*/ 119 w 397"/>
                  <a:gd name="T55" fmla="*/ 226 h 226"/>
                  <a:gd name="T56" fmla="*/ 194 w 397"/>
                  <a:gd name="T57" fmla="*/ 226 h 226"/>
                  <a:gd name="T58" fmla="*/ 216 w 397"/>
                  <a:gd name="T59" fmla="*/ 210 h 226"/>
                  <a:gd name="T60" fmla="*/ 229 w 397"/>
                  <a:gd name="T61" fmla="*/ 210 h 226"/>
                  <a:gd name="T62" fmla="*/ 253 w 397"/>
                  <a:gd name="T63" fmla="*/ 197 h 226"/>
                  <a:gd name="T64" fmla="*/ 303 w 397"/>
                  <a:gd name="T65" fmla="*/ 160 h 226"/>
                  <a:gd name="T66" fmla="*/ 300 w 397"/>
                  <a:gd name="T67" fmla="*/ 142 h 226"/>
                  <a:gd name="T68" fmla="*/ 334 w 397"/>
                  <a:gd name="T69" fmla="*/ 150 h 226"/>
                  <a:gd name="T70" fmla="*/ 360 w 397"/>
                  <a:gd name="T71" fmla="*/ 135 h 226"/>
                  <a:gd name="T72" fmla="*/ 366 w 397"/>
                  <a:gd name="T73" fmla="*/ 123 h 226"/>
                  <a:gd name="T74" fmla="*/ 350 w 397"/>
                  <a:gd name="T75" fmla="*/ 101 h 226"/>
                  <a:gd name="T76" fmla="*/ 350 w 397"/>
                  <a:gd name="T77" fmla="*/ 85 h 226"/>
                  <a:gd name="T78" fmla="*/ 374 w 397"/>
                  <a:gd name="T79" fmla="*/ 85 h 226"/>
                  <a:gd name="T80" fmla="*/ 391 w 397"/>
                  <a:gd name="T81" fmla="*/ 64 h 226"/>
                  <a:gd name="T82" fmla="*/ 393 w 397"/>
                  <a:gd name="T83" fmla="*/ 51 h 226"/>
                  <a:gd name="T84" fmla="*/ 391 w 397"/>
                  <a:gd name="T85" fmla="*/ 33 h 226"/>
                  <a:gd name="T86" fmla="*/ 397 w 397"/>
                  <a:gd name="T87" fmla="*/ 13 h 2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97" h="226">
                    <a:moveTo>
                      <a:pt x="397" y="13"/>
                    </a:moveTo>
                    <a:lnTo>
                      <a:pt x="372" y="0"/>
                    </a:lnTo>
                    <a:lnTo>
                      <a:pt x="356" y="13"/>
                    </a:lnTo>
                    <a:lnTo>
                      <a:pt x="337" y="0"/>
                    </a:lnTo>
                    <a:lnTo>
                      <a:pt x="313" y="0"/>
                    </a:lnTo>
                    <a:lnTo>
                      <a:pt x="325" y="45"/>
                    </a:lnTo>
                    <a:lnTo>
                      <a:pt x="321" y="78"/>
                    </a:lnTo>
                    <a:lnTo>
                      <a:pt x="294" y="76"/>
                    </a:lnTo>
                    <a:lnTo>
                      <a:pt x="266" y="104"/>
                    </a:lnTo>
                    <a:lnTo>
                      <a:pt x="247" y="138"/>
                    </a:lnTo>
                    <a:lnTo>
                      <a:pt x="225" y="144"/>
                    </a:lnTo>
                    <a:lnTo>
                      <a:pt x="206" y="135"/>
                    </a:lnTo>
                    <a:lnTo>
                      <a:pt x="188" y="148"/>
                    </a:lnTo>
                    <a:lnTo>
                      <a:pt x="163" y="117"/>
                    </a:lnTo>
                    <a:lnTo>
                      <a:pt x="147" y="144"/>
                    </a:lnTo>
                    <a:lnTo>
                      <a:pt x="84" y="150"/>
                    </a:lnTo>
                    <a:lnTo>
                      <a:pt x="63" y="135"/>
                    </a:lnTo>
                    <a:lnTo>
                      <a:pt x="51" y="144"/>
                    </a:lnTo>
                    <a:lnTo>
                      <a:pt x="32" y="138"/>
                    </a:lnTo>
                    <a:lnTo>
                      <a:pt x="22" y="144"/>
                    </a:lnTo>
                    <a:lnTo>
                      <a:pt x="4" y="138"/>
                    </a:lnTo>
                    <a:lnTo>
                      <a:pt x="0" y="158"/>
                    </a:lnTo>
                    <a:lnTo>
                      <a:pt x="18" y="176"/>
                    </a:lnTo>
                    <a:lnTo>
                      <a:pt x="65" y="195"/>
                    </a:lnTo>
                    <a:lnTo>
                      <a:pt x="65" y="210"/>
                    </a:lnTo>
                    <a:lnTo>
                      <a:pt x="91" y="201"/>
                    </a:lnTo>
                    <a:lnTo>
                      <a:pt x="106" y="207"/>
                    </a:lnTo>
                    <a:lnTo>
                      <a:pt x="119" y="226"/>
                    </a:lnTo>
                    <a:lnTo>
                      <a:pt x="194" y="226"/>
                    </a:lnTo>
                    <a:lnTo>
                      <a:pt x="216" y="210"/>
                    </a:lnTo>
                    <a:lnTo>
                      <a:pt x="229" y="210"/>
                    </a:lnTo>
                    <a:lnTo>
                      <a:pt x="253" y="197"/>
                    </a:lnTo>
                    <a:lnTo>
                      <a:pt x="303" y="160"/>
                    </a:lnTo>
                    <a:lnTo>
                      <a:pt x="300" y="142"/>
                    </a:lnTo>
                    <a:lnTo>
                      <a:pt x="334" y="150"/>
                    </a:lnTo>
                    <a:lnTo>
                      <a:pt x="360" y="135"/>
                    </a:lnTo>
                    <a:lnTo>
                      <a:pt x="366" y="123"/>
                    </a:lnTo>
                    <a:lnTo>
                      <a:pt x="350" y="101"/>
                    </a:lnTo>
                    <a:lnTo>
                      <a:pt x="350" y="85"/>
                    </a:lnTo>
                    <a:lnTo>
                      <a:pt x="374" y="85"/>
                    </a:lnTo>
                    <a:lnTo>
                      <a:pt x="391" y="64"/>
                    </a:lnTo>
                    <a:lnTo>
                      <a:pt x="393" y="51"/>
                    </a:lnTo>
                    <a:lnTo>
                      <a:pt x="391" y="33"/>
                    </a:lnTo>
                    <a:lnTo>
                      <a:pt x="397" y="13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1" name="Freeform 217">
                <a:extLst>
                  <a:ext uri="{FF2B5EF4-FFF2-40B4-BE49-F238E27FC236}">
                    <a16:creationId xmlns:a16="http://schemas.microsoft.com/office/drawing/2014/main" id="{4AE75F1A-FB08-4BCA-9543-7F3FAFDD0D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01" y="2591"/>
                <a:ext cx="29" cy="47"/>
              </a:xfrm>
              <a:custGeom>
                <a:avLst/>
                <a:gdLst>
                  <a:gd name="T0" fmla="*/ 15 w 117"/>
                  <a:gd name="T1" fmla="*/ 9 h 191"/>
                  <a:gd name="T2" fmla="*/ 2 w 117"/>
                  <a:gd name="T3" fmla="*/ 0 h 191"/>
                  <a:gd name="T4" fmla="*/ 0 w 117"/>
                  <a:gd name="T5" fmla="*/ 13 h 191"/>
                  <a:gd name="T6" fmla="*/ 15 w 117"/>
                  <a:gd name="T7" fmla="*/ 46 h 191"/>
                  <a:gd name="T8" fmla="*/ 9 w 117"/>
                  <a:gd name="T9" fmla="*/ 68 h 191"/>
                  <a:gd name="T10" fmla="*/ 12 w 117"/>
                  <a:gd name="T11" fmla="*/ 87 h 191"/>
                  <a:gd name="T12" fmla="*/ 31 w 117"/>
                  <a:gd name="T13" fmla="*/ 119 h 191"/>
                  <a:gd name="T14" fmla="*/ 52 w 117"/>
                  <a:gd name="T15" fmla="*/ 128 h 191"/>
                  <a:gd name="T16" fmla="*/ 49 w 117"/>
                  <a:gd name="T17" fmla="*/ 153 h 191"/>
                  <a:gd name="T18" fmla="*/ 62 w 117"/>
                  <a:gd name="T19" fmla="*/ 175 h 191"/>
                  <a:gd name="T20" fmla="*/ 96 w 117"/>
                  <a:gd name="T21" fmla="*/ 191 h 191"/>
                  <a:gd name="T22" fmla="*/ 117 w 117"/>
                  <a:gd name="T23" fmla="*/ 175 h 191"/>
                  <a:gd name="T24" fmla="*/ 117 w 117"/>
                  <a:gd name="T25" fmla="*/ 150 h 191"/>
                  <a:gd name="T26" fmla="*/ 96 w 117"/>
                  <a:gd name="T27" fmla="*/ 122 h 191"/>
                  <a:gd name="T28" fmla="*/ 80 w 117"/>
                  <a:gd name="T29" fmla="*/ 115 h 191"/>
                  <a:gd name="T30" fmla="*/ 74 w 117"/>
                  <a:gd name="T31" fmla="*/ 93 h 191"/>
                  <a:gd name="T32" fmla="*/ 56 w 117"/>
                  <a:gd name="T33" fmla="*/ 81 h 191"/>
                  <a:gd name="T34" fmla="*/ 43 w 117"/>
                  <a:gd name="T35" fmla="*/ 46 h 191"/>
                  <a:gd name="T36" fmla="*/ 27 w 117"/>
                  <a:gd name="T37" fmla="*/ 46 h 191"/>
                  <a:gd name="T38" fmla="*/ 15 w 117"/>
                  <a:gd name="T39" fmla="*/ 9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17" h="191">
                    <a:moveTo>
                      <a:pt x="15" y="9"/>
                    </a:moveTo>
                    <a:lnTo>
                      <a:pt x="2" y="0"/>
                    </a:lnTo>
                    <a:lnTo>
                      <a:pt x="0" y="13"/>
                    </a:lnTo>
                    <a:lnTo>
                      <a:pt x="15" y="46"/>
                    </a:lnTo>
                    <a:lnTo>
                      <a:pt x="9" y="68"/>
                    </a:lnTo>
                    <a:lnTo>
                      <a:pt x="12" y="87"/>
                    </a:lnTo>
                    <a:lnTo>
                      <a:pt x="31" y="119"/>
                    </a:lnTo>
                    <a:lnTo>
                      <a:pt x="52" y="128"/>
                    </a:lnTo>
                    <a:lnTo>
                      <a:pt x="49" y="153"/>
                    </a:lnTo>
                    <a:lnTo>
                      <a:pt x="62" y="175"/>
                    </a:lnTo>
                    <a:lnTo>
                      <a:pt x="96" y="191"/>
                    </a:lnTo>
                    <a:lnTo>
                      <a:pt x="117" y="175"/>
                    </a:lnTo>
                    <a:lnTo>
                      <a:pt x="117" y="150"/>
                    </a:lnTo>
                    <a:lnTo>
                      <a:pt x="96" y="122"/>
                    </a:lnTo>
                    <a:lnTo>
                      <a:pt x="80" y="115"/>
                    </a:lnTo>
                    <a:lnTo>
                      <a:pt x="74" y="93"/>
                    </a:lnTo>
                    <a:lnTo>
                      <a:pt x="56" y="81"/>
                    </a:lnTo>
                    <a:lnTo>
                      <a:pt x="43" y="46"/>
                    </a:lnTo>
                    <a:lnTo>
                      <a:pt x="27" y="46"/>
                    </a:lnTo>
                    <a:lnTo>
                      <a:pt x="15" y="9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2" name="Freeform 218">
                <a:extLst>
                  <a:ext uri="{FF2B5EF4-FFF2-40B4-BE49-F238E27FC236}">
                    <a16:creationId xmlns:a16="http://schemas.microsoft.com/office/drawing/2014/main" id="{AB124959-9CC2-4F59-8503-838CE2554C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43" y="2632"/>
                <a:ext cx="24" cy="21"/>
              </a:xfrm>
              <a:custGeom>
                <a:avLst/>
                <a:gdLst>
                  <a:gd name="T0" fmla="*/ 19 w 97"/>
                  <a:gd name="T1" fmla="*/ 0 h 85"/>
                  <a:gd name="T2" fmla="*/ 3 w 97"/>
                  <a:gd name="T3" fmla="*/ 0 h 85"/>
                  <a:gd name="T4" fmla="*/ 0 w 97"/>
                  <a:gd name="T5" fmla="*/ 10 h 85"/>
                  <a:gd name="T6" fmla="*/ 22 w 97"/>
                  <a:gd name="T7" fmla="*/ 28 h 85"/>
                  <a:gd name="T8" fmla="*/ 35 w 97"/>
                  <a:gd name="T9" fmla="*/ 51 h 85"/>
                  <a:gd name="T10" fmla="*/ 56 w 97"/>
                  <a:gd name="T11" fmla="*/ 75 h 85"/>
                  <a:gd name="T12" fmla="*/ 88 w 97"/>
                  <a:gd name="T13" fmla="*/ 85 h 85"/>
                  <a:gd name="T14" fmla="*/ 97 w 97"/>
                  <a:gd name="T15" fmla="*/ 72 h 85"/>
                  <a:gd name="T16" fmla="*/ 66 w 97"/>
                  <a:gd name="T17" fmla="*/ 57 h 85"/>
                  <a:gd name="T18" fmla="*/ 56 w 97"/>
                  <a:gd name="T19" fmla="*/ 28 h 85"/>
                  <a:gd name="T20" fmla="*/ 29 w 97"/>
                  <a:gd name="T21" fmla="*/ 12 h 85"/>
                  <a:gd name="T22" fmla="*/ 19 w 97"/>
                  <a:gd name="T23" fmla="*/ 0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7" h="85">
                    <a:moveTo>
                      <a:pt x="19" y="0"/>
                    </a:moveTo>
                    <a:lnTo>
                      <a:pt x="3" y="0"/>
                    </a:lnTo>
                    <a:lnTo>
                      <a:pt x="0" y="10"/>
                    </a:lnTo>
                    <a:lnTo>
                      <a:pt x="22" y="28"/>
                    </a:lnTo>
                    <a:lnTo>
                      <a:pt x="35" y="51"/>
                    </a:lnTo>
                    <a:lnTo>
                      <a:pt x="56" y="75"/>
                    </a:lnTo>
                    <a:lnTo>
                      <a:pt x="88" y="85"/>
                    </a:lnTo>
                    <a:lnTo>
                      <a:pt x="97" y="72"/>
                    </a:lnTo>
                    <a:lnTo>
                      <a:pt x="66" y="57"/>
                    </a:lnTo>
                    <a:lnTo>
                      <a:pt x="56" y="28"/>
                    </a:lnTo>
                    <a:lnTo>
                      <a:pt x="29" y="12"/>
                    </a:lnTo>
                    <a:lnTo>
                      <a:pt x="19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3" name="Freeform 219">
                <a:extLst>
                  <a:ext uri="{FF2B5EF4-FFF2-40B4-BE49-F238E27FC236}">
                    <a16:creationId xmlns:a16="http://schemas.microsoft.com/office/drawing/2014/main" id="{B8072D80-A4A5-416D-A16B-F87339F9AC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42" y="2657"/>
                <a:ext cx="7" cy="10"/>
              </a:xfrm>
              <a:custGeom>
                <a:avLst/>
                <a:gdLst>
                  <a:gd name="T0" fmla="*/ 0 w 29"/>
                  <a:gd name="T1" fmla="*/ 4 h 41"/>
                  <a:gd name="T2" fmla="*/ 0 w 29"/>
                  <a:gd name="T3" fmla="*/ 13 h 41"/>
                  <a:gd name="T4" fmla="*/ 17 w 29"/>
                  <a:gd name="T5" fmla="*/ 41 h 41"/>
                  <a:gd name="T6" fmla="*/ 29 w 29"/>
                  <a:gd name="T7" fmla="*/ 16 h 41"/>
                  <a:gd name="T8" fmla="*/ 10 w 29"/>
                  <a:gd name="T9" fmla="*/ 0 h 41"/>
                  <a:gd name="T10" fmla="*/ 0 w 29"/>
                  <a:gd name="T11" fmla="*/ 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41">
                    <a:moveTo>
                      <a:pt x="0" y="4"/>
                    </a:moveTo>
                    <a:lnTo>
                      <a:pt x="0" y="13"/>
                    </a:lnTo>
                    <a:lnTo>
                      <a:pt x="17" y="41"/>
                    </a:lnTo>
                    <a:lnTo>
                      <a:pt x="29" y="16"/>
                    </a:lnTo>
                    <a:lnTo>
                      <a:pt x="10" y="0"/>
                    </a:lnTo>
                    <a:lnTo>
                      <a:pt x="0" y="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4" name="Freeform 220">
                <a:extLst>
                  <a:ext uri="{FF2B5EF4-FFF2-40B4-BE49-F238E27FC236}">
                    <a16:creationId xmlns:a16="http://schemas.microsoft.com/office/drawing/2014/main" id="{EE2C875C-3392-4DEC-A845-411CF997FAE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84" y="2655"/>
                <a:ext cx="36" cy="29"/>
              </a:xfrm>
              <a:custGeom>
                <a:avLst/>
                <a:gdLst>
                  <a:gd name="T0" fmla="*/ 47 w 146"/>
                  <a:gd name="T1" fmla="*/ 12 h 115"/>
                  <a:gd name="T2" fmla="*/ 0 w 146"/>
                  <a:gd name="T3" fmla="*/ 0 h 115"/>
                  <a:gd name="T4" fmla="*/ 27 w 146"/>
                  <a:gd name="T5" fmla="*/ 31 h 115"/>
                  <a:gd name="T6" fmla="*/ 146 w 146"/>
                  <a:gd name="T7" fmla="*/ 115 h 115"/>
                  <a:gd name="T8" fmla="*/ 143 w 146"/>
                  <a:gd name="T9" fmla="*/ 90 h 115"/>
                  <a:gd name="T10" fmla="*/ 106 w 146"/>
                  <a:gd name="T11" fmla="*/ 55 h 115"/>
                  <a:gd name="T12" fmla="*/ 74 w 146"/>
                  <a:gd name="T13" fmla="*/ 45 h 115"/>
                  <a:gd name="T14" fmla="*/ 47 w 146"/>
                  <a:gd name="T15" fmla="*/ 12 h 1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46" h="115">
                    <a:moveTo>
                      <a:pt x="47" y="12"/>
                    </a:moveTo>
                    <a:lnTo>
                      <a:pt x="0" y="0"/>
                    </a:lnTo>
                    <a:lnTo>
                      <a:pt x="27" y="31"/>
                    </a:lnTo>
                    <a:lnTo>
                      <a:pt x="146" y="115"/>
                    </a:lnTo>
                    <a:lnTo>
                      <a:pt x="143" y="90"/>
                    </a:lnTo>
                    <a:lnTo>
                      <a:pt x="106" y="55"/>
                    </a:lnTo>
                    <a:lnTo>
                      <a:pt x="74" y="45"/>
                    </a:lnTo>
                    <a:lnTo>
                      <a:pt x="47" y="1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5" name="Freeform 221">
                <a:extLst>
                  <a:ext uri="{FF2B5EF4-FFF2-40B4-BE49-F238E27FC236}">
                    <a16:creationId xmlns:a16="http://schemas.microsoft.com/office/drawing/2014/main" id="{B5D932A2-0FCE-4F8B-93CB-0863297B53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11" y="2703"/>
                <a:ext cx="27" cy="18"/>
              </a:xfrm>
              <a:custGeom>
                <a:avLst/>
                <a:gdLst>
                  <a:gd name="T0" fmla="*/ 15 w 111"/>
                  <a:gd name="T1" fmla="*/ 0 h 74"/>
                  <a:gd name="T2" fmla="*/ 3 w 111"/>
                  <a:gd name="T3" fmla="*/ 6 h 74"/>
                  <a:gd name="T4" fmla="*/ 0 w 111"/>
                  <a:gd name="T5" fmla="*/ 31 h 74"/>
                  <a:gd name="T6" fmla="*/ 19 w 111"/>
                  <a:gd name="T7" fmla="*/ 60 h 74"/>
                  <a:gd name="T8" fmla="*/ 66 w 111"/>
                  <a:gd name="T9" fmla="*/ 62 h 74"/>
                  <a:gd name="T10" fmla="*/ 97 w 111"/>
                  <a:gd name="T11" fmla="*/ 74 h 74"/>
                  <a:gd name="T12" fmla="*/ 111 w 111"/>
                  <a:gd name="T13" fmla="*/ 56 h 74"/>
                  <a:gd name="T14" fmla="*/ 99 w 111"/>
                  <a:gd name="T15" fmla="*/ 50 h 74"/>
                  <a:gd name="T16" fmla="*/ 97 w 111"/>
                  <a:gd name="T17" fmla="*/ 34 h 74"/>
                  <a:gd name="T18" fmla="*/ 78 w 111"/>
                  <a:gd name="T19" fmla="*/ 19 h 74"/>
                  <a:gd name="T20" fmla="*/ 34 w 111"/>
                  <a:gd name="T21" fmla="*/ 19 h 74"/>
                  <a:gd name="T22" fmla="*/ 15 w 111"/>
                  <a:gd name="T23" fmla="*/ 0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11" h="74">
                    <a:moveTo>
                      <a:pt x="15" y="0"/>
                    </a:moveTo>
                    <a:lnTo>
                      <a:pt x="3" y="6"/>
                    </a:lnTo>
                    <a:lnTo>
                      <a:pt x="0" y="31"/>
                    </a:lnTo>
                    <a:lnTo>
                      <a:pt x="19" y="60"/>
                    </a:lnTo>
                    <a:lnTo>
                      <a:pt x="66" y="62"/>
                    </a:lnTo>
                    <a:lnTo>
                      <a:pt x="97" y="74"/>
                    </a:lnTo>
                    <a:lnTo>
                      <a:pt x="111" y="56"/>
                    </a:lnTo>
                    <a:lnTo>
                      <a:pt x="99" y="50"/>
                    </a:lnTo>
                    <a:lnTo>
                      <a:pt x="97" y="34"/>
                    </a:lnTo>
                    <a:lnTo>
                      <a:pt x="78" y="19"/>
                    </a:lnTo>
                    <a:lnTo>
                      <a:pt x="34" y="19"/>
                    </a:lnTo>
                    <a:lnTo>
                      <a:pt x="15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6" name="Freeform 222">
                <a:extLst>
                  <a:ext uri="{FF2B5EF4-FFF2-40B4-BE49-F238E27FC236}">
                    <a16:creationId xmlns:a16="http://schemas.microsoft.com/office/drawing/2014/main" id="{56820969-2049-4BFC-B2C8-F02228DD91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71" y="2682"/>
                <a:ext cx="7" cy="8"/>
              </a:xfrm>
              <a:custGeom>
                <a:avLst/>
                <a:gdLst>
                  <a:gd name="T0" fmla="*/ 0 w 31"/>
                  <a:gd name="T1" fmla="*/ 16 h 30"/>
                  <a:gd name="T2" fmla="*/ 14 w 31"/>
                  <a:gd name="T3" fmla="*/ 30 h 30"/>
                  <a:gd name="T4" fmla="*/ 31 w 31"/>
                  <a:gd name="T5" fmla="*/ 30 h 30"/>
                  <a:gd name="T6" fmla="*/ 28 w 31"/>
                  <a:gd name="T7" fmla="*/ 2 h 30"/>
                  <a:gd name="T8" fmla="*/ 6 w 31"/>
                  <a:gd name="T9" fmla="*/ 0 h 30"/>
                  <a:gd name="T10" fmla="*/ 0 w 31"/>
                  <a:gd name="T11" fmla="*/ 16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1" h="30">
                    <a:moveTo>
                      <a:pt x="0" y="16"/>
                    </a:moveTo>
                    <a:lnTo>
                      <a:pt x="14" y="30"/>
                    </a:lnTo>
                    <a:lnTo>
                      <a:pt x="31" y="30"/>
                    </a:lnTo>
                    <a:lnTo>
                      <a:pt x="28" y="2"/>
                    </a:lnTo>
                    <a:lnTo>
                      <a:pt x="6" y="0"/>
                    </a:lnTo>
                    <a:lnTo>
                      <a:pt x="0" y="1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7" name="Freeform 223">
                <a:extLst>
                  <a:ext uri="{FF2B5EF4-FFF2-40B4-BE49-F238E27FC236}">
                    <a16:creationId xmlns:a16="http://schemas.microsoft.com/office/drawing/2014/main" id="{894DC315-8C59-47A7-A599-318B53DBDD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58" y="2668"/>
                <a:ext cx="14" cy="18"/>
              </a:xfrm>
              <a:custGeom>
                <a:avLst/>
                <a:gdLst>
                  <a:gd name="T0" fmla="*/ 51 w 57"/>
                  <a:gd name="T1" fmla="*/ 72 h 72"/>
                  <a:gd name="T2" fmla="*/ 57 w 57"/>
                  <a:gd name="T3" fmla="*/ 56 h 72"/>
                  <a:gd name="T4" fmla="*/ 57 w 57"/>
                  <a:gd name="T5" fmla="*/ 37 h 72"/>
                  <a:gd name="T6" fmla="*/ 38 w 57"/>
                  <a:gd name="T7" fmla="*/ 27 h 72"/>
                  <a:gd name="T8" fmla="*/ 26 w 57"/>
                  <a:gd name="T9" fmla="*/ 0 h 72"/>
                  <a:gd name="T10" fmla="*/ 0 w 57"/>
                  <a:gd name="T11" fmla="*/ 25 h 72"/>
                  <a:gd name="T12" fmla="*/ 28 w 57"/>
                  <a:gd name="T13" fmla="*/ 31 h 72"/>
                  <a:gd name="T14" fmla="*/ 28 w 57"/>
                  <a:gd name="T15" fmla="*/ 49 h 72"/>
                  <a:gd name="T16" fmla="*/ 51 w 57"/>
                  <a:gd name="T17" fmla="*/ 72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7" h="72">
                    <a:moveTo>
                      <a:pt x="51" y="72"/>
                    </a:moveTo>
                    <a:lnTo>
                      <a:pt x="57" y="56"/>
                    </a:lnTo>
                    <a:lnTo>
                      <a:pt x="57" y="37"/>
                    </a:lnTo>
                    <a:lnTo>
                      <a:pt x="38" y="27"/>
                    </a:lnTo>
                    <a:lnTo>
                      <a:pt x="26" y="0"/>
                    </a:lnTo>
                    <a:lnTo>
                      <a:pt x="0" y="25"/>
                    </a:lnTo>
                    <a:lnTo>
                      <a:pt x="28" y="31"/>
                    </a:lnTo>
                    <a:lnTo>
                      <a:pt x="28" y="49"/>
                    </a:lnTo>
                    <a:lnTo>
                      <a:pt x="51" y="7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8" name="Freeform 224">
                <a:extLst>
                  <a:ext uri="{FF2B5EF4-FFF2-40B4-BE49-F238E27FC236}">
                    <a16:creationId xmlns:a16="http://schemas.microsoft.com/office/drawing/2014/main" id="{07E3DFB0-F163-4C93-88C4-9904C74902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14" y="2764"/>
                <a:ext cx="13" cy="9"/>
              </a:xfrm>
              <a:custGeom>
                <a:avLst/>
                <a:gdLst>
                  <a:gd name="T0" fmla="*/ 0 w 51"/>
                  <a:gd name="T1" fmla="*/ 0 h 36"/>
                  <a:gd name="T2" fmla="*/ 0 w 51"/>
                  <a:gd name="T3" fmla="*/ 8 h 36"/>
                  <a:gd name="T4" fmla="*/ 41 w 51"/>
                  <a:gd name="T5" fmla="*/ 36 h 36"/>
                  <a:gd name="T6" fmla="*/ 51 w 51"/>
                  <a:gd name="T7" fmla="*/ 30 h 36"/>
                  <a:gd name="T8" fmla="*/ 37 w 51"/>
                  <a:gd name="T9" fmla="*/ 18 h 36"/>
                  <a:gd name="T10" fmla="*/ 0 w 51"/>
                  <a:gd name="T11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1" h="36">
                    <a:moveTo>
                      <a:pt x="0" y="0"/>
                    </a:moveTo>
                    <a:lnTo>
                      <a:pt x="0" y="8"/>
                    </a:lnTo>
                    <a:lnTo>
                      <a:pt x="41" y="36"/>
                    </a:lnTo>
                    <a:lnTo>
                      <a:pt x="51" y="30"/>
                    </a:lnTo>
                    <a:lnTo>
                      <a:pt x="37" y="1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9" name="Freeform 225">
                <a:extLst>
                  <a:ext uri="{FF2B5EF4-FFF2-40B4-BE49-F238E27FC236}">
                    <a16:creationId xmlns:a16="http://schemas.microsoft.com/office/drawing/2014/main" id="{753C68D6-75AE-4BB7-9788-724E6D812C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43" y="2695"/>
                <a:ext cx="12" cy="7"/>
              </a:xfrm>
              <a:custGeom>
                <a:avLst/>
                <a:gdLst>
                  <a:gd name="T0" fmla="*/ 19 w 47"/>
                  <a:gd name="T1" fmla="*/ 28 h 28"/>
                  <a:gd name="T2" fmla="*/ 47 w 47"/>
                  <a:gd name="T3" fmla="*/ 22 h 28"/>
                  <a:gd name="T4" fmla="*/ 41 w 47"/>
                  <a:gd name="T5" fmla="*/ 10 h 28"/>
                  <a:gd name="T6" fmla="*/ 29 w 47"/>
                  <a:gd name="T7" fmla="*/ 0 h 28"/>
                  <a:gd name="T8" fmla="*/ 0 w 47"/>
                  <a:gd name="T9" fmla="*/ 6 h 28"/>
                  <a:gd name="T10" fmla="*/ 19 w 47"/>
                  <a:gd name="T11" fmla="*/ 28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" h="28">
                    <a:moveTo>
                      <a:pt x="19" y="28"/>
                    </a:moveTo>
                    <a:lnTo>
                      <a:pt x="47" y="22"/>
                    </a:lnTo>
                    <a:lnTo>
                      <a:pt x="41" y="10"/>
                    </a:lnTo>
                    <a:lnTo>
                      <a:pt x="29" y="0"/>
                    </a:lnTo>
                    <a:lnTo>
                      <a:pt x="0" y="6"/>
                    </a:lnTo>
                    <a:lnTo>
                      <a:pt x="19" y="28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0" name="Freeform 226">
                <a:extLst>
                  <a:ext uri="{FF2B5EF4-FFF2-40B4-BE49-F238E27FC236}">
                    <a16:creationId xmlns:a16="http://schemas.microsoft.com/office/drawing/2014/main" id="{B3CF8591-AC94-4355-8B72-C68DA759DD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94" y="2706"/>
                <a:ext cx="8" cy="7"/>
              </a:xfrm>
              <a:custGeom>
                <a:avLst/>
                <a:gdLst>
                  <a:gd name="T0" fmla="*/ 31 w 34"/>
                  <a:gd name="T1" fmla="*/ 6 h 31"/>
                  <a:gd name="T2" fmla="*/ 21 w 34"/>
                  <a:gd name="T3" fmla="*/ 8 h 31"/>
                  <a:gd name="T4" fmla="*/ 0 w 34"/>
                  <a:gd name="T5" fmla="*/ 0 h 31"/>
                  <a:gd name="T6" fmla="*/ 6 w 34"/>
                  <a:gd name="T7" fmla="*/ 21 h 31"/>
                  <a:gd name="T8" fmla="*/ 34 w 34"/>
                  <a:gd name="T9" fmla="*/ 31 h 31"/>
                  <a:gd name="T10" fmla="*/ 31 w 34"/>
                  <a:gd name="T11" fmla="*/ 6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4" h="31">
                    <a:moveTo>
                      <a:pt x="31" y="6"/>
                    </a:moveTo>
                    <a:lnTo>
                      <a:pt x="21" y="8"/>
                    </a:lnTo>
                    <a:lnTo>
                      <a:pt x="0" y="0"/>
                    </a:lnTo>
                    <a:lnTo>
                      <a:pt x="6" y="21"/>
                    </a:lnTo>
                    <a:lnTo>
                      <a:pt x="34" y="31"/>
                    </a:lnTo>
                    <a:lnTo>
                      <a:pt x="31" y="6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1" name="Freeform 227">
                <a:extLst>
                  <a:ext uri="{FF2B5EF4-FFF2-40B4-BE49-F238E27FC236}">
                    <a16:creationId xmlns:a16="http://schemas.microsoft.com/office/drawing/2014/main" id="{198A566D-B419-42A3-AAE0-EBDFE78B5E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70" y="2523"/>
                <a:ext cx="226" cy="219"/>
              </a:xfrm>
              <a:custGeom>
                <a:avLst/>
                <a:gdLst>
                  <a:gd name="T0" fmla="*/ 788 w 901"/>
                  <a:gd name="T1" fmla="*/ 693 h 875"/>
                  <a:gd name="T2" fmla="*/ 764 w 901"/>
                  <a:gd name="T3" fmla="*/ 697 h 875"/>
                  <a:gd name="T4" fmla="*/ 708 w 901"/>
                  <a:gd name="T5" fmla="*/ 656 h 875"/>
                  <a:gd name="T6" fmla="*/ 686 w 901"/>
                  <a:gd name="T7" fmla="*/ 590 h 875"/>
                  <a:gd name="T8" fmla="*/ 649 w 901"/>
                  <a:gd name="T9" fmla="*/ 574 h 875"/>
                  <a:gd name="T10" fmla="*/ 602 w 901"/>
                  <a:gd name="T11" fmla="*/ 525 h 875"/>
                  <a:gd name="T12" fmla="*/ 583 w 901"/>
                  <a:gd name="T13" fmla="*/ 469 h 875"/>
                  <a:gd name="T14" fmla="*/ 602 w 901"/>
                  <a:gd name="T15" fmla="*/ 443 h 875"/>
                  <a:gd name="T16" fmla="*/ 670 w 901"/>
                  <a:gd name="T17" fmla="*/ 437 h 875"/>
                  <a:gd name="T18" fmla="*/ 639 w 901"/>
                  <a:gd name="T19" fmla="*/ 365 h 875"/>
                  <a:gd name="T20" fmla="*/ 604 w 901"/>
                  <a:gd name="T21" fmla="*/ 363 h 875"/>
                  <a:gd name="T22" fmla="*/ 499 w 901"/>
                  <a:gd name="T23" fmla="*/ 309 h 875"/>
                  <a:gd name="T24" fmla="*/ 477 w 901"/>
                  <a:gd name="T25" fmla="*/ 293 h 875"/>
                  <a:gd name="T26" fmla="*/ 485 w 901"/>
                  <a:gd name="T27" fmla="*/ 240 h 875"/>
                  <a:gd name="T28" fmla="*/ 420 w 901"/>
                  <a:gd name="T29" fmla="*/ 191 h 875"/>
                  <a:gd name="T30" fmla="*/ 377 w 901"/>
                  <a:gd name="T31" fmla="*/ 150 h 875"/>
                  <a:gd name="T32" fmla="*/ 346 w 901"/>
                  <a:gd name="T33" fmla="*/ 137 h 875"/>
                  <a:gd name="T34" fmla="*/ 277 w 901"/>
                  <a:gd name="T35" fmla="*/ 90 h 875"/>
                  <a:gd name="T36" fmla="*/ 139 w 901"/>
                  <a:gd name="T37" fmla="*/ 49 h 875"/>
                  <a:gd name="T38" fmla="*/ 124 w 901"/>
                  <a:gd name="T39" fmla="*/ 41 h 875"/>
                  <a:gd name="T40" fmla="*/ 39 w 901"/>
                  <a:gd name="T41" fmla="*/ 0 h 875"/>
                  <a:gd name="T42" fmla="*/ 2 w 901"/>
                  <a:gd name="T43" fmla="*/ 443 h 875"/>
                  <a:gd name="T44" fmla="*/ 0 w 901"/>
                  <a:gd name="T45" fmla="*/ 707 h 875"/>
                  <a:gd name="T46" fmla="*/ 33 w 901"/>
                  <a:gd name="T47" fmla="*/ 707 h 875"/>
                  <a:gd name="T48" fmla="*/ 111 w 901"/>
                  <a:gd name="T49" fmla="*/ 709 h 875"/>
                  <a:gd name="T50" fmla="*/ 227 w 901"/>
                  <a:gd name="T51" fmla="*/ 687 h 875"/>
                  <a:gd name="T52" fmla="*/ 192 w 901"/>
                  <a:gd name="T53" fmla="*/ 621 h 875"/>
                  <a:gd name="T54" fmla="*/ 249 w 901"/>
                  <a:gd name="T55" fmla="*/ 588 h 875"/>
                  <a:gd name="T56" fmla="*/ 289 w 901"/>
                  <a:gd name="T57" fmla="*/ 582 h 875"/>
                  <a:gd name="T58" fmla="*/ 321 w 901"/>
                  <a:gd name="T59" fmla="*/ 560 h 875"/>
                  <a:gd name="T60" fmla="*/ 374 w 901"/>
                  <a:gd name="T61" fmla="*/ 550 h 875"/>
                  <a:gd name="T62" fmla="*/ 492 w 901"/>
                  <a:gd name="T63" fmla="*/ 594 h 875"/>
                  <a:gd name="T64" fmla="*/ 502 w 901"/>
                  <a:gd name="T65" fmla="*/ 615 h 875"/>
                  <a:gd name="T66" fmla="*/ 530 w 901"/>
                  <a:gd name="T67" fmla="*/ 672 h 875"/>
                  <a:gd name="T68" fmla="*/ 557 w 901"/>
                  <a:gd name="T69" fmla="*/ 703 h 875"/>
                  <a:gd name="T70" fmla="*/ 592 w 901"/>
                  <a:gd name="T71" fmla="*/ 746 h 875"/>
                  <a:gd name="T72" fmla="*/ 626 w 901"/>
                  <a:gd name="T73" fmla="*/ 810 h 875"/>
                  <a:gd name="T74" fmla="*/ 667 w 901"/>
                  <a:gd name="T75" fmla="*/ 810 h 875"/>
                  <a:gd name="T76" fmla="*/ 711 w 901"/>
                  <a:gd name="T77" fmla="*/ 822 h 875"/>
                  <a:gd name="T78" fmla="*/ 741 w 901"/>
                  <a:gd name="T79" fmla="*/ 832 h 875"/>
                  <a:gd name="T80" fmla="*/ 792 w 901"/>
                  <a:gd name="T81" fmla="*/ 841 h 875"/>
                  <a:gd name="T82" fmla="*/ 839 w 901"/>
                  <a:gd name="T83" fmla="*/ 869 h 875"/>
                  <a:gd name="T84" fmla="*/ 901 w 901"/>
                  <a:gd name="T85" fmla="*/ 853 h 875"/>
                  <a:gd name="T86" fmla="*/ 898 w 901"/>
                  <a:gd name="T87" fmla="*/ 832 h 875"/>
                  <a:gd name="T88" fmla="*/ 829 w 901"/>
                  <a:gd name="T89" fmla="*/ 803 h 875"/>
                  <a:gd name="T90" fmla="*/ 851 w 901"/>
                  <a:gd name="T91" fmla="*/ 772 h 875"/>
                  <a:gd name="T92" fmla="*/ 795 w 901"/>
                  <a:gd name="T93" fmla="*/ 756 h 875"/>
                  <a:gd name="T94" fmla="*/ 788 w 901"/>
                  <a:gd name="T95" fmla="*/ 709 h 8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901" h="875">
                    <a:moveTo>
                      <a:pt x="788" y="709"/>
                    </a:moveTo>
                    <a:lnTo>
                      <a:pt x="788" y="693"/>
                    </a:lnTo>
                    <a:lnTo>
                      <a:pt x="770" y="691"/>
                    </a:lnTo>
                    <a:lnTo>
                      <a:pt x="764" y="697"/>
                    </a:lnTo>
                    <a:lnTo>
                      <a:pt x="720" y="699"/>
                    </a:lnTo>
                    <a:lnTo>
                      <a:pt x="708" y="656"/>
                    </a:lnTo>
                    <a:lnTo>
                      <a:pt x="689" y="644"/>
                    </a:lnTo>
                    <a:lnTo>
                      <a:pt x="686" y="590"/>
                    </a:lnTo>
                    <a:lnTo>
                      <a:pt x="664" y="578"/>
                    </a:lnTo>
                    <a:lnTo>
                      <a:pt x="649" y="574"/>
                    </a:lnTo>
                    <a:lnTo>
                      <a:pt x="645" y="566"/>
                    </a:lnTo>
                    <a:lnTo>
                      <a:pt x="602" y="525"/>
                    </a:lnTo>
                    <a:lnTo>
                      <a:pt x="598" y="500"/>
                    </a:lnTo>
                    <a:lnTo>
                      <a:pt x="583" y="469"/>
                    </a:lnTo>
                    <a:lnTo>
                      <a:pt x="586" y="449"/>
                    </a:lnTo>
                    <a:lnTo>
                      <a:pt x="602" y="443"/>
                    </a:lnTo>
                    <a:lnTo>
                      <a:pt x="643" y="449"/>
                    </a:lnTo>
                    <a:lnTo>
                      <a:pt x="670" y="437"/>
                    </a:lnTo>
                    <a:lnTo>
                      <a:pt x="670" y="404"/>
                    </a:lnTo>
                    <a:lnTo>
                      <a:pt x="639" y="365"/>
                    </a:lnTo>
                    <a:lnTo>
                      <a:pt x="626" y="359"/>
                    </a:lnTo>
                    <a:lnTo>
                      <a:pt x="604" y="363"/>
                    </a:lnTo>
                    <a:lnTo>
                      <a:pt x="542" y="324"/>
                    </a:lnTo>
                    <a:lnTo>
                      <a:pt x="499" y="309"/>
                    </a:lnTo>
                    <a:lnTo>
                      <a:pt x="477" y="309"/>
                    </a:lnTo>
                    <a:lnTo>
                      <a:pt x="477" y="293"/>
                    </a:lnTo>
                    <a:lnTo>
                      <a:pt x="485" y="269"/>
                    </a:lnTo>
                    <a:lnTo>
                      <a:pt x="485" y="240"/>
                    </a:lnTo>
                    <a:lnTo>
                      <a:pt x="446" y="193"/>
                    </a:lnTo>
                    <a:lnTo>
                      <a:pt x="420" y="191"/>
                    </a:lnTo>
                    <a:lnTo>
                      <a:pt x="411" y="174"/>
                    </a:lnTo>
                    <a:lnTo>
                      <a:pt x="377" y="150"/>
                    </a:lnTo>
                    <a:lnTo>
                      <a:pt x="371" y="131"/>
                    </a:lnTo>
                    <a:lnTo>
                      <a:pt x="346" y="137"/>
                    </a:lnTo>
                    <a:lnTo>
                      <a:pt x="321" y="131"/>
                    </a:lnTo>
                    <a:lnTo>
                      <a:pt x="277" y="90"/>
                    </a:lnTo>
                    <a:lnTo>
                      <a:pt x="230" y="82"/>
                    </a:lnTo>
                    <a:lnTo>
                      <a:pt x="139" y="49"/>
                    </a:lnTo>
                    <a:lnTo>
                      <a:pt x="133" y="37"/>
                    </a:lnTo>
                    <a:lnTo>
                      <a:pt x="124" y="41"/>
                    </a:lnTo>
                    <a:lnTo>
                      <a:pt x="61" y="2"/>
                    </a:lnTo>
                    <a:lnTo>
                      <a:pt x="39" y="0"/>
                    </a:lnTo>
                    <a:lnTo>
                      <a:pt x="21" y="404"/>
                    </a:lnTo>
                    <a:lnTo>
                      <a:pt x="2" y="443"/>
                    </a:lnTo>
                    <a:lnTo>
                      <a:pt x="18" y="465"/>
                    </a:lnTo>
                    <a:lnTo>
                      <a:pt x="0" y="707"/>
                    </a:lnTo>
                    <a:lnTo>
                      <a:pt x="12" y="719"/>
                    </a:lnTo>
                    <a:lnTo>
                      <a:pt x="33" y="707"/>
                    </a:lnTo>
                    <a:lnTo>
                      <a:pt x="55" y="719"/>
                    </a:lnTo>
                    <a:lnTo>
                      <a:pt x="111" y="709"/>
                    </a:lnTo>
                    <a:lnTo>
                      <a:pt x="152" y="728"/>
                    </a:lnTo>
                    <a:lnTo>
                      <a:pt x="227" y="687"/>
                    </a:lnTo>
                    <a:lnTo>
                      <a:pt x="227" y="668"/>
                    </a:lnTo>
                    <a:lnTo>
                      <a:pt x="192" y="621"/>
                    </a:lnTo>
                    <a:lnTo>
                      <a:pt x="256" y="609"/>
                    </a:lnTo>
                    <a:lnTo>
                      <a:pt x="249" y="588"/>
                    </a:lnTo>
                    <a:lnTo>
                      <a:pt x="283" y="588"/>
                    </a:lnTo>
                    <a:lnTo>
                      <a:pt x="289" y="582"/>
                    </a:lnTo>
                    <a:lnTo>
                      <a:pt x="286" y="550"/>
                    </a:lnTo>
                    <a:lnTo>
                      <a:pt x="321" y="560"/>
                    </a:lnTo>
                    <a:lnTo>
                      <a:pt x="346" y="547"/>
                    </a:lnTo>
                    <a:lnTo>
                      <a:pt x="374" y="550"/>
                    </a:lnTo>
                    <a:lnTo>
                      <a:pt x="377" y="560"/>
                    </a:lnTo>
                    <a:lnTo>
                      <a:pt x="492" y="594"/>
                    </a:lnTo>
                    <a:lnTo>
                      <a:pt x="489" y="603"/>
                    </a:lnTo>
                    <a:lnTo>
                      <a:pt x="502" y="615"/>
                    </a:lnTo>
                    <a:lnTo>
                      <a:pt x="511" y="640"/>
                    </a:lnTo>
                    <a:lnTo>
                      <a:pt x="530" y="672"/>
                    </a:lnTo>
                    <a:lnTo>
                      <a:pt x="530" y="693"/>
                    </a:lnTo>
                    <a:lnTo>
                      <a:pt x="557" y="703"/>
                    </a:lnTo>
                    <a:lnTo>
                      <a:pt x="571" y="744"/>
                    </a:lnTo>
                    <a:lnTo>
                      <a:pt x="592" y="746"/>
                    </a:lnTo>
                    <a:lnTo>
                      <a:pt x="608" y="787"/>
                    </a:lnTo>
                    <a:lnTo>
                      <a:pt x="626" y="810"/>
                    </a:lnTo>
                    <a:lnTo>
                      <a:pt x="649" y="818"/>
                    </a:lnTo>
                    <a:lnTo>
                      <a:pt x="667" y="810"/>
                    </a:lnTo>
                    <a:lnTo>
                      <a:pt x="696" y="822"/>
                    </a:lnTo>
                    <a:lnTo>
                      <a:pt x="711" y="822"/>
                    </a:lnTo>
                    <a:lnTo>
                      <a:pt x="717" y="812"/>
                    </a:lnTo>
                    <a:lnTo>
                      <a:pt x="741" y="832"/>
                    </a:lnTo>
                    <a:lnTo>
                      <a:pt x="755" y="824"/>
                    </a:lnTo>
                    <a:lnTo>
                      <a:pt x="792" y="841"/>
                    </a:lnTo>
                    <a:lnTo>
                      <a:pt x="827" y="844"/>
                    </a:lnTo>
                    <a:lnTo>
                      <a:pt x="839" y="869"/>
                    </a:lnTo>
                    <a:lnTo>
                      <a:pt x="876" y="875"/>
                    </a:lnTo>
                    <a:lnTo>
                      <a:pt x="901" y="853"/>
                    </a:lnTo>
                    <a:lnTo>
                      <a:pt x="872" y="834"/>
                    </a:lnTo>
                    <a:lnTo>
                      <a:pt x="898" y="832"/>
                    </a:lnTo>
                    <a:lnTo>
                      <a:pt x="860" y="810"/>
                    </a:lnTo>
                    <a:lnTo>
                      <a:pt x="829" y="803"/>
                    </a:lnTo>
                    <a:lnTo>
                      <a:pt x="817" y="781"/>
                    </a:lnTo>
                    <a:lnTo>
                      <a:pt x="851" y="772"/>
                    </a:lnTo>
                    <a:lnTo>
                      <a:pt x="848" y="759"/>
                    </a:lnTo>
                    <a:lnTo>
                      <a:pt x="795" y="756"/>
                    </a:lnTo>
                    <a:lnTo>
                      <a:pt x="774" y="732"/>
                    </a:lnTo>
                    <a:lnTo>
                      <a:pt x="788" y="709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2" name="Freeform 228">
                <a:extLst>
                  <a:ext uri="{FF2B5EF4-FFF2-40B4-BE49-F238E27FC236}">
                    <a16:creationId xmlns:a16="http://schemas.microsoft.com/office/drawing/2014/main" id="{140B3AE7-965C-417E-BFB2-EB1AAAB866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42" y="2462"/>
                <a:ext cx="238" cy="237"/>
              </a:xfrm>
              <a:custGeom>
                <a:avLst/>
                <a:gdLst>
                  <a:gd name="T0" fmla="*/ 839 w 954"/>
                  <a:gd name="T1" fmla="*/ 219 h 951"/>
                  <a:gd name="T2" fmla="*/ 737 w 954"/>
                  <a:gd name="T3" fmla="*/ 156 h 951"/>
                  <a:gd name="T4" fmla="*/ 589 w 954"/>
                  <a:gd name="T5" fmla="*/ 156 h 951"/>
                  <a:gd name="T6" fmla="*/ 571 w 954"/>
                  <a:gd name="T7" fmla="*/ 193 h 951"/>
                  <a:gd name="T8" fmla="*/ 514 w 954"/>
                  <a:gd name="T9" fmla="*/ 207 h 951"/>
                  <a:gd name="T10" fmla="*/ 467 w 954"/>
                  <a:gd name="T11" fmla="*/ 285 h 951"/>
                  <a:gd name="T12" fmla="*/ 368 w 954"/>
                  <a:gd name="T13" fmla="*/ 312 h 951"/>
                  <a:gd name="T14" fmla="*/ 350 w 954"/>
                  <a:gd name="T15" fmla="*/ 234 h 951"/>
                  <a:gd name="T16" fmla="*/ 305 w 954"/>
                  <a:gd name="T17" fmla="*/ 215 h 951"/>
                  <a:gd name="T18" fmla="*/ 317 w 954"/>
                  <a:gd name="T19" fmla="*/ 109 h 951"/>
                  <a:gd name="T20" fmla="*/ 293 w 954"/>
                  <a:gd name="T21" fmla="*/ 43 h 951"/>
                  <a:gd name="T22" fmla="*/ 172 w 954"/>
                  <a:gd name="T23" fmla="*/ 3 h 951"/>
                  <a:gd name="T24" fmla="*/ 90 w 954"/>
                  <a:gd name="T25" fmla="*/ 37 h 951"/>
                  <a:gd name="T26" fmla="*/ 31 w 954"/>
                  <a:gd name="T27" fmla="*/ 82 h 951"/>
                  <a:gd name="T28" fmla="*/ 0 w 954"/>
                  <a:gd name="T29" fmla="*/ 119 h 951"/>
                  <a:gd name="T30" fmla="*/ 80 w 954"/>
                  <a:gd name="T31" fmla="*/ 125 h 951"/>
                  <a:gd name="T32" fmla="*/ 152 w 954"/>
                  <a:gd name="T33" fmla="*/ 201 h 951"/>
                  <a:gd name="T34" fmla="*/ 221 w 954"/>
                  <a:gd name="T35" fmla="*/ 201 h 951"/>
                  <a:gd name="T36" fmla="*/ 274 w 954"/>
                  <a:gd name="T37" fmla="*/ 225 h 951"/>
                  <a:gd name="T38" fmla="*/ 215 w 954"/>
                  <a:gd name="T39" fmla="*/ 225 h 951"/>
                  <a:gd name="T40" fmla="*/ 143 w 954"/>
                  <a:gd name="T41" fmla="*/ 253 h 951"/>
                  <a:gd name="T42" fmla="*/ 127 w 954"/>
                  <a:gd name="T43" fmla="*/ 281 h 951"/>
                  <a:gd name="T44" fmla="*/ 172 w 954"/>
                  <a:gd name="T45" fmla="*/ 334 h 951"/>
                  <a:gd name="T46" fmla="*/ 178 w 954"/>
                  <a:gd name="T47" fmla="*/ 406 h 951"/>
                  <a:gd name="T48" fmla="*/ 225 w 954"/>
                  <a:gd name="T49" fmla="*/ 369 h 951"/>
                  <a:gd name="T50" fmla="*/ 256 w 954"/>
                  <a:gd name="T51" fmla="*/ 359 h 951"/>
                  <a:gd name="T52" fmla="*/ 299 w 954"/>
                  <a:gd name="T53" fmla="*/ 378 h 951"/>
                  <a:gd name="T54" fmla="*/ 324 w 954"/>
                  <a:gd name="T55" fmla="*/ 388 h 951"/>
                  <a:gd name="T56" fmla="*/ 415 w 954"/>
                  <a:gd name="T57" fmla="*/ 443 h 951"/>
                  <a:gd name="T58" fmla="*/ 502 w 954"/>
                  <a:gd name="T59" fmla="*/ 469 h 951"/>
                  <a:gd name="T60" fmla="*/ 589 w 954"/>
                  <a:gd name="T61" fmla="*/ 496 h 951"/>
                  <a:gd name="T62" fmla="*/ 639 w 954"/>
                  <a:gd name="T63" fmla="*/ 544 h 951"/>
                  <a:gd name="T64" fmla="*/ 677 w 954"/>
                  <a:gd name="T65" fmla="*/ 603 h 951"/>
                  <a:gd name="T66" fmla="*/ 758 w 954"/>
                  <a:gd name="T67" fmla="*/ 716 h 951"/>
                  <a:gd name="T68" fmla="*/ 704 w 954"/>
                  <a:gd name="T69" fmla="*/ 740 h 951"/>
                  <a:gd name="T70" fmla="*/ 639 w 954"/>
                  <a:gd name="T71" fmla="*/ 787 h 951"/>
                  <a:gd name="T72" fmla="*/ 620 w 954"/>
                  <a:gd name="T73" fmla="*/ 869 h 951"/>
                  <a:gd name="T74" fmla="*/ 717 w 954"/>
                  <a:gd name="T75" fmla="*/ 872 h 951"/>
                  <a:gd name="T76" fmla="*/ 790 w 954"/>
                  <a:gd name="T77" fmla="*/ 841 h 951"/>
                  <a:gd name="T78" fmla="*/ 868 w 954"/>
                  <a:gd name="T79" fmla="*/ 894 h 951"/>
                  <a:gd name="T80" fmla="*/ 933 w 954"/>
                  <a:gd name="T81" fmla="*/ 709 h 951"/>
                  <a:gd name="T82" fmla="*/ 954 w 954"/>
                  <a:gd name="T83" fmla="*/ 244 h 9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954" h="951">
                    <a:moveTo>
                      <a:pt x="929" y="232"/>
                    </a:moveTo>
                    <a:lnTo>
                      <a:pt x="876" y="215"/>
                    </a:lnTo>
                    <a:lnTo>
                      <a:pt x="839" y="219"/>
                    </a:lnTo>
                    <a:lnTo>
                      <a:pt x="780" y="185"/>
                    </a:lnTo>
                    <a:lnTo>
                      <a:pt x="751" y="175"/>
                    </a:lnTo>
                    <a:lnTo>
                      <a:pt x="737" y="156"/>
                    </a:lnTo>
                    <a:lnTo>
                      <a:pt x="680" y="137"/>
                    </a:lnTo>
                    <a:lnTo>
                      <a:pt x="657" y="121"/>
                    </a:lnTo>
                    <a:lnTo>
                      <a:pt x="589" y="156"/>
                    </a:lnTo>
                    <a:lnTo>
                      <a:pt x="586" y="168"/>
                    </a:lnTo>
                    <a:lnTo>
                      <a:pt x="599" y="185"/>
                    </a:lnTo>
                    <a:lnTo>
                      <a:pt x="571" y="193"/>
                    </a:lnTo>
                    <a:lnTo>
                      <a:pt x="552" y="207"/>
                    </a:lnTo>
                    <a:lnTo>
                      <a:pt x="530" y="201"/>
                    </a:lnTo>
                    <a:lnTo>
                      <a:pt x="514" y="207"/>
                    </a:lnTo>
                    <a:lnTo>
                      <a:pt x="502" y="240"/>
                    </a:lnTo>
                    <a:lnTo>
                      <a:pt x="474" y="263"/>
                    </a:lnTo>
                    <a:lnTo>
                      <a:pt x="467" y="285"/>
                    </a:lnTo>
                    <a:lnTo>
                      <a:pt x="428" y="326"/>
                    </a:lnTo>
                    <a:lnTo>
                      <a:pt x="387" y="326"/>
                    </a:lnTo>
                    <a:lnTo>
                      <a:pt x="368" y="312"/>
                    </a:lnTo>
                    <a:lnTo>
                      <a:pt x="368" y="279"/>
                    </a:lnTo>
                    <a:lnTo>
                      <a:pt x="352" y="285"/>
                    </a:lnTo>
                    <a:lnTo>
                      <a:pt x="350" y="234"/>
                    </a:lnTo>
                    <a:lnTo>
                      <a:pt x="340" y="228"/>
                    </a:lnTo>
                    <a:lnTo>
                      <a:pt x="330" y="272"/>
                    </a:lnTo>
                    <a:lnTo>
                      <a:pt x="305" y="215"/>
                    </a:lnTo>
                    <a:lnTo>
                      <a:pt x="299" y="144"/>
                    </a:lnTo>
                    <a:lnTo>
                      <a:pt x="311" y="131"/>
                    </a:lnTo>
                    <a:lnTo>
                      <a:pt x="317" y="109"/>
                    </a:lnTo>
                    <a:lnTo>
                      <a:pt x="296" y="69"/>
                    </a:lnTo>
                    <a:lnTo>
                      <a:pt x="309" y="56"/>
                    </a:lnTo>
                    <a:lnTo>
                      <a:pt x="293" y="43"/>
                    </a:lnTo>
                    <a:lnTo>
                      <a:pt x="237" y="41"/>
                    </a:lnTo>
                    <a:lnTo>
                      <a:pt x="196" y="12"/>
                    </a:lnTo>
                    <a:lnTo>
                      <a:pt x="172" y="3"/>
                    </a:lnTo>
                    <a:lnTo>
                      <a:pt x="143" y="0"/>
                    </a:lnTo>
                    <a:lnTo>
                      <a:pt x="118" y="10"/>
                    </a:lnTo>
                    <a:lnTo>
                      <a:pt x="90" y="37"/>
                    </a:lnTo>
                    <a:lnTo>
                      <a:pt x="31" y="50"/>
                    </a:lnTo>
                    <a:lnTo>
                      <a:pt x="34" y="62"/>
                    </a:lnTo>
                    <a:lnTo>
                      <a:pt x="31" y="82"/>
                    </a:lnTo>
                    <a:lnTo>
                      <a:pt x="7" y="110"/>
                    </a:lnTo>
                    <a:lnTo>
                      <a:pt x="6" y="113"/>
                    </a:lnTo>
                    <a:lnTo>
                      <a:pt x="0" y="119"/>
                    </a:lnTo>
                    <a:lnTo>
                      <a:pt x="24" y="128"/>
                    </a:lnTo>
                    <a:lnTo>
                      <a:pt x="43" y="115"/>
                    </a:lnTo>
                    <a:lnTo>
                      <a:pt x="80" y="125"/>
                    </a:lnTo>
                    <a:lnTo>
                      <a:pt x="102" y="181"/>
                    </a:lnTo>
                    <a:lnTo>
                      <a:pt x="127" y="207"/>
                    </a:lnTo>
                    <a:lnTo>
                      <a:pt x="152" y="201"/>
                    </a:lnTo>
                    <a:lnTo>
                      <a:pt x="165" y="213"/>
                    </a:lnTo>
                    <a:lnTo>
                      <a:pt x="190" y="209"/>
                    </a:lnTo>
                    <a:lnTo>
                      <a:pt x="221" y="201"/>
                    </a:lnTo>
                    <a:lnTo>
                      <a:pt x="249" y="201"/>
                    </a:lnTo>
                    <a:lnTo>
                      <a:pt x="268" y="207"/>
                    </a:lnTo>
                    <a:lnTo>
                      <a:pt x="274" y="225"/>
                    </a:lnTo>
                    <a:lnTo>
                      <a:pt x="256" y="238"/>
                    </a:lnTo>
                    <a:lnTo>
                      <a:pt x="231" y="234"/>
                    </a:lnTo>
                    <a:lnTo>
                      <a:pt x="215" y="225"/>
                    </a:lnTo>
                    <a:lnTo>
                      <a:pt x="196" y="232"/>
                    </a:lnTo>
                    <a:lnTo>
                      <a:pt x="165" y="266"/>
                    </a:lnTo>
                    <a:lnTo>
                      <a:pt x="143" y="253"/>
                    </a:lnTo>
                    <a:lnTo>
                      <a:pt x="109" y="253"/>
                    </a:lnTo>
                    <a:lnTo>
                      <a:pt x="92" y="279"/>
                    </a:lnTo>
                    <a:lnTo>
                      <a:pt x="127" y="281"/>
                    </a:lnTo>
                    <a:lnTo>
                      <a:pt x="146" y="300"/>
                    </a:lnTo>
                    <a:lnTo>
                      <a:pt x="159" y="322"/>
                    </a:lnTo>
                    <a:lnTo>
                      <a:pt x="172" y="334"/>
                    </a:lnTo>
                    <a:lnTo>
                      <a:pt x="180" y="347"/>
                    </a:lnTo>
                    <a:lnTo>
                      <a:pt x="165" y="357"/>
                    </a:lnTo>
                    <a:lnTo>
                      <a:pt x="178" y="406"/>
                    </a:lnTo>
                    <a:lnTo>
                      <a:pt x="209" y="404"/>
                    </a:lnTo>
                    <a:lnTo>
                      <a:pt x="231" y="381"/>
                    </a:lnTo>
                    <a:lnTo>
                      <a:pt x="225" y="369"/>
                    </a:lnTo>
                    <a:lnTo>
                      <a:pt x="243" y="347"/>
                    </a:lnTo>
                    <a:lnTo>
                      <a:pt x="256" y="312"/>
                    </a:lnTo>
                    <a:lnTo>
                      <a:pt x="256" y="359"/>
                    </a:lnTo>
                    <a:lnTo>
                      <a:pt x="268" y="350"/>
                    </a:lnTo>
                    <a:lnTo>
                      <a:pt x="280" y="378"/>
                    </a:lnTo>
                    <a:lnTo>
                      <a:pt x="299" y="378"/>
                    </a:lnTo>
                    <a:lnTo>
                      <a:pt x="296" y="385"/>
                    </a:lnTo>
                    <a:lnTo>
                      <a:pt x="311" y="397"/>
                    </a:lnTo>
                    <a:lnTo>
                      <a:pt x="324" y="388"/>
                    </a:lnTo>
                    <a:lnTo>
                      <a:pt x="356" y="422"/>
                    </a:lnTo>
                    <a:lnTo>
                      <a:pt x="393" y="443"/>
                    </a:lnTo>
                    <a:lnTo>
                      <a:pt x="415" y="443"/>
                    </a:lnTo>
                    <a:lnTo>
                      <a:pt x="461" y="451"/>
                    </a:lnTo>
                    <a:lnTo>
                      <a:pt x="493" y="469"/>
                    </a:lnTo>
                    <a:lnTo>
                      <a:pt x="502" y="469"/>
                    </a:lnTo>
                    <a:lnTo>
                      <a:pt x="540" y="490"/>
                    </a:lnTo>
                    <a:lnTo>
                      <a:pt x="559" y="490"/>
                    </a:lnTo>
                    <a:lnTo>
                      <a:pt x="589" y="496"/>
                    </a:lnTo>
                    <a:lnTo>
                      <a:pt x="599" y="516"/>
                    </a:lnTo>
                    <a:lnTo>
                      <a:pt x="618" y="516"/>
                    </a:lnTo>
                    <a:lnTo>
                      <a:pt x="639" y="544"/>
                    </a:lnTo>
                    <a:lnTo>
                      <a:pt x="661" y="547"/>
                    </a:lnTo>
                    <a:lnTo>
                      <a:pt x="661" y="582"/>
                    </a:lnTo>
                    <a:lnTo>
                      <a:pt x="677" y="603"/>
                    </a:lnTo>
                    <a:lnTo>
                      <a:pt x="692" y="654"/>
                    </a:lnTo>
                    <a:lnTo>
                      <a:pt x="714" y="681"/>
                    </a:lnTo>
                    <a:lnTo>
                      <a:pt x="758" y="716"/>
                    </a:lnTo>
                    <a:lnTo>
                      <a:pt x="698" y="709"/>
                    </a:lnTo>
                    <a:lnTo>
                      <a:pt x="724" y="740"/>
                    </a:lnTo>
                    <a:lnTo>
                      <a:pt x="704" y="740"/>
                    </a:lnTo>
                    <a:lnTo>
                      <a:pt x="714" y="760"/>
                    </a:lnTo>
                    <a:lnTo>
                      <a:pt x="671" y="766"/>
                    </a:lnTo>
                    <a:lnTo>
                      <a:pt x="639" y="787"/>
                    </a:lnTo>
                    <a:lnTo>
                      <a:pt x="608" y="844"/>
                    </a:lnTo>
                    <a:lnTo>
                      <a:pt x="599" y="875"/>
                    </a:lnTo>
                    <a:lnTo>
                      <a:pt x="620" y="869"/>
                    </a:lnTo>
                    <a:lnTo>
                      <a:pt x="671" y="872"/>
                    </a:lnTo>
                    <a:lnTo>
                      <a:pt x="686" y="865"/>
                    </a:lnTo>
                    <a:lnTo>
                      <a:pt x="717" y="872"/>
                    </a:lnTo>
                    <a:lnTo>
                      <a:pt x="751" y="838"/>
                    </a:lnTo>
                    <a:lnTo>
                      <a:pt x="768" y="851"/>
                    </a:lnTo>
                    <a:lnTo>
                      <a:pt x="790" y="841"/>
                    </a:lnTo>
                    <a:lnTo>
                      <a:pt x="821" y="841"/>
                    </a:lnTo>
                    <a:lnTo>
                      <a:pt x="823" y="851"/>
                    </a:lnTo>
                    <a:lnTo>
                      <a:pt x="868" y="894"/>
                    </a:lnTo>
                    <a:lnTo>
                      <a:pt x="899" y="941"/>
                    </a:lnTo>
                    <a:lnTo>
                      <a:pt x="915" y="951"/>
                    </a:lnTo>
                    <a:lnTo>
                      <a:pt x="933" y="709"/>
                    </a:lnTo>
                    <a:lnTo>
                      <a:pt x="917" y="687"/>
                    </a:lnTo>
                    <a:lnTo>
                      <a:pt x="936" y="648"/>
                    </a:lnTo>
                    <a:lnTo>
                      <a:pt x="954" y="244"/>
                    </a:lnTo>
                    <a:lnTo>
                      <a:pt x="929" y="246"/>
                    </a:lnTo>
                    <a:lnTo>
                      <a:pt x="929" y="23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3" name="Freeform 229">
                <a:extLst>
                  <a:ext uri="{FF2B5EF4-FFF2-40B4-BE49-F238E27FC236}">
                    <a16:creationId xmlns:a16="http://schemas.microsoft.com/office/drawing/2014/main" id="{62CDBDBC-5AB3-4853-B199-DE86354B3AF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35" y="2477"/>
                <a:ext cx="9" cy="12"/>
              </a:xfrm>
              <a:custGeom>
                <a:avLst/>
                <a:gdLst>
                  <a:gd name="T0" fmla="*/ 25 w 37"/>
                  <a:gd name="T1" fmla="*/ 0 h 51"/>
                  <a:gd name="T2" fmla="*/ 0 w 37"/>
                  <a:gd name="T3" fmla="*/ 10 h 51"/>
                  <a:gd name="T4" fmla="*/ 10 w 37"/>
                  <a:gd name="T5" fmla="*/ 38 h 51"/>
                  <a:gd name="T6" fmla="*/ 36 w 37"/>
                  <a:gd name="T7" fmla="*/ 51 h 51"/>
                  <a:gd name="T8" fmla="*/ 37 w 37"/>
                  <a:gd name="T9" fmla="*/ 38 h 51"/>
                  <a:gd name="T10" fmla="*/ 37 w 37"/>
                  <a:gd name="T11" fmla="*/ 3 h 51"/>
                  <a:gd name="T12" fmla="*/ 25 w 37"/>
                  <a:gd name="T13" fmla="*/ 0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7" h="51">
                    <a:moveTo>
                      <a:pt x="25" y="0"/>
                    </a:moveTo>
                    <a:lnTo>
                      <a:pt x="0" y="10"/>
                    </a:lnTo>
                    <a:lnTo>
                      <a:pt x="10" y="38"/>
                    </a:lnTo>
                    <a:lnTo>
                      <a:pt x="36" y="51"/>
                    </a:lnTo>
                    <a:lnTo>
                      <a:pt x="37" y="38"/>
                    </a:lnTo>
                    <a:lnTo>
                      <a:pt x="37" y="3"/>
                    </a:lnTo>
                    <a:lnTo>
                      <a:pt x="25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4" name="Freeform 230">
                <a:extLst>
                  <a:ext uri="{FF2B5EF4-FFF2-40B4-BE49-F238E27FC236}">
                    <a16:creationId xmlns:a16="http://schemas.microsoft.com/office/drawing/2014/main" id="{591CFBCB-D6E3-47AD-AFB1-A706DE52D0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00" y="2717"/>
                <a:ext cx="12" cy="11"/>
              </a:xfrm>
              <a:custGeom>
                <a:avLst/>
                <a:gdLst>
                  <a:gd name="T0" fmla="*/ 0 w 49"/>
                  <a:gd name="T1" fmla="*/ 0 h 43"/>
                  <a:gd name="T2" fmla="*/ 15 w 49"/>
                  <a:gd name="T3" fmla="*/ 33 h 43"/>
                  <a:gd name="T4" fmla="*/ 41 w 49"/>
                  <a:gd name="T5" fmla="*/ 43 h 43"/>
                  <a:gd name="T6" fmla="*/ 49 w 49"/>
                  <a:gd name="T7" fmla="*/ 12 h 43"/>
                  <a:gd name="T8" fmla="*/ 31 w 49"/>
                  <a:gd name="T9" fmla="*/ 27 h 43"/>
                  <a:gd name="T10" fmla="*/ 0 w 49"/>
                  <a:gd name="T1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9" h="43">
                    <a:moveTo>
                      <a:pt x="0" y="0"/>
                    </a:moveTo>
                    <a:lnTo>
                      <a:pt x="15" y="33"/>
                    </a:lnTo>
                    <a:lnTo>
                      <a:pt x="41" y="43"/>
                    </a:lnTo>
                    <a:lnTo>
                      <a:pt x="49" y="12"/>
                    </a:lnTo>
                    <a:lnTo>
                      <a:pt x="31" y="27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5" name="Freeform 231">
                <a:extLst>
                  <a:ext uri="{FF2B5EF4-FFF2-40B4-BE49-F238E27FC236}">
                    <a16:creationId xmlns:a16="http://schemas.microsoft.com/office/drawing/2014/main" id="{E759FEBD-5C87-4D15-A1D4-CF3802B546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54" y="2759"/>
                <a:ext cx="12" cy="8"/>
              </a:xfrm>
              <a:custGeom>
                <a:avLst/>
                <a:gdLst>
                  <a:gd name="T0" fmla="*/ 50 w 50"/>
                  <a:gd name="T1" fmla="*/ 29 h 35"/>
                  <a:gd name="T2" fmla="*/ 0 w 50"/>
                  <a:gd name="T3" fmla="*/ 0 h 35"/>
                  <a:gd name="T4" fmla="*/ 29 w 50"/>
                  <a:gd name="T5" fmla="*/ 35 h 35"/>
                  <a:gd name="T6" fmla="*/ 50 w 50"/>
                  <a:gd name="T7" fmla="*/ 29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0" h="35">
                    <a:moveTo>
                      <a:pt x="50" y="29"/>
                    </a:moveTo>
                    <a:lnTo>
                      <a:pt x="0" y="0"/>
                    </a:lnTo>
                    <a:lnTo>
                      <a:pt x="29" y="35"/>
                    </a:lnTo>
                    <a:lnTo>
                      <a:pt x="50" y="29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6" name="Freeform 232">
                <a:extLst>
                  <a:ext uri="{FF2B5EF4-FFF2-40B4-BE49-F238E27FC236}">
                    <a16:creationId xmlns:a16="http://schemas.microsoft.com/office/drawing/2014/main" id="{02F7554C-E2F2-4CA7-9F9C-716547A658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37" y="2678"/>
                <a:ext cx="20" cy="39"/>
              </a:xfrm>
              <a:custGeom>
                <a:avLst/>
                <a:gdLst>
                  <a:gd name="T0" fmla="*/ 6 w 79"/>
                  <a:gd name="T1" fmla="*/ 29 h 158"/>
                  <a:gd name="T2" fmla="*/ 20 w 79"/>
                  <a:gd name="T3" fmla="*/ 88 h 158"/>
                  <a:gd name="T4" fmla="*/ 47 w 79"/>
                  <a:gd name="T5" fmla="*/ 113 h 158"/>
                  <a:gd name="T6" fmla="*/ 57 w 79"/>
                  <a:gd name="T7" fmla="*/ 135 h 158"/>
                  <a:gd name="T8" fmla="*/ 79 w 79"/>
                  <a:gd name="T9" fmla="*/ 158 h 158"/>
                  <a:gd name="T10" fmla="*/ 79 w 79"/>
                  <a:gd name="T11" fmla="*/ 138 h 158"/>
                  <a:gd name="T12" fmla="*/ 51 w 79"/>
                  <a:gd name="T13" fmla="*/ 66 h 158"/>
                  <a:gd name="T14" fmla="*/ 32 w 79"/>
                  <a:gd name="T15" fmla="*/ 51 h 158"/>
                  <a:gd name="T16" fmla="*/ 39 w 79"/>
                  <a:gd name="T17" fmla="*/ 33 h 158"/>
                  <a:gd name="T18" fmla="*/ 22 w 79"/>
                  <a:gd name="T19" fmla="*/ 0 h 158"/>
                  <a:gd name="T20" fmla="*/ 0 w 79"/>
                  <a:gd name="T21" fmla="*/ 0 h 158"/>
                  <a:gd name="T22" fmla="*/ 14 w 79"/>
                  <a:gd name="T23" fmla="*/ 19 h 158"/>
                  <a:gd name="T24" fmla="*/ 6 w 79"/>
                  <a:gd name="T25" fmla="*/ 29 h 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79" h="158">
                    <a:moveTo>
                      <a:pt x="6" y="29"/>
                    </a:moveTo>
                    <a:lnTo>
                      <a:pt x="20" y="88"/>
                    </a:lnTo>
                    <a:lnTo>
                      <a:pt x="47" y="113"/>
                    </a:lnTo>
                    <a:lnTo>
                      <a:pt x="57" y="135"/>
                    </a:lnTo>
                    <a:lnTo>
                      <a:pt x="79" y="158"/>
                    </a:lnTo>
                    <a:lnTo>
                      <a:pt x="79" y="138"/>
                    </a:lnTo>
                    <a:lnTo>
                      <a:pt x="51" y="66"/>
                    </a:lnTo>
                    <a:lnTo>
                      <a:pt x="32" y="51"/>
                    </a:lnTo>
                    <a:lnTo>
                      <a:pt x="39" y="33"/>
                    </a:lnTo>
                    <a:lnTo>
                      <a:pt x="22" y="0"/>
                    </a:lnTo>
                    <a:lnTo>
                      <a:pt x="0" y="0"/>
                    </a:lnTo>
                    <a:lnTo>
                      <a:pt x="14" y="19"/>
                    </a:lnTo>
                    <a:lnTo>
                      <a:pt x="6" y="2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7" name="Freeform 233">
                <a:extLst>
                  <a:ext uri="{FF2B5EF4-FFF2-40B4-BE49-F238E27FC236}">
                    <a16:creationId xmlns:a16="http://schemas.microsoft.com/office/drawing/2014/main" id="{98C183AE-8697-401C-A782-33054C96E2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49" y="2728"/>
                <a:ext cx="24" cy="17"/>
              </a:xfrm>
              <a:custGeom>
                <a:avLst/>
                <a:gdLst>
                  <a:gd name="T0" fmla="*/ 16 w 98"/>
                  <a:gd name="T1" fmla="*/ 2 h 68"/>
                  <a:gd name="T2" fmla="*/ 0 w 98"/>
                  <a:gd name="T3" fmla="*/ 0 h 68"/>
                  <a:gd name="T4" fmla="*/ 0 w 98"/>
                  <a:gd name="T5" fmla="*/ 16 h 68"/>
                  <a:gd name="T6" fmla="*/ 19 w 98"/>
                  <a:gd name="T7" fmla="*/ 19 h 68"/>
                  <a:gd name="T8" fmla="*/ 19 w 98"/>
                  <a:gd name="T9" fmla="*/ 41 h 68"/>
                  <a:gd name="T10" fmla="*/ 72 w 98"/>
                  <a:gd name="T11" fmla="*/ 68 h 68"/>
                  <a:gd name="T12" fmla="*/ 98 w 98"/>
                  <a:gd name="T13" fmla="*/ 68 h 68"/>
                  <a:gd name="T14" fmla="*/ 76 w 98"/>
                  <a:gd name="T15" fmla="*/ 28 h 68"/>
                  <a:gd name="T16" fmla="*/ 51 w 98"/>
                  <a:gd name="T17" fmla="*/ 28 h 68"/>
                  <a:gd name="T18" fmla="*/ 16 w 98"/>
                  <a:gd name="T19" fmla="*/ 2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98" h="68">
                    <a:moveTo>
                      <a:pt x="16" y="2"/>
                    </a:moveTo>
                    <a:lnTo>
                      <a:pt x="0" y="0"/>
                    </a:lnTo>
                    <a:lnTo>
                      <a:pt x="0" y="16"/>
                    </a:lnTo>
                    <a:lnTo>
                      <a:pt x="19" y="19"/>
                    </a:lnTo>
                    <a:lnTo>
                      <a:pt x="19" y="41"/>
                    </a:lnTo>
                    <a:lnTo>
                      <a:pt x="72" y="68"/>
                    </a:lnTo>
                    <a:lnTo>
                      <a:pt x="98" y="68"/>
                    </a:lnTo>
                    <a:lnTo>
                      <a:pt x="76" y="28"/>
                    </a:lnTo>
                    <a:lnTo>
                      <a:pt x="51" y="28"/>
                    </a:lnTo>
                    <a:lnTo>
                      <a:pt x="16" y="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8" name="Freeform 234">
                <a:extLst>
                  <a:ext uri="{FF2B5EF4-FFF2-40B4-BE49-F238E27FC236}">
                    <a16:creationId xmlns:a16="http://schemas.microsoft.com/office/drawing/2014/main" id="{88080B06-5883-4DB9-A6E4-15022F7771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54" y="2848"/>
                <a:ext cx="13" cy="28"/>
              </a:xfrm>
              <a:custGeom>
                <a:avLst/>
                <a:gdLst>
                  <a:gd name="T0" fmla="*/ 22 w 53"/>
                  <a:gd name="T1" fmla="*/ 22 h 112"/>
                  <a:gd name="T2" fmla="*/ 12 w 53"/>
                  <a:gd name="T3" fmla="*/ 0 h 112"/>
                  <a:gd name="T4" fmla="*/ 0 w 53"/>
                  <a:gd name="T5" fmla="*/ 22 h 112"/>
                  <a:gd name="T6" fmla="*/ 6 w 53"/>
                  <a:gd name="T7" fmla="*/ 65 h 112"/>
                  <a:gd name="T8" fmla="*/ 0 w 53"/>
                  <a:gd name="T9" fmla="*/ 84 h 112"/>
                  <a:gd name="T10" fmla="*/ 10 w 53"/>
                  <a:gd name="T11" fmla="*/ 112 h 112"/>
                  <a:gd name="T12" fmla="*/ 47 w 53"/>
                  <a:gd name="T13" fmla="*/ 98 h 112"/>
                  <a:gd name="T14" fmla="*/ 53 w 53"/>
                  <a:gd name="T15" fmla="*/ 34 h 112"/>
                  <a:gd name="T16" fmla="*/ 34 w 53"/>
                  <a:gd name="T17" fmla="*/ 59 h 112"/>
                  <a:gd name="T18" fmla="*/ 22 w 53"/>
                  <a:gd name="T19" fmla="*/ 59 h 112"/>
                  <a:gd name="T20" fmla="*/ 22 w 53"/>
                  <a:gd name="T21" fmla="*/ 22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3" h="112">
                    <a:moveTo>
                      <a:pt x="22" y="22"/>
                    </a:moveTo>
                    <a:lnTo>
                      <a:pt x="12" y="0"/>
                    </a:lnTo>
                    <a:lnTo>
                      <a:pt x="0" y="22"/>
                    </a:lnTo>
                    <a:lnTo>
                      <a:pt x="6" y="65"/>
                    </a:lnTo>
                    <a:lnTo>
                      <a:pt x="0" y="84"/>
                    </a:lnTo>
                    <a:lnTo>
                      <a:pt x="10" y="112"/>
                    </a:lnTo>
                    <a:lnTo>
                      <a:pt x="47" y="98"/>
                    </a:lnTo>
                    <a:lnTo>
                      <a:pt x="53" y="34"/>
                    </a:lnTo>
                    <a:lnTo>
                      <a:pt x="34" y="59"/>
                    </a:lnTo>
                    <a:lnTo>
                      <a:pt x="22" y="59"/>
                    </a:lnTo>
                    <a:lnTo>
                      <a:pt x="22" y="2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99" name="Freeform 235">
                <a:extLst>
                  <a:ext uri="{FF2B5EF4-FFF2-40B4-BE49-F238E27FC236}">
                    <a16:creationId xmlns:a16="http://schemas.microsoft.com/office/drawing/2014/main" id="{8601A702-BFA1-42B1-ABC6-F494E34C8F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63" y="2881"/>
                <a:ext cx="13" cy="19"/>
              </a:xfrm>
              <a:custGeom>
                <a:avLst/>
                <a:gdLst>
                  <a:gd name="T0" fmla="*/ 25 w 54"/>
                  <a:gd name="T1" fmla="*/ 28 h 74"/>
                  <a:gd name="T2" fmla="*/ 23 w 54"/>
                  <a:gd name="T3" fmla="*/ 6 h 74"/>
                  <a:gd name="T4" fmla="*/ 13 w 54"/>
                  <a:gd name="T5" fmla="*/ 0 h 74"/>
                  <a:gd name="T6" fmla="*/ 0 w 54"/>
                  <a:gd name="T7" fmla="*/ 25 h 74"/>
                  <a:gd name="T8" fmla="*/ 19 w 54"/>
                  <a:gd name="T9" fmla="*/ 34 h 74"/>
                  <a:gd name="T10" fmla="*/ 19 w 54"/>
                  <a:gd name="T11" fmla="*/ 72 h 74"/>
                  <a:gd name="T12" fmla="*/ 47 w 54"/>
                  <a:gd name="T13" fmla="*/ 74 h 74"/>
                  <a:gd name="T14" fmla="*/ 54 w 54"/>
                  <a:gd name="T15" fmla="*/ 49 h 74"/>
                  <a:gd name="T16" fmla="*/ 25 w 54"/>
                  <a:gd name="T17" fmla="*/ 28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4" h="74">
                    <a:moveTo>
                      <a:pt x="25" y="28"/>
                    </a:moveTo>
                    <a:lnTo>
                      <a:pt x="23" y="6"/>
                    </a:lnTo>
                    <a:lnTo>
                      <a:pt x="13" y="0"/>
                    </a:lnTo>
                    <a:lnTo>
                      <a:pt x="0" y="25"/>
                    </a:lnTo>
                    <a:lnTo>
                      <a:pt x="19" y="34"/>
                    </a:lnTo>
                    <a:lnTo>
                      <a:pt x="19" y="72"/>
                    </a:lnTo>
                    <a:lnTo>
                      <a:pt x="47" y="74"/>
                    </a:lnTo>
                    <a:lnTo>
                      <a:pt x="54" y="49"/>
                    </a:lnTo>
                    <a:lnTo>
                      <a:pt x="25" y="28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0" name="Freeform 236">
                <a:extLst>
                  <a:ext uri="{FF2B5EF4-FFF2-40B4-BE49-F238E27FC236}">
                    <a16:creationId xmlns:a16="http://schemas.microsoft.com/office/drawing/2014/main" id="{BBF17884-4553-4359-B2B9-88758A4C0D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80" y="2888"/>
                <a:ext cx="8" cy="7"/>
              </a:xfrm>
              <a:custGeom>
                <a:avLst/>
                <a:gdLst>
                  <a:gd name="T0" fmla="*/ 0 w 33"/>
                  <a:gd name="T1" fmla="*/ 16 h 28"/>
                  <a:gd name="T2" fmla="*/ 20 w 33"/>
                  <a:gd name="T3" fmla="*/ 28 h 28"/>
                  <a:gd name="T4" fmla="*/ 33 w 33"/>
                  <a:gd name="T5" fmla="*/ 16 h 28"/>
                  <a:gd name="T6" fmla="*/ 29 w 33"/>
                  <a:gd name="T7" fmla="*/ 0 h 28"/>
                  <a:gd name="T8" fmla="*/ 0 w 33"/>
                  <a:gd name="T9" fmla="*/ 16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3" h="28">
                    <a:moveTo>
                      <a:pt x="0" y="16"/>
                    </a:moveTo>
                    <a:lnTo>
                      <a:pt x="20" y="28"/>
                    </a:lnTo>
                    <a:lnTo>
                      <a:pt x="33" y="16"/>
                    </a:lnTo>
                    <a:lnTo>
                      <a:pt x="29" y="0"/>
                    </a:lnTo>
                    <a:lnTo>
                      <a:pt x="0" y="1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1" name="Freeform 237">
                <a:extLst>
                  <a:ext uri="{FF2B5EF4-FFF2-40B4-BE49-F238E27FC236}">
                    <a16:creationId xmlns:a16="http://schemas.microsoft.com/office/drawing/2014/main" id="{656EBCC6-DCD7-457F-9695-A962D754937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77" y="2927"/>
                <a:ext cx="10" cy="7"/>
              </a:xfrm>
              <a:custGeom>
                <a:avLst/>
                <a:gdLst>
                  <a:gd name="T0" fmla="*/ 16 w 41"/>
                  <a:gd name="T1" fmla="*/ 0 h 28"/>
                  <a:gd name="T2" fmla="*/ 0 w 41"/>
                  <a:gd name="T3" fmla="*/ 18 h 28"/>
                  <a:gd name="T4" fmla="*/ 15 w 41"/>
                  <a:gd name="T5" fmla="*/ 28 h 28"/>
                  <a:gd name="T6" fmla="*/ 35 w 41"/>
                  <a:gd name="T7" fmla="*/ 28 h 28"/>
                  <a:gd name="T8" fmla="*/ 41 w 41"/>
                  <a:gd name="T9" fmla="*/ 18 h 28"/>
                  <a:gd name="T10" fmla="*/ 32 w 41"/>
                  <a:gd name="T11" fmla="*/ 0 h 28"/>
                  <a:gd name="T12" fmla="*/ 16 w 41"/>
                  <a:gd name="T13" fmla="*/ 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1" h="28">
                    <a:moveTo>
                      <a:pt x="16" y="0"/>
                    </a:moveTo>
                    <a:lnTo>
                      <a:pt x="0" y="18"/>
                    </a:lnTo>
                    <a:lnTo>
                      <a:pt x="15" y="28"/>
                    </a:lnTo>
                    <a:lnTo>
                      <a:pt x="35" y="28"/>
                    </a:lnTo>
                    <a:lnTo>
                      <a:pt x="41" y="18"/>
                    </a:lnTo>
                    <a:lnTo>
                      <a:pt x="32" y="0"/>
                    </a:lnTo>
                    <a:lnTo>
                      <a:pt x="16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2" name="Freeform 238">
                <a:extLst>
                  <a:ext uri="{FF2B5EF4-FFF2-40B4-BE49-F238E27FC236}">
                    <a16:creationId xmlns:a16="http://schemas.microsoft.com/office/drawing/2014/main" id="{92D6926F-8DE5-4464-BAB7-450537B099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91" y="2975"/>
                <a:ext cx="6" cy="9"/>
              </a:xfrm>
              <a:custGeom>
                <a:avLst/>
                <a:gdLst>
                  <a:gd name="T0" fmla="*/ 12 w 25"/>
                  <a:gd name="T1" fmla="*/ 0 h 35"/>
                  <a:gd name="T2" fmla="*/ 0 w 25"/>
                  <a:gd name="T3" fmla="*/ 15 h 35"/>
                  <a:gd name="T4" fmla="*/ 2 w 25"/>
                  <a:gd name="T5" fmla="*/ 28 h 35"/>
                  <a:gd name="T6" fmla="*/ 15 w 25"/>
                  <a:gd name="T7" fmla="*/ 35 h 35"/>
                  <a:gd name="T8" fmla="*/ 25 w 25"/>
                  <a:gd name="T9" fmla="*/ 21 h 35"/>
                  <a:gd name="T10" fmla="*/ 15 w 25"/>
                  <a:gd name="T11" fmla="*/ 15 h 35"/>
                  <a:gd name="T12" fmla="*/ 12 w 25"/>
                  <a:gd name="T13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5" h="35">
                    <a:moveTo>
                      <a:pt x="12" y="0"/>
                    </a:moveTo>
                    <a:lnTo>
                      <a:pt x="0" y="15"/>
                    </a:lnTo>
                    <a:lnTo>
                      <a:pt x="2" y="28"/>
                    </a:lnTo>
                    <a:lnTo>
                      <a:pt x="15" y="35"/>
                    </a:lnTo>
                    <a:lnTo>
                      <a:pt x="25" y="21"/>
                    </a:lnTo>
                    <a:lnTo>
                      <a:pt x="15" y="15"/>
                    </a:lnTo>
                    <a:lnTo>
                      <a:pt x="12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3" name="Freeform 239">
                <a:extLst>
                  <a:ext uri="{FF2B5EF4-FFF2-40B4-BE49-F238E27FC236}">
                    <a16:creationId xmlns:a16="http://schemas.microsoft.com/office/drawing/2014/main" id="{733C67DE-CAF4-49E8-9925-8B5B7E33D5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89" y="2956"/>
                <a:ext cx="8" cy="10"/>
              </a:xfrm>
              <a:custGeom>
                <a:avLst/>
                <a:gdLst>
                  <a:gd name="T0" fmla="*/ 21 w 31"/>
                  <a:gd name="T1" fmla="*/ 38 h 38"/>
                  <a:gd name="T2" fmla="*/ 31 w 31"/>
                  <a:gd name="T3" fmla="*/ 31 h 38"/>
                  <a:gd name="T4" fmla="*/ 21 w 31"/>
                  <a:gd name="T5" fmla="*/ 0 h 38"/>
                  <a:gd name="T6" fmla="*/ 6 w 31"/>
                  <a:gd name="T7" fmla="*/ 4 h 38"/>
                  <a:gd name="T8" fmla="*/ 0 w 31"/>
                  <a:gd name="T9" fmla="*/ 29 h 38"/>
                  <a:gd name="T10" fmla="*/ 21 w 31"/>
                  <a:gd name="T11" fmla="*/ 38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1" h="38">
                    <a:moveTo>
                      <a:pt x="21" y="38"/>
                    </a:moveTo>
                    <a:lnTo>
                      <a:pt x="31" y="31"/>
                    </a:lnTo>
                    <a:lnTo>
                      <a:pt x="21" y="0"/>
                    </a:lnTo>
                    <a:lnTo>
                      <a:pt x="6" y="4"/>
                    </a:lnTo>
                    <a:lnTo>
                      <a:pt x="0" y="29"/>
                    </a:lnTo>
                    <a:lnTo>
                      <a:pt x="21" y="38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4" name="Freeform 240">
                <a:extLst>
                  <a:ext uri="{FF2B5EF4-FFF2-40B4-BE49-F238E27FC236}">
                    <a16:creationId xmlns:a16="http://schemas.microsoft.com/office/drawing/2014/main" id="{7EB87017-2E92-4863-819A-FD2C65A6E68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45" y="3030"/>
                <a:ext cx="8" cy="8"/>
              </a:xfrm>
              <a:custGeom>
                <a:avLst/>
                <a:gdLst>
                  <a:gd name="T0" fmla="*/ 20 w 32"/>
                  <a:gd name="T1" fmla="*/ 0 h 33"/>
                  <a:gd name="T2" fmla="*/ 0 w 32"/>
                  <a:gd name="T3" fmla="*/ 2 h 33"/>
                  <a:gd name="T4" fmla="*/ 0 w 32"/>
                  <a:gd name="T5" fmla="*/ 27 h 33"/>
                  <a:gd name="T6" fmla="*/ 13 w 32"/>
                  <a:gd name="T7" fmla="*/ 33 h 33"/>
                  <a:gd name="T8" fmla="*/ 26 w 32"/>
                  <a:gd name="T9" fmla="*/ 27 h 33"/>
                  <a:gd name="T10" fmla="*/ 32 w 32"/>
                  <a:gd name="T11" fmla="*/ 9 h 33"/>
                  <a:gd name="T12" fmla="*/ 20 w 32"/>
                  <a:gd name="T13" fmla="*/ 0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2" h="33">
                    <a:moveTo>
                      <a:pt x="20" y="0"/>
                    </a:moveTo>
                    <a:lnTo>
                      <a:pt x="0" y="2"/>
                    </a:lnTo>
                    <a:lnTo>
                      <a:pt x="0" y="27"/>
                    </a:lnTo>
                    <a:lnTo>
                      <a:pt x="13" y="33"/>
                    </a:lnTo>
                    <a:lnTo>
                      <a:pt x="26" y="27"/>
                    </a:lnTo>
                    <a:lnTo>
                      <a:pt x="32" y="9"/>
                    </a:lnTo>
                    <a:lnTo>
                      <a:pt x="20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5" name="Freeform 241">
                <a:extLst>
                  <a:ext uri="{FF2B5EF4-FFF2-40B4-BE49-F238E27FC236}">
                    <a16:creationId xmlns:a16="http://schemas.microsoft.com/office/drawing/2014/main" id="{FD7490E5-F101-4B1B-9440-D5B78854CA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30" y="3013"/>
                <a:ext cx="10" cy="12"/>
              </a:xfrm>
              <a:custGeom>
                <a:avLst/>
                <a:gdLst>
                  <a:gd name="T0" fmla="*/ 32 w 38"/>
                  <a:gd name="T1" fmla="*/ 0 h 49"/>
                  <a:gd name="T2" fmla="*/ 6 w 38"/>
                  <a:gd name="T3" fmla="*/ 0 h 49"/>
                  <a:gd name="T4" fmla="*/ 0 w 38"/>
                  <a:gd name="T5" fmla="*/ 22 h 49"/>
                  <a:gd name="T6" fmla="*/ 6 w 38"/>
                  <a:gd name="T7" fmla="*/ 37 h 49"/>
                  <a:gd name="T8" fmla="*/ 26 w 38"/>
                  <a:gd name="T9" fmla="*/ 49 h 49"/>
                  <a:gd name="T10" fmla="*/ 38 w 38"/>
                  <a:gd name="T11" fmla="*/ 37 h 49"/>
                  <a:gd name="T12" fmla="*/ 26 w 38"/>
                  <a:gd name="T13" fmla="*/ 18 h 49"/>
                  <a:gd name="T14" fmla="*/ 32 w 38"/>
                  <a:gd name="T15" fmla="*/ 0 h 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8" h="49">
                    <a:moveTo>
                      <a:pt x="32" y="0"/>
                    </a:moveTo>
                    <a:lnTo>
                      <a:pt x="6" y="0"/>
                    </a:lnTo>
                    <a:lnTo>
                      <a:pt x="0" y="22"/>
                    </a:lnTo>
                    <a:lnTo>
                      <a:pt x="6" y="37"/>
                    </a:lnTo>
                    <a:lnTo>
                      <a:pt x="26" y="49"/>
                    </a:lnTo>
                    <a:lnTo>
                      <a:pt x="38" y="37"/>
                    </a:lnTo>
                    <a:lnTo>
                      <a:pt x="26" y="18"/>
                    </a:lnTo>
                    <a:lnTo>
                      <a:pt x="32" y="0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6" name="Freeform 242">
                <a:extLst>
                  <a:ext uri="{FF2B5EF4-FFF2-40B4-BE49-F238E27FC236}">
                    <a16:creationId xmlns:a16="http://schemas.microsoft.com/office/drawing/2014/main" id="{927C75DE-66B8-469F-A984-27EC7C737F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63" y="2995"/>
                <a:ext cx="58" cy="63"/>
              </a:xfrm>
              <a:custGeom>
                <a:avLst/>
                <a:gdLst>
                  <a:gd name="T0" fmla="*/ 103 w 231"/>
                  <a:gd name="T1" fmla="*/ 76 h 250"/>
                  <a:gd name="T2" fmla="*/ 77 w 231"/>
                  <a:gd name="T3" fmla="*/ 66 h 250"/>
                  <a:gd name="T4" fmla="*/ 47 w 231"/>
                  <a:gd name="T5" fmla="*/ 26 h 250"/>
                  <a:gd name="T6" fmla="*/ 3 w 231"/>
                  <a:gd name="T7" fmla="*/ 0 h 250"/>
                  <a:gd name="T8" fmla="*/ 0 w 231"/>
                  <a:gd name="T9" fmla="*/ 20 h 250"/>
                  <a:gd name="T10" fmla="*/ 22 w 231"/>
                  <a:gd name="T11" fmla="*/ 60 h 250"/>
                  <a:gd name="T12" fmla="*/ 22 w 231"/>
                  <a:gd name="T13" fmla="*/ 76 h 250"/>
                  <a:gd name="T14" fmla="*/ 44 w 231"/>
                  <a:gd name="T15" fmla="*/ 94 h 250"/>
                  <a:gd name="T16" fmla="*/ 47 w 231"/>
                  <a:gd name="T17" fmla="*/ 111 h 250"/>
                  <a:gd name="T18" fmla="*/ 63 w 231"/>
                  <a:gd name="T19" fmla="*/ 139 h 250"/>
                  <a:gd name="T20" fmla="*/ 110 w 231"/>
                  <a:gd name="T21" fmla="*/ 176 h 250"/>
                  <a:gd name="T22" fmla="*/ 124 w 231"/>
                  <a:gd name="T23" fmla="*/ 179 h 250"/>
                  <a:gd name="T24" fmla="*/ 143 w 231"/>
                  <a:gd name="T25" fmla="*/ 205 h 250"/>
                  <a:gd name="T26" fmla="*/ 165 w 231"/>
                  <a:gd name="T27" fmla="*/ 226 h 250"/>
                  <a:gd name="T28" fmla="*/ 178 w 231"/>
                  <a:gd name="T29" fmla="*/ 242 h 250"/>
                  <a:gd name="T30" fmla="*/ 187 w 231"/>
                  <a:gd name="T31" fmla="*/ 236 h 250"/>
                  <a:gd name="T32" fmla="*/ 212 w 231"/>
                  <a:gd name="T33" fmla="*/ 250 h 250"/>
                  <a:gd name="T34" fmla="*/ 231 w 231"/>
                  <a:gd name="T35" fmla="*/ 244 h 250"/>
                  <a:gd name="T36" fmla="*/ 228 w 231"/>
                  <a:gd name="T37" fmla="*/ 217 h 250"/>
                  <a:gd name="T38" fmla="*/ 208 w 231"/>
                  <a:gd name="T39" fmla="*/ 207 h 250"/>
                  <a:gd name="T40" fmla="*/ 187 w 231"/>
                  <a:gd name="T41" fmla="*/ 172 h 250"/>
                  <a:gd name="T42" fmla="*/ 155 w 231"/>
                  <a:gd name="T43" fmla="*/ 145 h 250"/>
                  <a:gd name="T44" fmla="*/ 140 w 231"/>
                  <a:gd name="T45" fmla="*/ 135 h 250"/>
                  <a:gd name="T46" fmla="*/ 112 w 231"/>
                  <a:gd name="T47" fmla="*/ 107 h 250"/>
                  <a:gd name="T48" fmla="*/ 116 w 231"/>
                  <a:gd name="T49" fmla="*/ 94 h 250"/>
                  <a:gd name="T50" fmla="*/ 103 w 231"/>
                  <a:gd name="T51" fmla="*/ 76 h 2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31" h="250">
                    <a:moveTo>
                      <a:pt x="103" y="76"/>
                    </a:moveTo>
                    <a:lnTo>
                      <a:pt x="77" y="66"/>
                    </a:lnTo>
                    <a:lnTo>
                      <a:pt x="47" y="26"/>
                    </a:lnTo>
                    <a:lnTo>
                      <a:pt x="3" y="0"/>
                    </a:lnTo>
                    <a:lnTo>
                      <a:pt x="0" y="20"/>
                    </a:lnTo>
                    <a:lnTo>
                      <a:pt x="22" y="60"/>
                    </a:lnTo>
                    <a:lnTo>
                      <a:pt x="22" y="76"/>
                    </a:lnTo>
                    <a:lnTo>
                      <a:pt x="44" y="94"/>
                    </a:lnTo>
                    <a:lnTo>
                      <a:pt x="47" y="111"/>
                    </a:lnTo>
                    <a:lnTo>
                      <a:pt x="63" y="139"/>
                    </a:lnTo>
                    <a:lnTo>
                      <a:pt x="110" y="176"/>
                    </a:lnTo>
                    <a:lnTo>
                      <a:pt x="124" y="179"/>
                    </a:lnTo>
                    <a:lnTo>
                      <a:pt x="143" y="205"/>
                    </a:lnTo>
                    <a:lnTo>
                      <a:pt x="165" y="226"/>
                    </a:lnTo>
                    <a:lnTo>
                      <a:pt x="178" y="242"/>
                    </a:lnTo>
                    <a:lnTo>
                      <a:pt x="187" y="236"/>
                    </a:lnTo>
                    <a:lnTo>
                      <a:pt x="212" y="250"/>
                    </a:lnTo>
                    <a:lnTo>
                      <a:pt x="231" y="244"/>
                    </a:lnTo>
                    <a:lnTo>
                      <a:pt x="228" y="217"/>
                    </a:lnTo>
                    <a:lnTo>
                      <a:pt x="208" y="207"/>
                    </a:lnTo>
                    <a:lnTo>
                      <a:pt x="187" y="172"/>
                    </a:lnTo>
                    <a:lnTo>
                      <a:pt x="155" y="145"/>
                    </a:lnTo>
                    <a:lnTo>
                      <a:pt x="140" y="135"/>
                    </a:lnTo>
                    <a:lnTo>
                      <a:pt x="112" y="107"/>
                    </a:lnTo>
                    <a:lnTo>
                      <a:pt x="116" y="94"/>
                    </a:lnTo>
                    <a:lnTo>
                      <a:pt x="103" y="76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7" name="Freeform 243">
                <a:extLst>
                  <a:ext uri="{FF2B5EF4-FFF2-40B4-BE49-F238E27FC236}">
                    <a16:creationId xmlns:a16="http://schemas.microsoft.com/office/drawing/2014/main" id="{C85881D7-504D-4A08-9C1C-B008B48FDC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26" y="2742"/>
                <a:ext cx="959" cy="768"/>
              </a:xfrm>
              <a:custGeom>
                <a:avLst/>
                <a:gdLst>
                  <a:gd name="T0" fmla="*/ 3724 w 3837"/>
                  <a:gd name="T1" fmla="*/ 1456 h 3075"/>
                  <a:gd name="T2" fmla="*/ 3659 w 3837"/>
                  <a:gd name="T3" fmla="*/ 1294 h 3075"/>
                  <a:gd name="T4" fmla="*/ 3556 w 3837"/>
                  <a:gd name="T5" fmla="*/ 1253 h 3075"/>
                  <a:gd name="T6" fmla="*/ 3509 w 3837"/>
                  <a:gd name="T7" fmla="*/ 1013 h 3075"/>
                  <a:gd name="T8" fmla="*/ 3390 w 3837"/>
                  <a:gd name="T9" fmla="*/ 944 h 3075"/>
                  <a:gd name="T10" fmla="*/ 3309 w 3837"/>
                  <a:gd name="T11" fmla="*/ 816 h 3075"/>
                  <a:gd name="T12" fmla="*/ 3312 w 3837"/>
                  <a:gd name="T13" fmla="*/ 663 h 3075"/>
                  <a:gd name="T14" fmla="*/ 3312 w 3837"/>
                  <a:gd name="T15" fmla="*/ 459 h 3075"/>
                  <a:gd name="T16" fmla="*/ 3159 w 3837"/>
                  <a:gd name="T17" fmla="*/ 331 h 3075"/>
                  <a:gd name="T18" fmla="*/ 3137 w 3837"/>
                  <a:gd name="T19" fmla="*/ 178 h 3075"/>
                  <a:gd name="T20" fmla="*/ 3100 w 3837"/>
                  <a:gd name="T21" fmla="*/ 29 h 3075"/>
                  <a:gd name="T22" fmla="*/ 3006 w 3837"/>
                  <a:gd name="T23" fmla="*/ 232 h 3075"/>
                  <a:gd name="T24" fmla="*/ 2963 w 3837"/>
                  <a:gd name="T25" fmla="*/ 469 h 3075"/>
                  <a:gd name="T26" fmla="*/ 2756 w 3837"/>
                  <a:gd name="T27" fmla="*/ 759 h 3075"/>
                  <a:gd name="T28" fmla="*/ 2513 w 3837"/>
                  <a:gd name="T29" fmla="*/ 556 h 3075"/>
                  <a:gd name="T30" fmla="*/ 2388 w 3837"/>
                  <a:gd name="T31" fmla="*/ 429 h 3075"/>
                  <a:gd name="T32" fmla="*/ 2469 w 3837"/>
                  <a:gd name="T33" fmla="*/ 263 h 3075"/>
                  <a:gd name="T34" fmla="*/ 2531 w 3837"/>
                  <a:gd name="T35" fmla="*/ 162 h 3075"/>
                  <a:gd name="T36" fmla="*/ 2457 w 3837"/>
                  <a:gd name="T37" fmla="*/ 160 h 3075"/>
                  <a:gd name="T38" fmla="*/ 2354 w 3837"/>
                  <a:gd name="T39" fmla="*/ 138 h 3075"/>
                  <a:gd name="T40" fmla="*/ 2203 w 3837"/>
                  <a:gd name="T41" fmla="*/ 109 h 3075"/>
                  <a:gd name="T42" fmla="*/ 2101 w 3837"/>
                  <a:gd name="T43" fmla="*/ 82 h 3075"/>
                  <a:gd name="T44" fmla="*/ 2079 w 3837"/>
                  <a:gd name="T45" fmla="*/ 166 h 3075"/>
                  <a:gd name="T46" fmla="*/ 1927 w 3837"/>
                  <a:gd name="T47" fmla="*/ 216 h 3075"/>
                  <a:gd name="T48" fmla="*/ 1826 w 3837"/>
                  <a:gd name="T49" fmla="*/ 375 h 3075"/>
                  <a:gd name="T50" fmla="*/ 1792 w 3837"/>
                  <a:gd name="T51" fmla="*/ 453 h 3075"/>
                  <a:gd name="T52" fmla="*/ 1650 w 3837"/>
                  <a:gd name="T53" fmla="*/ 377 h 3075"/>
                  <a:gd name="T54" fmla="*/ 1523 w 3837"/>
                  <a:gd name="T55" fmla="*/ 372 h 3075"/>
                  <a:gd name="T56" fmla="*/ 1405 w 3837"/>
                  <a:gd name="T57" fmla="*/ 437 h 3075"/>
                  <a:gd name="T58" fmla="*/ 1333 w 3837"/>
                  <a:gd name="T59" fmla="*/ 515 h 3075"/>
                  <a:gd name="T60" fmla="*/ 1251 w 3837"/>
                  <a:gd name="T61" fmla="*/ 591 h 3075"/>
                  <a:gd name="T62" fmla="*/ 1177 w 3837"/>
                  <a:gd name="T63" fmla="*/ 622 h 3075"/>
                  <a:gd name="T64" fmla="*/ 1073 w 3837"/>
                  <a:gd name="T65" fmla="*/ 791 h 3075"/>
                  <a:gd name="T66" fmla="*/ 809 w 3837"/>
                  <a:gd name="T67" fmla="*/ 1003 h 3075"/>
                  <a:gd name="T68" fmla="*/ 572 w 3837"/>
                  <a:gd name="T69" fmla="*/ 1085 h 3075"/>
                  <a:gd name="T70" fmla="*/ 330 w 3837"/>
                  <a:gd name="T71" fmla="*/ 1191 h 3075"/>
                  <a:gd name="T72" fmla="*/ 193 w 3837"/>
                  <a:gd name="T73" fmla="*/ 1285 h 3075"/>
                  <a:gd name="T74" fmla="*/ 160 w 3837"/>
                  <a:gd name="T75" fmla="*/ 1566 h 3075"/>
                  <a:gd name="T76" fmla="*/ 115 w 3837"/>
                  <a:gd name="T77" fmla="*/ 1667 h 3075"/>
                  <a:gd name="T78" fmla="*/ 119 w 3837"/>
                  <a:gd name="T79" fmla="*/ 1882 h 3075"/>
                  <a:gd name="T80" fmla="*/ 154 w 3837"/>
                  <a:gd name="T81" fmla="*/ 2269 h 3075"/>
                  <a:gd name="T82" fmla="*/ 3 w 3837"/>
                  <a:gd name="T83" fmla="*/ 2560 h 3075"/>
                  <a:gd name="T84" fmla="*/ 228 w 3837"/>
                  <a:gd name="T85" fmla="*/ 2645 h 3075"/>
                  <a:gd name="T86" fmla="*/ 412 w 3837"/>
                  <a:gd name="T87" fmla="*/ 2538 h 3075"/>
                  <a:gd name="T88" fmla="*/ 649 w 3837"/>
                  <a:gd name="T89" fmla="*/ 2526 h 3075"/>
                  <a:gd name="T90" fmla="*/ 862 w 3837"/>
                  <a:gd name="T91" fmla="*/ 2432 h 3075"/>
                  <a:gd name="T92" fmla="*/ 1474 w 3837"/>
                  <a:gd name="T93" fmla="*/ 2260 h 3075"/>
                  <a:gd name="T94" fmla="*/ 1695 w 3837"/>
                  <a:gd name="T95" fmla="*/ 2300 h 3075"/>
                  <a:gd name="T96" fmla="*/ 1786 w 3837"/>
                  <a:gd name="T97" fmla="*/ 2382 h 3075"/>
                  <a:gd name="T98" fmla="*/ 1808 w 3837"/>
                  <a:gd name="T99" fmla="*/ 2581 h 3075"/>
                  <a:gd name="T100" fmla="*/ 2072 w 3837"/>
                  <a:gd name="T101" fmla="*/ 2429 h 3075"/>
                  <a:gd name="T102" fmla="*/ 2054 w 3837"/>
                  <a:gd name="T103" fmla="*/ 2510 h 3075"/>
                  <a:gd name="T104" fmla="*/ 1998 w 3837"/>
                  <a:gd name="T105" fmla="*/ 2651 h 3075"/>
                  <a:gd name="T106" fmla="*/ 2135 w 3837"/>
                  <a:gd name="T107" fmla="*/ 2677 h 3075"/>
                  <a:gd name="T108" fmla="*/ 2105 w 3837"/>
                  <a:gd name="T109" fmla="*/ 2901 h 3075"/>
                  <a:gd name="T110" fmla="*/ 2238 w 3837"/>
                  <a:gd name="T111" fmla="*/ 2997 h 3075"/>
                  <a:gd name="T112" fmla="*/ 2547 w 3837"/>
                  <a:gd name="T113" fmla="*/ 3026 h 3075"/>
                  <a:gd name="T114" fmla="*/ 2813 w 3837"/>
                  <a:gd name="T115" fmla="*/ 2935 h 3075"/>
                  <a:gd name="T116" fmla="*/ 3155 w 3837"/>
                  <a:gd name="T117" fmla="*/ 2653 h 3075"/>
                  <a:gd name="T118" fmla="*/ 3474 w 3837"/>
                  <a:gd name="T119" fmla="*/ 2354 h 3075"/>
                  <a:gd name="T120" fmla="*/ 3736 w 3837"/>
                  <a:gd name="T121" fmla="*/ 1925 h 3075"/>
                  <a:gd name="T122" fmla="*/ 3755 w 3837"/>
                  <a:gd name="T123" fmla="*/ 1772 h 30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3837" h="3075">
                    <a:moveTo>
                      <a:pt x="3837" y="1548"/>
                    </a:moveTo>
                    <a:lnTo>
                      <a:pt x="3837" y="1516"/>
                    </a:lnTo>
                    <a:lnTo>
                      <a:pt x="3783" y="1579"/>
                    </a:lnTo>
                    <a:lnTo>
                      <a:pt x="3755" y="1569"/>
                    </a:lnTo>
                    <a:lnTo>
                      <a:pt x="3759" y="1529"/>
                    </a:lnTo>
                    <a:lnTo>
                      <a:pt x="3734" y="1507"/>
                    </a:lnTo>
                    <a:lnTo>
                      <a:pt x="3724" y="1456"/>
                    </a:lnTo>
                    <a:lnTo>
                      <a:pt x="3706" y="1438"/>
                    </a:lnTo>
                    <a:lnTo>
                      <a:pt x="3706" y="1450"/>
                    </a:lnTo>
                    <a:lnTo>
                      <a:pt x="3683" y="1441"/>
                    </a:lnTo>
                    <a:lnTo>
                      <a:pt x="3675" y="1390"/>
                    </a:lnTo>
                    <a:lnTo>
                      <a:pt x="3646" y="1394"/>
                    </a:lnTo>
                    <a:lnTo>
                      <a:pt x="3646" y="1325"/>
                    </a:lnTo>
                    <a:lnTo>
                      <a:pt x="3659" y="1294"/>
                    </a:lnTo>
                    <a:lnTo>
                      <a:pt x="3643" y="1247"/>
                    </a:lnTo>
                    <a:lnTo>
                      <a:pt x="3643" y="1288"/>
                    </a:lnTo>
                    <a:lnTo>
                      <a:pt x="3609" y="1265"/>
                    </a:lnTo>
                    <a:lnTo>
                      <a:pt x="3603" y="1238"/>
                    </a:lnTo>
                    <a:lnTo>
                      <a:pt x="3587" y="1257"/>
                    </a:lnTo>
                    <a:lnTo>
                      <a:pt x="3589" y="1294"/>
                    </a:lnTo>
                    <a:lnTo>
                      <a:pt x="3556" y="1253"/>
                    </a:lnTo>
                    <a:lnTo>
                      <a:pt x="3552" y="1200"/>
                    </a:lnTo>
                    <a:lnTo>
                      <a:pt x="3562" y="1175"/>
                    </a:lnTo>
                    <a:lnTo>
                      <a:pt x="3550" y="1126"/>
                    </a:lnTo>
                    <a:lnTo>
                      <a:pt x="3511" y="1085"/>
                    </a:lnTo>
                    <a:lnTo>
                      <a:pt x="3528" y="1062"/>
                    </a:lnTo>
                    <a:lnTo>
                      <a:pt x="3528" y="1035"/>
                    </a:lnTo>
                    <a:lnTo>
                      <a:pt x="3509" y="1013"/>
                    </a:lnTo>
                    <a:lnTo>
                      <a:pt x="3493" y="1029"/>
                    </a:lnTo>
                    <a:lnTo>
                      <a:pt x="3484" y="1003"/>
                    </a:lnTo>
                    <a:lnTo>
                      <a:pt x="3452" y="997"/>
                    </a:lnTo>
                    <a:lnTo>
                      <a:pt x="3450" y="976"/>
                    </a:lnTo>
                    <a:lnTo>
                      <a:pt x="3431" y="988"/>
                    </a:lnTo>
                    <a:lnTo>
                      <a:pt x="3419" y="944"/>
                    </a:lnTo>
                    <a:lnTo>
                      <a:pt x="3390" y="944"/>
                    </a:lnTo>
                    <a:lnTo>
                      <a:pt x="3384" y="919"/>
                    </a:lnTo>
                    <a:lnTo>
                      <a:pt x="3359" y="919"/>
                    </a:lnTo>
                    <a:lnTo>
                      <a:pt x="3333" y="906"/>
                    </a:lnTo>
                    <a:lnTo>
                      <a:pt x="3321" y="888"/>
                    </a:lnTo>
                    <a:lnTo>
                      <a:pt x="3337" y="835"/>
                    </a:lnTo>
                    <a:lnTo>
                      <a:pt x="3337" y="816"/>
                    </a:lnTo>
                    <a:lnTo>
                      <a:pt x="3309" y="816"/>
                    </a:lnTo>
                    <a:lnTo>
                      <a:pt x="3333" y="750"/>
                    </a:lnTo>
                    <a:lnTo>
                      <a:pt x="3331" y="741"/>
                    </a:lnTo>
                    <a:lnTo>
                      <a:pt x="3333" y="726"/>
                    </a:lnTo>
                    <a:lnTo>
                      <a:pt x="3321" y="687"/>
                    </a:lnTo>
                    <a:lnTo>
                      <a:pt x="3333" y="672"/>
                    </a:lnTo>
                    <a:lnTo>
                      <a:pt x="3321" y="672"/>
                    </a:lnTo>
                    <a:lnTo>
                      <a:pt x="3312" y="663"/>
                    </a:lnTo>
                    <a:lnTo>
                      <a:pt x="3290" y="625"/>
                    </a:lnTo>
                    <a:lnTo>
                      <a:pt x="3303" y="581"/>
                    </a:lnTo>
                    <a:lnTo>
                      <a:pt x="3296" y="566"/>
                    </a:lnTo>
                    <a:lnTo>
                      <a:pt x="3300" y="544"/>
                    </a:lnTo>
                    <a:lnTo>
                      <a:pt x="3294" y="513"/>
                    </a:lnTo>
                    <a:lnTo>
                      <a:pt x="3306" y="490"/>
                    </a:lnTo>
                    <a:lnTo>
                      <a:pt x="3312" y="459"/>
                    </a:lnTo>
                    <a:lnTo>
                      <a:pt x="3278" y="437"/>
                    </a:lnTo>
                    <a:lnTo>
                      <a:pt x="3256" y="419"/>
                    </a:lnTo>
                    <a:lnTo>
                      <a:pt x="3243" y="375"/>
                    </a:lnTo>
                    <a:lnTo>
                      <a:pt x="3188" y="412"/>
                    </a:lnTo>
                    <a:lnTo>
                      <a:pt x="3171" y="404"/>
                    </a:lnTo>
                    <a:lnTo>
                      <a:pt x="3169" y="363"/>
                    </a:lnTo>
                    <a:lnTo>
                      <a:pt x="3159" y="331"/>
                    </a:lnTo>
                    <a:lnTo>
                      <a:pt x="3171" y="297"/>
                    </a:lnTo>
                    <a:lnTo>
                      <a:pt x="3165" y="263"/>
                    </a:lnTo>
                    <a:lnTo>
                      <a:pt x="3175" y="232"/>
                    </a:lnTo>
                    <a:lnTo>
                      <a:pt x="3155" y="238"/>
                    </a:lnTo>
                    <a:lnTo>
                      <a:pt x="3165" y="209"/>
                    </a:lnTo>
                    <a:lnTo>
                      <a:pt x="3153" y="185"/>
                    </a:lnTo>
                    <a:lnTo>
                      <a:pt x="3137" y="178"/>
                    </a:lnTo>
                    <a:lnTo>
                      <a:pt x="3155" y="138"/>
                    </a:lnTo>
                    <a:lnTo>
                      <a:pt x="3143" y="131"/>
                    </a:lnTo>
                    <a:lnTo>
                      <a:pt x="3134" y="134"/>
                    </a:lnTo>
                    <a:lnTo>
                      <a:pt x="3122" y="125"/>
                    </a:lnTo>
                    <a:lnTo>
                      <a:pt x="3128" y="74"/>
                    </a:lnTo>
                    <a:lnTo>
                      <a:pt x="3122" y="29"/>
                    </a:lnTo>
                    <a:lnTo>
                      <a:pt x="3100" y="29"/>
                    </a:lnTo>
                    <a:lnTo>
                      <a:pt x="3106" y="0"/>
                    </a:lnTo>
                    <a:lnTo>
                      <a:pt x="3065" y="29"/>
                    </a:lnTo>
                    <a:lnTo>
                      <a:pt x="3059" y="68"/>
                    </a:lnTo>
                    <a:lnTo>
                      <a:pt x="3034" y="131"/>
                    </a:lnTo>
                    <a:lnTo>
                      <a:pt x="3000" y="191"/>
                    </a:lnTo>
                    <a:lnTo>
                      <a:pt x="3028" y="207"/>
                    </a:lnTo>
                    <a:lnTo>
                      <a:pt x="3006" y="232"/>
                    </a:lnTo>
                    <a:lnTo>
                      <a:pt x="2987" y="247"/>
                    </a:lnTo>
                    <a:lnTo>
                      <a:pt x="2993" y="275"/>
                    </a:lnTo>
                    <a:lnTo>
                      <a:pt x="2971" y="316"/>
                    </a:lnTo>
                    <a:lnTo>
                      <a:pt x="2963" y="347"/>
                    </a:lnTo>
                    <a:lnTo>
                      <a:pt x="2971" y="372"/>
                    </a:lnTo>
                    <a:lnTo>
                      <a:pt x="2959" y="410"/>
                    </a:lnTo>
                    <a:lnTo>
                      <a:pt x="2963" y="469"/>
                    </a:lnTo>
                    <a:lnTo>
                      <a:pt x="2919" y="566"/>
                    </a:lnTo>
                    <a:lnTo>
                      <a:pt x="2919" y="585"/>
                    </a:lnTo>
                    <a:lnTo>
                      <a:pt x="2891" y="648"/>
                    </a:lnTo>
                    <a:lnTo>
                      <a:pt x="2860" y="685"/>
                    </a:lnTo>
                    <a:lnTo>
                      <a:pt x="2840" y="728"/>
                    </a:lnTo>
                    <a:lnTo>
                      <a:pt x="2807" y="750"/>
                    </a:lnTo>
                    <a:lnTo>
                      <a:pt x="2756" y="759"/>
                    </a:lnTo>
                    <a:lnTo>
                      <a:pt x="2694" y="722"/>
                    </a:lnTo>
                    <a:lnTo>
                      <a:pt x="2688" y="685"/>
                    </a:lnTo>
                    <a:lnTo>
                      <a:pt x="2647" y="660"/>
                    </a:lnTo>
                    <a:lnTo>
                      <a:pt x="2604" y="650"/>
                    </a:lnTo>
                    <a:lnTo>
                      <a:pt x="2569" y="601"/>
                    </a:lnTo>
                    <a:lnTo>
                      <a:pt x="2538" y="588"/>
                    </a:lnTo>
                    <a:lnTo>
                      <a:pt x="2513" y="556"/>
                    </a:lnTo>
                    <a:lnTo>
                      <a:pt x="2479" y="568"/>
                    </a:lnTo>
                    <a:lnTo>
                      <a:pt x="2482" y="541"/>
                    </a:lnTo>
                    <a:lnTo>
                      <a:pt x="2463" y="544"/>
                    </a:lnTo>
                    <a:lnTo>
                      <a:pt x="2445" y="513"/>
                    </a:lnTo>
                    <a:lnTo>
                      <a:pt x="2375" y="459"/>
                    </a:lnTo>
                    <a:lnTo>
                      <a:pt x="2373" y="437"/>
                    </a:lnTo>
                    <a:lnTo>
                      <a:pt x="2388" y="429"/>
                    </a:lnTo>
                    <a:lnTo>
                      <a:pt x="2416" y="384"/>
                    </a:lnTo>
                    <a:lnTo>
                      <a:pt x="2432" y="378"/>
                    </a:lnTo>
                    <a:lnTo>
                      <a:pt x="2435" y="357"/>
                    </a:lnTo>
                    <a:lnTo>
                      <a:pt x="2469" y="322"/>
                    </a:lnTo>
                    <a:lnTo>
                      <a:pt x="2435" y="328"/>
                    </a:lnTo>
                    <a:lnTo>
                      <a:pt x="2445" y="281"/>
                    </a:lnTo>
                    <a:lnTo>
                      <a:pt x="2469" y="263"/>
                    </a:lnTo>
                    <a:lnTo>
                      <a:pt x="2494" y="275"/>
                    </a:lnTo>
                    <a:lnTo>
                      <a:pt x="2510" y="240"/>
                    </a:lnTo>
                    <a:lnTo>
                      <a:pt x="2504" y="226"/>
                    </a:lnTo>
                    <a:lnTo>
                      <a:pt x="2535" y="203"/>
                    </a:lnTo>
                    <a:lnTo>
                      <a:pt x="2557" y="181"/>
                    </a:lnTo>
                    <a:lnTo>
                      <a:pt x="2551" y="166"/>
                    </a:lnTo>
                    <a:lnTo>
                      <a:pt x="2531" y="162"/>
                    </a:lnTo>
                    <a:lnTo>
                      <a:pt x="2522" y="144"/>
                    </a:lnTo>
                    <a:lnTo>
                      <a:pt x="2488" y="150"/>
                    </a:lnTo>
                    <a:lnTo>
                      <a:pt x="2500" y="166"/>
                    </a:lnTo>
                    <a:lnTo>
                      <a:pt x="2494" y="187"/>
                    </a:lnTo>
                    <a:lnTo>
                      <a:pt x="2469" y="193"/>
                    </a:lnTo>
                    <a:lnTo>
                      <a:pt x="2466" y="172"/>
                    </a:lnTo>
                    <a:lnTo>
                      <a:pt x="2457" y="160"/>
                    </a:lnTo>
                    <a:lnTo>
                      <a:pt x="2435" y="162"/>
                    </a:lnTo>
                    <a:lnTo>
                      <a:pt x="2463" y="138"/>
                    </a:lnTo>
                    <a:lnTo>
                      <a:pt x="2466" y="119"/>
                    </a:lnTo>
                    <a:lnTo>
                      <a:pt x="2447" y="134"/>
                    </a:lnTo>
                    <a:lnTo>
                      <a:pt x="2414" y="150"/>
                    </a:lnTo>
                    <a:lnTo>
                      <a:pt x="2379" y="172"/>
                    </a:lnTo>
                    <a:lnTo>
                      <a:pt x="2354" y="138"/>
                    </a:lnTo>
                    <a:lnTo>
                      <a:pt x="2335" y="150"/>
                    </a:lnTo>
                    <a:lnTo>
                      <a:pt x="2320" y="148"/>
                    </a:lnTo>
                    <a:lnTo>
                      <a:pt x="2297" y="150"/>
                    </a:lnTo>
                    <a:lnTo>
                      <a:pt x="2285" y="125"/>
                    </a:lnTo>
                    <a:lnTo>
                      <a:pt x="2275" y="113"/>
                    </a:lnTo>
                    <a:lnTo>
                      <a:pt x="2238" y="128"/>
                    </a:lnTo>
                    <a:lnTo>
                      <a:pt x="2203" y="109"/>
                    </a:lnTo>
                    <a:lnTo>
                      <a:pt x="2185" y="72"/>
                    </a:lnTo>
                    <a:lnTo>
                      <a:pt x="2166" y="91"/>
                    </a:lnTo>
                    <a:lnTo>
                      <a:pt x="2148" y="37"/>
                    </a:lnTo>
                    <a:lnTo>
                      <a:pt x="2132" y="47"/>
                    </a:lnTo>
                    <a:lnTo>
                      <a:pt x="2098" y="47"/>
                    </a:lnTo>
                    <a:lnTo>
                      <a:pt x="2085" y="62"/>
                    </a:lnTo>
                    <a:lnTo>
                      <a:pt x="2101" y="82"/>
                    </a:lnTo>
                    <a:lnTo>
                      <a:pt x="2144" y="84"/>
                    </a:lnTo>
                    <a:lnTo>
                      <a:pt x="2154" y="109"/>
                    </a:lnTo>
                    <a:lnTo>
                      <a:pt x="2150" y="148"/>
                    </a:lnTo>
                    <a:lnTo>
                      <a:pt x="2144" y="154"/>
                    </a:lnTo>
                    <a:lnTo>
                      <a:pt x="2113" y="160"/>
                    </a:lnTo>
                    <a:lnTo>
                      <a:pt x="2095" y="175"/>
                    </a:lnTo>
                    <a:lnTo>
                      <a:pt x="2079" y="166"/>
                    </a:lnTo>
                    <a:lnTo>
                      <a:pt x="2035" y="175"/>
                    </a:lnTo>
                    <a:lnTo>
                      <a:pt x="2023" y="148"/>
                    </a:lnTo>
                    <a:lnTo>
                      <a:pt x="1998" y="156"/>
                    </a:lnTo>
                    <a:lnTo>
                      <a:pt x="1995" y="181"/>
                    </a:lnTo>
                    <a:lnTo>
                      <a:pt x="1951" y="185"/>
                    </a:lnTo>
                    <a:lnTo>
                      <a:pt x="1941" y="213"/>
                    </a:lnTo>
                    <a:lnTo>
                      <a:pt x="1927" y="216"/>
                    </a:lnTo>
                    <a:lnTo>
                      <a:pt x="1914" y="244"/>
                    </a:lnTo>
                    <a:lnTo>
                      <a:pt x="1901" y="247"/>
                    </a:lnTo>
                    <a:lnTo>
                      <a:pt x="1908" y="285"/>
                    </a:lnTo>
                    <a:lnTo>
                      <a:pt x="1898" y="300"/>
                    </a:lnTo>
                    <a:lnTo>
                      <a:pt x="1873" y="297"/>
                    </a:lnTo>
                    <a:lnTo>
                      <a:pt x="1851" y="357"/>
                    </a:lnTo>
                    <a:lnTo>
                      <a:pt x="1826" y="375"/>
                    </a:lnTo>
                    <a:lnTo>
                      <a:pt x="1808" y="404"/>
                    </a:lnTo>
                    <a:lnTo>
                      <a:pt x="1835" y="421"/>
                    </a:lnTo>
                    <a:lnTo>
                      <a:pt x="1845" y="441"/>
                    </a:lnTo>
                    <a:lnTo>
                      <a:pt x="1829" y="450"/>
                    </a:lnTo>
                    <a:lnTo>
                      <a:pt x="1833" y="488"/>
                    </a:lnTo>
                    <a:lnTo>
                      <a:pt x="1814" y="459"/>
                    </a:lnTo>
                    <a:lnTo>
                      <a:pt x="1792" y="453"/>
                    </a:lnTo>
                    <a:lnTo>
                      <a:pt x="1776" y="456"/>
                    </a:lnTo>
                    <a:lnTo>
                      <a:pt x="1726" y="441"/>
                    </a:lnTo>
                    <a:lnTo>
                      <a:pt x="1679" y="488"/>
                    </a:lnTo>
                    <a:lnTo>
                      <a:pt x="1685" y="450"/>
                    </a:lnTo>
                    <a:lnTo>
                      <a:pt x="1698" y="435"/>
                    </a:lnTo>
                    <a:lnTo>
                      <a:pt x="1673" y="422"/>
                    </a:lnTo>
                    <a:lnTo>
                      <a:pt x="1650" y="377"/>
                    </a:lnTo>
                    <a:lnTo>
                      <a:pt x="1624" y="347"/>
                    </a:lnTo>
                    <a:lnTo>
                      <a:pt x="1605" y="357"/>
                    </a:lnTo>
                    <a:lnTo>
                      <a:pt x="1591" y="328"/>
                    </a:lnTo>
                    <a:lnTo>
                      <a:pt x="1579" y="338"/>
                    </a:lnTo>
                    <a:lnTo>
                      <a:pt x="1561" y="372"/>
                    </a:lnTo>
                    <a:lnTo>
                      <a:pt x="1548" y="351"/>
                    </a:lnTo>
                    <a:lnTo>
                      <a:pt x="1523" y="372"/>
                    </a:lnTo>
                    <a:lnTo>
                      <a:pt x="1507" y="347"/>
                    </a:lnTo>
                    <a:lnTo>
                      <a:pt x="1499" y="384"/>
                    </a:lnTo>
                    <a:lnTo>
                      <a:pt x="1474" y="419"/>
                    </a:lnTo>
                    <a:lnTo>
                      <a:pt x="1458" y="382"/>
                    </a:lnTo>
                    <a:lnTo>
                      <a:pt x="1446" y="419"/>
                    </a:lnTo>
                    <a:lnTo>
                      <a:pt x="1415" y="422"/>
                    </a:lnTo>
                    <a:lnTo>
                      <a:pt x="1405" y="437"/>
                    </a:lnTo>
                    <a:lnTo>
                      <a:pt x="1430" y="466"/>
                    </a:lnTo>
                    <a:lnTo>
                      <a:pt x="1421" y="476"/>
                    </a:lnTo>
                    <a:lnTo>
                      <a:pt x="1395" y="463"/>
                    </a:lnTo>
                    <a:lnTo>
                      <a:pt x="1370" y="482"/>
                    </a:lnTo>
                    <a:lnTo>
                      <a:pt x="1358" y="494"/>
                    </a:lnTo>
                    <a:lnTo>
                      <a:pt x="1352" y="519"/>
                    </a:lnTo>
                    <a:lnTo>
                      <a:pt x="1333" y="515"/>
                    </a:lnTo>
                    <a:lnTo>
                      <a:pt x="1317" y="537"/>
                    </a:lnTo>
                    <a:lnTo>
                      <a:pt x="1323" y="575"/>
                    </a:lnTo>
                    <a:lnTo>
                      <a:pt x="1311" y="597"/>
                    </a:lnTo>
                    <a:lnTo>
                      <a:pt x="1311" y="613"/>
                    </a:lnTo>
                    <a:lnTo>
                      <a:pt x="1268" y="597"/>
                    </a:lnTo>
                    <a:lnTo>
                      <a:pt x="1258" y="622"/>
                    </a:lnTo>
                    <a:lnTo>
                      <a:pt x="1251" y="591"/>
                    </a:lnTo>
                    <a:lnTo>
                      <a:pt x="1237" y="594"/>
                    </a:lnTo>
                    <a:lnTo>
                      <a:pt x="1224" y="634"/>
                    </a:lnTo>
                    <a:lnTo>
                      <a:pt x="1258" y="663"/>
                    </a:lnTo>
                    <a:lnTo>
                      <a:pt x="1249" y="706"/>
                    </a:lnTo>
                    <a:lnTo>
                      <a:pt x="1230" y="681"/>
                    </a:lnTo>
                    <a:lnTo>
                      <a:pt x="1211" y="747"/>
                    </a:lnTo>
                    <a:lnTo>
                      <a:pt x="1177" y="622"/>
                    </a:lnTo>
                    <a:lnTo>
                      <a:pt x="1149" y="650"/>
                    </a:lnTo>
                    <a:lnTo>
                      <a:pt x="1130" y="660"/>
                    </a:lnTo>
                    <a:lnTo>
                      <a:pt x="1118" y="681"/>
                    </a:lnTo>
                    <a:lnTo>
                      <a:pt x="1086" y="710"/>
                    </a:lnTo>
                    <a:lnTo>
                      <a:pt x="1077" y="738"/>
                    </a:lnTo>
                    <a:lnTo>
                      <a:pt x="1080" y="759"/>
                    </a:lnTo>
                    <a:lnTo>
                      <a:pt x="1073" y="791"/>
                    </a:lnTo>
                    <a:lnTo>
                      <a:pt x="1090" y="788"/>
                    </a:lnTo>
                    <a:lnTo>
                      <a:pt x="1086" y="804"/>
                    </a:lnTo>
                    <a:lnTo>
                      <a:pt x="1020" y="853"/>
                    </a:lnTo>
                    <a:lnTo>
                      <a:pt x="989" y="913"/>
                    </a:lnTo>
                    <a:lnTo>
                      <a:pt x="965" y="944"/>
                    </a:lnTo>
                    <a:lnTo>
                      <a:pt x="868" y="994"/>
                    </a:lnTo>
                    <a:lnTo>
                      <a:pt x="809" y="1003"/>
                    </a:lnTo>
                    <a:lnTo>
                      <a:pt x="797" y="1015"/>
                    </a:lnTo>
                    <a:lnTo>
                      <a:pt x="784" y="1007"/>
                    </a:lnTo>
                    <a:lnTo>
                      <a:pt x="750" y="1003"/>
                    </a:lnTo>
                    <a:lnTo>
                      <a:pt x="719" y="1038"/>
                    </a:lnTo>
                    <a:lnTo>
                      <a:pt x="656" y="1044"/>
                    </a:lnTo>
                    <a:lnTo>
                      <a:pt x="606" y="1078"/>
                    </a:lnTo>
                    <a:lnTo>
                      <a:pt x="572" y="1085"/>
                    </a:lnTo>
                    <a:lnTo>
                      <a:pt x="555" y="1072"/>
                    </a:lnTo>
                    <a:lnTo>
                      <a:pt x="528" y="1085"/>
                    </a:lnTo>
                    <a:lnTo>
                      <a:pt x="525" y="1066"/>
                    </a:lnTo>
                    <a:lnTo>
                      <a:pt x="434" y="1122"/>
                    </a:lnTo>
                    <a:lnTo>
                      <a:pt x="422" y="1140"/>
                    </a:lnTo>
                    <a:lnTo>
                      <a:pt x="381" y="1173"/>
                    </a:lnTo>
                    <a:lnTo>
                      <a:pt x="330" y="1191"/>
                    </a:lnTo>
                    <a:lnTo>
                      <a:pt x="303" y="1206"/>
                    </a:lnTo>
                    <a:lnTo>
                      <a:pt x="285" y="1232"/>
                    </a:lnTo>
                    <a:lnTo>
                      <a:pt x="265" y="1275"/>
                    </a:lnTo>
                    <a:lnTo>
                      <a:pt x="240" y="1282"/>
                    </a:lnTo>
                    <a:lnTo>
                      <a:pt x="256" y="1204"/>
                    </a:lnTo>
                    <a:lnTo>
                      <a:pt x="240" y="1206"/>
                    </a:lnTo>
                    <a:lnTo>
                      <a:pt x="193" y="1285"/>
                    </a:lnTo>
                    <a:lnTo>
                      <a:pt x="203" y="1325"/>
                    </a:lnTo>
                    <a:lnTo>
                      <a:pt x="191" y="1382"/>
                    </a:lnTo>
                    <a:lnTo>
                      <a:pt x="154" y="1431"/>
                    </a:lnTo>
                    <a:lnTo>
                      <a:pt x="134" y="1485"/>
                    </a:lnTo>
                    <a:lnTo>
                      <a:pt x="150" y="1519"/>
                    </a:lnTo>
                    <a:lnTo>
                      <a:pt x="150" y="1560"/>
                    </a:lnTo>
                    <a:lnTo>
                      <a:pt x="160" y="1566"/>
                    </a:lnTo>
                    <a:lnTo>
                      <a:pt x="185" y="1638"/>
                    </a:lnTo>
                    <a:lnTo>
                      <a:pt x="172" y="1688"/>
                    </a:lnTo>
                    <a:lnTo>
                      <a:pt x="154" y="1706"/>
                    </a:lnTo>
                    <a:lnTo>
                      <a:pt x="146" y="1650"/>
                    </a:lnTo>
                    <a:lnTo>
                      <a:pt x="121" y="1613"/>
                    </a:lnTo>
                    <a:lnTo>
                      <a:pt x="109" y="1626"/>
                    </a:lnTo>
                    <a:lnTo>
                      <a:pt x="115" y="1667"/>
                    </a:lnTo>
                    <a:lnTo>
                      <a:pt x="138" y="1688"/>
                    </a:lnTo>
                    <a:lnTo>
                      <a:pt x="125" y="1722"/>
                    </a:lnTo>
                    <a:lnTo>
                      <a:pt x="78" y="1650"/>
                    </a:lnTo>
                    <a:lnTo>
                      <a:pt x="81" y="1700"/>
                    </a:lnTo>
                    <a:lnTo>
                      <a:pt x="109" y="1745"/>
                    </a:lnTo>
                    <a:lnTo>
                      <a:pt x="126" y="1818"/>
                    </a:lnTo>
                    <a:lnTo>
                      <a:pt x="119" y="1882"/>
                    </a:lnTo>
                    <a:lnTo>
                      <a:pt x="140" y="1925"/>
                    </a:lnTo>
                    <a:lnTo>
                      <a:pt x="140" y="1962"/>
                    </a:lnTo>
                    <a:lnTo>
                      <a:pt x="156" y="2003"/>
                    </a:lnTo>
                    <a:lnTo>
                      <a:pt x="156" y="2035"/>
                    </a:lnTo>
                    <a:lnTo>
                      <a:pt x="134" y="2095"/>
                    </a:lnTo>
                    <a:lnTo>
                      <a:pt x="131" y="2147"/>
                    </a:lnTo>
                    <a:lnTo>
                      <a:pt x="154" y="2269"/>
                    </a:lnTo>
                    <a:lnTo>
                      <a:pt x="140" y="2325"/>
                    </a:lnTo>
                    <a:lnTo>
                      <a:pt x="115" y="2376"/>
                    </a:lnTo>
                    <a:lnTo>
                      <a:pt x="94" y="2444"/>
                    </a:lnTo>
                    <a:lnTo>
                      <a:pt x="53" y="2482"/>
                    </a:lnTo>
                    <a:lnTo>
                      <a:pt x="21" y="2472"/>
                    </a:lnTo>
                    <a:lnTo>
                      <a:pt x="0" y="2532"/>
                    </a:lnTo>
                    <a:lnTo>
                      <a:pt x="3" y="2560"/>
                    </a:lnTo>
                    <a:lnTo>
                      <a:pt x="19" y="2554"/>
                    </a:lnTo>
                    <a:lnTo>
                      <a:pt x="49" y="2575"/>
                    </a:lnTo>
                    <a:lnTo>
                      <a:pt x="66" y="2614"/>
                    </a:lnTo>
                    <a:lnTo>
                      <a:pt x="113" y="2635"/>
                    </a:lnTo>
                    <a:lnTo>
                      <a:pt x="160" y="2635"/>
                    </a:lnTo>
                    <a:lnTo>
                      <a:pt x="199" y="2645"/>
                    </a:lnTo>
                    <a:lnTo>
                      <a:pt x="228" y="2645"/>
                    </a:lnTo>
                    <a:lnTo>
                      <a:pt x="256" y="2626"/>
                    </a:lnTo>
                    <a:lnTo>
                      <a:pt x="279" y="2620"/>
                    </a:lnTo>
                    <a:lnTo>
                      <a:pt x="287" y="2604"/>
                    </a:lnTo>
                    <a:lnTo>
                      <a:pt x="318" y="2591"/>
                    </a:lnTo>
                    <a:lnTo>
                      <a:pt x="337" y="2573"/>
                    </a:lnTo>
                    <a:lnTo>
                      <a:pt x="381" y="2575"/>
                    </a:lnTo>
                    <a:lnTo>
                      <a:pt x="412" y="2538"/>
                    </a:lnTo>
                    <a:lnTo>
                      <a:pt x="461" y="2513"/>
                    </a:lnTo>
                    <a:lnTo>
                      <a:pt x="496" y="2520"/>
                    </a:lnTo>
                    <a:lnTo>
                      <a:pt x="512" y="2510"/>
                    </a:lnTo>
                    <a:lnTo>
                      <a:pt x="590" y="2501"/>
                    </a:lnTo>
                    <a:lnTo>
                      <a:pt x="625" y="2510"/>
                    </a:lnTo>
                    <a:lnTo>
                      <a:pt x="646" y="2503"/>
                    </a:lnTo>
                    <a:lnTo>
                      <a:pt x="649" y="2526"/>
                    </a:lnTo>
                    <a:lnTo>
                      <a:pt x="696" y="2510"/>
                    </a:lnTo>
                    <a:lnTo>
                      <a:pt x="743" y="2507"/>
                    </a:lnTo>
                    <a:lnTo>
                      <a:pt x="743" y="2522"/>
                    </a:lnTo>
                    <a:lnTo>
                      <a:pt x="777" y="2516"/>
                    </a:lnTo>
                    <a:lnTo>
                      <a:pt x="809" y="2491"/>
                    </a:lnTo>
                    <a:lnTo>
                      <a:pt x="834" y="2476"/>
                    </a:lnTo>
                    <a:lnTo>
                      <a:pt x="862" y="2432"/>
                    </a:lnTo>
                    <a:lnTo>
                      <a:pt x="887" y="2413"/>
                    </a:lnTo>
                    <a:lnTo>
                      <a:pt x="934" y="2401"/>
                    </a:lnTo>
                    <a:lnTo>
                      <a:pt x="1065" y="2335"/>
                    </a:lnTo>
                    <a:lnTo>
                      <a:pt x="1186" y="2335"/>
                    </a:lnTo>
                    <a:lnTo>
                      <a:pt x="1276" y="2310"/>
                    </a:lnTo>
                    <a:lnTo>
                      <a:pt x="1364" y="2272"/>
                    </a:lnTo>
                    <a:lnTo>
                      <a:pt x="1474" y="2260"/>
                    </a:lnTo>
                    <a:lnTo>
                      <a:pt x="1530" y="2263"/>
                    </a:lnTo>
                    <a:lnTo>
                      <a:pt x="1567" y="2247"/>
                    </a:lnTo>
                    <a:lnTo>
                      <a:pt x="1614" y="2276"/>
                    </a:lnTo>
                    <a:lnTo>
                      <a:pt x="1642" y="2310"/>
                    </a:lnTo>
                    <a:lnTo>
                      <a:pt x="1667" y="2304"/>
                    </a:lnTo>
                    <a:lnTo>
                      <a:pt x="1677" y="2298"/>
                    </a:lnTo>
                    <a:lnTo>
                      <a:pt x="1695" y="2300"/>
                    </a:lnTo>
                    <a:lnTo>
                      <a:pt x="1720" y="2325"/>
                    </a:lnTo>
                    <a:lnTo>
                      <a:pt x="1751" y="2329"/>
                    </a:lnTo>
                    <a:lnTo>
                      <a:pt x="1770" y="2325"/>
                    </a:lnTo>
                    <a:lnTo>
                      <a:pt x="1779" y="2351"/>
                    </a:lnTo>
                    <a:lnTo>
                      <a:pt x="1798" y="2354"/>
                    </a:lnTo>
                    <a:lnTo>
                      <a:pt x="1808" y="2378"/>
                    </a:lnTo>
                    <a:lnTo>
                      <a:pt x="1786" y="2382"/>
                    </a:lnTo>
                    <a:lnTo>
                      <a:pt x="1776" y="2407"/>
                    </a:lnTo>
                    <a:lnTo>
                      <a:pt x="1786" y="2435"/>
                    </a:lnTo>
                    <a:lnTo>
                      <a:pt x="1823" y="2438"/>
                    </a:lnTo>
                    <a:lnTo>
                      <a:pt x="1816" y="2482"/>
                    </a:lnTo>
                    <a:lnTo>
                      <a:pt x="1835" y="2510"/>
                    </a:lnTo>
                    <a:lnTo>
                      <a:pt x="1829" y="2581"/>
                    </a:lnTo>
                    <a:lnTo>
                      <a:pt x="1808" y="2581"/>
                    </a:lnTo>
                    <a:lnTo>
                      <a:pt x="1826" y="2626"/>
                    </a:lnTo>
                    <a:lnTo>
                      <a:pt x="1855" y="2632"/>
                    </a:lnTo>
                    <a:lnTo>
                      <a:pt x="1870" y="2591"/>
                    </a:lnTo>
                    <a:lnTo>
                      <a:pt x="1898" y="2560"/>
                    </a:lnTo>
                    <a:lnTo>
                      <a:pt x="1960" y="2513"/>
                    </a:lnTo>
                    <a:lnTo>
                      <a:pt x="2029" y="2485"/>
                    </a:lnTo>
                    <a:lnTo>
                      <a:pt x="2072" y="2429"/>
                    </a:lnTo>
                    <a:lnTo>
                      <a:pt x="2098" y="2411"/>
                    </a:lnTo>
                    <a:lnTo>
                      <a:pt x="2129" y="2364"/>
                    </a:lnTo>
                    <a:lnTo>
                      <a:pt x="2123" y="2413"/>
                    </a:lnTo>
                    <a:lnTo>
                      <a:pt x="2126" y="2429"/>
                    </a:lnTo>
                    <a:lnTo>
                      <a:pt x="2107" y="2435"/>
                    </a:lnTo>
                    <a:lnTo>
                      <a:pt x="2101" y="2476"/>
                    </a:lnTo>
                    <a:lnTo>
                      <a:pt x="2054" y="2510"/>
                    </a:lnTo>
                    <a:lnTo>
                      <a:pt x="2023" y="2557"/>
                    </a:lnTo>
                    <a:lnTo>
                      <a:pt x="2013" y="2588"/>
                    </a:lnTo>
                    <a:lnTo>
                      <a:pt x="1986" y="2626"/>
                    </a:lnTo>
                    <a:lnTo>
                      <a:pt x="1954" y="2620"/>
                    </a:lnTo>
                    <a:lnTo>
                      <a:pt x="1923" y="2657"/>
                    </a:lnTo>
                    <a:lnTo>
                      <a:pt x="1982" y="2641"/>
                    </a:lnTo>
                    <a:lnTo>
                      <a:pt x="1998" y="2651"/>
                    </a:lnTo>
                    <a:lnTo>
                      <a:pt x="2085" y="2536"/>
                    </a:lnTo>
                    <a:lnTo>
                      <a:pt x="2098" y="2607"/>
                    </a:lnTo>
                    <a:lnTo>
                      <a:pt x="2064" y="2667"/>
                    </a:lnTo>
                    <a:lnTo>
                      <a:pt x="2017" y="2698"/>
                    </a:lnTo>
                    <a:lnTo>
                      <a:pt x="2054" y="2700"/>
                    </a:lnTo>
                    <a:lnTo>
                      <a:pt x="2129" y="2663"/>
                    </a:lnTo>
                    <a:lnTo>
                      <a:pt x="2135" y="2677"/>
                    </a:lnTo>
                    <a:lnTo>
                      <a:pt x="2117" y="2704"/>
                    </a:lnTo>
                    <a:lnTo>
                      <a:pt x="2132" y="2739"/>
                    </a:lnTo>
                    <a:lnTo>
                      <a:pt x="2126" y="2810"/>
                    </a:lnTo>
                    <a:lnTo>
                      <a:pt x="2095" y="2841"/>
                    </a:lnTo>
                    <a:lnTo>
                      <a:pt x="2088" y="2864"/>
                    </a:lnTo>
                    <a:lnTo>
                      <a:pt x="2095" y="2901"/>
                    </a:lnTo>
                    <a:lnTo>
                      <a:pt x="2105" y="2901"/>
                    </a:lnTo>
                    <a:lnTo>
                      <a:pt x="2107" y="2944"/>
                    </a:lnTo>
                    <a:lnTo>
                      <a:pt x="2126" y="2960"/>
                    </a:lnTo>
                    <a:lnTo>
                      <a:pt x="2156" y="2963"/>
                    </a:lnTo>
                    <a:lnTo>
                      <a:pt x="2179" y="2995"/>
                    </a:lnTo>
                    <a:lnTo>
                      <a:pt x="2195" y="2997"/>
                    </a:lnTo>
                    <a:lnTo>
                      <a:pt x="2210" y="2983"/>
                    </a:lnTo>
                    <a:lnTo>
                      <a:pt x="2238" y="2997"/>
                    </a:lnTo>
                    <a:lnTo>
                      <a:pt x="2269" y="2995"/>
                    </a:lnTo>
                    <a:lnTo>
                      <a:pt x="2335" y="3048"/>
                    </a:lnTo>
                    <a:lnTo>
                      <a:pt x="2513" y="2938"/>
                    </a:lnTo>
                    <a:lnTo>
                      <a:pt x="2516" y="2969"/>
                    </a:lnTo>
                    <a:lnTo>
                      <a:pt x="2475" y="2995"/>
                    </a:lnTo>
                    <a:lnTo>
                      <a:pt x="2516" y="3010"/>
                    </a:lnTo>
                    <a:lnTo>
                      <a:pt x="2547" y="3026"/>
                    </a:lnTo>
                    <a:lnTo>
                      <a:pt x="2541" y="3051"/>
                    </a:lnTo>
                    <a:lnTo>
                      <a:pt x="2557" y="3042"/>
                    </a:lnTo>
                    <a:lnTo>
                      <a:pt x="2572" y="3075"/>
                    </a:lnTo>
                    <a:lnTo>
                      <a:pt x="2600" y="3036"/>
                    </a:lnTo>
                    <a:lnTo>
                      <a:pt x="2637" y="3028"/>
                    </a:lnTo>
                    <a:lnTo>
                      <a:pt x="2756" y="2954"/>
                    </a:lnTo>
                    <a:lnTo>
                      <a:pt x="2813" y="2935"/>
                    </a:lnTo>
                    <a:lnTo>
                      <a:pt x="2922" y="2932"/>
                    </a:lnTo>
                    <a:lnTo>
                      <a:pt x="2981" y="2901"/>
                    </a:lnTo>
                    <a:lnTo>
                      <a:pt x="3006" y="2838"/>
                    </a:lnTo>
                    <a:lnTo>
                      <a:pt x="3063" y="2772"/>
                    </a:lnTo>
                    <a:lnTo>
                      <a:pt x="3069" y="2747"/>
                    </a:lnTo>
                    <a:lnTo>
                      <a:pt x="3096" y="2706"/>
                    </a:lnTo>
                    <a:lnTo>
                      <a:pt x="3155" y="2653"/>
                    </a:lnTo>
                    <a:lnTo>
                      <a:pt x="3190" y="2638"/>
                    </a:lnTo>
                    <a:lnTo>
                      <a:pt x="3190" y="2616"/>
                    </a:lnTo>
                    <a:lnTo>
                      <a:pt x="3237" y="2557"/>
                    </a:lnTo>
                    <a:lnTo>
                      <a:pt x="3284" y="2520"/>
                    </a:lnTo>
                    <a:lnTo>
                      <a:pt x="3306" y="2476"/>
                    </a:lnTo>
                    <a:lnTo>
                      <a:pt x="3387" y="2401"/>
                    </a:lnTo>
                    <a:lnTo>
                      <a:pt x="3474" y="2354"/>
                    </a:lnTo>
                    <a:lnTo>
                      <a:pt x="3487" y="2319"/>
                    </a:lnTo>
                    <a:lnTo>
                      <a:pt x="3524" y="2288"/>
                    </a:lnTo>
                    <a:lnTo>
                      <a:pt x="3589" y="2185"/>
                    </a:lnTo>
                    <a:lnTo>
                      <a:pt x="3599" y="2153"/>
                    </a:lnTo>
                    <a:lnTo>
                      <a:pt x="3706" y="1982"/>
                    </a:lnTo>
                    <a:lnTo>
                      <a:pt x="3728" y="1966"/>
                    </a:lnTo>
                    <a:lnTo>
                      <a:pt x="3736" y="1925"/>
                    </a:lnTo>
                    <a:lnTo>
                      <a:pt x="3749" y="1894"/>
                    </a:lnTo>
                    <a:lnTo>
                      <a:pt x="3743" y="1870"/>
                    </a:lnTo>
                    <a:lnTo>
                      <a:pt x="3755" y="1841"/>
                    </a:lnTo>
                    <a:lnTo>
                      <a:pt x="3746" y="1816"/>
                    </a:lnTo>
                    <a:lnTo>
                      <a:pt x="3734" y="1798"/>
                    </a:lnTo>
                    <a:lnTo>
                      <a:pt x="3743" y="1775"/>
                    </a:lnTo>
                    <a:lnTo>
                      <a:pt x="3755" y="1772"/>
                    </a:lnTo>
                    <a:lnTo>
                      <a:pt x="3761" y="1726"/>
                    </a:lnTo>
                    <a:lnTo>
                      <a:pt x="3793" y="1650"/>
                    </a:lnTo>
                    <a:lnTo>
                      <a:pt x="3783" y="1647"/>
                    </a:lnTo>
                    <a:lnTo>
                      <a:pt x="3800" y="1603"/>
                    </a:lnTo>
                    <a:lnTo>
                      <a:pt x="3837" y="154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8" name="Freeform 244">
                <a:extLst>
                  <a:ext uri="{FF2B5EF4-FFF2-40B4-BE49-F238E27FC236}">
                    <a16:creationId xmlns:a16="http://schemas.microsoft.com/office/drawing/2014/main" id="{4A98C014-D3A8-490B-B963-3F0375ADDA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82" y="3547"/>
                <a:ext cx="267" cy="164"/>
              </a:xfrm>
              <a:custGeom>
                <a:avLst/>
                <a:gdLst>
                  <a:gd name="T0" fmla="*/ 853 w 1064"/>
                  <a:gd name="T1" fmla="*/ 90 h 656"/>
                  <a:gd name="T2" fmla="*/ 793 w 1064"/>
                  <a:gd name="T3" fmla="*/ 128 h 656"/>
                  <a:gd name="T4" fmla="*/ 767 w 1064"/>
                  <a:gd name="T5" fmla="*/ 135 h 656"/>
                  <a:gd name="T6" fmla="*/ 675 w 1064"/>
                  <a:gd name="T7" fmla="*/ 221 h 656"/>
                  <a:gd name="T8" fmla="*/ 628 w 1064"/>
                  <a:gd name="T9" fmla="*/ 250 h 656"/>
                  <a:gd name="T10" fmla="*/ 556 w 1064"/>
                  <a:gd name="T11" fmla="*/ 278 h 656"/>
                  <a:gd name="T12" fmla="*/ 546 w 1064"/>
                  <a:gd name="T13" fmla="*/ 287 h 656"/>
                  <a:gd name="T14" fmla="*/ 458 w 1064"/>
                  <a:gd name="T15" fmla="*/ 331 h 656"/>
                  <a:gd name="T16" fmla="*/ 437 w 1064"/>
                  <a:gd name="T17" fmla="*/ 334 h 656"/>
                  <a:gd name="T18" fmla="*/ 360 w 1064"/>
                  <a:gd name="T19" fmla="*/ 371 h 656"/>
                  <a:gd name="T20" fmla="*/ 315 w 1064"/>
                  <a:gd name="T21" fmla="*/ 379 h 656"/>
                  <a:gd name="T22" fmla="*/ 188 w 1064"/>
                  <a:gd name="T23" fmla="*/ 459 h 656"/>
                  <a:gd name="T24" fmla="*/ 122 w 1064"/>
                  <a:gd name="T25" fmla="*/ 490 h 656"/>
                  <a:gd name="T26" fmla="*/ 71 w 1064"/>
                  <a:gd name="T27" fmla="*/ 525 h 656"/>
                  <a:gd name="T28" fmla="*/ 63 w 1064"/>
                  <a:gd name="T29" fmla="*/ 556 h 656"/>
                  <a:gd name="T30" fmla="*/ 6 w 1064"/>
                  <a:gd name="T31" fmla="*/ 572 h 656"/>
                  <a:gd name="T32" fmla="*/ 0 w 1064"/>
                  <a:gd name="T33" fmla="*/ 606 h 656"/>
                  <a:gd name="T34" fmla="*/ 47 w 1064"/>
                  <a:gd name="T35" fmla="*/ 613 h 656"/>
                  <a:gd name="T36" fmla="*/ 65 w 1064"/>
                  <a:gd name="T37" fmla="*/ 603 h 656"/>
                  <a:gd name="T38" fmla="*/ 75 w 1064"/>
                  <a:gd name="T39" fmla="*/ 603 h 656"/>
                  <a:gd name="T40" fmla="*/ 78 w 1064"/>
                  <a:gd name="T41" fmla="*/ 629 h 656"/>
                  <a:gd name="T42" fmla="*/ 106 w 1064"/>
                  <a:gd name="T43" fmla="*/ 621 h 656"/>
                  <a:gd name="T44" fmla="*/ 112 w 1064"/>
                  <a:gd name="T45" fmla="*/ 650 h 656"/>
                  <a:gd name="T46" fmla="*/ 143 w 1064"/>
                  <a:gd name="T47" fmla="*/ 656 h 656"/>
                  <a:gd name="T48" fmla="*/ 188 w 1064"/>
                  <a:gd name="T49" fmla="*/ 653 h 656"/>
                  <a:gd name="T50" fmla="*/ 243 w 1064"/>
                  <a:gd name="T51" fmla="*/ 635 h 656"/>
                  <a:gd name="T52" fmla="*/ 249 w 1064"/>
                  <a:gd name="T53" fmla="*/ 625 h 656"/>
                  <a:gd name="T54" fmla="*/ 300 w 1064"/>
                  <a:gd name="T55" fmla="*/ 603 h 656"/>
                  <a:gd name="T56" fmla="*/ 327 w 1064"/>
                  <a:gd name="T57" fmla="*/ 582 h 656"/>
                  <a:gd name="T58" fmla="*/ 372 w 1064"/>
                  <a:gd name="T59" fmla="*/ 572 h 656"/>
                  <a:gd name="T60" fmla="*/ 368 w 1064"/>
                  <a:gd name="T61" fmla="*/ 559 h 656"/>
                  <a:gd name="T62" fmla="*/ 413 w 1064"/>
                  <a:gd name="T63" fmla="*/ 531 h 656"/>
                  <a:gd name="T64" fmla="*/ 437 w 1064"/>
                  <a:gd name="T65" fmla="*/ 504 h 656"/>
                  <a:gd name="T66" fmla="*/ 481 w 1064"/>
                  <a:gd name="T67" fmla="*/ 478 h 656"/>
                  <a:gd name="T68" fmla="*/ 550 w 1064"/>
                  <a:gd name="T69" fmla="*/ 406 h 656"/>
                  <a:gd name="T70" fmla="*/ 677 w 1064"/>
                  <a:gd name="T71" fmla="*/ 359 h 656"/>
                  <a:gd name="T72" fmla="*/ 693 w 1064"/>
                  <a:gd name="T73" fmla="*/ 344 h 656"/>
                  <a:gd name="T74" fmla="*/ 724 w 1064"/>
                  <a:gd name="T75" fmla="*/ 362 h 656"/>
                  <a:gd name="T76" fmla="*/ 740 w 1064"/>
                  <a:gd name="T77" fmla="*/ 356 h 656"/>
                  <a:gd name="T78" fmla="*/ 753 w 1064"/>
                  <a:gd name="T79" fmla="*/ 338 h 656"/>
                  <a:gd name="T80" fmla="*/ 737 w 1064"/>
                  <a:gd name="T81" fmla="*/ 328 h 656"/>
                  <a:gd name="T82" fmla="*/ 746 w 1064"/>
                  <a:gd name="T83" fmla="*/ 309 h 656"/>
                  <a:gd name="T84" fmla="*/ 774 w 1064"/>
                  <a:gd name="T85" fmla="*/ 284 h 656"/>
                  <a:gd name="T86" fmla="*/ 833 w 1064"/>
                  <a:gd name="T87" fmla="*/ 256 h 656"/>
                  <a:gd name="T88" fmla="*/ 890 w 1064"/>
                  <a:gd name="T89" fmla="*/ 213 h 656"/>
                  <a:gd name="T90" fmla="*/ 912 w 1064"/>
                  <a:gd name="T91" fmla="*/ 206 h 656"/>
                  <a:gd name="T92" fmla="*/ 1011 w 1064"/>
                  <a:gd name="T93" fmla="*/ 135 h 656"/>
                  <a:gd name="T94" fmla="*/ 1015 w 1064"/>
                  <a:gd name="T95" fmla="*/ 100 h 656"/>
                  <a:gd name="T96" fmla="*/ 1033 w 1064"/>
                  <a:gd name="T97" fmla="*/ 84 h 656"/>
                  <a:gd name="T98" fmla="*/ 1064 w 1064"/>
                  <a:gd name="T99" fmla="*/ 49 h 656"/>
                  <a:gd name="T100" fmla="*/ 946 w 1064"/>
                  <a:gd name="T101" fmla="*/ 81 h 656"/>
                  <a:gd name="T102" fmla="*/ 974 w 1064"/>
                  <a:gd name="T103" fmla="*/ 31 h 656"/>
                  <a:gd name="T104" fmla="*/ 955 w 1064"/>
                  <a:gd name="T105" fmla="*/ 34 h 656"/>
                  <a:gd name="T106" fmla="*/ 968 w 1064"/>
                  <a:gd name="T107" fmla="*/ 0 h 656"/>
                  <a:gd name="T108" fmla="*/ 899 w 1064"/>
                  <a:gd name="T109" fmla="*/ 34 h 656"/>
                  <a:gd name="T110" fmla="*/ 853 w 1064"/>
                  <a:gd name="T111" fmla="*/ 90 h 6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1064" h="656">
                    <a:moveTo>
                      <a:pt x="853" y="90"/>
                    </a:moveTo>
                    <a:lnTo>
                      <a:pt x="793" y="128"/>
                    </a:lnTo>
                    <a:lnTo>
                      <a:pt x="767" y="135"/>
                    </a:lnTo>
                    <a:lnTo>
                      <a:pt x="675" y="221"/>
                    </a:lnTo>
                    <a:lnTo>
                      <a:pt x="628" y="250"/>
                    </a:lnTo>
                    <a:lnTo>
                      <a:pt x="556" y="278"/>
                    </a:lnTo>
                    <a:lnTo>
                      <a:pt x="546" y="287"/>
                    </a:lnTo>
                    <a:lnTo>
                      <a:pt x="458" y="331"/>
                    </a:lnTo>
                    <a:lnTo>
                      <a:pt x="437" y="334"/>
                    </a:lnTo>
                    <a:lnTo>
                      <a:pt x="360" y="371"/>
                    </a:lnTo>
                    <a:lnTo>
                      <a:pt x="315" y="379"/>
                    </a:lnTo>
                    <a:lnTo>
                      <a:pt x="188" y="459"/>
                    </a:lnTo>
                    <a:lnTo>
                      <a:pt x="122" y="490"/>
                    </a:lnTo>
                    <a:lnTo>
                      <a:pt x="71" y="525"/>
                    </a:lnTo>
                    <a:lnTo>
                      <a:pt x="63" y="556"/>
                    </a:lnTo>
                    <a:lnTo>
                      <a:pt x="6" y="572"/>
                    </a:lnTo>
                    <a:lnTo>
                      <a:pt x="0" y="606"/>
                    </a:lnTo>
                    <a:lnTo>
                      <a:pt x="47" y="613"/>
                    </a:lnTo>
                    <a:lnTo>
                      <a:pt x="65" y="603"/>
                    </a:lnTo>
                    <a:lnTo>
                      <a:pt x="75" y="603"/>
                    </a:lnTo>
                    <a:lnTo>
                      <a:pt x="78" y="629"/>
                    </a:lnTo>
                    <a:lnTo>
                      <a:pt x="106" y="621"/>
                    </a:lnTo>
                    <a:lnTo>
                      <a:pt x="112" y="650"/>
                    </a:lnTo>
                    <a:lnTo>
                      <a:pt x="143" y="656"/>
                    </a:lnTo>
                    <a:lnTo>
                      <a:pt x="188" y="653"/>
                    </a:lnTo>
                    <a:lnTo>
                      <a:pt x="243" y="635"/>
                    </a:lnTo>
                    <a:lnTo>
                      <a:pt x="249" y="625"/>
                    </a:lnTo>
                    <a:lnTo>
                      <a:pt x="300" y="603"/>
                    </a:lnTo>
                    <a:lnTo>
                      <a:pt x="327" y="582"/>
                    </a:lnTo>
                    <a:lnTo>
                      <a:pt x="372" y="572"/>
                    </a:lnTo>
                    <a:lnTo>
                      <a:pt x="368" y="559"/>
                    </a:lnTo>
                    <a:lnTo>
                      <a:pt x="413" y="531"/>
                    </a:lnTo>
                    <a:lnTo>
                      <a:pt x="437" y="504"/>
                    </a:lnTo>
                    <a:lnTo>
                      <a:pt x="481" y="478"/>
                    </a:lnTo>
                    <a:lnTo>
                      <a:pt x="550" y="406"/>
                    </a:lnTo>
                    <a:lnTo>
                      <a:pt x="677" y="359"/>
                    </a:lnTo>
                    <a:lnTo>
                      <a:pt x="693" y="344"/>
                    </a:lnTo>
                    <a:lnTo>
                      <a:pt x="724" y="362"/>
                    </a:lnTo>
                    <a:lnTo>
                      <a:pt x="740" y="356"/>
                    </a:lnTo>
                    <a:lnTo>
                      <a:pt x="753" y="338"/>
                    </a:lnTo>
                    <a:lnTo>
                      <a:pt x="737" y="328"/>
                    </a:lnTo>
                    <a:lnTo>
                      <a:pt x="746" y="309"/>
                    </a:lnTo>
                    <a:lnTo>
                      <a:pt x="774" y="284"/>
                    </a:lnTo>
                    <a:lnTo>
                      <a:pt x="833" y="256"/>
                    </a:lnTo>
                    <a:lnTo>
                      <a:pt x="890" y="213"/>
                    </a:lnTo>
                    <a:lnTo>
                      <a:pt x="912" y="206"/>
                    </a:lnTo>
                    <a:lnTo>
                      <a:pt x="1011" y="135"/>
                    </a:lnTo>
                    <a:lnTo>
                      <a:pt x="1015" y="100"/>
                    </a:lnTo>
                    <a:lnTo>
                      <a:pt x="1033" y="84"/>
                    </a:lnTo>
                    <a:lnTo>
                      <a:pt x="1064" y="49"/>
                    </a:lnTo>
                    <a:lnTo>
                      <a:pt x="946" y="81"/>
                    </a:lnTo>
                    <a:lnTo>
                      <a:pt x="974" y="31"/>
                    </a:lnTo>
                    <a:lnTo>
                      <a:pt x="955" y="34"/>
                    </a:lnTo>
                    <a:lnTo>
                      <a:pt x="968" y="0"/>
                    </a:lnTo>
                    <a:lnTo>
                      <a:pt x="899" y="34"/>
                    </a:lnTo>
                    <a:lnTo>
                      <a:pt x="853" y="9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9" name="Freeform 245">
                <a:extLst>
                  <a:ext uri="{FF2B5EF4-FFF2-40B4-BE49-F238E27FC236}">
                    <a16:creationId xmlns:a16="http://schemas.microsoft.com/office/drawing/2014/main" id="{28D15859-3177-4E55-84A7-5EFA1ADEB5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52" y="3383"/>
                <a:ext cx="152" cy="194"/>
              </a:xfrm>
              <a:custGeom>
                <a:avLst/>
                <a:gdLst>
                  <a:gd name="T0" fmla="*/ 359 w 609"/>
                  <a:gd name="T1" fmla="*/ 61 h 775"/>
                  <a:gd name="T2" fmla="*/ 335 w 609"/>
                  <a:gd name="T3" fmla="*/ 40 h 775"/>
                  <a:gd name="T4" fmla="*/ 321 w 609"/>
                  <a:gd name="T5" fmla="*/ 0 h 775"/>
                  <a:gd name="T6" fmla="*/ 296 w 609"/>
                  <a:gd name="T7" fmla="*/ 65 h 775"/>
                  <a:gd name="T8" fmla="*/ 294 w 609"/>
                  <a:gd name="T9" fmla="*/ 178 h 775"/>
                  <a:gd name="T10" fmla="*/ 300 w 609"/>
                  <a:gd name="T11" fmla="*/ 256 h 775"/>
                  <a:gd name="T12" fmla="*/ 284 w 609"/>
                  <a:gd name="T13" fmla="*/ 321 h 775"/>
                  <a:gd name="T14" fmla="*/ 237 w 609"/>
                  <a:gd name="T15" fmla="*/ 399 h 775"/>
                  <a:gd name="T16" fmla="*/ 153 w 609"/>
                  <a:gd name="T17" fmla="*/ 490 h 775"/>
                  <a:gd name="T18" fmla="*/ 87 w 609"/>
                  <a:gd name="T19" fmla="*/ 512 h 775"/>
                  <a:gd name="T20" fmla="*/ 69 w 609"/>
                  <a:gd name="T21" fmla="*/ 549 h 775"/>
                  <a:gd name="T22" fmla="*/ 112 w 609"/>
                  <a:gd name="T23" fmla="*/ 586 h 775"/>
                  <a:gd name="T24" fmla="*/ 137 w 609"/>
                  <a:gd name="T25" fmla="*/ 615 h 775"/>
                  <a:gd name="T26" fmla="*/ 97 w 609"/>
                  <a:gd name="T27" fmla="*/ 672 h 775"/>
                  <a:gd name="T28" fmla="*/ 0 w 609"/>
                  <a:gd name="T29" fmla="*/ 740 h 775"/>
                  <a:gd name="T30" fmla="*/ 32 w 609"/>
                  <a:gd name="T31" fmla="*/ 775 h 775"/>
                  <a:gd name="T32" fmla="*/ 190 w 609"/>
                  <a:gd name="T33" fmla="*/ 680 h 775"/>
                  <a:gd name="T34" fmla="*/ 253 w 609"/>
                  <a:gd name="T35" fmla="*/ 633 h 775"/>
                  <a:gd name="T36" fmla="*/ 341 w 609"/>
                  <a:gd name="T37" fmla="*/ 565 h 775"/>
                  <a:gd name="T38" fmla="*/ 374 w 609"/>
                  <a:gd name="T39" fmla="*/ 512 h 775"/>
                  <a:gd name="T40" fmla="*/ 446 w 609"/>
                  <a:gd name="T41" fmla="*/ 515 h 775"/>
                  <a:gd name="T42" fmla="*/ 459 w 609"/>
                  <a:gd name="T43" fmla="*/ 494 h 775"/>
                  <a:gd name="T44" fmla="*/ 521 w 609"/>
                  <a:gd name="T45" fmla="*/ 446 h 775"/>
                  <a:gd name="T46" fmla="*/ 568 w 609"/>
                  <a:gd name="T47" fmla="*/ 387 h 775"/>
                  <a:gd name="T48" fmla="*/ 597 w 609"/>
                  <a:gd name="T49" fmla="*/ 340 h 775"/>
                  <a:gd name="T50" fmla="*/ 537 w 609"/>
                  <a:gd name="T51" fmla="*/ 352 h 775"/>
                  <a:gd name="T52" fmla="*/ 459 w 609"/>
                  <a:gd name="T53" fmla="*/ 390 h 775"/>
                  <a:gd name="T54" fmla="*/ 396 w 609"/>
                  <a:gd name="T55" fmla="*/ 328 h 775"/>
                  <a:gd name="T56" fmla="*/ 412 w 609"/>
                  <a:gd name="T57" fmla="*/ 227 h 775"/>
                  <a:gd name="T58" fmla="*/ 378 w 609"/>
                  <a:gd name="T59" fmla="*/ 293 h 775"/>
                  <a:gd name="T60" fmla="*/ 362 w 609"/>
                  <a:gd name="T61" fmla="*/ 271 h 775"/>
                  <a:gd name="T62" fmla="*/ 353 w 609"/>
                  <a:gd name="T63" fmla="*/ 215 h 775"/>
                  <a:gd name="T64" fmla="*/ 356 w 609"/>
                  <a:gd name="T65" fmla="*/ 172 h 775"/>
                  <a:gd name="T66" fmla="*/ 374 w 609"/>
                  <a:gd name="T67" fmla="*/ 131 h 775"/>
                  <a:gd name="T68" fmla="*/ 390 w 609"/>
                  <a:gd name="T69" fmla="*/ 84 h 7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09" h="775">
                    <a:moveTo>
                      <a:pt x="368" y="90"/>
                    </a:moveTo>
                    <a:lnTo>
                      <a:pt x="359" y="61"/>
                    </a:lnTo>
                    <a:lnTo>
                      <a:pt x="335" y="61"/>
                    </a:lnTo>
                    <a:lnTo>
                      <a:pt x="335" y="40"/>
                    </a:lnTo>
                    <a:lnTo>
                      <a:pt x="315" y="49"/>
                    </a:lnTo>
                    <a:lnTo>
                      <a:pt x="321" y="0"/>
                    </a:lnTo>
                    <a:lnTo>
                      <a:pt x="284" y="6"/>
                    </a:lnTo>
                    <a:lnTo>
                      <a:pt x="296" y="65"/>
                    </a:lnTo>
                    <a:lnTo>
                      <a:pt x="278" y="84"/>
                    </a:lnTo>
                    <a:lnTo>
                      <a:pt x="294" y="178"/>
                    </a:lnTo>
                    <a:lnTo>
                      <a:pt x="294" y="211"/>
                    </a:lnTo>
                    <a:lnTo>
                      <a:pt x="300" y="256"/>
                    </a:lnTo>
                    <a:lnTo>
                      <a:pt x="290" y="284"/>
                    </a:lnTo>
                    <a:lnTo>
                      <a:pt x="284" y="321"/>
                    </a:lnTo>
                    <a:lnTo>
                      <a:pt x="265" y="368"/>
                    </a:lnTo>
                    <a:lnTo>
                      <a:pt x="237" y="399"/>
                    </a:lnTo>
                    <a:lnTo>
                      <a:pt x="181" y="475"/>
                    </a:lnTo>
                    <a:lnTo>
                      <a:pt x="153" y="490"/>
                    </a:lnTo>
                    <a:lnTo>
                      <a:pt x="131" y="494"/>
                    </a:lnTo>
                    <a:lnTo>
                      <a:pt x="87" y="512"/>
                    </a:lnTo>
                    <a:lnTo>
                      <a:pt x="71" y="527"/>
                    </a:lnTo>
                    <a:lnTo>
                      <a:pt x="69" y="549"/>
                    </a:lnTo>
                    <a:lnTo>
                      <a:pt x="94" y="559"/>
                    </a:lnTo>
                    <a:lnTo>
                      <a:pt x="112" y="586"/>
                    </a:lnTo>
                    <a:lnTo>
                      <a:pt x="131" y="590"/>
                    </a:lnTo>
                    <a:lnTo>
                      <a:pt x="137" y="615"/>
                    </a:lnTo>
                    <a:lnTo>
                      <a:pt x="131" y="633"/>
                    </a:lnTo>
                    <a:lnTo>
                      <a:pt x="97" y="672"/>
                    </a:lnTo>
                    <a:lnTo>
                      <a:pt x="40" y="715"/>
                    </a:lnTo>
                    <a:lnTo>
                      <a:pt x="0" y="740"/>
                    </a:lnTo>
                    <a:lnTo>
                      <a:pt x="38" y="750"/>
                    </a:lnTo>
                    <a:lnTo>
                      <a:pt x="32" y="775"/>
                    </a:lnTo>
                    <a:lnTo>
                      <a:pt x="122" y="734"/>
                    </a:lnTo>
                    <a:lnTo>
                      <a:pt x="190" y="680"/>
                    </a:lnTo>
                    <a:lnTo>
                      <a:pt x="237" y="656"/>
                    </a:lnTo>
                    <a:lnTo>
                      <a:pt x="253" y="633"/>
                    </a:lnTo>
                    <a:lnTo>
                      <a:pt x="284" y="615"/>
                    </a:lnTo>
                    <a:lnTo>
                      <a:pt x="341" y="565"/>
                    </a:lnTo>
                    <a:lnTo>
                      <a:pt x="337" y="543"/>
                    </a:lnTo>
                    <a:lnTo>
                      <a:pt x="374" y="512"/>
                    </a:lnTo>
                    <a:lnTo>
                      <a:pt x="415" y="500"/>
                    </a:lnTo>
                    <a:lnTo>
                      <a:pt x="446" y="515"/>
                    </a:lnTo>
                    <a:lnTo>
                      <a:pt x="456" y="502"/>
                    </a:lnTo>
                    <a:lnTo>
                      <a:pt x="459" y="494"/>
                    </a:lnTo>
                    <a:lnTo>
                      <a:pt x="484" y="465"/>
                    </a:lnTo>
                    <a:lnTo>
                      <a:pt x="521" y="446"/>
                    </a:lnTo>
                    <a:lnTo>
                      <a:pt x="540" y="430"/>
                    </a:lnTo>
                    <a:lnTo>
                      <a:pt x="568" y="387"/>
                    </a:lnTo>
                    <a:lnTo>
                      <a:pt x="609" y="352"/>
                    </a:lnTo>
                    <a:lnTo>
                      <a:pt x="597" y="340"/>
                    </a:lnTo>
                    <a:lnTo>
                      <a:pt x="568" y="336"/>
                    </a:lnTo>
                    <a:lnTo>
                      <a:pt x="537" y="352"/>
                    </a:lnTo>
                    <a:lnTo>
                      <a:pt x="503" y="377"/>
                    </a:lnTo>
                    <a:lnTo>
                      <a:pt x="459" y="390"/>
                    </a:lnTo>
                    <a:lnTo>
                      <a:pt x="384" y="346"/>
                    </a:lnTo>
                    <a:lnTo>
                      <a:pt x="396" y="328"/>
                    </a:lnTo>
                    <a:lnTo>
                      <a:pt x="431" y="250"/>
                    </a:lnTo>
                    <a:lnTo>
                      <a:pt x="412" y="227"/>
                    </a:lnTo>
                    <a:lnTo>
                      <a:pt x="384" y="264"/>
                    </a:lnTo>
                    <a:lnTo>
                      <a:pt x="378" y="293"/>
                    </a:lnTo>
                    <a:lnTo>
                      <a:pt x="356" y="299"/>
                    </a:lnTo>
                    <a:lnTo>
                      <a:pt x="362" y="271"/>
                    </a:lnTo>
                    <a:lnTo>
                      <a:pt x="325" y="271"/>
                    </a:lnTo>
                    <a:lnTo>
                      <a:pt x="353" y="215"/>
                    </a:lnTo>
                    <a:lnTo>
                      <a:pt x="366" y="203"/>
                    </a:lnTo>
                    <a:lnTo>
                      <a:pt x="356" y="172"/>
                    </a:lnTo>
                    <a:lnTo>
                      <a:pt x="374" y="152"/>
                    </a:lnTo>
                    <a:lnTo>
                      <a:pt x="374" y="131"/>
                    </a:lnTo>
                    <a:lnTo>
                      <a:pt x="387" y="125"/>
                    </a:lnTo>
                    <a:lnTo>
                      <a:pt x="390" y="84"/>
                    </a:lnTo>
                    <a:lnTo>
                      <a:pt x="368" y="9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0" name="Freeform 246">
                <a:extLst>
                  <a:ext uri="{FF2B5EF4-FFF2-40B4-BE49-F238E27FC236}">
                    <a16:creationId xmlns:a16="http://schemas.microsoft.com/office/drawing/2014/main" id="{D3E6B0BA-6A64-4E16-9C5F-8C685C621C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14" y="2505"/>
                <a:ext cx="17" cy="8"/>
              </a:xfrm>
              <a:custGeom>
                <a:avLst/>
                <a:gdLst>
                  <a:gd name="T0" fmla="*/ 70 w 70"/>
                  <a:gd name="T1" fmla="*/ 12 h 28"/>
                  <a:gd name="T2" fmla="*/ 51 w 70"/>
                  <a:gd name="T3" fmla="*/ 0 h 28"/>
                  <a:gd name="T4" fmla="*/ 10 w 70"/>
                  <a:gd name="T5" fmla="*/ 0 h 28"/>
                  <a:gd name="T6" fmla="*/ 0 w 70"/>
                  <a:gd name="T7" fmla="*/ 28 h 28"/>
                  <a:gd name="T8" fmla="*/ 16 w 70"/>
                  <a:gd name="T9" fmla="*/ 22 h 28"/>
                  <a:gd name="T10" fmla="*/ 31 w 70"/>
                  <a:gd name="T11" fmla="*/ 26 h 28"/>
                  <a:gd name="T12" fmla="*/ 63 w 70"/>
                  <a:gd name="T13" fmla="*/ 26 h 28"/>
                  <a:gd name="T14" fmla="*/ 70 w 70"/>
                  <a:gd name="T15" fmla="*/ 12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0" h="28">
                    <a:moveTo>
                      <a:pt x="70" y="12"/>
                    </a:moveTo>
                    <a:lnTo>
                      <a:pt x="51" y="0"/>
                    </a:lnTo>
                    <a:lnTo>
                      <a:pt x="10" y="0"/>
                    </a:lnTo>
                    <a:lnTo>
                      <a:pt x="0" y="28"/>
                    </a:lnTo>
                    <a:lnTo>
                      <a:pt x="16" y="22"/>
                    </a:lnTo>
                    <a:lnTo>
                      <a:pt x="31" y="26"/>
                    </a:lnTo>
                    <a:lnTo>
                      <a:pt x="63" y="26"/>
                    </a:lnTo>
                    <a:lnTo>
                      <a:pt x="70" y="12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1" name="Freeform 247">
                <a:extLst>
                  <a:ext uri="{FF2B5EF4-FFF2-40B4-BE49-F238E27FC236}">
                    <a16:creationId xmlns:a16="http://schemas.microsoft.com/office/drawing/2014/main" id="{90C14233-472B-4F03-B0BC-416A41389E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38" y="2601"/>
                <a:ext cx="7" cy="10"/>
              </a:xfrm>
              <a:custGeom>
                <a:avLst/>
                <a:gdLst>
                  <a:gd name="T0" fmla="*/ 0 w 28"/>
                  <a:gd name="T1" fmla="*/ 0 h 41"/>
                  <a:gd name="T2" fmla="*/ 0 w 28"/>
                  <a:gd name="T3" fmla="*/ 16 h 41"/>
                  <a:gd name="T4" fmla="*/ 19 w 28"/>
                  <a:gd name="T5" fmla="*/ 41 h 41"/>
                  <a:gd name="T6" fmla="*/ 28 w 28"/>
                  <a:gd name="T7" fmla="*/ 16 h 41"/>
                  <a:gd name="T8" fmla="*/ 0 w 28"/>
                  <a:gd name="T9" fmla="*/ 0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41">
                    <a:moveTo>
                      <a:pt x="0" y="0"/>
                    </a:moveTo>
                    <a:lnTo>
                      <a:pt x="0" y="16"/>
                    </a:lnTo>
                    <a:lnTo>
                      <a:pt x="19" y="41"/>
                    </a:lnTo>
                    <a:lnTo>
                      <a:pt x="28" y="1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2" name="Freeform 248">
                <a:extLst>
                  <a:ext uri="{FF2B5EF4-FFF2-40B4-BE49-F238E27FC236}">
                    <a16:creationId xmlns:a16="http://schemas.microsoft.com/office/drawing/2014/main" id="{629A8A6B-269B-4701-8807-1A3F5AC091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48" y="2469"/>
                <a:ext cx="23" cy="17"/>
              </a:xfrm>
              <a:custGeom>
                <a:avLst/>
                <a:gdLst>
                  <a:gd name="T0" fmla="*/ 0 w 94"/>
                  <a:gd name="T1" fmla="*/ 0 h 66"/>
                  <a:gd name="T2" fmla="*/ 10 w 94"/>
                  <a:gd name="T3" fmla="*/ 16 h 66"/>
                  <a:gd name="T4" fmla="*/ 25 w 94"/>
                  <a:gd name="T5" fmla="*/ 28 h 66"/>
                  <a:gd name="T6" fmla="*/ 47 w 94"/>
                  <a:gd name="T7" fmla="*/ 59 h 66"/>
                  <a:gd name="T8" fmla="*/ 72 w 94"/>
                  <a:gd name="T9" fmla="*/ 66 h 66"/>
                  <a:gd name="T10" fmla="*/ 94 w 94"/>
                  <a:gd name="T11" fmla="*/ 53 h 66"/>
                  <a:gd name="T12" fmla="*/ 75 w 94"/>
                  <a:gd name="T13" fmla="*/ 47 h 66"/>
                  <a:gd name="T14" fmla="*/ 47 w 94"/>
                  <a:gd name="T15" fmla="*/ 10 h 66"/>
                  <a:gd name="T16" fmla="*/ 0 w 94"/>
                  <a:gd name="T17" fmla="*/ 0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4" h="66">
                    <a:moveTo>
                      <a:pt x="0" y="0"/>
                    </a:moveTo>
                    <a:lnTo>
                      <a:pt x="10" y="16"/>
                    </a:lnTo>
                    <a:lnTo>
                      <a:pt x="25" y="28"/>
                    </a:lnTo>
                    <a:lnTo>
                      <a:pt x="47" y="59"/>
                    </a:lnTo>
                    <a:lnTo>
                      <a:pt x="72" y="66"/>
                    </a:lnTo>
                    <a:lnTo>
                      <a:pt x="94" y="53"/>
                    </a:lnTo>
                    <a:lnTo>
                      <a:pt x="75" y="47"/>
                    </a:lnTo>
                    <a:lnTo>
                      <a:pt x="47" y="1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3" name="Freeform 249">
                <a:extLst>
                  <a:ext uri="{FF2B5EF4-FFF2-40B4-BE49-F238E27FC236}">
                    <a16:creationId xmlns:a16="http://schemas.microsoft.com/office/drawing/2014/main" id="{48FE42C5-085D-4890-B480-D9AA73E7CA8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50" y="2495"/>
                <a:ext cx="31" cy="9"/>
              </a:xfrm>
              <a:custGeom>
                <a:avLst/>
                <a:gdLst>
                  <a:gd name="T0" fmla="*/ 125 w 125"/>
                  <a:gd name="T1" fmla="*/ 19 h 33"/>
                  <a:gd name="T2" fmla="*/ 80 w 125"/>
                  <a:gd name="T3" fmla="*/ 15 h 33"/>
                  <a:gd name="T4" fmla="*/ 68 w 125"/>
                  <a:gd name="T5" fmla="*/ 6 h 33"/>
                  <a:gd name="T6" fmla="*/ 0 w 125"/>
                  <a:gd name="T7" fmla="*/ 0 h 33"/>
                  <a:gd name="T8" fmla="*/ 21 w 125"/>
                  <a:gd name="T9" fmla="*/ 12 h 33"/>
                  <a:gd name="T10" fmla="*/ 68 w 125"/>
                  <a:gd name="T11" fmla="*/ 33 h 33"/>
                  <a:gd name="T12" fmla="*/ 99 w 125"/>
                  <a:gd name="T13" fmla="*/ 33 h 33"/>
                  <a:gd name="T14" fmla="*/ 125 w 125"/>
                  <a:gd name="T15" fmla="*/ 19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25" h="33">
                    <a:moveTo>
                      <a:pt x="125" y="19"/>
                    </a:moveTo>
                    <a:lnTo>
                      <a:pt x="80" y="15"/>
                    </a:lnTo>
                    <a:lnTo>
                      <a:pt x="68" y="6"/>
                    </a:lnTo>
                    <a:lnTo>
                      <a:pt x="0" y="0"/>
                    </a:lnTo>
                    <a:lnTo>
                      <a:pt x="21" y="12"/>
                    </a:lnTo>
                    <a:lnTo>
                      <a:pt x="68" y="33"/>
                    </a:lnTo>
                    <a:lnTo>
                      <a:pt x="99" y="33"/>
                    </a:lnTo>
                    <a:lnTo>
                      <a:pt x="125" y="19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4" name="Freeform 250">
                <a:extLst>
                  <a:ext uri="{FF2B5EF4-FFF2-40B4-BE49-F238E27FC236}">
                    <a16:creationId xmlns:a16="http://schemas.microsoft.com/office/drawing/2014/main" id="{9A29B36B-0883-4B14-B5BE-626DE30722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75" y="2381"/>
                <a:ext cx="12" cy="17"/>
              </a:xfrm>
              <a:custGeom>
                <a:avLst/>
                <a:gdLst>
                  <a:gd name="T0" fmla="*/ 47 w 47"/>
                  <a:gd name="T1" fmla="*/ 19 h 68"/>
                  <a:gd name="T2" fmla="*/ 35 w 47"/>
                  <a:gd name="T3" fmla="*/ 0 h 68"/>
                  <a:gd name="T4" fmla="*/ 16 w 47"/>
                  <a:gd name="T5" fmla="*/ 16 h 68"/>
                  <a:gd name="T6" fmla="*/ 0 w 47"/>
                  <a:gd name="T7" fmla="*/ 37 h 68"/>
                  <a:gd name="T8" fmla="*/ 10 w 47"/>
                  <a:gd name="T9" fmla="*/ 68 h 68"/>
                  <a:gd name="T10" fmla="*/ 31 w 47"/>
                  <a:gd name="T11" fmla="*/ 62 h 68"/>
                  <a:gd name="T12" fmla="*/ 41 w 47"/>
                  <a:gd name="T13" fmla="*/ 43 h 68"/>
                  <a:gd name="T14" fmla="*/ 47 w 47"/>
                  <a:gd name="T15" fmla="*/ 19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7" h="68">
                    <a:moveTo>
                      <a:pt x="47" y="19"/>
                    </a:moveTo>
                    <a:lnTo>
                      <a:pt x="35" y="0"/>
                    </a:lnTo>
                    <a:lnTo>
                      <a:pt x="16" y="16"/>
                    </a:lnTo>
                    <a:lnTo>
                      <a:pt x="0" y="37"/>
                    </a:lnTo>
                    <a:lnTo>
                      <a:pt x="10" y="68"/>
                    </a:lnTo>
                    <a:lnTo>
                      <a:pt x="31" y="62"/>
                    </a:lnTo>
                    <a:lnTo>
                      <a:pt x="41" y="43"/>
                    </a:lnTo>
                    <a:lnTo>
                      <a:pt x="47" y="19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5" name="Freeform 251">
                <a:extLst>
                  <a:ext uri="{FF2B5EF4-FFF2-40B4-BE49-F238E27FC236}">
                    <a16:creationId xmlns:a16="http://schemas.microsoft.com/office/drawing/2014/main" id="{09D2FBF7-7F74-44B8-A1DD-E07EF37FC8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7" y="2393"/>
                <a:ext cx="36" cy="84"/>
              </a:xfrm>
              <a:custGeom>
                <a:avLst/>
                <a:gdLst>
                  <a:gd name="T0" fmla="*/ 41 w 144"/>
                  <a:gd name="T1" fmla="*/ 37 h 334"/>
                  <a:gd name="T2" fmla="*/ 50 w 144"/>
                  <a:gd name="T3" fmla="*/ 0 h 334"/>
                  <a:gd name="T4" fmla="*/ 16 w 144"/>
                  <a:gd name="T5" fmla="*/ 50 h 334"/>
                  <a:gd name="T6" fmla="*/ 13 w 144"/>
                  <a:gd name="T7" fmla="*/ 81 h 334"/>
                  <a:gd name="T8" fmla="*/ 0 w 144"/>
                  <a:gd name="T9" fmla="*/ 107 h 334"/>
                  <a:gd name="T10" fmla="*/ 10 w 144"/>
                  <a:gd name="T11" fmla="*/ 140 h 334"/>
                  <a:gd name="T12" fmla="*/ 16 w 144"/>
                  <a:gd name="T13" fmla="*/ 193 h 334"/>
                  <a:gd name="T14" fmla="*/ 31 w 144"/>
                  <a:gd name="T15" fmla="*/ 206 h 334"/>
                  <a:gd name="T16" fmla="*/ 25 w 144"/>
                  <a:gd name="T17" fmla="*/ 263 h 334"/>
                  <a:gd name="T18" fmla="*/ 47 w 144"/>
                  <a:gd name="T19" fmla="*/ 281 h 334"/>
                  <a:gd name="T20" fmla="*/ 60 w 144"/>
                  <a:gd name="T21" fmla="*/ 312 h 334"/>
                  <a:gd name="T22" fmla="*/ 100 w 144"/>
                  <a:gd name="T23" fmla="*/ 334 h 334"/>
                  <a:gd name="T24" fmla="*/ 63 w 144"/>
                  <a:gd name="T25" fmla="*/ 281 h 334"/>
                  <a:gd name="T26" fmla="*/ 47 w 144"/>
                  <a:gd name="T27" fmla="*/ 238 h 334"/>
                  <a:gd name="T28" fmla="*/ 50 w 144"/>
                  <a:gd name="T29" fmla="*/ 222 h 334"/>
                  <a:gd name="T30" fmla="*/ 50 w 144"/>
                  <a:gd name="T31" fmla="*/ 191 h 334"/>
                  <a:gd name="T32" fmla="*/ 84 w 144"/>
                  <a:gd name="T33" fmla="*/ 197 h 334"/>
                  <a:gd name="T34" fmla="*/ 100 w 144"/>
                  <a:gd name="T35" fmla="*/ 193 h 334"/>
                  <a:gd name="T36" fmla="*/ 144 w 144"/>
                  <a:gd name="T37" fmla="*/ 216 h 334"/>
                  <a:gd name="T38" fmla="*/ 123 w 144"/>
                  <a:gd name="T39" fmla="*/ 178 h 334"/>
                  <a:gd name="T40" fmla="*/ 90 w 144"/>
                  <a:gd name="T41" fmla="*/ 169 h 334"/>
                  <a:gd name="T42" fmla="*/ 78 w 144"/>
                  <a:gd name="T43" fmla="*/ 152 h 334"/>
                  <a:gd name="T44" fmla="*/ 88 w 144"/>
                  <a:gd name="T45" fmla="*/ 140 h 334"/>
                  <a:gd name="T46" fmla="*/ 125 w 144"/>
                  <a:gd name="T47" fmla="*/ 122 h 334"/>
                  <a:gd name="T48" fmla="*/ 129 w 144"/>
                  <a:gd name="T49" fmla="*/ 91 h 334"/>
                  <a:gd name="T50" fmla="*/ 125 w 144"/>
                  <a:gd name="T51" fmla="*/ 68 h 334"/>
                  <a:gd name="T52" fmla="*/ 100 w 144"/>
                  <a:gd name="T53" fmla="*/ 72 h 334"/>
                  <a:gd name="T54" fmla="*/ 66 w 144"/>
                  <a:gd name="T55" fmla="*/ 100 h 334"/>
                  <a:gd name="T56" fmla="*/ 57 w 144"/>
                  <a:gd name="T57" fmla="*/ 53 h 334"/>
                  <a:gd name="T58" fmla="*/ 41 w 144"/>
                  <a:gd name="T59" fmla="*/ 37 h 3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144" h="334">
                    <a:moveTo>
                      <a:pt x="41" y="37"/>
                    </a:moveTo>
                    <a:lnTo>
                      <a:pt x="50" y="0"/>
                    </a:lnTo>
                    <a:lnTo>
                      <a:pt x="16" y="50"/>
                    </a:lnTo>
                    <a:lnTo>
                      <a:pt x="13" y="81"/>
                    </a:lnTo>
                    <a:lnTo>
                      <a:pt x="0" y="107"/>
                    </a:lnTo>
                    <a:lnTo>
                      <a:pt x="10" y="140"/>
                    </a:lnTo>
                    <a:lnTo>
                      <a:pt x="16" y="193"/>
                    </a:lnTo>
                    <a:lnTo>
                      <a:pt x="31" y="206"/>
                    </a:lnTo>
                    <a:lnTo>
                      <a:pt x="25" y="263"/>
                    </a:lnTo>
                    <a:lnTo>
                      <a:pt x="47" y="281"/>
                    </a:lnTo>
                    <a:lnTo>
                      <a:pt x="60" y="312"/>
                    </a:lnTo>
                    <a:lnTo>
                      <a:pt x="100" y="334"/>
                    </a:lnTo>
                    <a:lnTo>
                      <a:pt x="63" y="281"/>
                    </a:lnTo>
                    <a:lnTo>
                      <a:pt x="47" y="238"/>
                    </a:lnTo>
                    <a:lnTo>
                      <a:pt x="50" y="222"/>
                    </a:lnTo>
                    <a:lnTo>
                      <a:pt x="50" y="191"/>
                    </a:lnTo>
                    <a:lnTo>
                      <a:pt x="84" y="197"/>
                    </a:lnTo>
                    <a:lnTo>
                      <a:pt x="100" y="193"/>
                    </a:lnTo>
                    <a:lnTo>
                      <a:pt x="144" y="216"/>
                    </a:lnTo>
                    <a:lnTo>
                      <a:pt x="123" y="178"/>
                    </a:lnTo>
                    <a:lnTo>
                      <a:pt x="90" y="169"/>
                    </a:lnTo>
                    <a:lnTo>
                      <a:pt x="78" y="152"/>
                    </a:lnTo>
                    <a:lnTo>
                      <a:pt x="88" y="140"/>
                    </a:lnTo>
                    <a:lnTo>
                      <a:pt x="125" y="122"/>
                    </a:lnTo>
                    <a:lnTo>
                      <a:pt x="129" y="91"/>
                    </a:lnTo>
                    <a:lnTo>
                      <a:pt x="125" y="68"/>
                    </a:lnTo>
                    <a:lnTo>
                      <a:pt x="100" y="72"/>
                    </a:lnTo>
                    <a:lnTo>
                      <a:pt x="66" y="100"/>
                    </a:lnTo>
                    <a:lnTo>
                      <a:pt x="57" y="53"/>
                    </a:lnTo>
                    <a:lnTo>
                      <a:pt x="41" y="3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6" name="Freeform 252">
                <a:extLst>
                  <a:ext uri="{FF2B5EF4-FFF2-40B4-BE49-F238E27FC236}">
                    <a16:creationId xmlns:a16="http://schemas.microsoft.com/office/drawing/2014/main" id="{A92716BC-E473-4E02-9391-9496E2027F2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0" y="2459"/>
                <a:ext cx="19" cy="17"/>
              </a:xfrm>
              <a:custGeom>
                <a:avLst/>
                <a:gdLst>
                  <a:gd name="T0" fmla="*/ 69 w 75"/>
                  <a:gd name="T1" fmla="*/ 66 h 66"/>
                  <a:gd name="T2" fmla="*/ 75 w 75"/>
                  <a:gd name="T3" fmla="*/ 57 h 66"/>
                  <a:gd name="T4" fmla="*/ 65 w 75"/>
                  <a:gd name="T5" fmla="*/ 47 h 66"/>
                  <a:gd name="T6" fmla="*/ 47 w 75"/>
                  <a:gd name="T7" fmla="*/ 39 h 66"/>
                  <a:gd name="T8" fmla="*/ 57 w 75"/>
                  <a:gd name="T9" fmla="*/ 22 h 66"/>
                  <a:gd name="T10" fmla="*/ 41 w 75"/>
                  <a:gd name="T11" fmla="*/ 6 h 66"/>
                  <a:gd name="T12" fmla="*/ 34 w 75"/>
                  <a:gd name="T13" fmla="*/ 16 h 66"/>
                  <a:gd name="T14" fmla="*/ 12 w 75"/>
                  <a:gd name="T15" fmla="*/ 0 h 66"/>
                  <a:gd name="T16" fmla="*/ 0 w 75"/>
                  <a:gd name="T17" fmla="*/ 4 h 66"/>
                  <a:gd name="T18" fmla="*/ 4 w 75"/>
                  <a:gd name="T19" fmla="*/ 29 h 66"/>
                  <a:gd name="T20" fmla="*/ 18 w 75"/>
                  <a:gd name="T21" fmla="*/ 22 h 66"/>
                  <a:gd name="T22" fmla="*/ 34 w 75"/>
                  <a:gd name="T23" fmla="*/ 41 h 66"/>
                  <a:gd name="T24" fmla="*/ 34 w 75"/>
                  <a:gd name="T25" fmla="*/ 60 h 66"/>
                  <a:gd name="T26" fmla="*/ 69 w 75"/>
                  <a:gd name="T27" fmla="*/ 66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5" h="66">
                    <a:moveTo>
                      <a:pt x="69" y="66"/>
                    </a:moveTo>
                    <a:lnTo>
                      <a:pt x="75" y="57"/>
                    </a:lnTo>
                    <a:lnTo>
                      <a:pt x="65" y="47"/>
                    </a:lnTo>
                    <a:lnTo>
                      <a:pt x="47" y="39"/>
                    </a:lnTo>
                    <a:lnTo>
                      <a:pt x="57" y="22"/>
                    </a:lnTo>
                    <a:lnTo>
                      <a:pt x="41" y="6"/>
                    </a:lnTo>
                    <a:lnTo>
                      <a:pt x="34" y="16"/>
                    </a:lnTo>
                    <a:lnTo>
                      <a:pt x="12" y="0"/>
                    </a:lnTo>
                    <a:lnTo>
                      <a:pt x="0" y="4"/>
                    </a:lnTo>
                    <a:lnTo>
                      <a:pt x="4" y="29"/>
                    </a:lnTo>
                    <a:lnTo>
                      <a:pt x="18" y="22"/>
                    </a:lnTo>
                    <a:lnTo>
                      <a:pt x="34" y="41"/>
                    </a:lnTo>
                    <a:lnTo>
                      <a:pt x="34" y="60"/>
                    </a:lnTo>
                    <a:lnTo>
                      <a:pt x="69" y="6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7" name="Freeform 253">
                <a:extLst>
                  <a:ext uri="{FF2B5EF4-FFF2-40B4-BE49-F238E27FC236}">
                    <a16:creationId xmlns:a16="http://schemas.microsoft.com/office/drawing/2014/main" id="{557A7A12-A58B-4679-A934-928D538A08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7" y="2488"/>
                <a:ext cx="18" cy="11"/>
              </a:xfrm>
              <a:custGeom>
                <a:avLst/>
                <a:gdLst>
                  <a:gd name="T0" fmla="*/ 31 w 74"/>
                  <a:gd name="T1" fmla="*/ 37 h 43"/>
                  <a:gd name="T2" fmla="*/ 74 w 74"/>
                  <a:gd name="T3" fmla="*/ 37 h 43"/>
                  <a:gd name="T4" fmla="*/ 71 w 74"/>
                  <a:gd name="T5" fmla="*/ 24 h 43"/>
                  <a:gd name="T6" fmla="*/ 24 w 74"/>
                  <a:gd name="T7" fmla="*/ 0 h 43"/>
                  <a:gd name="T8" fmla="*/ 8 w 74"/>
                  <a:gd name="T9" fmla="*/ 12 h 43"/>
                  <a:gd name="T10" fmla="*/ 0 w 74"/>
                  <a:gd name="T11" fmla="*/ 34 h 43"/>
                  <a:gd name="T12" fmla="*/ 15 w 74"/>
                  <a:gd name="T13" fmla="*/ 43 h 43"/>
                  <a:gd name="T14" fmla="*/ 31 w 74"/>
                  <a:gd name="T15" fmla="*/ 37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4" h="43">
                    <a:moveTo>
                      <a:pt x="31" y="37"/>
                    </a:moveTo>
                    <a:lnTo>
                      <a:pt x="74" y="37"/>
                    </a:lnTo>
                    <a:lnTo>
                      <a:pt x="71" y="24"/>
                    </a:lnTo>
                    <a:lnTo>
                      <a:pt x="24" y="0"/>
                    </a:lnTo>
                    <a:lnTo>
                      <a:pt x="8" y="12"/>
                    </a:lnTo>
                    <a:lnTo>
                      <a:pt x="0" y="34"/>
                    </a:lnTo>
                    <a:lnTo>
                      <a:pt x="15" y="43"/>
                    </a:lnTo>
                    <a:lnTo>
                      <a:pt x="31" y="3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8" name="Freeform 254">
                <a:extLst>
                  <a:ext uri="{FF2B5EF4-FFF2-40B4-BE49-F238E27FC236}">
                    <a16:creationId xmlns:a16="http://schemas.microsoft.com/office/drawing/2014/main" id="{0020F110-F293-4E84-8FDB-9385685B32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12" y="2498"/>
                <a:ext cx="17" cy="10"/>
              </a:xfrm>
              <a:custGeom>
                <a:avLst/>
                <a:gdLst>
                  <a:gd name="T0" fmla="*/ 31 w 68"/>
                  <a:gd name="T1" fmla="*/ 6 h 43"/>
                  <a:gd name="T2" fmla="*/ 0 w 68"/>
                  <a:gd name="T3" fmla="*/ 22 h 43"/>
                  <a:gd name="T4" fmla="*/ 37 w 68"/>
                  <a:gd name="T5" fmla="*/ 43 h 43"/>
                  <a:gd name="T6" fmla="*/ 59 w 68"/>
                  <a:gd name="T7" fmla="*/ 31 h 43"/>
                  <a:gd name="T8" fmla="*/ 68 w 68"/>
                  <a:gd name="T9" fmla="*/ 18 h 43"/>
                  <a:gd name="T10" fmla="*/ 62 w 68"/>
                  <a:gd name="T11" fmla="*/ 0 h 43"/>
                  <a:gd name="T12" fmla="*/ 31 w 68"/>
                  <a:gd name="T13" fmla="*/ 6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8" h="43">
                    <a:moveTo>
                      <a:pt x="31" y="6"/>
                    </a:moveTo>
                    <a:lnTo>
                      <a:pt x="0" y="22"/>
                    </a:lnTo>
                    <a:lnTo>
                      <a:pt x="37" y="43"/>
                    </a:lnTo>
                    <a:lnTo>
                      <a:pt x="59" y="31"/>
                    </a:lnTo>
                    <a:lnTo>
                      <a:pt x="68" y="18"/>
                    </a:lnTo>
                    <a:lnTo>
                      <a:pt x="62" y="0"/>
                    </a:lnTo>
                    <a:lnTo>
                      <a:pt x="31" y="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9" name="Freeform 255">
                <a:extLst>
                  <a:ext uri="{FF2B5EF4-FFF2-40B4-BE49-F238E27FC236}">
                    <a16:creationId xmlns:a16="http://schemas.microsoft.com/office/drawing/2014/main" id="{CDD08624-5491-476D-9345-F8D51BDAD7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24" y="2452"/>
                <a:ext cx="28" cy="13"/>
              </a:xfrm>
              <a:custGeom>
                <a:avLst/>
                <a:gdLst>
                  <a:gd name="T0" fmla="*/ 100 w 110"/>
                  <a:gd name="T1" fmla="*/ 40 h 49"/>
                  <a:gd name="T2" fmla="*/ 110 w 110"/>
                  <a:gd name="T3" fmla="*/ 31 h 49"/>
                  <a:gd name="T4" fmla="*/ 81 w 110"/>
                  <a:gd name="T5" fmla="*/ 6 h 49"/>
                  <a:gd name="T6" fmla="*/ 59 w 110"/>
                  <a:gd name="T7" fmla="*/ 0 h 49"/>
                  <a:gd name="T8" fmla="*/ 28 w 110"/>
                  <a:gd name="T9" fmla="*/ 6 h 49"/>
                  <a:gd name="T10" fmla="*/ 0 w 110"/>
                  <a:gd name="T11" fmla="*/ 21 h 49"/>
                  <a:gd name="T12" fmla="*/ 30 w 110"/>
                  <a:gd name="T13" fmla="*/ 47 h 49"/>
                  <a:gd name="T14" fmla="*/ 46 w 110"/>
                  <a:gd name="T15" fmla="*/ 31 h 49"/>
                  <a:gd name="T16" fmla="*/ 53 w 110"/>
                  <a:gd name="T17" fmla="*/ 49 h 49"/>
                  <a:gd name="T18" fmla="*/ 100 w 110"/>
                  <a:gd name="T19" fmla="*/ 40 h 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10" h="49">
                    <a:moveTo>
                      <a:pt x="100" y="40"/>
                    </a:moveTo>
                    <a:lnTo>
                      <a:pt x="110" y="31"/>
                    </a:lnTo>
                    <a:lnTo>
                      <a:pt x="81" y="6"/>
                    </a:lnTo>
                    <a:lnTo>
                      <a:pt x="59" y="0"/>
                    </a:lnTo>
                    <a:lnTo>
                      <a:pt x="28" y="6"/>
                    </a:lnTo>
                    <a:lnTo>
                      <a:pt x="0" y="21"/>
                    </a:lnTo>
                    <a:lnTo>
                      <a:pt x="30" y="47"/>
                    </a:lnTo>
                    <a:lnTo>
                      <a:pt x="46" y="31"/>
                    </a:lnTo>
                    <a:lnTo>
                      <a:pt x="53" y="49"/>
                    </a:lnTo>
                    <a:lnTo>
                      <a:pt x="100" y="4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0" name="Freeform 256">
                <a:extLst>
                  <a:ext uri="{FF2B5EF4-FFF2-40B4-BE49-F238E27FC236}">
                    <a16:creationId xmlns:a16="http://schemas.microsoft.com/office/drawing/2014/main" id="{78EDD7D1-088B-4667-A5D5-708F2CE578C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66" y="2527"/>
                <a:ext cx="72" cy="30"/>
              </a:xfrm>
              <a:custGeom>
                <a:avLst/>
                <a:gdLst>
                  <a:gd name="T0" fmla="*/ 268 w 287"/>
                  <a:gd name="T1" fmla="*/ 65 h 118"/>
                  <a:gd name="T2" fmla="*/ 262 w 287"/>
                  <a:gd name="T3" fmla="*/ 37 h 118"/>
                  <a:gd name="T4" fmla="*/ 243 w 287"/>
                  <a:gd name="T5" fmla="*/ 22 h 118"/>
                  <a:gd name="T6" fmla="*/ 209 w 287"/>
                  <a:gd name="T7" fmla="*/ 24 h 118"/>
                  <a:gd name="T8" fmla="*/ 166 w 287"/>
                  <a:gd name="T9" fmla="*/ 0 h 118"/>
                  <a:gd name="T10" fmla="*/ 125 w 287"/>
                  <a:gd name="T11" fmla="*/ 22 h 118"/>
                  <a:gd name="T12" fmla="*/ 119 w 287"/>
                  <a:gd name="T13" fmla="*/ 3 h 118"/>
                  <a:gd name="T14" fmla="*/ 100 w 287"/>
                  <a:gd name="T15" fmla="*/ 9 h 118"/>
                  <a:gd name="T16" fmla="*/ 34 w 287"/>
                  <a:gd name="T17" fmla="*/ 9 h 118"/>
                  <a:gd name="T18" fmla="*/ 25 w 287"/>
                  <a:gd name="T19" fmla="*/ 30 h 118"/>
                  <a:gd name="T20" fmla="*/ 0 w 287"/>
                  <a:gd name="T21" fmla="*/ 43 h 118"/>
                  <a:gd name="T22" fmla="*/ 6 w 287"/>
                  <a:gd name="T23" fmla="*/ 84 h 118"/>
                  <a:gd name="T24" fmla="*/ 18 w 287"/>
                  <a:gd name="T25" fmla="*/ 59 h 118"/>
                  <a:gd name="T26" fmla="*/ 34 w 287"/>
                  <a:gd name="T27" fmla="*/ 47 h 118"/>
                  <a:gd name="T28" fmla="*/ 59 w 287"/>
                  <a:gd name="T29" fmla="*/ 75 h 118"/>
                  <a:gd name="T30" fmla="*/ 80 w 287"/>
                  <a:gd name="T31" fmla="*/ 71 h 118"/>
                  <a:gd name="T32" fmla="*/ 100 w 287"/>
                  <a:gd name="T33" fmla="*/ 47 h 118"/>
                  <a:gd name="T34" fmla="*/ 159 w 287"/>
                  <a:gd name="T35" fmla="*/ 75 h 118"/>
                  <a:gd name="T36" fmla="*/ 159 w 287"/>
                  <a:gd name="T37" fmla="*/ 55 h 118"/>
                  <a:gd name="T38" fmla="*/ 196 w 287"/>
                  <a:gd name="T39" fmla="*/ 59 h 118"/>
                  <a:gd name="T40" fmla="*/ 205 w 287"/>
                  <a:gd name="T41" fmla="*/ 75 h 118"/>
                  <a:gd name="T42" fmla="*/ 246 w 287"/>
                  <a:gd name="T43" fmla="*/ 94 h 118"/>
                  <a:gd name="T44" fmla="*/ 262 w 287"/>
                  <a:gd name="T45" fmla="*/ 108 h 118"/>
                  <a:gd name="T46" fmla="*/ 284 w 287"/>
                  <a:gd name="T47" fmla="*/ 118 h 118"/>
                  <a:gd name="T48" fmla="*/ 287 w 287"/>
                  <a:gd name="T49" fmla="*/ 87 h 118"/>
                  <a:gd name="T50" fmla="*/ 280 w 287"/>
                  <a:gd name="T51" fmla="*/ 69 h 118"/>
                  <a:gd name="T52" fmla="*/ 268 w 287"/>
                  <a:gd name="T53" fmla="*/ 65 h 1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287" h="118">
                    <a:moveTo>
                      <a:pt x="268" y="65"/>
                    </a:moveTo>
                    <a:lnTo>
                      <a:pt x="262" y="37"/>
                    </a:lnTo>
                    <a:lnTo>
                      <a:pt x="243" y="22"/>
                    </a:lnTo>
                    <a:lnTo>
                      <a:pt x="209" y="24"/>
                    </a:lnTo>
                    <a:lnTo>
                      <a:pt x="166" y="0"/>
                    </a:lnTo>
                    <a:lnTo>
                      <a:pt x="125" y="22"/>
                    </a:lnTo>
                    <a:lnTo>
                      <a:pt x="119" y="3"/>
                    </a:lnTo>
                    <a:lnTo>
                      <a:pt x="100" y="9"/>
                    </a:lnTo>
                    <a:lnTo>
                      <a:pt x="34" y="9"/>
                    </a:lnTo>
                    <a:lnTo>
                      <a:pt x="25" y="30"/>
                    </a:lnTo>
                    <a:lnTo>
                      <a:pt x="0" y="43"/>
                    </a:lnTo>
                    <a:lnTo>
                      <a:pt x="6" y="84"/>
                    </a:lnTo>
                    <a:lnTo>
                      <a:pt x="18" y="59"/>
                    </a:lnTo>
                    <a:lnTo>
                      <a:pt x="34" y="47"/>
                    </a:lnTo>
                    <a:lnTo>
                      <a:pt x="59" y="75"/>
                    </a:lnTo>
                    <a:lnTo>
                      <a:pt x="80" y="71"/>
                    </a:lnTo>
                    <a:lnTo>
                      <a:pt x="100" y="47"/>
                    </a:lnTo>
                    <a:lnTo>
                      <a:pt x="159" y="75"/>
                    </a:lnTo>
                    <a:lnTo>
                      <a:pt x="159" y="55"/>
                    </a:lnTo>
                    <a:lnTo>
                      <a:pt x="196" y="59"/>
                    </a:lnTo>
                    <a:lnTo>
                      <a:pt x="205" y="75"/>
                    </a:lnTo>
                    <a:lnTo>
                      <a:pt x="246" y="94"/>
                    </a:lnTo>
                    <a:lnTo>
                      <a:pt x="262" y="108"/>
                    </a:lnTo>
                    <a:lnTo>
                      <a:pt x="284" y="118"/>
                    </a:lnTo>
                    <a:lnTo>
                      <a:pt x="287" y="87"/>
                    </a:lnTo>
                    <a:lnTo>
                      <a:pt x="280" y="69"/>
                    </a:lnTo>
                    <a:lnTo>
                      <a:pt x="268" y="6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1" name="Freeform 257">
                <a:extLst>
                  <a:ext uri="{FF2B5EF4-FFF2-40B4-BE49-F238E27FC236}">
                    <a16:creationId xmlns:a16="http://schemas.microsoft.com/office/drawing/2014/main" id="{7CC0C0FA-8D28-4B4E-843A-0B2EAFC1E9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68" y="2547"/>
                <a:ext cx="10" cy="8"/>
              </a:xfrm>
              <a:custGeom>
                <a:avLst/>
                <a:gdLst>
                  <a:gd name="T0" fmla="*/ 31 w 41"/>
                  <a:gd name="T1" fmla="*/ 25 h 31"/>
                  <a:gd name="T2" fmla="*/ 41 w 41"/>
                  <a:gd name="T3" fmla="*/ 17 h 31"/>
                  <a:gd name="T4" fmla="*/ 37 w 41"/>
                  <a:gd name="T5" fmla="*/ 0 h 31"/>
                  <a:gd name="T6" fmla="*/ 0 w 41"/>
                  <a:gd name="T7" fmla="*/ 23 h 31"/>
                  <a:gd name="T8" fmla="*/ 3 w 41"/>
                  <a:gd name="T9" fmla="*/ 31 h 31"/>
                  <a:gd name="T10" fmla="*/ 31 w 41"/>
                  <a:gd name="T11" fmla="*/ 25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1" h="31">
                    <a:moveTo>
                      <a:pt x="31" y="25"/>
                    </a:moveTo>
                    <a:lnTo>
                      <a:pt x="41" y="17"/>
                    </a:lnTo>
                    <a:lnTo>
                      <a:pt x="37" y="0"/>
                    </a:lnTo>
                    <a:lnTo>
                      <a:pt x="0" y="23"/>
                    </a:lnTo>
                    <a:lnTo>
                      <a:pt x="3" y="31"/>
                    </a:lnTo>
                    <a:lnTo>
                      <a:pt x="31" y="2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2" name="Freeform 258">
                <a:extLst>
                  <a:ext uri="{FF2B5EF4-FFF2-40B4-BE49-F238E27FC236}">
                    <a16:creationId xmlns:a16="http://schemas.microsoft.com/office/drawing/2014/main" id="{3C3825F5-8ADD-4559-8503-F796117187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01" y="2663"/>
                <a:ext cx="6" cy="7"/>
              </a:xfrm>
              <a:custGeom>
                <a:avLst/>
                <a:gdLst>
                  <a:gd name="T0" fmla="*/ 0 w 26"/>
                  <a:gd name="T1" fmla="*/ 12 h 28"/>
                  <a:gd name="T2" fmla="*/ 16 w 26"/>
                  <a:gd name="T3" fmla="*/ 28 h 28"/>
                  <a:gd name="T4" fmla="*/ 26 w 26"/>
                  <a:gd name="T5" fmla="*/ 12 h 28"/>
                  <a:gd name="T6" fmla="*/ 26 w 26"/>
                  <a:gd name="T7" fmla="*/ 4 h 28"/>
                  <a:gd name="T8" fmla="*/ 7 w 26"/>
                  <a:gd name="T9" fmla="*/ 0 h 28"/>
                  <a:gd name="T10" fmla="*/ 0 w 26"/>
                  <a:gd name="T11" fmla="*/ 12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6" h="28">
                    <a:moveTo>
                      <a:pt x="0" y="12"/>
                    </a:moveTo>
                    <a:lnTo>
                      <a:pt x="16" y="28"/>
                    </a:lnTo>
                    <a:lnTo>
                      <a:pt x="26" y="12"/>
                    </a:lnTo>
                    <a:lnTo>
                      <a:pt x="26" y="4"/>
                    </a:lnTo>
                    <a:lnTo>
                      <a:pt x="7" y="0"/>
                    </a:lnTo>
                    <a:lnTo>
                      <a:pt x="0" y="1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3" name="Freeform 259">
                <a:extLst>
                  <a:ext uri="{FF2B5EF4-FFF2-40B4-BE49-F238E27FC236}">
                    <a16:creationId xmlns:a16="http://schemas.microsoft.com/office/drawing/2014/main" id="{5C8607FF-6158-44F1-8114-1549D95C7C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82" y="2595"/>
                <a:ext cx="9" cy="20"/>
              </a:xfrm>
              <a:custGeom>
                <a:avLst/>
                <a:gdLst>
                  <a:gd name="T0" fmla="*/ 13 w 37"/>
                  <a:gd name="T1" fmla="*/ 43 h 78"/>
                  <a:gd name="T2" fmla="*/ 0 w 37"/>
                  <a:gd name="T3" fmla="*/ 78 h 78"/>
                  <a:gd name="T4" fmla="*/ 31 w 37"/>
                  <a:gd name="T5" fmla="*/ 31 h 78"/>
                  <a:gd name="T6" fmla="*/ 37 w 37"/>
                  <a:gd name="T7" fmla="*/ 0 h 78"/>
                  <a:gd name="T8" fmla="*/ 13 w 37"/>
                  <a:gd name="T9" fmla="*/ 43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78">
                    <a:moveTo>
                      <a:pt x="13" y="43"/>
                    </a:moveTo>
                    <a:lnTo>
                      <a:pt x="0" y="78"/>
                    </a:lnTo>
                    <a:lnTo>
                      <a:pt x="31" y="31"/>
                    </a:lnTo>
                    <a:lnTo>
                      <a:pt x="37" y="0"/>
                    </a:lnTo>
                    <a:lnTo>
                      <a:pt x="13" y="4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4" name="Freeform 260">
                <a:extLst>
                  <a:ext uri="{FF2B5EF4-FFF2-40B4-BE49-F238E27FC236}">
                    <a16:creationId xmlns:a16="http://schemas.microsoft.com/office/drawing/2014/main" id="{004A2690-8EFD-49B1-943F-8462C87C84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37" y="2646"/>
                <a:ext cx="16" cy="23"/>
              </a:xfrm>
              <a:custGeom>
                <a:avLst/>
                <a:gdLst>
                  <a:gd name="T0" fmla="*/ 46 w 66"/>
                  <a:gd name="T1" fmla="*/ 0 h 90"/>
                  <a:gd name="T2" fmla="*/ 37 w 66"/>
                  <a:gd name="T3" fmla="*/ 18 h 90"/>
                  <a:gd name="T4" fmla="*/ 15 w 66"/>
                  <a:gd name="T5" fmla="*/ 37 h 90"/>
                  <a:gd name="T6" fmla="*/ 0 w 66"/>
                  <a:gd name="T7" fmla="*/ 74 h 90"/>
                  <a:gd name="T8" fmla="*/ 0 w 66"/>
                  <a:gd name="T9" fmla="*/ 90 h 90"/>
                  <a:gd name="T10" fmla="*/ 19 w 66"/>
                  <a:gd name="T11" fmla="*/ 84 h 90"/>
                  <a:gd name="T12" fmla="*/ 27 w 66"/>
                  <a:gd name="T13" fmla="*/ 72 h 90"/>
                  <a:gd name="T14" fmla="*/ 53 w 66"/>
                  <a:gd name="T15" fmla="*/ 49 h 90"/>
                  <a:gd name="T16" fmla="*/ 62 w 66"/>
                  <a:gd name="T17" fmla="*/ 28 h 90"/>
                  <a:gd name="T18" fmla="*/ 66 w 66"/>
                  <a:gd name="T19" fmla="*/ 0 h 90"/>
                  <a:gd name="T20" fmla="*/ 46 w 66"/>
                  <a:gd name="T21" fmla="*/ 0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66" h="90">
                    <a:moveTo>
                      <a:pt x="46" y="0"/>
                    </a:moveTo>
                    <a:lnTo>
                      <a:pt x="37" y="18"/>
                    </a:lnTo>
                    <a:lnTo>
                      <a:pt x="15" y="37"/>
                    </a:lnTo>
                    <a:lnTo>
                      <a:pt x="0" y="74"/>
                    </a:lnTo>
                    <a:lnTo>
                      <a:pt x="0" y="90"/>
                    </a:lnTo>
                    <a:lnTo>
                      <a:pt x="19" y="84"/>
                    </a:lnTo>
                    <a:lnTo>
                      <a:pt x="27" y="72"/>
                    </a:lnTo>
                    <a:lnTo>
                      <a:pt x="53" y="49"/>
                    </a:lnTo>
                    <a:lnTo>
                      <a:pt x="62" y="28"/>
                    </a:lnTo>
                    <a:lnTo>
                      <a:pt x="66" y="0"/>
                    </a:lnTo>
                    <a:lnTo>
                      <a:pt x="46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5" name="Freeform 261">
                <a:extLst>
                  <a:ext uri="{FF2B5EF4-FFF2-40B4-BE49-F238E27FC236}">
                    <a16:creationId xmlns:a16="http://schemas.microsoft.com/office/drawing/2014/main" id="{27261ABF-3E1E-420F-AA73-1FE4E61FD8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6" y="2599"/>
                <a:ext cx="11" cy="25"/>
              </a:xfrm>
              <a:custGeom>
                <a:avLst/>
                <a:gdLst>
                  <a:gd name="T0" fmla="*/ 40 w 46"/>
                  <a:gd name="T1" fmla="*/ 53 h 100"/>
                  <a:gd name="T2" fmla="*/ 46 w 46"/>
                  <a:gd name="T3" fmla="*/ 26 h 100"/>
                  <a:gd name="T4" fmla="*/ 44 w 46"/>
                  <a:gd name="T5" fmla="*/ 10 h 100"/>
                  <a:gd name="T6" fmla="*/ 25 w 46"/>
                  <a:gd name="T7" fmla="*/ 0 h 100"/>
                  <a:gd name="T8" fmla="*/ 0 w 46"/>
                  <a:gd name="T9" fmla="*/ 28 h 100"/>
                  <a:gd name="T10" fmla="*/ 13 w 46"/>
                  <a:gd name="T11" fmla="*/ 41 h 100"/>
                  <a:gd name="T12" fmla="*/ 3 w 46"/>
                  <a:gd name="T13" fmla="*/ 53 h 100"/>
                  <a:gd name="T14" fmla="*/ 0 w 46"/>
                  <a:gd name="T15" fmla="*/ 72 h 100"/>
                  <a:gd name="T16" fmla="*/ 25 w 46"/>
                  <a:gd name="T17" fmla="*/ 100 h 100"/>
                  <a:gd name="T18" fmla="*/ 38 w 46"/>
                  <a:gd name="T19" fmla="*/ 98 h 100"/>
                  <a:gd name="T20" fmla="*/ 46 w 46"/>
                  <a:gd name="T21" fmla="*/ 72 h 100"/>
                  <a:gd name="T22" fmla="*/ 40 w 46"/>
                  <a:gd name="T23" fmla="*/ 53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46" h="100">
                    <a:moveTo>
                      <a:pt x="40" y="53"/>
                    </a:moveTo>
                    <a:lnTo>
                      <a:pt x="46" y="26"/>
                    </a:lnTo>
                    <a:lnTo>
                      <a:pt x="44" y="10"/>
                    </a:lnTo>
                    <a:lnTo>
                      <a:pt x="25" y="0"/>
                    </a:lnTo>
                    <a:lnTo>
                      <a:pt x="0" y="28"/>
                    </a:lnTo>
                    <a:lnTo>
                      <a:pt x="13" y="41"/>
                    </a:lnTo>
                    <a:lnTo>
                      <a:pt x="3" y="53"/>
                    </a:lnTo>
                    <a:lnTo>
                      <a:pt x="0" y="72"/>
                    </a:lnTo>
                    <a:lnTo>
                      <a:pt x="25" y="100"/>
                    </a:lnTo>
                    <a:lnTo>
                      <a:pt x="38" y="98"/>
                    </a:lnTo>
                    <a:lnTo>
                      <a:pt x="46" y="72"/>
                    </a:lnTo>
                    <a:lnTo>
                      <a:pt x="40" y="5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6" name="Freeform 262">
                <a:extLst>
                  <a:ext uri="{FF2B5EF4-FFF2-40B4-BE49-F238E27FC236}">
                    <a16:creationId xmlns:a16="http://schemas.microsoft.com/office/drawing/2014/main" id="{311CCC74-7CB6-4FAE-88DE-B408C4F6234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09" y="2620"/>
                <a:ext cx="12" cy="20"/>
              </a:xfrm>
              <a:custGeom>
                <a:avLst/>
                <a:gdLst>
                  <a:gd name="T0" fmla="*/ 9 w 44"/>
                  <a:gd name="T1" fmla="*/ 0 h 82"/>
                  <a:gd name="T2" fmla="*/ 0 w 44"/>
                  <a:gd name="T3" fmla="*/ 62 h 82"/>
                  <a:gd name="T4" fmla="*/ 13 w 44"/>
                  <a:gd name="T5" fmla="*/ 82 h 82"/>
                  <a:gd name="T6" fmla="*/ 28 w 44"/>
                  <a:gd name="T7" fmla="*/ 70 h 82"/>
                  <a:gd name="T8" fmla="*/ 44 w 44"/>
                  <a:gd name="T9" fmla="*/ 44 h 82"/>
                  <a:gd name="T10" fmla="*/ 9 w 44"/>
                  <a:gd name="T11" fmla="*/ 0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4" h="82">
                    <a:moveTo>
                      <a:pt x="9" y="0"/>
                    </a:moveTo>
                    <a:lnTo>
                      <a:pt x="0" y="62"/>
                    </a:lnTo>
                    <a:lnTo>
                      <a:pt x="13" y="82"/>
                    </a:lnTo>
                    <a:lnTo>
                      <a:pt x="28" y="70"/>
                    </a:lnTo>
                    <a:lnTo>
                      <a:pt x="44" y="44"/>
                    </a:lnTo>
                    <a:lnTo>
                      <a:pt x="9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7" name="Freeform 263">
                <a:extLst>
                  <a:ext uri="{FF2B5EF4-FFF2-40B4-BE49-F238E27FC236}">
                    <a16:creationId xmlns:a16="http://schemas.microsoft.com/office/drawing/2014/main" id="{0F6FEFE6-1253-44F5-8797-EFEA25A74A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43" y="2824"/>
                <a:ext cx="16" cy="15"/>
              </a:xfrm>
              <a:custGeom>
                <a:avLst/>
                <a:gdLst>
                  <a:gd name="T0" fmla="*/ 62 w 62"/>
                  <a:gd name="T1" fmla="*/ 3 h 59"/>
                  <a:gd name="T2" fmla="*/ 41 w 62"/>
                  <a:gd name="T3" fmla="*/ 0 h 59"/>
                  <a:gd name="T4" fmla="*/ 16 w 62"/>
                  <a:gd name="T5" fmla="*/ 7 h 59"/>
                  <a:gd name="T6" fmla="*/ 0 w 62"/>
                  <a:gd name="T7" fmla="*/ 53 h 59"/>
                  <a:gd name="T8" fmla="*/ 56 w 62"/>
                  <a:gd name="T9" fmla="*/ 59 h 59"/>
                  <a:gd name="T10" fmla="*/ 37 w 62"/>
                  <a:gd name="T11" fmla="*/ 41 h 59"/>
                  <a:gd name="T12" fmla="*/ 62 w 62"/>
                  <a:gd name="T13" fmla="*/ 3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" h="59">
                    <a:moveTo>
                      <a:pt x="62" y="3"/>
                    </a:moveTo>
                    <a:lnTo>
                      <a:pt x="41" y="0"/>
                    </a:lnTo>
                    <a:lnTo>
                      <a:pt x="16" y="7"/>
                    </a:lnTo>
                    <a:lnTo>
                      <a:pt x="0" y="53"/>
                    </a:lnTo>
                    <a:lnTo>
                      <a:pt x="56" y="59"/>
                    </a:lnTo>
                    <a:lnTo>
                      <a:pt x="37" y="41"/>
                    </a:lnTo>
                    <a:lnTo>
                      <a:pt x="62" y="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8" name="Freeform 264">
                <a:extLst>
                  <a:ext uri="{FF2B5EF4-FFF2-40B4-BE49-F238E27FC236}">
                    <a16:creationId xmlns:a16="http://schemas.microsoft.com/office/drawing/2014/main" id="{86B62149-864E-4599-BC81-BD1DBF1B9D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02" y="2754"/>
                <a:ext cx="37" cy="21"/>
              </a:xfrm>
              <a:custGeom>
                <a:avLst/>
                <a:gdLst>
                  <a:gd name="T0" fmla="*/ 91 w 150"/>
                  <a:gd name="T1" fmla="*/ 16 h 84"/>
                  <a:gd name="T2" fmla="*/ 69 w 150"/>
                  <a:gd name="T3" fmla="*/ 32 h 84"/>
                  <a:gd name="T4" fmla="*/ 44 w 150"/>
                  <a:gd name="T5" fmla="*/ 0 h 84"/>
                  <a:gd name="T6" fmla="*/ 19 w 150"/>
                  <a:gd name="T7" fmla="*/ 34 h 84"/>
                  <a:gd name="T8" fmla="*/ 16 w 150"/>
                  <a:gd name="T9" fmla="*/ 59 h 84"/>
                  <a:gd name="T10" fmla="*/ 0 w 150"/>
                  <a:gd name="T11" fmla="*/ 69 h 84"/>
                  <a:gd name="T12" fmla="*/ 29 w 150"/>
                  <a:gd name="T13" fmla="*/ 69 h 84"/>
                  <a:gd name="T14" fmla="*/ 47 w 150"/>
                  <a:gd name="T15" fmla="*/ 75 h 84"/>
                  <a:gd name="T16" fmla="*/ 60 w 150"/>
                  <a:gd name="T17" fmla="*/ 65 h 84"/>
                  <a:gd name="T18" fmla="*/ 88 w 150"/>
                  <a:gd name="T19" fmla="*/ 84 h 84"/>
                  <a:gd name="T20" fmla="*/ 121 w 150"/>
                  <a:gd name="T21" fmla="*/ 63 h 84"/>
                  <a:gd name="T22" fmla="*/ 131 w 150"/>
                  <a:gd name="T23" fmla="*/ 47 h 84"/>
                  <a:gd name="T24" fmla="*/ 150 w 150"/>
                  <a:gd name="T25" fmla="*/ 34 h 84"/>
                  <a:gd name="T26" fmla="*/ 128 w 150"/>
                  <a:gd name="T27" fmla="*/ 3 h 84"/>
                  <a:gd name="T28" fmla="*/ 91 w 150"/>
                  <a:gd name="T29" fmla="*/ 16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50" h="84">
                    <a:moveTo>
                      <a:pt x="91" y="16"/>
                    </a:moveTo>
                    <a:lnTo>
                      <a:pt x="69" y="32"/>
                    </a:lnTo>
                    <a:lnTo>
                      <a:pt x="44" y="0"/>
                    </a:lnTo>
                    <a:lnTo>
                      <a:pt x="19" y="34"/>
                    </a:lnTo>
                    <a:lnTo>
                      <a:pt x="16" y="59"/>
                    </a:lnTo>
                    <a:lnTo>
                      <a:pt x="0" y="69"/>
                    </a:lnTo>
                    <a:lnTo>
                      <a:pt x="29" y="69"/>
                    </a:lnTo>
                    <a:lnTo>
                      <a:pt x="47" y="75"/>
                    </a:lnTo>
                    <a:lnTo>
                      <a:pt x="60" y="65"/>
                    </a:lnTo>
                    <a:lnTo>
                      <a:pt x="88" y="84"/>
                    </a:lnTo>
                    <a:lnTo>
                      <a:pt x="121" y="63"/>
                    </a:lnTo>
                    <a:lnTo>
                      <a:pt x="131" y="47"/>
                    </a:lnTo>
                    <a:lnTo>
                      <a:pt x="150" y="34"/>
                    </a:lnTo>
                    <a:lnTo>
                      <a:pt x="128" y="3"/>
                    </a:lnTo>
                    <a:lnTo>
                      <a:pt x="91" y="1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29" name="Freeform 265">
                <a:extLst>
                  <a:ext uri="{FF2B5EF4-FFF2-40B4-BE49-F238E27FC236}">
                    <a16:creationId xmlns:a16="http://schemas.microsoft.com/office/drawing/2014/main" id="{1C6157F5-DB72-43DF-8F1B-6E2F4AB423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00" y="2896"/>
                <a:ext cx="14" cy="9"/>
              </a:xfrm>
              <a:custGeom>
                <a:avLst/>
                <a:gdLst>
                  <a:gd name="T0" fmla="*/ 47 w 57"/>
                  <a:gd name="T1" fmla="*/ 0 h 35"/>
                  <a:gd name="T2" fmla="*/ 16 w 57"/>
                  <a:gd name="T3" fmla="*/ 6 h 35"/>
                  <a:gd name="T4" fmla="*/ 0 w 57"/>
                  <a:gd name="T5" fmla="*/ 29 h 35"/>
                  <a:gd name="T6" fmla="*/ 12 w 57"/>
                  <a:gd name="T7" fmla="*/ 35 h 35"/>
                  <a:gd name="T8" fmla="*/ 28 w 57"/>
                  <a:gd name="T9" fmla="*/ 29 h 35"/>
                  <a:gd name="T10" fmla="*/ 57 w 57"/>
                  <a:gd name="T11" fmla="*/ 3 h 35"/>
                  <a:gd name="T12" fmla="*/ 47 w 57"/>
                  <a:gd name="T13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7" h="35">
                    <a:moveTo>
                      <a:pt x="47" y="0"/>
                    </a:moveTo>
                    <a:lnTo>
                      <a:pt x="16" y="6"/>
                    </a:lnTo>
                    <a:lnTo>
                      <a:pt x="0" y="29"/>
                    </a:lnTo>
                    <a:lnTo>
                      <a:pt x="12" y="35"/>
                    </a:lnTo>
                    <a:lnTo>
                      <a:pt x="28" y="29"/>
                    </a:lnTo>
                    <a:lnTo>
                      <a:pt x="57" y="3"/>
                    </a:lnTo>
                    <a:lnTo>
                      <a:pt x="47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0" name="Freeform 266">
                <a:extLst>
                  <a:ext uri="{FF2B5EF4-FFF2-40B4-BE49-F238E27FC236}">
                    <a16:creationId xmlns:a16="http://schemas.microsoft.com/office/drawing/2014/main" id="{3F79E224-758E-49DD-B1C7-F54D00D9F3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50" y="2407"/>
                <a:ext cx="156" cy="200"/>
              </a:xfrm>
              <a:custGeom>
                <a:avLst/>
                <a:gdLst>
                  <a:gd name="T0" fmla="*/ 606 w 625"/>
                  <a:gd name="T1" fmla="*/ 0 h 801"/>
                  <a:gd name="T2" fmla="*/ 563 w 625"/>
                  <a:gd name="T3" fmla="*/ 53 h 801"/>
                  <a:gd name="T4" fmla="*/ 500 w 625"/>
                  <a:gd name="T5" fmla="*/ 90 h 801"/>
                  <a:gd name="T6" fmla="*/ 379 w 625"/>
                  <a:gd name="T7" fmla="*/ 78 h 801"/>
                  <a:gd name="T8" fmla="*/ 276 w 625"/>
                  <a:gd name="T9" fmla="*/ 66 h 801"/>
                  <a:gd name="T10" fmla="*/ 232 w 625"/>
                  <a:gd name="T11" fmla="*/ 38 h 801"/>
                  <a:gd name="T12" fmla="*/ 178 w 625"/>
                  <a:gd name="T13" fmla="*/ 96 h 801"/>
                  <a:gd name="T14" fmla="*/ 104 w 625"/>
                  <a:gd name="T15" fmla="*/ 156 h 801"/>
                  <a:gd name="T16" fmla="*/ 101 w 625"/>
                  <a:gd name="T17" fmla="*/ 250 h 801"/>
                  <a:gd name="T18" fmla="*/ 60 w 625"/>
                  <a:gd name="T19" fmla="*/ 316 h 801"/>
                  <a:gd name="T20" fmla="*/ 47 w 625"/>
                  <a:gd name="T21" fmla="*/ 400 h 801"/>
                  <a:gd name="T22" fmla="*/ 7 w 625"/>
                  <a:gd name="T23" fmla="*/ 465 h 801"/>
                  <a:gd name="T24" fmla="*/ 0 w 625"/>
                  <a:gd name="T25" fmla="*/ 516 h 801"/>
                  <a:gd name="T26" fmla="*/ 70 w 625"/>
                  <a:gd name="T27" fmla="*/ 559 h 801"/>
                  <a:gd name="T28" fmla="*/ 76 w 625"/>
                  <a:gd name="T29" fmla="*/ 676 h 801"/>
                  <a:gd name="T30" fmla="*/ 47 w 625"/>
                  <a:gd name="T31" fmla="*/ 756 h 801"/>
                  <a:gd name="T32" fmla="*/ 101 w 625"/>
                  <a:gd name="T33" fmla="*/ 785 h 801"/>
                  <a:gd name="T34" fmla="*/ 154 w 625"/>
                  <a:gd name="T35" fmla="*/ 685 h 801"/>
                  <a:gd name="T36" fmla="*/ 148 w 625"/>
                  <a:gd name="T37" fmla="*/ 625 h 801"/>
                  <a:gd name="T38" fmla="*/ 160 w 625"/>
                  <a:gd name="T39" fmla="*/ 535 h 801"/>
                  <a:gd name="T40" fmla="*/ 176 w 625"/>
                  <a:gd name="T41" fmla="*/ 472 h 801"/>
                  <a:gd name="T42" fmla="*/ 219 w 625"/>
                  <a:gd name="T43" fmla="*/ 529 h 801"/>
                  <a:gd name="T44" fmla="*/ 244 w 625"/>
                  <a:gd name="T45" fmla="*/ 613 h 801"/>
                  <a:gd name="T46" fmla="*/ 260 w 625"/>
                  <a:gd name="T47" fmla="*/ 694 h 801"/>
                  <a:gd name="T48" fmla="*/ 307 w 625"/>
                  <a:gd name="T49" fmla="*/ 688 h 801"/>
                  <a:gd name="T50" fmla="*/ 375 w 625"/>
                  <a:gd name="T51" fmla="*/ 666 h 801"/>
                  <a:gd name="T52" fmla="*/ 369 w 625"/>
                  <a:gd name="T53" fmla="*/ 616 h 801"/>
                  <a:gd name="T54" fmla="*/ 356 w 625"/>
                  <a:gd name="T55" fmla="*/ 522 h 801"/>
                  <a:gd name="T56" fmla="*/ 313 w 625"/>
                  <a:gd name="T57" fmla="*/ 475 h 801"/>
                  <a:gd name="T58" fmla="*/ 282 w 625"/>
                  <a:gd name="T59" fmla="*/ 391 h 801"/>
                  <a:gd name="T60" fmla="*/ 350 w 625"/>
                  <a:gd name="T61" fmla="*/ 340 h 801"/>
                  <a:gd name="T62" fmla="*/ 416 w 625"/>
                  <a:gd name="T63" fmla="*/ 278 h 801"/>
                  <a:gd name="T64" fmla="*/ 450 w 625"/>
                  <a:gd name="T65" fmla="*/ 254 h 801"/>
                  <a:gd name="T66" fmla="*/ 375 w 625"/>
                  <a:gd name="T67" fmla="*/ 262 h 801"/>
                  <a:gd name="T68" fmla="*/ 310 w 625"/>
                  <a:gd name="T69" fmla="*/ 285 h 801"/>
                  <a:gd name="T70" fmla="*/ 264 w 625"/>
                  <a:gd name="T71" fmla="*/ 278 h 801"/>
                  <a:gd name="T72" fmla="*/ 188 w 625"/>
                  <a:gd name="T73" fmla="*/ 332 h 801"/>
                  <a:gd name="T74" fmla="*/ 164 w 625"/>
                  <a:gd name="T75" fmla="*/ 278 h 801"/>
                  <a:gd name="T76" fmla="*/ 125 w 625"/>
                  <a:gd name="T77" fmla="*/ 209 h 801"/>
                  <a:gd name="T78" fmla="*/ 164 w 625"/>
                  <a:gd name="T79" fmla="*/ 129 h 801"/>
                  <a:gd name="T80" fmla="*/ 244 w 625"/>
                  <a:gd name="T81" fmla="*/ 129 h 801"/>
                  <a:gd name="T82" fmla="*/ 323 w 625"/>
                  <a:gd name="T83" fmla="*/ 129 h 801"/>
                  <a:gd name="T84" fmla="*/ 467 w 625"/>
                  <a:gd name="T85" fmla="*/ 147 h 801"/>
                  <a:gd name="T86" fmla="*/ 572 w 625"/>
                  <a:gd name="T87" fmla="*/ 94 h 801"/>
                  <a:gd name="T88" fmla="*/ 625 w 625"/>
                  <a:gd name="T89" fmla="*/ 22 h 8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625" h="801">
                    <a:moveTo>
                      <a:pt x="625" y="22"/>
                    </a:moveTo>
                    <a:lnTo>
                      <a:pt x="619" y="0"/>
                    </a:lnTo>
                    <a:lnTo>
                      <a:pt x="606" y="0"/>
                    </a:lnTo>
                    <a:lnTo>
                      <a:pt x="585" y="10"/>
                    </a:lnTo>
                    <a:lnTo>
                      <a:pt x="559" y="31"/>
                    </a:lnTo>
                    <a:lnTo>
                      <a:pt x="563" y="53"/>
                    </a:lnTo>
                    <a:lnTo>
                      <a:pt x="541" y="53"/>
                    </a:lnTo>
                    <a:lnTo>
                      <a:pt x="535" y="72"/>
                    </a:lnTo>
                    <a:lnTo>
                      <a:pt x="500" y="90"/>
                    </a:lnTo>
                    <a:lnTo>
                      <a:pt x="407" y="78"/>
                    </a:lnTo>
                    <a:lnTo>
                      <a:pt x="397" y="94"/>
                    </a:lnTo>
                    <a:lnTo>
                      <a:pt x="379" y="78"/>
                    </a:lnTo>
                    <a:lnTo>
                      <a:pt x="360" y="72"/>
                    </a:lnTo>
                    <a:lnTo>
                      <a:pt x="310" y="63"/>
                    </a:lnTo>
                    <a:lnTo>
                      <a:pt x="276" y="66"/>
                    </a:lnTo>
                    <a:lnTo>
                      <a:pt x="264" y="41"/>
                    </a:lnTo>
                    <a:lnTo>
                      <a:pt x="244" y="47"/>
                    </a:lnTo>
                    <a:lnTo>
                      <a:pt x="232" y="38"/>
                    </a:lnTo>
                    <a:lnTo>
                      <a:pt x="211" y="41"/>
                    </a:lnTo>
                    <a:lnTo>
                      <a:pt x="201" y="69"/>
                    </a:lnTo>
                    <a:lnTo>
                      <a:pt x="178" y="96"/>
                    </a:lnTo>
                    <a:lnTo>
                      <a:pt x="154" y="75"/>
                    </a:lnTo>
                    <a:lnTo>
                      <a:pt x="129" y="104"/>
                    </a:lnTo>
                    <a:lnTo>
                      <a:pt x="104" y="156"/>
                    </a:lnTo>
                    <a:lnTo>
                      <a:pt x="113" y="172"/>
                    </a:lnTo>
                    <a:lnTo>
                      <a:pt x="101" y="235"/>
                    </a:lnTo>
                    <a:lnTo>
                      <a:pt x="101" y="250"/>
                    </a:lnTo>
                    <a:lnTo>
                      <a:pt x="80" y="275"/>
                    </a:lnTo>
                    <a:lnTo>
                      <a:pt x="73" y="301"/>
                    </a:lnTo>
                    <a:lnTo>
                      <a:pt x="60" y="316"/>
                    </a:lnTo>
                    <a:lnTo>
                      <a:pt x="57" y="363"/>
                    </a:lnTo>
                    <a:lnTo>
                      <a:pt x="63" y="381"/>
                    </a:lnTo>
                    <a:lnTo>
                      <a:pt x="47" y="400"/>
                    </a:lnTo>
                    <a:lnTo>
                      <a:pt x="39" y="428"/>
                    </a:lnTo>
                    <a:lnTo>
                      <a:pt x="39" y="447"/>
                    </a:lnTo>
                    <a:lnTo>
                      <a:pt x="7" y="465"/>
                    </a:lnTo>
                    <a:lnTo>
                      <a:pt x="0" y="482"/>
                    </a:lnTo>
                    <a:lnTo>
                      <a:pt x="14" y="494"/>
                    </a:lnTo>
                    <a:lnTo>
                      <a:pt x="0" y="516"/>
                    </a:lnTo>
                    <a:lnTo>
                      <a:pt x="17" y="569"/>
                    </a:lnTo>
                    <a:lnTo>
                      <a:pt x="51" y="553"/>
                    </a:lnTo>
                    <a:lnTo>
                      <a:pt x="70" y="559"/>
                    </a:lnTo>
                    <a:lnTo>
                      <a:pt x="63" y="582"/>
                    </a:lnTo>
                    <a:lnTo>
                      <a:pt x="76" y="616"/>
                    </a:lnTo>
                    <a:lnTo>
                      <a:pt x="76" y="676"/>
                    </a:lnTo>
                    <a:lnTo>
                      <a:pt x="63" y="694"/>
                    </a:lnTo>
                    <a:lnTo>
                      <a:pt x="66" y="713"/>
                    </a:lnTo>
                    <a:lnTo>
                      <a:pt x="47" y="756"/>
                    </a:lnTo>
                    <a:lnTo>
                      <a:pt x="54" y="787"/>
                    </a:lnTo>
                    <a:lnTo>
                      <a:pt x="86" y="801"/>
                    </a:lnTo>
                    <a:lnTo>
                      <a:pt x="101" y="785"/>
                    </a:lnTo>
                    <a:lnTo>
                      <a:pt x="151" y="791"/>
                    </a:lnTo>
                    <a:lnTo>
                      <a:pt x="135" y="741"/>
                    </a:lnTo>
                    <a:lnTo>
                      <a:pt x="154" y="685"/>
                    </a:lnTo>
                    <a:lnTo>
                      <a:pt x="148" y="656"/>
                    </a:lnTo>
                    <a:lnTo>
                      <a:pt x="151" y="647"/>
                    </a:lnTo>
                    <a:lnTo>
                      <a:pt x="148" y="625"/>
                    </a:lnTo>
                    <a:lnTo>
                      <a:pt x="160" y="584"/>
                    </a:lnTo>
                    <a:lnTo>
                      <a:pt x="157" y="563"/>
                    </a:lnTo>
                    <a:lnTo>
                      <a:pt x="160" y="535"/>
                    </a:lnTo>
                    <a:lnTo>
                      <a:pt x="145" y="525"/>
                    </a:lnTo>
                    <a:lnTo>
                      <a:pt x="139" y="504"/>
                    </a:lnTo>
                    <a:lnTo>
                      <a:pt x="176" y="472"/>
                    </a:lnTo>
                    <a:lnTo>
                      <a:pt x="195" y="465"/>
                    </a:lnTo>
                    <a:lnTo>
                      <a:pt x="219" y="469"/>
                    </a:lnTo>
                    <a:lnTo>
                      <a:pt x="219" y="529"/>
                    </a:lnTo>
                    <a:lnTo>
                      <a:pt x="204" y="547"/>
                    </a:lnTo>
                    <a:lnTo>
                      <a:pt x="201" y="563"/>
                    </a:lnTo>
                    <a:lnTo>
                      <a:pt x="244" y="613"/>
                    </a:lnTo>
                    <a:lnTo>
                      <a:pt x="270" y="623"/>
                    </a:lnTo>
                    <a:lnTo>
                      <a:pt x="254" y="682"/>
                    </a:lnTo>
                    <a:lnTo>
                      <a:pt x="260" y="694"/>
                    </a:lnTo>
                    <a:lnTo>
                      <a:pt x="276" y="703"/>
                    </a:lnTo>
                    <a:lnTo>
                      <a:pt x="313" y="701"/>
                    </a:lnTo>
                    <a:lnTo>
                      <a:pt x="307" y="688"/>
                    </a:lnTo>
                    <a:lnTo>
                      <a:pt x="313" y="672"/>
                    </a:lnTo>
                    <a:lnTo>
                      <a:pt x="360" y="656"/>
                    </a:lnTo>
                    <a:lnTo>
                      <a:pt x="375" y="666"/>
                    </a:lnTo>
                    <a:lnTo>
                      <a:pt x="391" y="656"/>
                    </a:lnTo>
                    <a:lnTo>
                      <a:pt x="381" y="619"/>
                    </a:lnTo>
                    <a:lnTo>
                      <a:pt x="369" y="616"/>
                    </a:lnTo>
                    <a:lnTo>
                      <a:pt x="369" y="604"/>
                    </a:lnTo>
                    <a:lnTo>
                      <a:pt x="329" y="569"/>
                    </a:lnTo>
                    <a:lnTo>
                      <a:pt x="356" y="522"/>
                    </a:lnTo>
                    <a:lnTo>
                      <a:pt x="335" y="510"/>
                    </a:lnTo>
                    <a:lnTo>
                      <a:pt x="338" y="494"/>
                    </a:lnTo>
                    <a:lnTo>
                      <a:pt x="313" y="475"/>
                    </a:lnTo>
                    <a:lnTo>
                      <a:pt x="297" y="432"/>
                    </a:lnTo>
                    <a:lnTo>
                      <a:pt x="250" y="397"/>
                    </a:lnTo>
                    <a:lnTo>
                      <a:pt x="282" y="391"/>
                    </a:lnTo>
                    <a:lnTo>
                      <a:pt x="297" y="366"/>
                    </a:lnTo>
                    <a:lnTo>
                      <a:pt x="332" y="356"/>
                    </a:lnTo>
                    <a:lnTo>
                      <a:pt x="350" y="340"/>
                    </a:lnTo>
                    <a:lnTo>
                      <a:pt x="385" y="301"/>
                    </a:lnTo>
                    <a:lnTo>
                      <a:pt x="395" y="281"/>
                    </a:lnTo>
                    <a:lnTo>
                      <a:pt x="416" y="278"/>
                    </a:lnTo>
                    <a:lnTo>
                      <a:pt x="441" y="297"/>
                    </a:lnTo>
                    <a:lnTo>
                      <a:pt x="454" y="272"/>
                    </a:lnTo>
                    <a:lnTo>
                      <a:pt x="450" y="254"/>
                    </a:lnTo>
                    <a:lnTo>
                      <a:pt x="434" y="244"/>
                    </a:lnTo>
                    <a:lnTo>
                      <a:pt x="420" y="241"/>
                    </a:lnTo>
                    <a:lnTo>
                      <a:pt x="375" y="262"/>
                    </a:lnTo>
                    <a:lnTo>
                      <a:pt x="338" y="262"/>
                    </a:lnTo>
                    <a:lnTo>
                      <a:pt x="326" y="281"/>
                    </a:lnTo>
                    <a:lnTo>
                      <a:pt x="310" y="285"/>
                    </a:lnTo>
                    <a:lnTo>
                      <a:pt x="288" y="281"/>
                    </a:lnTo>
                    <a:lnTo>
                      <a:pt x="282" y="269"/>
                    </a:lnTo>
                    <a:lnTo>
                      <a:pt x="264" y="278"/>
                    </a:lnTo>
                    <a:lnTo>
                      <a:pt x="242" y="309"/>
                    </a:lnTo>
                    <a:lnTo>
                      <a:pt x="229" y="334"/>
                    </a:lnTo>
                    <a:lnTo>
                      <a:pt x="188" y="332"/>
                    </a:lnTo>
                    <a:lnTo>
                      <a:pt x="178" y="316"/>
                    </a:lnTo>
                    <a:lnTo>
                      <a:pt x="182" y="303"/>
                    </a:lnTo>
                    <a:lnTo>
                      <a:pt x="164" y="278"/>
                    </a:lnTo>
                    <a:lnTo>
                      <a:pt x="151" y="281"/>
                    </a:lnTo>
                    <a:lnTo>
                      <a:pt x="131" y="248"/>
                    </a:lnTo>
                    <a:lnTo>
                      <a:pt x="125" y="209"/>
                    </a:lnTo>
                    <a:lnTo>
                      <a:pt x="129" y="191"/>
                    </a:lnTo>
                    <a:lnTo>
                      <a:pt x="148" y="144"/>
                    </a:lnTo>
                    <a:lnTo>
                      <a:pt x="164" y="129"/>
                    </a:lnTo>
                    <a:lnTo>
                      <a:pt x="185" y="122"/>
                    </a:lnTo>
                    <a:lnTo>
                      <a:pt x="229" y="137"/>
                    </a:lnTo>
                    <a:lnTo>
                      <a:pt x="244" y="129"/>
                    </a:lnTo>
                    <a:lnTo>
                      <a:pt x="272" y="125"/>
                    </a:lnTo>
                    <a:lnTo>
                      <a:pt x="295" y="135"/>
                    </a:lnTo>
                    <a:lnTo>
                      <a:pt x="323" y="129"/>
                    </a:lnTo>
                    <a:lnTo>
                      <a:pt x="420" y="129"/>
                    </a:lnTo>
                    <a:lnTo>
                      <a:pt x="434" y="147"/>
                    </a:lnTo>
                    <a:lnTo>
                      <a:pt x="467" y="147"/>
                    </a:lnTo>
                    <a:lnTo>
                      <a:pt x="473" y="153"/>
                    </a:lnTo>
                    <a:lnTo>
                      <a:pt x="553" y="131"/>
                    </a:lnTo>
                    <a:lnTo>
                      <a:pt x="572" y="94"/>
                    </a:lnTo>
                    <a:lnTo>
                      <a:pt x="594" y="75"/>
                    </a:lnTo>
                    <a:lnTo>
                      <a:pt x="612" y="35"/>
                    </a:lnTo>
                    <a:lnTo>
                      <a:pt x="625" y="2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1" name="Freeform 267">
                <a:extLst>
                  <a:ext uri="{FF2B5EF4-FFF2-40B4-BE49-F238E27FC236}">
                    <a16:creationId xmlns:a16="http://schemas.microsoft.com/office/drawing/2014/main" id="{D6485E2C-1423-4CF4-AC99-55484A12A7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7" y="2484"/>
                <a:ext cx="9" cy="11"/>
              </a:xfrm>
              <a:custGeom>
                <a:avLst/>
                <a:gdLst>
                  <a:gd name="T0" fmla="*/ 35 w 35"/>
                  <a:gd name="T1" fmla="*/ 13 h 45"/>
                  <a:gd name="T2" fmla="*/ 35 w 35"/>
                  <a:gd name="T3" fmla="*/ 0 h 45"/>
                  <a:gd name="T4" fmla="*/ 10 w 35"/>
                  <a:gd name="T5" fmla="*/ 0 h 45"/>
                  <a:gd name="T6" fmla="*/ 0 w 35"/>
                  <a:gd name="T7" fmla="*/ 19 h 45"/>
                  <a:gd name="T8" fmla="*/ 6 w 35"/>
                  <a:gd name="T9" fmla="*/ 45 h 45"/>
                  <a:gd name="T10" fmla="*/ 35 w 35"/>
                  <a:gd name="T11" fmla="*/ 13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" h="45">
                    <a:moveTo>
                      <a:pt x="35" y="13"/>
                    </a:moveTo>
                    <a:lnTo>
                      <a:pt x="35" y="0"/>
                    </a:lnTo>
                    <a:lnTo>
                      <a:pt x="10" y="0"/>
                    </a:lnTo>
                    <a:lnTo>
                      <a:pt x="0" y="19"/>
                    </a:lnTo>
                    <a:lnTo>
                      <a:pt x="6" y="45"/>
                    </a:lnTo>
                    <a:lnTo>
                      <a:pt x="35" y="1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2" name="Freeform 268">
                <a:extLst>
                  <a:ext uri="{FF2B5EF4-FFF2-40B4-BE49-F238E27FC236}">
                    <a16:creationId xmlns:a16="http://schemas.microsoft.com/office/drawing/2014/main" id="{D7C9BA83-CCB6-4608-9240-F0FC7DAE37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4" y="2485"/>
                <a:ext cx="11" cy="10"/>
              </a:xfrm>
              <a:custGeom>
                <a:avLst/>
                <a:gdLst>
                  <a:gd name="T0" fmla="*/ 43 w 43"/>
                  <a:gd name="T1" fmla="*/ 6 h 41"/>
                  <a:gd name="T2" fmla="*/ 27 w 43"/>
                  <a:gd name="T3" fmla="*/ 0 h 41"/>
                  <a:gd name="T4" fmla="*/ 6 w 43"/>
                  <a:gd name="T5" fmla="*/ 9 h 41"/>
                  <a:gd name="T6" fmla="*/ 0 w 43"/>
                  <a:gd name="T7" fmla="*/ 41 h 41"/>
                  <a:gd name="T8" fmla="*/ 18 w 43"/>
                  <a:gd name="T9" fmla="*/ 21 h 41"/>
                  <a:gd name="T10" fmla="*/ 34 w 43"/>
                  <a:gd name="T11" fmla="*/ 31 h 41"/>
                  <a:gd name="T12" fmla="*/ 43 w 43"/>
                  <a:gd name="T13" fmla="*/ 6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3" h="41">
                    <a:moveTo>
                      <a:pt x="43" y="6"/>
                    </a:moveTo>
                    <a:lnTo>
                      <a:pt x="27" y="0"/>
                    </a:lnTo>
                    <a:lnTo>
                      <a:pt x="6" y="9"/>
                    </a:lnTo>
                    <a:lnTo>
                      <a:pt x="0" y="41"/>
                    </a:lnTo>
                    <a:lnTo>
                      <a:pt x="18" y="21"/>
                    </a:lnTo>
                    <a:lnTo>
                      <a:pt x="34" y="31"/>
                    </a:lnTo>
                    <a:lnTo>
                      <a:pt x="43" y="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3" name="Freeform 269">
                <a:extLst>
                  <a:ext uri="{FF2B5EF4-FFF2-40B4-BE49-F238E27FC236}">
                    <a16:creationId xmlns:a16="http://schemas.microsoft.com/office/drawing/2014/main" id="{AAC82679-DC91-40BA-BF67-C5FB0A30E7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4" y="2497"/>
                <a:ext cx="23" cy="10"/>
              </a:xfrm>
              <a:custGeom>
                <a:avLst/>
                <a:gdLst>
                  <a:gd name="T0" fmla="*/ 27 w 93"/>
                  <a:gd name="T1" fmla="*/ 0 h 40"/>
                  <a:gd name="T2" fmla="*/ 3 w 93"/>
                  <a:gd name="T3" fmla="*/ 3 h 40"/>
                  <a:gd name="T4" fmla="*/ 0 w 93"/>
                  <a:gd name="T5" fmla="*/ 19 h 40"/>
                  <a:gd name="T6" fmla="*/ 6 w 93"/>
                  <a:gd name="T7" fmla="*/ 40 h 40"/>
                  <a:gd name="T8" fmla="*/ 47 w 93"/>
                  <a:gd name="T9" fmla="*/ 27 h 40"/>
                  <a:gd name="T10" fmla="*/ 62 w 93"/>
                  <a:gd name="T11" fmla="*/ 31 h 40"/>
                  <a:gd name="T12" fmla="*/ 93 w 93"/>
                  <a:gd name="T13" fmla="*/ 21 h 40"/>
                  <a:gd name="T14" fmla="*/ 81 w 93"/>
                  <a:gd name="T15" fmla="*/ 9 h 40"/>
                  <a:gd name="T16" fmla="*/ 27 w 93"/>
                  <a:gd name="T17" fmla="*/ 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3" h="40">
                    <a:moveTo>
                      <a:pt x="27" y="0"/>
                    </a:moveTo>
                    <a:lnTo>
                      <a:pt x="3" y="3"/>
                    </a:lnTo>
                    <a:lnTo>
                      <a:pt x="0" y="19"/>
                    </a:lnTo>
                    <a:lnTo>
                      <a:pt x="6" y="40"/>
                    </a:lnTo>
                    <a:lnTo>
                      <a:pt x="47" y="27"/>
                    </a:lnTo>
                    <a:lnTo>
                      <a:pt x="62" y="31"/>
                    </a:lnTo>
                    <a:lnTo>
                      <a:pt x="93" y="21"/>
                    </a:lnTo>
                    <a:lnTo>
                      <a:pt x="81" y="9"/>
                    </a:lnTo>
                    <a:lnTo>
                      <a:pt x="27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4" name="Freeform 270">
                <a:extLst>
                  <a:ext uri="{FF2B5EF4-FFF2-40B4-BE49-F238E27FC236}">
                    <a16:creationId xmlns:a16="http://schemas.microsoft.com/office/drawing/2014/main" id="{EF17788F-2558-4EF5-A6D7-0DB17AE331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10" y="2501"/>
                <a:ext cx="22" cy="4"/>
              </a:xfrm>
              <a:custGeom>
                <a:avLst/>
                <a:gdLst>
                  <a:gd name="T0" fmla="*/ 0 w 88"/>
                  <a:gd name="T1" fmla="*/ 10 h 16"/>
                  <a:gd name="T2" fmla="*/ 47 w 88"/>
                  <a:gd name="T3" fmla="*/ 16 h 16"/>
                  <a:gd name="T4" fmla="*/ 88 w 88"/>
                  <a:gd name="T5" fmla="*/ 4 h 16"/>
                  <a:gd name="T6" fmla="*/ 55 w 88"/>
                  <a:gd name="T7" fmla="*/ 0 h 16"/>
                  <a:gd name="T8" fmla="*/ 0 w 88"/>
                  <a:gd name="T9" fmla="*/ 0 h 16"/>
                  <a:gd name="T10" fmla="*/ 0 w 88"/>
                  <a:gd name="T11" fmla="*/ 10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8" h="16">
                    <a:moveTo>
                      <a:pt x="0" y="10"/>
                    </a:moveTo>
                    <a:lnTo>
                      <a:pt x="47" y="16"/>
                    </a:lnTo>
                    <a:lnTo>
                      <a:pt x="88" y="4"/>
                    </a:lnTo>
                    <a:lnTo>
                      <a:pt x="55" y="0"/>
                    </a:lnTo>
                    <a:lnTo>
                      <a:pt x="0" y="0"/>
                    </a:lnTo>
                    <a:lnTo>
                      <a:pt x="0" y="1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5" name="Freeform 271">
                <a:extLst>
                  <a:ext uri="{FF2B5EF4-FFF2-40B4-BE49-F238E27FC236}">
                    <a16:creationId xmlns:a16="http://schemas.microsoft.com/office/drawing/2014/main" id="{90DE83FD-7290-4FAD-A971-462187A3578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0" y="2590"/>
                <a:ext cx="6" cy="11"/>
              </a:xfrm>
              <a:custGeom>
                <a:avLst/>
                <a:gdLst>
                  <a:gd name="T0" fmla="*/ 6 w 25"/>
                  <a:gd name="T1" fmla="*/ 0 h 43"/>
                  <a:gd name="T2" fmla="*/ 0 w 25"/>
                  <a:gd name="T3" fmla="*/ 18 h 43"/>
                  <a:gd name="T4" fmla="*/ 13 w 25"/>
                  <a:gd name="T5" fmla="*/ 43 h 43"/>
                  <a:gd name="T6" fmla="*/ 25 w 25"/>
                  <a:gd name="T7" fmla="*/ 16 h 43"/>
                  <a:gd name="T8" fmla="*/ 19 w 25"/>
                  <a:gd name="T9" fmla="*/ 0 h 43"/>
                  <a:gd name="T10" fmla="*/ 6 w 25"/>
                  <a:gd name="T1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5" h="43">
                    <a:moveTo>
                      <a:pt x="6" y="0"/>
                    </a:moveTo>
                    <a:lnTo>
                      <a:pt x="0" y="18"/>
                    </a:lnTo>
                    <a:lnTo>
                      <a:pt x="13" y="43"/>
                    </a:lnTo>
                    <a:lnTo>
                      <a:pt x="25" y="16"/>
                    </a:lnTo>
                    <a:lnTo>
                      <a:pt x="19" y="0"/>
                    </a:lnTo>
                    <a:lnTo>
                      <a:pt x="6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6" name="Freeform 272">
                <a:extLst>
                  <a:ext uri="{FF2B5EF4-FFF2-40B4-BE49-F238E27FC236}">
                    <a16:creationId xmlns:a16="http://schemas.microsoft.com/office/drawing/2014/main" id="{C104256A-AFAA-4C02-81A3-EC63B45A57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31" y="2578"/>
                <a:ext cx="13" cy="21"/>
              </a:xfrm>
              <a:custGeom>
                <a:avLst/>
                <a:gdLst>
                  <a:gd name="T0" fmla="*/ 12 w 54"/>
                  <a:gd name="T1" fmla="*/ 12 h 85"/>
                  <a:gd name="T2" fmla="*/ 12 w 54"/>
                  <a:gd name="T3" fmla="*/ 47 h 85"/>
                  <a:gd name="T4" fmla="*/ 0 w 54"/>
                  <a:gd name="T5" fmla="*/ 81 h 85"/>
                  <a:gd name="T6" fmla="*/ 34 w 54"/>
                  <a:gd name="T7" fmla="*/ 85 h 85"/>
                  <a:gd name="T8" fmla="*/ 30 w 54"/>
                  <a:gd name="T9" fmla="*/ 66 h 85"/>
                  <a:gd name="T10" fmla="*/ 54 w 54"/>
                  <a:gd name="T11" fmla="*/ 37 h 85"/>
                  <a:gd name="T12" fmla="*/ 53 w 54"/>
                  <a:gd name="T13" fmla="*/ 36 h 85"/>
                  <a:gd name="T14" fmla="*/ 43 w 54"/>
                  <a:gd name="T15" fmla="*/ 0 h 85"/>
                  <a:gd name="T16" fmla="*/ 12 w 54"/>
                  <a:gd name="T17" fmla="*/ 12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4" h="85">
                    <a:moveTo>
                      <a:pt x="12" y="12"/>
                    </a:moveTo>
                    <a:lnTo>
                      <a:pt x="12" y="47"/>
                    </a:lnTo>
                    <a:lnTo>
                      <a:pt x="0" y="81"/>
                    </a:lnTo>
                    <a:lnTo>
                      <a:pt x="34" y="85"/>
                    </a:lnTo>
                    <a:lnTo>
                      <a:pt x="30" y="66"/>
                    </a:lnTo>
                    <a:lnTo>
                      <a:pt x="54" y="37"/>
                    </a:lnTo>
                    <a:lnTo>
                      <a:pt x="53" y="36"/>
                    </a:lnTo>
                    <a:lnTo>
                      <a:pt x="43" y="0"/>
                    </a:lnTo>
                    <a:lnTo>
                      <a:pt x="12" y="1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7" name="Freeform 273">
                <a:extLst>
                  <a:ext uri="{FF2B5EF4-FFF2-40B4-BE49-F238E27FC236}">
                    <a16:creationId xmlns:a16="http://schemas.microsoft.com/office/drawing/2014/main" id="{B03FC17D-DCE6-4F70-B506-10CB8798F5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38" y="2572"/>
                <a:ext cx="16" cy="34"/>
              </a:xfrm>
              <a:custGeom>
                <a:avLst/>
                <a:gdLst>
                  <a:gd name="T0" fmla="*/ 51 w 66"/>
                  <a:gd name="T1" fmla="*/ 0 h 138"/>
                  <a:gd name="T2" fmla="*/ 37 w 66"/>
                  <a:gd name="T3" fmla="*/ 7 h 138"/>
                  <a:gd name="T4" fmla="*/ 27 w 66"/>
                  <a:gd name="T5" fmla="*/ 58 h 138"/>
                  <a:gd name="T6" fmla="*/ 21 w 66"/>
                  <a:gd name="T7" fmla="*/ 85 h 138"/>
                  <a:gd name="T8" fmla="*/ 7 w 66"/>
                  <a:gd name="T9" fmla="*/ 108 h 138"/>
                  <a:gd name="T10" fmla="*/ 0 w 66"/>
                  <a:gd name="T11" fmla="*/ 120 h 138"/>
                  <a:gd name="T12" fmla="*/ 6 w 66"/>
                  <a:gd name="T13" fmla="*/ 138 h 138"/>
                  <a:gd name="T14" fmla="*/ 21 w 66"/>
                  <a:gd name="T15" fmla="*/ 138 h 138"/>
                  <a:gd name="T16" fmla="*/ 27 w 66"/>
                  <a:gd name="T17" fmla="*/ 113 h 138"/>
                  <a:gd name="T18" fmla="*/ 56 w 66"/>
                  <a:gd name="T19" fmla="*/ 104 h 138"/>
                  <a:gd name="T20" fmla="*/ 62 w 66"/>
                  <a:gd name="T21" fmla="*/ 95 h 138"/>
                  <a:gd name="T22" fmla="*/ 47 w 66"/>
                  <a:gd name="T23" fmla="*/ 79 h 138"/>
                  <a:gd name="T24" fmla="*/ 49 w 66"/>
                  <a:gd name="T25" fmla="*/ 35 h 138"/>
                  <a:gd name="T26" fmla="*/ 66 w 66"/>
                  <a:gd name="T27" fmla="*/ 44 h 138"/>
                  <a:gd name="T28" fmla="*/ 66 w 66"/>
                  <a:gd name="T29" fmla="*/ 19 h 138"/>
                  <a:gd name="T30" fmla="*/ 51 w 66"/>
                  <a:gd name="T31" fmla="*/ 0 h 1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66" h="138">
                    <a:moveTo>
                      <a:pt x="51" y="0"/>
                    </a:moveTo>
                    <a:lnTo>
                      <a:pt x="37" y="7"/>
                    </a:lnTo>
                    <a:lnTo>
                      <a:pt x="27" y="58"/>
                    </a:lnTo>
                    <a:lnTo>
                      <a:pt x="21" y="85"/>
                    </a:lnTo>
                    <a:lnTo>
                      <a:pt x="7" y="108"/>
                    </a:lnTo>
                    <a:lnTo>
                      <a:pt x="0" y="120"/>
                    </a:lnTo>
                    <a:lnTo>
                      <a:pt x="6" y="138"/>
                    </a:lnTo>
                    <a:lnTo>
                      <a:pt x="21" y="138"/>
                    </a:lnTo>
                    <a:lnTo>
                      <a:pt x="27" y="113"/>
                    </a:lnTo>
                    <a:lnTo>
                      <a:pt x="56" y="104"/>
                    </a:lnTo>
                    <a:lnTo>
                      <a:pt x="62" y="95"/>
                    </a:lnTo>
                    <a:lnTo>
                      <a:pt x="47" y="79"/>
                    </a:lnTo>
                    <a:lnTo>
                      <a:pt x="49" y="35"/>
                    </a:lnTo>
                    <a:lnTo>
                      <a:pt x="66" y="44"/>
                    </a:lnTo>
                    <a:lnTo>
                      <a:pt x="66" y="19"/>
                    </a:lnTo>
                    <a:lnTo>
                      <a:pt x="51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8" name="Freeform 274">
                <a:extLst>
                  <a:ext uri="{FF2B5EF4-FFF2-40B4-BE49-F238E27FC236}">
                    <a16:creationId xmlns:a16="http://schemas.microsoft.com/office/drawing/2014/main" id="{139CFF94-9C59-45A4-82B3-2368EE8386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86" y="2609"/>
                <a:ext cx="3" cy="18"/>
              </a:xfrm>
              <a:custGeom>
                <a:avLst/>
                <a:gdLst>
                  <a:gd name="T0" fmla="*/ 3 w 15"/>
                  <a:gd name="T1" fmla="*/ 74 h 74"/>
                  <a:gd name="T2" fmla="*/ 15 w 15"/>
                  <a:gd name="T3" fmla="*/ 27 h 74"/>
                  <a:gd name="T4" fmla="*/ 9 w 15"/>
                  <a:gd name="T5" fmla="*/ 0 h 74"/>
                  <a:gd name="T6" fmla="*/ 0 w 15"/>
                  <a:gd name="T7" fmla="*/ 43 h 74"/>
                  <a:gd name="T8" fmla="*/ 3 w 15"/>
                  <a:gd name="T9" fmla="*/ 74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74">
                    <a:moveTo>
                      <a:pt x="3" y="74"/>
                    </a:moveTo>
                    <a:lnTo>
                      <a:pt x="15" y="27"/>
                    </a:lnTo>
                    <a:lnTo>
                      <a:pt x="9" y="0"/>
                    </a:lnTo>
                    <a:lnTo>
                      <a:pt x="0" y="43"/>
                    </a:lnTo>
                    <a:lnTo>
                      <a:pt x="3" y="7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9" name="Freeform 275">
                <a:extLst>
                  <a:ext uri="{FF2B5EF4-FFF2-40B4-BE49-F238E27FC236}">
                    <a16:creationId xmlns:a16="http://schemas.microsoft.com/office/drawing/2014/main" id="{76E73609-3327-4002-BA8D-148A0E0064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23" y="2535"/>
                <a:ext cx="30" cy="21"/>
              </a:xfrm>
              <a:custGeom>
                <a:avLst/>
                <a:gdLst>
                  <a:gd name="T0" fmla="*/ 113 w 119"/>
                  <a:gd name="T1" fmla="*/ 64 h 85"/>
                  <a:gd name="T2" fmla="*/ 119 w 119"/>
                  <a:gd name="T3" fmla="*/ 35 h 85"/>
                  <a:gd name="T4" fmla="*/ 103 w 119"/>
                  <a:gd name="T5" fmla="*/ 17 h 85"/>
                  <a:gd name="T6" fmla="*/ 78 w 119"/>
                  <a:gd name="T7" fmla="*/ 0 h 85"/>
                  <a:gd name="T8" fmla="*/ 37 w 119"/>
                  <a:gd name="T9" fmla="*/ 0 h 85"/>
                  <a:gd name="T10" fmla="*/ 19 w 119"/>
                  <a:gd name="T11" fmla="*/ 13 h 85"/>
                  <a:gd name="T12" fmla="*/ 0 w 119"/>
                  <a:gd name="T13" fmla="*/ 13 h 85"/>
                  <a:gd name="T14" fmla="*/ 0 w 119"/>
                  <a:gd name="T15" fmla="*/ 39 h 85"/>
                  <a:gd name="T16" fmla="*/ 12 w 119"/>
                  <a:gd name="T17" fmla="*/ 60 h 85"/>
                  <a:gd name="T18" fmla="*/ 59 w 119"/>
                  <a:gd name="T19" fmla="*/ 85 h 85"/>
                  <a:gd name="T20" fmla="*/ 113 w 119"/>
                  <a:gd name="T21" fmla="*/ 64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9" h="85">
                    <a:moveTo>
                      <a:pt x="113" y="64"/>
                    </a:moveTo>
                    <a:lnTo>
                      <a:pt x="119" y="35"/>
                    </a:lnTo>
                    <a:lnTo>
                      <a:pt x="103" y="17"/>
                    </a:lnTo>
                    <a:lnTo>
                      <a:pt x="78" y="0"/>
                    </a:lnTo>
                    <a:lnTo>
                      <a:pt x="37" y="0"/>
                    </a:lnTo>
                    <a:lnTo>
                      <a:pt x="19" y="13"/>
                    </a:lnTo>
                    <a:lnTo>
                      <a:pt x="0" y="13"/>
                    </a:lnTo>
                    <a:lnTo>
                      <a:pt x="0" y="39"/>
                    </a:lnTo>
                    <a:lnTo>
                      <a:pt x="12" y="60"/>
                    </a:lnTo>
                    <a:lnTo>
                      <a:pt x="59" y="85"/>
                    </a:lnTo>
                    <a:lnTo>
                      <a:pt x="113" y="6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0" name="Freeform 276">
                <a:extLst>
                  <a:ext uri="{FF2B5EF4-FFF2-40B4-BE49-F238E27FC236}">
                    <a16:creationId xmlns:a16="http://schemas.microsoft.com/office/drawing/2014/main" id="{8C9BCE82-6168-4336-8745-88FC2D726B5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9" y="2560"/>
                <a:ext cx="7" cy="7"/>
              </a:xfrm>
              <a:custGeom>
                <a:avLst/>
                <a:gdLst>
                  <a:gd name="T0" fmla="*/ 29 w 29"/>
                  <a:gd name="T1" fmla="*/ 10 h 28"/>
                  <a:gd name="T2" fmla="*/ 25 w 29"/>
                  <a:gd name="T3" fmla="*/ 0 h 28"/>
                  <a:gd name="T4" fmla="*/ 10 w 29"/>
                  <a:gd name="T5" fmla="*/ 0 h 28"/>
                  <a:gd name="T6" fmla="*/ 0 w 29"/>
                  <a:gd name="T7" fmla="*/ 12 h 28"/>
                  <a:gd name="T8" fmla="*/ 19 w 29"/>
                  <a:gd name="T9" fmla="*/ 28 h 28"/>
                  <a:gd name="T10" fmla="*/ 29 w 29"/>
                  <a:gd name="T11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8">
                    <a:moveTo>
                      <a:pt x="29" y="10"/>
                    </a:moveTo>
                    <a:lnTo>
                      <a:pt x="25" y="0"/>
                    </a:lnTo>
                    <a:lnTo>
                      <a:pt x="10" y="0"/>
                    </a:lnTo>
                    <a:lnTo>
                      <a:pt x="0" y="12"/>
                    </a:lnTo>
                    <a:lnTo>
                      <a:pt x="19" y="28"/>
                    </a:lnTo>
                    <a:lnTo>
                      <a:pt x="29" y="1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1" name="Freeform 277">
                <a:extLst>
                  <a:ext uri="{FF2B5EF4-FFF2-40B4-BE49-F238E27FC236}">
                    <a16:creationId xmlns:a16="http://schemas.microsoft.com/office/drawing/2014/main" id="{6FE45DB8-FF31-46AC-B777-9116485A82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5" y="2673"/>
                <a:ext cx="19" cy="8"/>
              </a:xfrm>
              <a:custGeom>
                <a:avLst/>
                <a:gdLst>
                  <a:gd name="T0" fmla="*/ 71 w 75"/>
                  <a:gd name="T1" fmla="*/ 0 h 34"/>
                  <a:gd name="T2" fmla="*/ 16 w 75"/>
                  <a:gd name="T3" fmla="*/ 0 h 34"/>
                  <a:gd name="T4" fmla="*/ 0 w 75"/>
                  <a:gd name="T5" fmla="*/ 34 h 34"/>
                  <a:gd name="T6" fmla="*/ 75 w 75"/>
                  <a:gd name="T7" fmla="*/ 19 h 34"/>
                  <a:gd name="T8" fmla="*/ 71 w 75"/>
                  <a:gd name="T9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5" h="34">
                    <a:moveTo>
                      <a:pt x="71" y="0"/>
                    </a:moveTo>
                    <a:lnTo>
                      <a:pt x="16" y="0"/>
                    </a:lnTo>
                    <a:lnTo>
                      <a:pt x="0" y="34"/>
                    </a:lnTo>
                    <a:lnTo>
                      <a:pt x="75" y="19"/>
                    </a:lnTo>
                    <a:lnTo>
                      <a:pt x="71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2" name="Freeform 278">
                <a:extLst>
                  <a:ext uri="{FF2B5EF4-FFF2-40B4-BE49-F238E27FC236}">
                    <a16:creationId xmlns:a16="http://schemas.microsoft.com/office/drawing/2014/main" id="{AAFC3412-16EF-4488-96E9-6C6DE07C4D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11" y="2657"/>
                <a:ext cx="24" cy="13"/>
              </a:xfrm>
              <a:custGeom>
                <a:avLst/>
                <a:gdLst>
                  <a:gd name="T0" fmla="*/ 65 w 98"/>
                  <a:gd name="T1" fmla="*/ 45 h 51"/>
                  <a:gd name="T2" fmla="*/ 74 w 98"/>
                  <a:gd name="T3" fmla="*/ 29 h 51"/>
                  <a:gd name="T4" fmla="*/ 98 w 98"/>
                  <a:gd name="T5" fmla="*/ 13 h 51"/>
                  <a:gd name="T6" fmla="*/ 80 w 98"/>
                  <a:gd name="T7" fmla="*/ 0 h 51"/>
                  <a:gd name="T8" fmla="*/ 39 w 98"/>
                  <a:gd name="T9" fmla="*/ 16 h 51"/>
                  <a:gd name="T10" fmla="*/ 18 w 98"/>
                  <a:gd name="T11" fmla="*/ 10 h 51"/>
                  <a:gd name="T12" fmla="*/ 2 w 98"/>
                  <a:gd name="T13" fmla="*/ 31 h 51"/>
                  <a:gd name="T14" fmla="*/ 0 w 98"/>
                  <a:gd name="T15" fmla="*/ 51 h 51"/>
                  <a:gd name="T16" fmla="*/ 24 w 98"/>
                  <a:gd name="T17" fmla="*/ 35 h 51"/>
                  <a:gd name="T18" fmla="*/ 65 w 98"/>
                  <a:gd name="T19" fmla="*/ 45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98" h="51">
                    <a:moveTo>
                      <a:pt x="65" y="45"/>
                    </a:moveTo>
                    <a:lnTo>
                      <a:pt x="74" y="29"/>
                    </a:lnTo>
                    <a:lnTo>
                      <a:pt x="98" y="13"/>
                    </a:lnTo>
                    <a:lnTo>
                      <a:pt x="80" y="0"/>
                    </a:lnTo>
                    <a:lnTo>
                      <a:pt x="39" y="16"/>
                    </a:lnTo>
                    <a:lnTo>
                      <a:pt x="18" y="10"/>
                    </a:lnTo>
                    <a:lnTo>
                      <a:pt x="2" y="31"/>
                    </a:lnTo>
                    <a:lnTo>
                      <a:pt x="0" y="51"/>
                    </a:lnTo>
                    <a:lnTo>
                      <a:pt x="24" y="35"/>
                    </a:lnTo>
                    <a:lnTo>
                      <a:pt x="65" y="4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3" name="Freeform 279">
                <a:extLst>
                  <a:ext uri="{FF2B5EF4-FFF2-40B4-BE49-F238E27FC236}">
                    <a16:creationId xmlns:a16="http://schemas.microsoft.com/office/drawing/2014/main" id="{E60070FD-1576-4CCE-9F94-CA2D053566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8" y="2671"/>
                <a:ext cx="8" cy="5"/>
              </a:xfrm>
              <a:custGeom>
                <a:avLst/>
                <a:gdLst>
                  <a:gd name="T0" fmla="*/ 0 w 31"/>
                  <a:gd name="T1" fmla="*/ 13 h 19"/>
                  <a:gd name="T2" fmla="*/ 18 w 31"/>
                  <a:gd name="T3" fmla="*/ 19 h 19"/>
                  <a:gd name="T4" fmla="*/ 31 w 31"/>
                  <a:gd name="T5" fmla="*/ 9 h 19"/>
                  <a:gd name="T6" fmla="*/ 0 w 31"/>
                  <a:gd name="T7" fmla="*/ 0 h 19"/>
                  <a:gd name="T8" fmla="*/ 0 w 31"/>
                  <a:gd name="T9" fmla="*/ 1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19">
                    <a:moveTo>
                      <a:pt x="0" y="13"/>
                    </a:moveTo>
                    <a:lnTo>
                      <a:pt x="18" y="19"/>
                    </a:lnTo>
                    <a:lnTo>
                      <a:pt x="31" y="9"/>
                    </a:lnTo>
                    <a:lnTo>
                      <a:pt x="0" y="0"/>
                    </a:lnTo>
                    <a:lnTo>
                      <a:pt x="0" y="1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4" name="Freeform 280">
                <a:extLst>
                  <a:ext uri="{FF2B5EF4-FFF2-40B4-BE49-F238E27FC236}">
                    <a16:creationId xmlns:a16="http://schemas.microsoft.com/office/drawing/2014/main" id="{09446763-5BBD-4DDE-A90B-9065C862CF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9" y="2677"/>
                <a:ext cx="57" cy="32"/>
              </a:xfrm>
              <a:custGeom>
                <a:avLst/>
                <a:gdLst>
                  <a:gd name="T0" fmla="*/ 227 w 227"/>
                  <a:gd name="T1" fmla="*/ 9 h 125"/>
                  <a:gd name="T2" fmla="*/ 196 w 227"/>
                  <a:gd name="T3" fmla="*/ 0 h 125"/>
                  <a:gd name="T4" fmla="*/ 156 w 227"/>
                  <a:gd name="T5" fmla="*/ 19 h 125"/>
                  <a:gd name="T6" fmla="*/ 143 w 227"/>
                  <a:gd name="T7" fmla="*/ 12 h 125"/>
                  <a:gd name="T8" fmla="*/ 112 w 227"/>
                  <a:gd name="T9" fmla="*/ 21 h 125"/>
                  <a:gd name="T10" fmla="*/ 90 w 227"/>
                  <a:gd name="T11" fmla="*/ 19 h 125"/>
                  <a:gd name="T12" fmla="*/ 22 w 227"/>
                  <a:gd name="T13" fmla="*/ 35 h 125"/>
                  <a:gd name="T14" fmla="*/ 0 w 227"/>
                  <a:gd name="T15" fmla="*/ 68 h 125"/>
                  <a:gd name="T16" fmla="*/ 0 w 227"/>
                  <a:gd name="T17" fmla="*/ 78 h 125"/>
                  <a:gd name="T18" fmla="*/ 15 w 227"/>
                  <a:gd name="T19" fmla="*/ 72 h 125"/>
                  <a:gd name="T20" fmla="*/ 18 w 227"/>
                  <a:gd name="T21" fmla="*/ 90 h 125"/>
                  <a:gd name="T22" fmla="*/ 0 w 227"/>
                  <a:gd name="T23" fmla="*/ 96 h 125"/>
                  <a:gd name="T24" fmla="*/ 8 w 227"/>
                  <a:gd name="T25" fmla="*/ 125 h 125"/>
                  <a:gd name="T26" fmla="*/ 59 w 227"/>
                  <a:gd name="T27" fmla="*/ 94 h 125"/>
                  <a:gd name="T28" fmla="*/ 94 w 227"/>
                  <a:gd name="T29" fmla="*/ 88 h 125"/>
                  <a:gd name="T30" fmla="*/ 115 w 227"/>
                  <a:gd name="T31" fmla="*/ 72 h 125"/>
                  <a:gd name="T32" fmla="*/ 143 w 227"/>
                  <a:gd name="T33" fmla="*/ 68 h 125"/>
                  <a:gd name="T34" fmla="*/ 156 w 227"/>
                  <a:gd name="T35" fmla="*/ 53 h 125"/>
                  <a:gd name="T36" fmla="*/ 199 w 227"/>
                  <a:gd name="T37" fmla="*/ 37 h 125"/>
                  <a:gd name="T38" fmla="*/ 227 w 227"/>
                  <a:gd name="T39" fmla="*/ 9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227" h="125">
                    <a:moveTo>
                      <a:pt x="227" y="9"/>
                    </a:moveTo>
                    <a:lnTo>
                      <a:pt x="196" y="0"/>
                    </a:lnTo>
                    <a:lnTo>
                      <a:pt x="156" y="19"/>
                    </a:lnTo>
                    <a:lnTo>
                      <a:pt x="143" y="12"/>
                    </a:lnTo>
                    <a:lnTo>
                      <a:pt x="112" y="21"/>
                    </a:lnTo>
                    <a:lnTo>
                      <a:pt x="90" y="19"/>
                    </a:lnTo>
                    <a:lnTo>
                      <a:pt x="22" y="35"/>
                    </a:lnTo>
                    <a:lnTo>
                      <a:pt x="0" y="68"/>
                    </a:lnTo>
                    <a:lnTo>
                      <a:pt x="0" y="78"/>
                    </a:lnTo>
                    <a:lnTo>
                      <a:pt x="15" y="72"/>
                    </a:lnTo>
                    <a:lnTo>
                      <a:pt x="18" y="90"/>
                    </a:lnTo>
                    <a:lnTo>
                      <a:pt x="0" y="96"/>
                    </a:lnTo>
                    <a:lnTo>
                      <a:pt x="8" y="125"/>
                    </a:lnTo>
                    <a:lnTo>
                      <a:pt x="59" y="94"/>
                    </a:lnTo>
                    <a:lnTo>
                      <a:pt x="94" y="88"/>
                    </a:lnTo>
                    <a:lnTo>
                      <a:pt x="115" y="72"/>
                    </a:lnTo>
                    <a:lnTo>
                      <a:pt x="143" y="68"/>
                    </a:lnTo>
                    <a:lnTo>
                      <a:pt x="156" y="53"/>
                    </a:lnTo>
                    <a:lnTo>
                      <a:pt x="199" y="37"/>
                    </a:lnTo>
                    <a:lnTo>
                      <a:pt x="227" y="9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5" name="Freeform 281">
                <a:extLst>
                  <a:ext uri="{FF2B5EF4-FFF2-40B4-BE49-F238E27FC236}">
                    <a16:creationId xmlns:a16="http://schemas.microsoft.com/office/drawing/2014/main" id="{2F01AAA3-A482-4D99-AA85-EF9403EA39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0" y="2695"/>
                <a:ext cx="43" cy="38"/>
              </a:xfrm>
              <a:custGeom>
                <a:avLst/>
                <a:gdLst>
                  <a:gd name="T0" fmla="*/ 107 w 172"/>
                  <a:gd name="T1" fmla="*/ 26 h 154"/>
                  <a:gd name="T2" fmla="*/ 91 w 172"/>
                  <a:gd name="T3" fmla="*/ 57 h 154"/>
                  <a:gd name="T4" fmla="*/ 70 w 172"/>
                  <a:gd name="T5" fmla="*/ 51 h 154"/>
                  <a:gd name="T6" fmla="*/ 64 w 172"/>
                  <a:gd name="T7" fmla="*/ 41 h 154"/>
                  <a:gd name="T8" fmla="*/ 25 w 172"/>
                  <a:gd name="T9" fmla="*/ 76 h 154"/>
                  <a:gd name="T10" fmla="*/ 17 w 172"/>
                  <a:gd name="T11" fmla="*/ 106 h 154"/>
                  <a:gd name="T12" fmla="*/ 31 w 172"/>
                  <a:gd name="T13" fmla="*/ 123 h 154"/>
                  <a:gd name="T14" fmla="*/ 7 w 172"/>
                  <a:gd name="T15" fmla="*/ 135 h 154"/>
                  <a:gd name="T16" fmla="*/ 0 w 172"/>
                  <a:gd name="T17" fmla="*/ 154 h 154"/>
                  <a:gd name="T18" fmla="*/ 31 w 172"/>
                  <a:gd name="T19" fmla="*/ 154 h 154"/>
                  <a:gd name="T20" fmla="*/ 54 w 172"/>
                  <a:gd name="T21" fmla="*/ 145 h 154"/>
                  <a:gd name="T22" fmla="*/ 64 w 172"/>
                  <a:gd name="T23" fmla="*/ 135 h 154"/>
                  <a:gd name="T24" fmla="*/ 94 w 172"/>
                  <a:gd name="T25" fmla="*/ 131 h 154"/>
                  <a:gd name="T26" fmla="*/ 150 w 172"/>
                  <a:gd name="T27" fmla="*/ 76 h 154"/>
                  <a:gd name="T28" fmla="*/ 162 w 172"/>
                  <a:gd name="T29" fmla="*/ 57 h 154"/>
                  <a:gd name="T30" fmla="*/ 154 w 172"/>
                  <a:gd name="T31" fmla="*/ 28 h 154"/>
                  <a:gd name="T32" fmla="*/ 172 w 172"/>
                  <a:gd name="T33" fmla="*/ 22 h 154"/>
                  <a:gd name="T34" fmla="*/ 169 w 172"/>
                  <a:gd name="T35" fmla="*/ 4 h 154"/>
                  <a:gd name="T36" fmla="*/ 154 w 172"/>
                  <a:gd name="T37" fmla="*/ 10 h 154"/>
                  <a:gd name="T38" fmla="*/ 154 w 172"/>
                  <a:gd name="T39" fmla="*/ 0 h 154"/>
                  <a:gd name="T40" fmla="*/ 107 w 172"/>
                  <a:gd name="T41" fmla="*/ 26 h 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2" h="154">
                    <a:moveTo>
                      <a:pt x="107" y="26"/>
                    </a:moveTo>
                    <a:lnTo>
                      <a:pt x="91" y="57"/>
                    </a:lnTo>
                    <a:lnTo>
                      <a:pt x="70" y="51"/>
                    </a:lnTo>
                    <a:lnTo>
                      <a:pt x="64" y="41"/>
                    </a:lnTo>
                    <a:lnTo>
                      <a:pt x="25" y="76"/>
                    </a:lnTo>
                    <a:lnTo>
                      <a:pt x="17" y="106"/>
                    </a:lnTo>
                    <a:lnTo>
                      <a:pt x="31" y="123"/>
                    </a:lnTo>
                    <a:lnTo>
                      <a:pt x="7" y="135"/>
                    </a:lnTo>
                    <a:lnTo>
                      <a:pt x="0" y="154"/>
                    </a:lnTo>
                    <a:lnTo>
                      <a:pt x="31" y="154"/>
                    </a:lnTo>
                    <a:lnTo>
                      <a:pt x="54" y="145"/>
                    </a:lnTo>
                    <a:lnTo>
                      <a:pt x="64" y="135"/>
                    </a:lnTo>
                    <a:lnTo>
                      <a:pt x="94" y="131"/>
                    </a:lnTo>
                    <a:lnTo>
                      <a:pt x="150" y="76"/>
                    </a:lnTo>
                    <a:lnTo>
                      <a:pt x="162" y="57"/>
                    </a:lnTo>
                    <a:lnTo>
                      <a:pt x="154" y="28"/>
                    </a:lnTo>
                    <a:lnTo>
                      <a:pt x="172" y="22"/>
                    </a:lnTo>
                    <a:lnTo>
                      <a:pt x="169" y="4"/>
                    </a:lnTo>
                    <a:lnTo>
                      <a:pt x="154" y="10"/>
                    </a:lnTo>
                    <a:lnTo>
                      <a:pt x="154" y="0"/>
                    </a:lnTo>
                    <a:lnTo>
                      <a:pt x="107" y="2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6" name="Freeform 282">
                <a:extLst>
                  <a:ext uri="{FF2B5EF4-FFF2-40B4-BE49-F238E27FC236}">
                    <a16:creationId xmlns:a16="http://schemas.microsoft.com/office/drawing/2014/main" id="{E2F21757-5D2F-4CA5-983A-A854BF1921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6" y="2701"/>
                <a:ext cx="11" cy="8"/>
              </a:xfrm>
              <a:custGeom>
                <a:avLst/>
                <a:gdLst>
                  <a:gd name="T0" fmla="*/ 27 w 43"/>
                  <a:gd name="T1" fmla="*/ 31 h 31"/>
                  <a:gd name="T2" fmla="*/ 43 w 43"/>
                  <a:gd name="T3" fmla="*/ 0 h 31"/>
                  <a:gd name="T4" fmla="*/ 0 w 43"/>
                  <a:gd name="T5" fmla="*/ 15 h 31"/>
                  <a:gd name="T6" fmla="*/ 6 w 43"/>
                  <a:gd name="T7" fmla="*/ 25 h 31"/>
                  <a:gd name="T8" fmla="*/ 27 w 43"/>
                  <a:gd name="T9" fmla="*/ 31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31">
                    <a:moveTo>
                      <a:pt x="27" y="31"/>
                    </a:moveTo>
                    <a:lnTo>
                      <a:pt x="43" y="0"/>
                    </a:lnTo>
                    <a:lnTo>
                      <a:pt x="0" y="15"/>
                    </a:lnTo>
                    <a:lnTo>
                      <a:pt x="6" y="25"/>
                    </a:lnTo>
                    <a:lnTo>
                      <a:pt x="27" y="31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7" name="Freeform 283">
                <a:extLst>
                  <a:ext uri="{FF2B5EF4-FFF2-40B4-BE49-F238E27FC236}">
                    <a16:creationId xmlns:a16="http://schemas.microsoft.com/office/drawing/2014/main" id="{4817FFB2-D027-40C2-9411-C67B95EB65E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8" y="2673"/>
                <a:ext cx="6" cy="11"/>
              </a:xfrm>
              <a:custGeom>
                <a:avLst/>
                <a:gdLst>
                  <a:gd name="T0" fmla="*/ 27 w 27"/>
                  <a:gd name="T1" fmla="*/ 16 h 41"/>
                  <a:gd name="T2" fmla="*/ 24 w 27"/>
                  <a:gd name="T3" fmla="*/ 0 h 41"/>
                  <a:gd name="T4" fmla="*/ 0 w 27"/>
                  <a:gd name="T5" fmla="*/ 28 h 41"/>
                  <a:gd name="T6" fmla="*/ 8 w 27"/>
                  <a:gd name="T7" fmla="*/ 41 h 41"/>
                  <a:gd name="T8" fmla="*/ 27 w 27"/>
                  <a:gd name="T9" fmla="*/ 16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41">
                    <a:moveTo>
                      <a:pt x="27" y="16"/>
                    </a:moveTo>
                    <a:lnTo>
                      <a:pt x="24" y="0"/>
                    </a:lnTo>
                    <a:lnTo>
                      <a:pt x="0" y="28"/>
                    </a:lnTo>
                    <a:lnTo>
                      <a:pt x="8" y="41"/>
                    </a:lnTo>
                    <a:lnTo>
                      <a:pt x="27" y="1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8" name="Freeform 284">
                <a:extLst>
                  <a:ext uri="{FF2B5EF4-FFF2-40B4-BE49-F238E27FC236}">
                    <a16:creationId xmlns:a16="http://schemas.microsoft.com/office/drawing/2014/main" id="{ADF99FBC-9E0E-41AC-A02B-6BABCB9292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9" y="2673"/>
                <a:ext cx="17" cy="12"/>
              </a:xfrm>
              <a:custGeom>
                <a:avLst/>
                <a:gdLst>
                  <a:gd name="T0" fmla="*/ 70 w 70"/>
                  <a:gd name="T1" fmla="*/ 10 h 47"/>
                  <a:gd name="T2" fmla="*/ 57 w 70"/>
                  <a:gd name="T3" fmla="*/ 0 h 47"/>
                  <a:gd name="T4" fmla="*/ 19 w 70"/>
                  <a:gd name="T5" fmla="*/ 10 h 47"/>
                  <a:gd name="T6" fmla="*/ 0 w 70"/>
                  <a:gd name="T7" fmla="*/ 41 h 47"/>
                  <a:gd name="T8" fmla="*/ 16 w 70"/>
                  <a:gd name="T9" fmla="*/ 47 h 47"/>
                  <a:gd name="T10" fmla="*/ 41 w 70"/>
                  <a:gd name="T11" fmla="*/ 25 h 47"/>
                  <a:gd name="T12" fmla="*/ 70 w 70"/>
                  <a:gd name="T13" fmla="*/ 10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0" h="47">
                    <a:moveTo>
                      <a:pt x="70" y="10"/>
                    </a:moveTo>
                    <a:lnTo>
                      <a:pt x="57" y="0"/>
                    </a:lnTo>
                    <a:lnTo>
                      <a:pt x="19" y="10"/>
                    </a:lnTo>
                    <a:lnTo>
                      <a:pt x="0" y="41"/>
                    </a:lnTo>
                    <a:lnTo>
                      <a:pt x="16" y="47"/>
                    </a:lnTo>
                    <a:lnTo>
                      <a:pt x="41" y="25"/>
                    </a:lnTo>
                    <a:lnTo>
                      <a:pt x="70" y="1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9" name="Freeform 285">
                <a:extLst>
                  <a:ext uri="{FF2B5EF4-FFF2-40B4-BE49-F238E27FC236}">
                    <a16:creationId xmlns:a16="http://schemas.microsoft.com/office/drawing/2014/main" id="{F8AE6FE4-79ED-4CBF-A099-491F95779C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34" y="2734"/>
                <a:ext cx="15" cy="14"/>
              </a:xfrm>
              <a:custGeom>
                <a:avLst/>
                <a:gdLst>
                  <a:gd name="T0" fmla="*/ 59 w 59"/>
                  <a:gd name="T1" fmla="*/ 0 h 53"/>
                  <a:gd name="T2" fmla="*/ 22 w 59"/>
                  <a:gd name="T3" fmla="*/ 31 h 53"/>
                  <a:gd name="T4" fmla="*/ 0 w 59"/>
                  <a:gd name="T5" fmla="*/ 37 h 53"/>
                  <a:gd name="T6" fmla="*/ 0 w 59"/>
                  <a:gd name="T7" fmla="*/ 53 h 53"/>
                  <a:gd name="T8" fmla="*/ 35 w 59"/>
                  <a:gd name="T9" fmla="*/ 43 h 53"/>
                  <a:gd name="T10" fmla="*/ 57 w 59"/>
                  <a:gd name="T11" fmla="*/ 28 h 53"/>
                  <a:gd name="T12" fmla="*/ 59 w 59"/>
                  <a:gd name="T13" fmla="*/ 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9" h="53">
                    <a:moveTo>
                      <a:pt x="59" y="0"/>
                    </a:moveTo>
                    <a:lnTo>
                      <a:pt x="22" y="31"/>
                    </a:lnTo>
                    <a:lnTo>
                      <a:pt x="0" y="37"/>
                    </a:lnTo>
                    <a:lnTo>
                      <a:pt x="0" y="53"/>
                    </a:lnTo>
                    <a:lnTo>
                      <a:pt x="35" y="43"/>
                    </a:lnTo>
                    <a:lnTo>
                      <a:pt x="57" y="28"/>
                    </a:lnTo>
                    <a:lnTo>
                      <a:pt x="59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0" name="Freeform 286">
                <a:extLst>
                  <a:ext uri="{FF2B5EF4-FFF2-40B4-BE49-F238E27FC236}">
                    <a16:creationId xmlns:a16="http://schemas.microsoft.com/office/drawing/2014/main" id="{A917832F-E35B-4015-B960-5D6024D2E9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44" y="2704"/>
                <a:ext cx="44" cy="27"/>
              </a:xfrm>
              <a:custGeom>
                <a:avLst/>
                <a:gdLst>
                  <a:gd name="T0" fmla="*/ 146 w 175"/>
                  <a:gd name="T1" fmla="*/ 34 h 109"/>
                  <a:gd name="T2" fmla="*/ 128 w 175"/>
                  <a:gd name="T3" fmla="*/ 38 h 109"/>
                  <a:gd name="T4" fmla="*/ 125 w 175"/>
                  <a:gd name="T5" fmla="*/ 21 h 109"/>
                  <a:gd name="T6" fmla="*/ 101 w 175"/>
                  <a:gd name="T7" fmla="*/ 0 h 109"/>
                  <a:gd name="T8" fmla="*/ 25 w 175"/>
                  <a:gd name="T9" fmla="*/ 9 h 109"/>
                  <a:gd name="T10" fmla="*/ 0 w 175"/>
                  <a:gd name="T11" fmla="*/ 28 h 109"/>
                  <a:gd name="T12" fmla="*/ 13 w 175"/>
                  <a:gd name="T13" fmla="*/ 44 h 109"/>
                  <a:gd name="T14" fmla="*/ 44 w 175"/>
                  <a:gd name="T15" fmla="*/ 54 h 109"/>
                  <a:gd name="T16" fmla="*/ 50 w 175"/>
                  <a:gd name="T17" fmla="*/ 47 h 109"/>
                  <a:gd name="T18" fmla="*/ 66 w 175"/>
                  <a:gd name="T19" fmla="*/ 50 h 109"/>
                  <a:gd name="T20" fmla="*/ 78 w 175"/>
                  <a:gd name="T21" fmla="*/ 66 h 109"/>
                  <a:gd name="T22" fmla="*/ 94 w 175"/>
                  <a:gd name="T23" fmla="*/ 72 h 109"/>
                  <a:gd name="T24" fmla="*/ 113 w 175"/>
                  <a:gd name="T25" fmla="*/ 99 h 109"/>
                  <a:gd name="T26" fmla="*/ 140 w 175"/>
                  <a:gd name="T27" fmla="*/ 109 h 109"/>
                  <a:gd name="T28" fmla="*/ 166 w 175"/>
                  <a:gd name="T29" fmla="*/ 97 h 109"/>
                  <a:gd name="T30" fmla="*/ 175 w 175"/>
                  <a:gd name="T31" fmla="*/ 75 h 109"/>
                  <a:gd name="T32" fmla="*/ 146 w 175"/>
                  <a:gd name="T33" fmla="*/ 34 h 1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75" h="109">
                    <a:moveTo>
                      <a:pt x="146" y="34"/>
                    </a:moveTo>
                    <a:lnTo>
                      <a:pt x="128" y="38"/>
                    </a:lnTo>
                    <a:lnTo>
                      <a:pt x="125" y="21"/>
                    </a:lnTo>
                    <a:lnTo>
                      <a:pt x="101" y="0"/>
                    </a:lnTo>
                    <a:lnTo>
                      <a:pt x="25" y="9"/>
                    </a:lnTo>
                    <a:lnTo>
                      <a:pt x="0" y="28"/>
                    </a:lnTo>
                    <a:lnTo>
                      <a:pt x="13" y="44"/>
                    </a:lnTo>
                    <a:lnTo>
                      <a:pt x="44" y="54"/>
                    </a:lnTo>
                    <a:lnTo>
                      <a:pt x="50" y="47"/>
                    </a:lnTo>
                    <a:lnTo>
                      <a:pt x="66" y="50"/>
                    </a:lnTo>
                    <a:lnTo>
                      <a:pt x="78" y="66"/>
                    </a:lnTo>
                    <a:lnTo>
                      <a:pt x="94" y="72"/>
                    </a:lnTo>
                    <a:lnTo>
                      <a:pt x="113" y="99"/>
                    </a:lnTo>
                    <a:lnTo>
                      <a:pt x="140" y="109"/>
                    </a:lnTo>
                    <a:lnTo>
                      <a:pt x="166" y="97"/>
                    </a:lnTo>
                    <a:lnTo>
                      <a:pt x="175" y="75"/>
                    </a:lnTo>
                    <a:lnTo>
                      <a:pt x="146" y="3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1" name="Freeform 287">
                <a:extLst>
                  <a:ext uri="{FF2B5EF4-FFF2-40B4-BE49-F238E27FC236}">
                    <a16:creationId xmlns:a16="http://schemas.microsoft.com/office/drawing/2014/main" id="{617BC9B1-976D-4ED7-9F3E-A528150D233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92" y="3415"/>
                <a:ext cx="36" cy="13"/>
              </a:xfrm>
              <a:custGeom>
                <a:avLst/>
                <a:gdLst>
                  <a:gd name="T0" fmla="*/ 13 w 148"/>
                  <a:gd name="T1" fmla="*/ 19 h 53"/>
                  <a:gd name="T2" fmla="*/ 0 w 148"/>
                  <a:gd name="T3" fmla="*/ 35 h 53"/>
                  <a:gd name="T4" fmla="*/ 10 w 148"/>
                  <a:gd name="T5" fmla="*/ 51 h 53"/>
                  <a:gd name="T6" fmla="*/ 76 w 148"/>
                  <a:gd name="T7" fmla="*/ 53 h 53"/>
                  <a:gd name="T8" fmla="*/ 97 w 148"/>
                  <a:gd name="T9" fmla="*/ 38 h 53"/>
                  <a:gd name="T10" fmla="*/ 135 w 148"/>
                  <a:gd name="T11" fmla="*/ 35 h 53"/>
                  <a:gd name="T12" fmla="*/ 148 w 148"/>
                  <a:gd name="T13" fmla="*/ 25 h 53"/>
                  <a:gd name="T14" fmla="*/ 119 w 148"/>
                  <a:gd name="T15" fmla="*/ 22 h 53"/>
                  <a:gd name="T16" fmla="*/ 113 w 148"/>
                  <a:gd name="T17" fmla="*/ 0 h 53"/>
                  <a:gd name="T18" fmla="*/ 13 w 148"/>
                  <a:gd name="T19" fmla="*/ 1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8" h="53">
                    <a:moveTo>
                      <a:pt x="13" y="19"/>
                    </a:moveTo>
                    <a:lnTo>
                      <a:pt x="0" y="35"/>
                    </a:lnTo>
                    <a:lnTo>
                      <a:pt x="10" y="51"/>
                    </a:lnTo>
                    <a:lnTo>
                      <a:pt x="76" y="53"/>
                    </a:lnTo>
                    <a:lnTo>
                      <a:pt x="97" y="38"/>
                    </a:lnTo>
                    <a:lnTo>
                      <a:pt x="135" y="35"/>
                    </a:lnTo>
                    <a:lnTo>
                      <a:pt x="148" y="25"/>
                    </a:lnTo>
                    <a:lnTo>
                      <a:pt x="119" y="22"/>
                    </a:lnTo>
                    <a:lnTo>
                      <a:pt x="113" y="0"/>
                    </a:lnTo>
                    <a:lnTo>
                      <a:pt x="13" y="1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2" name="Freeform 288">
                <a:extLst>
                  <a:ext uri="{FF2B5EF4-FFF2-40B4-BE49-F238E27FC236}">
                    <a16:creationId xmlns:a16="http://schemas.microsoft.com/office/drawing/2014/main" id="{768C2922-8AFD-4F9B-B465-26DB57B94D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99" y="3522"/>
                <a:ext cx="11" cy="15"/>
              </a:xfrm>
              <a:custGeom>
                <a:avLst/>
                <a:gdLst>
                  <a:gd name="T0" fmla="*/ 43 w 43"/>
                  <a:gd name="T1" fmla="*/ 10 h 60"/>
                  <a:gd name="T2" fmla="*/ 37 w 43"/>
                  <a:gd name="T3" fmla="*/ 0 h 60"/>
                  <a:gd name="T4" fmla="*/ 18 w 43"/>
                  <a:gd name="T5" fmla="*/ 17 h 60"/>
                  <a:gd name="T6" fmla="*/ 6 w 43"/>
                  <a:gd name="T7" fmla="*/ 35 h 60"/>
                  <a:gd name="T8" fmla="*/ 0 w 43"/>
                  <a:gd name="T9" fmla="*/ 60 h 60"/>
                  <a:gd name="T10" fmla="*/ 21 w 43"/>
                  <a:gd name="T11" fmla="*/ 51 h 60"/>
                  <a:gd name="T12" fmla="*/ 31 w 43"/>
                  <a:gd name="T13" fmla="*/ 41 h 60"/>
                  <a:gd name="T14" fmla="*/ 43 w 43"/>
                  <a:gd name="T15" fmla="*/ 1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3" h="60">
                    <a:moveTo>
                      <a:pt x="43" y="10"/>
                    </a:moveTo>
                    <a:lnTo>
                      <a:pt x="37" y="0"/>
                    </a:lnTo>
                    <a:lnTo>
                      <a:pt x="18" y="17"/>
                    </a:lnTo>
                    <a:lnTo>
                      <a:pt x="6" y="35"/>
                    </a:lnTo>
                    <a:lnTo>
                      <a:pt x="0" y="60"/>
                    </a:lnTo>
                    <a:lnTo>
                      <a:pt x="21" y="51"/>
                    </a:lnTo>
                    <a:lnTo>
                      <a:pt x="31" y="41"/>
                    </a:lnTo>
                    <a:lnTo>
                      <a:pt x="43" y="1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3" name="Freeform 289">
                <a:extLst>
                  <a:ext uri="{FF2B5EF4-FFF2-40B4-BE49-F238E27FC236}">
                    <a16:creationId xmlns:a16="http://schemas.microsoft.com/office/drawing/2014/main" id="{023EA538-69CC-4367-A77E-A4A1B4E077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88" y="3553"/>
                <a:ext cx="95" cy="78"/>
              </a:xfrm>
              <a:custGeom>
                <a:avLst/>
                <a:gdLst>
                  <a:gd name="T0" fmla="*/ 51 w 379"/>
                  <a:gd name="T1" fmla="*/ 31 h 310"/>
                  <a:gd name="T2" fmla="*/ 45 w 379"/>
                  <a:gd name="T3" fmla="*/ 66 h 310"/>
                  <a:gd name="T4" fmla="*/ 31 w 379"/>
                  <a:gd name="T5" fmla="*/ 104 h 310"/>
                  <a:gd name="T6" fmla="*/ 41 w 379"/>
                  <a:gd name="T7" fmla="*/ 138 h 310"/>
                  <a:gd name="T8" fmla="*/ 41 w 379"/>
                  <a:gd name="T9" fmla="*/ 154 h 310"/>
                  <a:gd name="T10" fmla="*/ 35 w 379"/>
                  <a:gd name="T11" fmla="*/ 179 h 310"/>
                  <a:gd name="T12" fmla="*/ 23 w 379"/>
                  <a:gd name="T13" fmla="*/ 160 h 310"/>
                  <a:gd name="T14" fmla="*/ 0 w 379"/>
                  <a:gd name="T15" fmla="*/ 238 h 310"/>
                  <a:gd name="T16" fmla="*/ 10 w 379"/>
                  <a:gd name="T17" fmla="*/ 251 h 310"/>
                  <a:gd name="T18" fmla="*/ 10 w 379"/>
                  <a:gd name="T19" fmla="*/ 281 h 310"/>
                  <a:gd name="T20" fmla="*/ 13 w 379"/>
                  <a:gd name="T21" fmla="*/ 295 h 310"/>
                  <a:gd name="T22" fmla="*/ 47 w 379"/>
                  <a:gd name="T23" fmla="*/ 301 h 310"/>
                  <a:gd name="T24" fmla="*/ 60 w 379"/>
                  <a:gd name="T25" fmla="*/ 310 h 310"/>
                  <a:gd name="T26" fmla="*/ 82 w 379"/>
                  <a:gd name="T27" fmla="*/ 310 h 310"/>
                  <a:gd name="T28" fmla="*/ 82 w 379"/>
                  <a:gd name="T29" fmla="*/ 301 h 310"/>
                  <a:gd name="T30" fmla="*/ 113 w 379"/>
                  <a:gd name="T31" fmla="*/ 267 h 310"/>
                  <a:gd name="T32" fmla="*/ 131 w 379"/>
                  <a:gd name="T33" fmla="*/ 273 h 310"/>
                  <a:gd name="T34" fmla="*/ 148 w 379"/>
                  <a:gd name="T35" fmla="*/ 248 h 310"/>
                  <a:gd name="T36" fmla="*/ 176 w 379"/>
                  <a:gd name="T37" fmla="*/ 236 h 310"/>
                  <a:gd name="T38" fmla="*/ 191 w 379"/>
                  <a:gd name="T39" fmla="*/ 248 h 310"/>
                  <a:gd name="T40" fmla="*/ 182 w 379"/>
                  <a:gd name="T41" fmla="*/ 269 h 310"/>
                  <a:gd name="T42" fmla="*/ 197 w 379"/>
                  <a:gd name="T43" fmla="*/ 269 h 310"/>
                  <a:gd name="T44" fmla="*/ 223 w 379"/>
                  <a:gd name="T45" fmla="*/ 236 h 310"/>
                  <a:gd name="T46" fmla="*/ 232 w 379"/>
                  <a:gd name="T47" fmla="*/ 216 h 310"/>
                  <a:gd name="T48" fmla="*/ 235 w 379"/>
                  <a:gd name="T49" fmla="*/ 195 h 310"/>
                  <a:gd name="T50" fmla="*/ 288 w 379"/>
                  <a:gd name="T51" fmla="*/ 144 h 310"/>
                  <a:gd name="T52" fmla="*/ 301 w 379"/>
                  <a:gd name="T53" fmla="*/ 160 h 310"/>
                  <a:gd name="T54" fmla="*/ 316 w 379"/>
                  <a:gd name="T55" fmla="*/ 117 h 310"/>
                  <a:gd name="T56" fmla="*/ 379 w 379"/>
                  <a:gd name="T57" fmla="*/ 19 h 310"/>
                  <a:gd name="T58" fmla="*/ 363 w 379"/>
                  <a:gd name="T59" fmla="*/ 0 h 310"/>
                  <a:gd name="T60" fmla="*/ 344 w 379"/>
                  <a:gd name="T61" fmla="*/ 17 h 310"/>
                  <a:gd name="T62" fmla="*/ 322 w 379"/>
                  <a:gd name="T63" fmla="*/ 13 h 310"/>
                  <a:gd name="T64" fmla="*/ 295 w 379"/>
                  <a:gd name="T65" fmla="*/ 23 h 310"/>
                  <a:gd name="T66" fmla="*/ 248 w 379"/>
                  <a:gd name="T67" fmla="*/ 31 h 310"/>
                  <a:gd name="T68" fmla="*/ 232 w 379"/>
                  <a:gd name="T69" fmla="*/ 48 h 310"/>
                  <a:gd name="T70" fmla="*/ 185 w 379"/>
                  <a:gd name="T71" fmla="*/ 48 h 310"/>
                  <a:gd name="T72" fmla="*/ 123 w 379"/>
                  <a:gd name="T73" fmla="*/ 10 h 310"/>
                  <a:gd name="T74" fmla="*/ 82 w 379"/>
                  <a:gd name="T75" fmla="*/ 0 h 310"/>
                  <a:gd name="T76" fmla="*/ 51 w 379"/>
                  <a:gd name="T77" fmla="*/ 31 h 3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379" h="310">
                    <a:moveTo>
                      <a:pt x="51" y="31"/>
                    </a:moveTo>
                    <a:lnTo>
                      <a:pt x="45" y="66"/>
                    </a:lnTo>
                    <a:lnTo>
                      <a:pt x="31" y="104"/>
                    </a:lnTo>
                    <a:lnTo>
                      <a:pt x="41" y="138"/>
                    </a:lnTo>
                    <a:lnTo>
                      <a:pt x="41" y="154"/>
                    </a:lnTo>
                    <a:lnTo>
                      <a:pt x="35" y="179"/>
                    </a:lnTo>
                    <a:lnTo>
                      <a:pt x="23" y="160"/>
                    </a:lnTo>
                    <a:lnTo>
                      <a:pt x="0" y="238"/>
                    </a:lnTo>
                    <a:lnTo>
                      <a:pt x="10" y="251"/>
                    </a:lnTo>
                    <a:lnTo>
                      <a:pt x="10" y="281"/>
                    </a:lnTo>
                    <a:lnTo>
                      <a:pt x="13" y="295"/>
                    </a:lnTo>
                    <a:lnTo>
                      <a:pt x="47" y="301"/>
                    </a:lnTo>
                    <a:lnTo>
                      <a:pt x="60" y="310"/>
                    </a:lnTo>
                    <a:lnTo>
                      <a:pt x="82" y="310"/>
                    </a:lnTo>
                    <a:lnTo>
                      <a:pt x="82" y="301"/>
                    </a:lnTo>
                    <a:lnTo>
                      <a:pt x="113" y="267"/>
                    </a:lnTo>
                    <a:lnTo>
                      <a:pt x="131" y="273"/>
                    </a:lnTo>
                    <a:lnTo>
                      <a:pt x="148" y="248"/>
                    </a:lnTo>
                    <a:lnTo>
                      <a:pt x="176" y="236"/>
                    </a:lnTo>
                    <a:lnTo>
                      <a:pt x="191" y="248"/>
                    </a:lnTo>
                    <a:lnTo>
                      <a:pt x="182" y="269"/>
                    </a:lnTo>
                    <a:lnTo>
                      <a:pt x="197" y="269"/>
                    </a:lnTo>
                    <a:lnTo>
                      <a:pt x="223" y="236"/>
                    </a:lnTo>
                    <a:lnTo>
                      <a:pt x="232" y="216"/>
                    </a:lnTo>
                    <a:lnTo>
                      <a:pt x="235" y="195"/>
                    </a:lnTo>
                    <a:lnTo>
                      <a:pt x="288" y="144"/>
                    </a:lnTo>
                    <a:lnTo>
                      <a:pt x="301" y="160"/>
                    </a:lnTo>
                    <a:lnTo>
                      <a:pt x="316" y="117"/>
                    </a:lnTo>
                    <a:lnTo>
                      <a:pt x="379" y="19"/>
                    </a:lnTo>
                    <a:lnTo>
                      <a:pt x="363" y="0"/>
                    </a:lnTo>
                    <a:lnTo>
                      <a:pt x="344" y="17"/>
                    </a:lnTo>
                    <a:lnTo>
                      <a:pt x="322" y="13"/>
                    </a:lnTo>
                    <a:lnTo>
                      <a:pt x="295" y="23"/>
                    </a:lnTo>
                    <a:lnTo>
                      <a:pt x="248" y="31"/>
                    </a:lnTo>
                    <a:lnTo>
                      <a:pt x="232" y="48"/>
                    </a:lnTo>
                    <a:lnTo>
                      <a:pt x="185" y="48"/>
                    </a:lnTo>
                    <a:lnTo>
                      <a:pt x="123" y="10"/>
                    </a:lnTo>
                    <a:lnTo>
                      <a:pt x="82" y="0"/>
                    </a:lnTo>
                    <a:lnTo>
                      <a:pt x="51" y="3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4" name="Freeform 290">
                <a:extLst>
                  <a:ext uri="{FF2B5EF4-FFF2-40B4-BE49-F238E27FC236}">
                    <a16:creationId xmlns:a16="http://schemas.microsoft.com/office/drawing/2014/main" id="{49256B3F-C87B-4EC0-848F-FE991CBCFA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88" y="3526"/>
                <a:ext cx="10" cy="14"/>
              </a:xfrm>
              <a:custGeom>
                <a:avLst/>
                <a:gdLst>
                  <a:gd name="T0" fmla="*/ 0 w 41"/>
                  <a:gd name="T1" fmla="*/ 18 h 55"/>
                  <a:gd name="T2" fmla="*/ 0 w 41"/>
                  <a:gd name="T3" fmla="*/ 34 h 55"/>
                  <a:gd name="T4" fmla="*/ 3 w 41"/>
                  <a:gd name="T5" fmla="*/ 55 h 55"/>
                  <a:gd name="T6" fmla="*/ 29 w 41"/>
                  <a:gd name="T7" fmla="*/ 55 h 55"/>
                  <a:gd name="T8" fmla="*/ 41 w 41"/>
                  <a:gd name="T9" fmla="*/ 28 h 55"/>
                  <a:gd name="T10" fmla="*/ 31 w 41"/>
                  <a:gd name="T11" fmla="*/ 24 h 55"/>
                  <a:gd name="T12" fmla="*/ 29 w 41"/>
                  <a:gd name="T13" fmla="*/ 0 h 55"/>
                  <a:gd name="T14" fmla="*/ 0 w 41"/>
                  <a:gd name="T15" fmla="*/ 18 h 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1" h="55">
                    <a:moveTo>
                      <a:pt x="0" y="18"/>
                    </a:moveTo>
                    <a:lnTo>
                      <a:pt x="0" y="34"/>
                    </a:lnTo>
                    <a:lnTo>
                      <a:pt x="3" y="55"/>
                    </a:lnTo>
                    <a:lnTo>
                      <a:pt x="29" y="55"/>
                    </a:lnTo>
                    <a:lnTo>
                      <a:pt x="41" y="28"/>
                    </a:lnTo>
                    <a:lnTo>
                      <a:pt x="31" y="24"/>
                    </a:lnTo>
                    <a:lnTo>
                      <a:pt x="29" y="0"/>
                    </a:lnTo>
                    <a:lnTo>
                      <a:pt x="0" y="1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5" name="Freeform 291">
                <a:extLst>
                  <a:ext uri="{FF2B5EF4-FFF2-40B4-BE49-F238E27FC236}">
                    <a16:creationId xmlns:a16="http://schemas.microsoft.com/office/drawing/2014/main" id="{06C3767E-63AE-4714-BB8A-CB623A7804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77" y="3713"/>
                <a:ext cx="23" cy="15"/>
              </a:xfrm>
              <a:custGeom>
                <a:avLst/>
                <a:gdLst>
                  <a:gd name="T0" fmla="*/ 0 w 90"/>
                  <a:gd name="T1" fmla="*/ 59 h 59"/>
                  <a:gd name="T2" fmla="*/ 27 w 90"/>
                  <a:gd name="T3" fmla="*/ 47 h 59"/>
                  <a:gd name="T4" fmla="*/ 78 w 90"/>
                  <a:gd name="T5" fmla="*/ 41 h 59"/>
                  <a:gd name="T6" fmla="*/ 90 w 90"/>
                  <a:gd name="T7" fmla="*/ 22 h 59"/>
                  <a:gd name="T8" fmla="*/ 86 w 90"/>
                  <a:gd name="T9" fmla="*/ 0 h 59"/>
                  <a:gd name="T10" fmla="*/ 68 w 90"/>
                  <a:gd name="T11" fmla="*/ 0 h 59"/>
                  <a:gd name="T12" fmla="*/ 53 w 90"/>
                  <a:gd name="T13" fmla="*/ 22 h 59"/>
                  <a:gd name="T14" fmla="*/ 24 w 90"/>
                  <a:gd name="T15" fmla="*/ 38 h 59"/>
                  <a:gd name="T16" fmla="*/ 0 w 90"/>
                  <a:gd name="T17" fmla="*/ 5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0" h="59">
                    <a:moveTo>
                      <a:pt x="0" y="59"/>
                    </a:moveTo>
                    <a:lnTo>
                      <a:pt x="27" y="47"/>
                    </a:lnTo>
                    <a:lnTo>
                      <a:pt x="78" y="41"/>
                    </a:lnTo>
                    <a:lnTo>
                      <a:pt x="90" y="22"/>
                    </a:lnTo>
                    <a:lnTo>
                      <a:pt x="86" y="0"/>
                    </a:lnTo>
                    <a:lnTo>
                      <a:pt x="68" y="0"/>
                    </a:lnTo>
                    <a:lnTo>
                      <a:pt x="53" y="22"/>
                    </a:lnTo>
                    <a:lnTo>
                      <a:pt x="24" y="38"/>
                    </a:lnTo>
                    <a:lnTo>
                      <a:pt x="0" y="59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6" name="Freeform 292">
                <a:extLst>
                  <a:ext uri="{FF2B5EF4-FFF2-40B4-BE49-F238E27FC236}">
                    <a16:creationId xmlns:a16="http://schemas.microsoft.com/office/drawing/2014/main" id="{75B46DFE-4E10-4CA0-9B27-165058E112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86" y="343"/>
                <a:ext cx="954" cy="512"/>
              </a:xfrm>
              <a:custGeom>
                <a:avLst/>
                <a:gdLst>
                  <a:gd name="T0" fmla="*/ 2387 w 3815"/>
                  <a:gd name="T1" fmla="*/ 31 h 2051"/>
                  <a:gd name="T2" fmla="*/ 1895 w 3815"/>
                  <a:gd name="T3" fmla="*/ 60 h 2051"/>
                  <a:gd name="T4" fmla="*/ 1606 w 3815"/>
                  <a:gd name="T5" fmla="*/ 72 h 2051"/>
                  <a:gd name="T6" fmla="*/ 1465 w 3815"/>
                  <a:gd name="T7" fmla="*/ 95 h 2051"/>
                  <a:gd name="T8" fmla="*/ 1315 w 3815"/>
                  <a:gd name="T9" fmla="*/ 85 h 2051"/>
                  <a:gd name="T10" fmla="*/ 949 w 3815"/>
                  <a:gd name="T11" fmla="*/ 163 h 2051"/>
                  <a:gd name="T12" fmla="*/ 512 w 3815"/>
                  <a:gd name="T13" fmla="*/ 220 h 2051"/>
                  <a:gd name="T14" fmla="*/ 606 w 3815"/>
                  <a:gd name="T15" fmla="*/ 279 h 2051"/>
                  <a:gd name="T16" fmla="*/ 278 w 3815"/>
                  <a:gd name="T17" fmla="*/ 335 h 2051"/>
                  <a:gd name="T18" fmla="*/ 47 w 3815"/>
                  <a:gd name="T19" fmla="*/ 407 h 2051"/>
                  <a:gd name="T20" fmla="*/ 146 w 3815"/>
                  <a:gd name="T21" fmla="*/ 465 h 2051"/>
                  <a:gd name="T22" fmla="*/ 69 w 3815"/>
                  <a:gd name="T23" fmla="*/ 529 h 2051"/>
                  <a:gd name="T24" fmla="*/ 278 w 3815"/>
                  <a:gd name="T25" fmla="*/ 538 h 2051"/>
                  <a:gd name="T26" fmla="*/ 603 w 3815"/>
                  <a:gd name="T27" fmla="*/ 548 h 2051"/>
                  <a:gd name="T28" fmla="*/ 725 w 3815"/>
                  <a:gd name="T29" fmla="*/ 607 h 2051"/>
                  <a:gd name="T30" fmla="*/ 765 w 3815"/>
                  <a:gd name="T31" fmla="*/ 720 h 2051"/>
                  <a:gd name="T32" fmla="*/ 771 w 3815"/>
                  <a:gd name="T33" fmla="*/ 851 h 2051"/>
                  <a:gd name="T34" fmla="*/ 675 w 3815"/>
                  <a:gd name="T35" fmla="*/ 957 h 2051"/>
                  <a:gd name="T36" fmla="*/ 818 w 3815"/>
                  <a:gd name="T37" fmla="*/ 960 h 2051"/>
                  <a:gd name="T38" fmla="*/ 916 w 3815"/>
                  <a:gd name="T39" fmla="*/ 1042 h 2051"/>
                  <a:gd name="T40" fmla="*/ 681 w 3815"/>
                  <a:gd name="T41" fmla="*/ 1023 h 2051"/>
                  <a:gd name="T42" fmla="*/ 859 w 3815"/>
                  <a:gd name="T43" fmla="*/ 1107 h 2051"/>
                  <a:gd name="T44" fmla="*/ 787 w 3815"/>
                  <a:gd name="T45" fmla="*/ 1215 h 2051"/>
                  <a:gd name="T46" fmla="*/ 556 w 3815"/>
                  <a:gd name="T47" fmla="*/ 1364 h 2051"/>
                  <a:gd name="T48" fmla="*/ 528 w 3815"/>
                  <a:gd name="T49" fmla="*/ 1479 h 2051"/>
                  <a:gd name="T50" fmla="*/ 546 w 3815"/>
                  <a:gd name="T51" fmla="*/ 1604 h 2051"/>
                  <a:gd name="T52" fmla="*/ 575 w 3815"/>
                  <a:gd name="T53" fmla="*/ 1632 h 2051"/>
                  <a:gd name="T54" fmla="*/ 593 w 3815"/>
                  <a:gd name="T55" fmla="*/ 1786 h 2051"/>
                  <a:gd name="T56" fmla="*/ 675 w 3815"/>
                  <a:gd name="T57" fmla="*/ 1952 h 2051"/>
                  <a:gd name="T58" fmla="*/ 840 w 3815"/>
                  <a:gd name="T59" fmla="*/ 1979 h 2051"/>
                  <a:gd name="T60" fmla="*/ 978 w 3815"/>
                  <a:gd name="T61" fmla="*/ 2042 h 2051"/>
                  <a:gd name="T62" fmla="*/ 1112 w 3815"/>
                  <a:gd name="T63" fmla="*/ 1907 h 2051"/>
                  <a:gd name="T64" fmla="*/ 1180 w 3815"/>
                  <a:gd name="T65" fmla="*/ 1753 h 2051"/>
                  <a:gd name="T66" fmla="*/ 1336 w 3815"/>
                  <a:gd name="T67" fmla="*/ 1673 h 2051"/>
                  <a:gd name="T68" fmla="*/ 1418 w 3815"/>
                  <a:gd name="T69" fmla="*/ 1601 h 2051"/>
                  <a:gd name="T70" fmla="*/ 1506 w 3815"/>
                  <a:gd name="T71" fmla="*/ 1482 h 2051"/>
                  <a:gd name="T72" fmla="*/ 1651 w 3815"/>
                  <a:gd name="T73" fmla="*/ 1445 h 2051"/>
                  <a:gd name="T74" fmla="*/ 1817 w 3815"/>
                  <a:gd name="T75" fmla="*/ 1423 h 2051"/>
                  <a:gd name="T76" fmla="*/ 2036 w 3815"/>
                  <a:gd name="T77" fmla="*/ 1292 h 2051"/>
                  <a:gd name="T78" fmla="*/ 2202 w 3815"/>
                  <a:gd name="T79" fmla="*/ 1261 h 2051"/>
                  <a:gd name="T80" fmla="*/ 2545 w 3815"/>
                  <a:gd name="T81" fmla="*/ 1204 h 2051"/>
                  <a:gd name="T82" fmla="*/ 2726 w 3815"/>
                  <a:gd name="T83" fmla="*/ 1136 h 2051"/>
                  <a:gd name="T84" fmla="*/ 2558 w 3815"/>
                  <a:gd name="T85" fmla="*/ 1060 h 2051"/>
                  <a:gd name="T86" fmla="*/ 2763 w 3815"/>
                  <a:gd name="T87" fmla="*/ 988 h 2051"/>
                  <a:gd name="T88" fmla="*/ 2926 w 3815"/>
                  <a:gd name="T89" fmla="*/ 1003 h 2051"/>
                  <a:gd name="T90" fmla="*/ 2820 w 3815"/>
                  <a:gd name="T91" fmla="*/ 894 h 2051"/>
                  <a:gd name="T92" fmla="*/ 2826 w 3815"/>
                  <a:gd name="T93" fmla="*/ 767 h 2051"/>
                  <a:gd name="T94" fmla="*/ 3100 w 3815"/>
                  <a:gd name="T95" fmla="*/ 747 h 2051"/>
                  <a:gd name="T96" fmla="*/ 3156 w 3815"/>
                  <a:gd name="T97" fmla="*/ 679 h 2051"/>
                  <a:gd name="T98" fmla="*/ 3201 w 3815"/>
                  <a:gd name="T99" fmla="*/ 582 h 2051"/>
                  <a:gd name="T100" fmla="*/ 3051 w 3815"/>
                  <a:gd name="T101" fmla="*/ 517 h 2051"/>
                  <a:gd name="T102" fmla="*/ 3328 w 3815"/>
                  <a:gd name="T103" fmla="*/ 482 h 2051"/>
                  <a:gd name="T104" fmla="*/ 3178 w 3815"/>
                  <a:gd name="T105" fmla="*/ 445 h 2051"/>
                  <a:gd name="T106" fmla="*/ 3188 w 3815"/>
                  <a:gd name="T107" fmla="*/ 398 h 2051"/>
                  <a:gd name="T108" fmla="*/ 3319 w 3815"/>
                  <a:gd name="T109" fmla="*/ 298 h 2051"/>
                  <a:gd name="T110" fmla="*/ 3432 w 3815"/>
                  <a:gd name="T111" fmla="*/ 234 h 2051"/>
                  <a:gd name="T112" fmla="*/ 3550 w 3815"/>
                  <a:gd name="T113" fmla="*/ 207 h 2051"/>
                  <a:gd name="T114" fmla="*/ 3625 w 3815"/>
                  <a:gd name="T115" fmla="*/ 166 h 2051"/>
                  <a:gd name="T116" fmla="*/ 3463 w 3815"/>
                  <a:gd name="T117" fmla="*/ 138 h 2051"/>
                  <a:gd name="T118" fmla="*/ 3215 w 3815"/>
                  <a:gd name="T119" fmla="*/ 138 h 2051"/>
                  <a:gd name="T120" fmla="*/ 3060 w 3815"/>
                  <a:gd name="T121" fmla="*/ 103 h 2051"/>
                  <a:gd name="T122" fmla="*/ 3110 w 3815"/>
                  <a:gd name="T123" fmla="*/ 35 h 20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3815" h="2051">
                    <a:moveTo>
                      <a:pt x="3110" y="35"/>
                    </a:moveTo>
                    <a:lnTo>
                      <a:pt x="3078" y="19"/>
                    </a:lnTo>
                    <a:lnTo>
                      <a:pt x="2579" y="0"/>
                    </a:lnTo>
                    <a:lnTo>
                      <a:pt x="2474" y="17"/>
                    </a:lnTo>
                    <a:lnTo>
                      <a:pt x="2345" y="13"/>
                    </a:lnTo>
                    <a:lnTo>
                      <a:pt x="2387" y="31"/>
                    </a:lnTo>
                    <a:lnTo>
                      <a:pt x="2323" y="44"/>
                    </a:lnTo>
                    <a:lnTo>
                      <a:pt x="2230" y="41"/>
                    </a:lnTo>
                    <a:lnTo>
                      <a:pt x="2120" y="23"/>
                    </a:lnTo>
                    <a:lnTo>
                      <a:pt x="1883" y="38"/>
                    </a:lnTo>
                    <a:lnTo>
                      <a:pt x="2017" y="76"/>
                    </a:lnTo>
                    <a:lnTo>
                      <a:pt x="1895" y="60"/>
                    </a:lnTo>
                    <a:lnTo>
                      <a:pt x="1805" y="64"/>
                    </a:lnTo>
                    <a:lnTo>
                      <a:pt x="1964" y="113"/>
                    </a:lnTo>
                    <a:lnTo>
                      <a:pt x="1909" y="119"/>
                    </a:lnTo>
                    <a:lnTo>
                      <a:pt x="1737" y="82"/>
                    </a:lnTo>
                    <a:lnTo>
                      <a:pt x="1711" y="72"/>
                    </a:lnTo>
                    <a:lnTo>
                      <a:pt x="1606" y="72"/>
                    </a:lnTo>
                    <a:lnTo>
                      <a:pt x="1612" y="91"/>
                    </a:lnTo>
                    <a:lnTo>
                      <a:pt x="1667" y="107"/>
                    </a:lnTo>
                    <a:lnTo>
                      <a:pt x="1643" y="113"/>
                    </a:lnTo>
                    <a:lnTo>
                      <a:pt x="1574" y="107"/>
                    </a:lnTo>
                    <a:lnTo>
                      <a:pt x="1496" y="82"/>
                    </a:lnTo>
                    <a:lnTo>
                      <a:pt x="1465" y="95"/>
                    </a:lnTo>
                    <a:lnTo>
                      <a:pt x="1465" y="113"/>
                    </a:lnTo>
                    <a:lnTo>
                      <a:pt x="1409" y="138"/>
                    </a:lnTo>
                    <a:lnTo>
                      <a:pt x="1442" y="97"/>
                    </a:lnTo>
                    <a:lnTo>
                      <a:pt x="1424" y="82"/>
                    </a:lnTo>
                    <a:lnTo>
                      <a:pt x="1346" y="88"/>
                    </a:lnTo>
                    <a:lnTo>
                      <a:pt x="1315" y="85"/>
                    </a:lnTo>
                    <a:lnTo>
                      <a:pt x="1290" y="91"/>
                    </a:lnTo>
                    <a:lnTo>
                      <a:pt x="1277" y="88"/>
                    </a:lnTo>
                    <a:lnTo>
                      <a:pt x="965" y="119"/>
                    </a:lnTo>
                    <a:lnTo>
                      <a:pt x="988" y="138"/>
                    </a:lnTo>
                    <a:lnTo>
                      <a:pt x="947" y="148"/>
                    </a:lnTo>
                    <a:lnTo>
                      <a:pt x="949" y="163"/>
                    </a:lnTo>
                    <a:lnTo>
                      <a:pt x="912" y="166"/>
                    </a:lnTo>
                    <a:lnTo>
                      <a:pt x="881" y="156"/>
                    </a:lnTo>
                    <a:lnTo>
                      <a:pt x="719" y="173"/>
                    </a:lnTo>
                    <a:lnTo>
                      <a:pt x="650" y="197"/>
                    </a:lnTo>
                    <a:lnTo>
                      <a:pt x="568" y="204"/>
                    </a:lnTo>
                    <a:lnTo>
                      <a:pt x="512" y="220"/>
                    </a:lnTo>
                    <a:lnTo>
                      <a:pt x="515" y="241"/>
                    </a:lnTo>
                    <a:lnTo>
                      <a:pt x="556" y="234"/>
                    </a:lnTo>
                    <a:lnTo>
                      <a:pt x="577" y="244"/>
                    </a:lnTo>
                    <a:lnTo>
                      <a:pt x="699" y="226"/>
                    </a:lnTo>
                    <a:lnTo>
                      <a:pt x="630" y="247"/>
                    </a:lnTo>
                    <a:lnTo>
                      <a:pt x="606" y="279"/>
                    </a:lnTo>
                    <a:lnTo>
                      <a:pt x="516" y="306"/>
                    </a:lnTo>
                    <a:lnTo>
                      <a:pt x="450" y="312"/>
                    </a:lnTo>
                    <a:lnTo>
                      <a:pt x="437" y="306"/>
                    </a:lnTo>
                    <a:lnTo>
                      <a:pt x="397" y="316"/>
                    </a:lnTo>
                    <a:lnTo>
                      <a:pt x="350" y="316"/>
                    </a:lnTo>
                    <a:lnTo>
                      <a:pt x="278" y="335"/>
                    </a:lnTo>
                    <a:lnTo>
                      <a:pt x="184" y="345"/>
                    </a:lnTo>
                    <a:lnTo>
                      <a:pt x="175" y="351"/>
                    </a:lnTo>
                    <a:lnTo>
                      <a:pt x="143" y="347"/>
                    </a:lnTo>
                    <a:lnTo>
                      <a:pt x="59" y="357"/>
                    </a:lnTo>
                    <a:lnTo>
                      <a:pt x="0" y="385"/>
                    </a:lnTo>
                    <a:lnTo>
                      <a:pt x="47" y="407"/>
                    </a:lnTo>
                    <a:lnTo>
                      <a:pt x="87" y="407"/>
                    </a:lnTo>
                    <a:lnTo>
                      <a:pt x="122" y="431"/>
                    </a:lnTo>
                    <a:lnTo>
                      <a:pt x="175" y="441"/>
                    </a:lnTo>
                    <a:lnTo>
                      <a:pt x="237" y="431"/>
                    </a:lnTo>
                    <a:lnTo>
                      <a:pt x="175" y="457"/>
                    </a:lnTo>
                    <a:lnTo>
                      <a:pt x="146" y="465"/>
                    </a:lnTo>
                    <a:lnTo>
                      <a:pt x="63" y="466"/>
                    </a:lnTo>
                    <a:lnTo>
                      <a:pt x="12" y="476"/>
                    </a:lnTo>
                    <a:lnTo>
                      <a:pt x="38" y="494"/>
                    </a:lnTo>
                    <a:lnTo>
                      <a:pt x="116" y="504"/>
                    </a:lnTo>
                    <a:lnTo>
                      <a:pt x="194" y="504"/>
                    </a:lnTo>
                    <a:lnTo>
                      <a:pt x="69" y="529"/>
                    </a:lnTo>
                    <a:lnTo>
                      <a:pt x="122" y="554"/>
                    </a:lnTo>
                    <a:lnTo>
                      <a:pt x="231" y="566"/>
                    </a:lnTo>
                    <a:lnTo>
                      <a:pt x="212" y="548"/>
                    </a:lnTo>
                    <a:lnTo>
                      <a:pt x="228" y="538"/>
                    </a:lnTo>
                    <a:lnTo>
                      <a:pt x="249" y="554"/>
                    </a:lnTo>
                    <a:lnTo>
                      <a:pt x="278" y="538"/>
                    </a:lnTo>
                    <a:lnTo>
                      <a:pt x="284" y="554"/>
                    </a:lnTo>
                    <a:lnTo>
                      <a:pt x="309" y="556"/>
                    </a:lnTo>
                    <a:lnTo>
                      <a:pt x="372" y="538"/>
                    </a:lnTo>
                    <a:lnTo>
                      <a:pt x="406" y="548"/>
                    </a:lnTo>
                    <a:lnTo>
                      <a:pt x="462" y="529"/>
                    </a:lnTo>
                    <a:lnTo>
                      <a:pt x="603" y="548"/>
                    </a:lnTo>
                    <a:lnTo>
                      <a:pt x="603" y="560"/>
                    </a:lnTo>
                    <a:lnTo>
                      <a:pt x="643" y="556"/>
                    </a:lnTo>
                    <a:lnTo>
                      <a:pt x="650" y="576"/>
                    </a:lnTo>
                    <a:lnTo>
                      <a:pt x="693" y="572"/>
                    </a:lnTo>
                    <a:lnTo>
                      <a:pt x="728" y="585"/>
                    </a:lnTo>
                    <a:lnTo>
                      <a:pt x="725" y="607"/>
                    </a:lnTo>
                    <a:lnTo>
                      <a:pt x="703" y="619"/>
                    </a:lnTo>
                    <a:lnTo>
                      <a:pt x="706" y="642"/>
                    </a:lnTo>
                    <a:lnTo>
                      <a:pt x="765" y="657"/>
                    </a:lnTo>
                    <a:lnTo>
                      <a:pt x="793" y="685"/>
                    </a:lnTo>
                    <a:lnTo>
                      <a:pt x="699" y="720"/>
                    </a:lnTo>
                    <a:lnTo>
                      <a:pt x="765" y="720"/>
                    </a:lnTo>
                    <a:lnTo>
                      <a:pt x="775" y="741"/>
                    </a:lnTo>
                    <a:lnTo>
                      <a:pt x="759" y="757"/>
                    </a:lnTo>
                    <a:lnTo>
                      <a:pt x="791" y="782"/>
                    </a:lnTo>
                    <a:lnTo>
                      <a:pt x="744" y="810"/>
                    </a:lnTo>
                    <a:lnTo>
                      <a:pt x="800" y="816"/>
                    </a:lnTo>
                    <a:lnTo>
                      <a:pt x="771" y="851"/>
                    </a:lnTo>
                    <a:lnTo>
                      <a:pt x="728" y="857"/>
                    </a:lnTo>
                    <a:lnTo>
                      <a:pt x="753" y="872"/>
                    </a:lnTo>
                    <a:lnTo>
                      <a:pt x="687" y="904"/>
                    </a:lnTo>
                    <a:lnTo>
                      <a:pt x="697" y="917"/>
                    </a:lnTo>
                    <a:lnTo>
                      <a:pt x="654" y="931"/>
                    </a:lnTo>
                    <a:lnTo>
                      <a:pt x="675" y="957"/>
                    </a:lnTo>
                    <a:lnTo>
                      <a:pt x="706" y="960"/>
                    </a:lnTo>
                    <a:lnTo>
                      <a:pt x="771" y="951"/>
                    </a:lnTo>
                    <a:lnTo>
                      <a:pt x="791" y="925"/>
                    </a:lnTo>
                    <a:lnTo>
                      <a:pt x="812" y="931"/>
                    </a:lnTo>
                    <a:lnTo>
                      <a:pt x="834" y="954"/>
                    </a:lnTo>
                    <a:lnTo>
                      <a:pt x="818" y="960"/>
                    </a:lnTo>
                    <a:lnTo>
                      <a:pt x="812" y="972"/>
                    </a:lnTo>
                    <a:lnTo>
                      <a:pt x="822" y="978"/>
                    </a:lnTo>
                    <a:lnTo>
                      <a:pt x="871" y="976"/>
                    </a:lnTo>
                    <a:lnTo>
                      <a:pt x="894" y="985"/>
                    </a:lnTo>
                    <a:lnTo>
                      <a:pt x="918" y="1007"/>
                    </a:lnTo>
                    <a:lnTo>
                      <a:pt x="916" y="1042"/>
                    </a:lnTo>
                    <a:lnTo>
                      <a:pt x="881" y="1042"/>
                    </a:lnTo>
                    <a:lnTo>
                      <a:pt x="831" y="1019"/>
                    </a:lnTo>
                    <a:lnTo>
                      <a:pt x="797" y="1011"/>
                    </a:lnTo>
                    <a:lnTo>
                      <a:pt x="765" y="1013"/>
                    </a:lnTo>
                    <a:lnTo>
                      <a:pt x="725" y="1007"/>
                    </a:lnTo>
                    <a:lnTo>
                      <a:pt x="681" y="1023"/>
                    </a:lnTo>
                    <a:lnTo>
                      <a:pt x="716" y="1044"/>
                    </a:lnTo>
                    <a:lnTo>
                      <a:pt x="763" y="1050"/>
                    </a:lnTo>
                    <a:lnTo>
                      <a:pt x="791" y="1060"/>
                    </a:lnTo>
                    <a:lnTo>
                      <a:pt x="809" y="1076"/>
                    </a:lnTo>
                    <a:lnTo>
                      <a:pt x="906" y="1079"/>
                    </a:lnTo>
                    <a:lnTo>
                      <a:pt x="859" y="1107"/>
                    </a:lnTo>
                    <a:lnTo>
                      <a:pt x="865" y="1126"/>
                    </a:lnTo>
                    <a:lnTo>
                      <a:pt x="881" y="1128"/>
                    </a:lnTo>
                    <a:lnTo>
                      <a:pt x="847" y="1160"/>
                    </a:lnTo>
                    <a:lnTo>
                      <a:pt x="828" y="1182"/>
                    </a:lnTo>
                    <a:lnTo>
                      <a:pt x="837" y="1208"/>
                    </a:lnTo>
                    <a:lnTo>
                      <a:pt x="787" y="1215"/>
                    </a:lnTo>
                    <a:lnTo>
                      <a:pt x="725" y="1216"/>
                    </a:lnTo>
                    <a:lnTo>
                      <a:pt x="634" y="1273"/>
                    </a:lnTo>
                    <a:lnTo>
                      <a:pt x="606" y="1286"/>
                    </a:lnTo>
                    <a:lnTo>
                      <a:pt x="571" y="1316"/>
                    </a:lnTo>
                    <a:lnTo>
                      <a:pt x="546" y="1351"/>
                    </a:lnTo>
                    <a:lnTo>
                      <a:pt x="556" y="1364"/>
                    </a:lnTo>
                    <a:lnTo>
                      <a:pt x="622" y="1366"/>
                    </a:lnTo>
                    <a:lnTo>
                      <a:pt x="540" y="1404"/>
                    </a:lnTo>
                    <a:lnTo>
                      <a:pt x="534" y="1429"/>
                    </a:lnTo>
                    <a:lnTo>
                      <a:pt x="538" y="1458"/>
                    </a:lnTo>
                    <a:lnTo>
                      <a:pt x="577" y="1458"/>
                    </a:lnTo>
                    <a:lnTo>
                      <a:pt x="528" y="1479"/>
                    </a:lnTo>
                    <a:lnTo>
                      <a:pt x="524" y="1491"/>
                    </a:lnTo>
                    <a:lnTo>
                      <a:pt x="562" y="1489"/>
                    </a:lnTo>
                    <a:lnTo>
                      <a:pt x="583" y="1513"/>
                    </a:lnTo>
                    <a:lnTo>
                      <a:pt x="565" y="1557"/>
                    </a:lnTo>
                    <a:lnTo>
                      <a:pt x="562" y="1585"/>
                    </a:lnTo>
                    <a:lnTo>
                      <a:pt x="546" y="1604"/>
                    </a:lnTo>
                    <a:lnTo>
                      <a:pt x="559" y="1620"/>
                    </a:lnTo>
                    <a:lnTo>
                      <a:pt x="630" y="1567"/>
                    </a:lnTo>
                    <a:lnTo>
                      <a:pt x="666" y="1585"/>
                    </a:lnTo>
                    <a:lnTo>
                      <a:pt x="659" y="1594"/>
                    </a:lnTo>
                    <a:lnTo>
                      <a:pt x="622" y="1614"/>
                    </a:lnTo>
                    <a:lnTo>
                      <a:pt x="575" y="1632"/>
                    </a:lnTo>
                    <a:lnTo>
                      <a:pt x="556" y="1669"/>
                    </a:lnTo>
                    <a:lnTo>
                      <a:pt x="577" y="1701"/>
                    </a:lnTo>
                    <a:lnTo>
                      <a:pt x="577" y="1723"/>
                    </a:lnTo>
                    <a:lnTo>
                      <a:pt x="612" y="1720"/>
                    </a:lnTo>
                    <a:lnTo>
                      <a:pt x="609" y="1770"/>
                    </a:lnTo>
                    <a:lnTo>
                      <a:pt x="593" y="1786"/>
                    </a:lnTo>
                    <a:lnTo>
                      <a:pt x="636" y="1813"/>
                    </a:lnTo>
                    <a:lnTo>
                      <a:pt x="628" y="1851"/>
                    </a:lnTo>
                    <a:lnTo>
                      <a:pt x="650" y="1870"/>
                    </a:lnTo>
                    <a:lnTo>
                      <a:pt x="643" y="1888"/>
                    </a:lnTo>
                    <a:lnTo>
                      <a:pt x="709" y="1923"/>
                    </a:lnTo>
                    <a:lnTo>
                      <a:pt x="675" y="1952"/>
                    </a:lnTo>
                    <a:lnTo>
                      <a:pt x="697" y="1964"/>
                    </a:lnTo>
                    <a:lnTo>
                      <a:pt x="753" y="1942"/>
                    </a:lnTo>
                    <a:lnTo>
                      <a:pt x="850" y="1929"/>
                    </a:lnTo>
                    <a:lnTo>
                      <a:pt x="824" y="1958"/>
                    </a:lnTo>
                    <a:lnTo>
                      <a:pt x="853" y="1958"/>
                    </a:lnTo>
                    <a:lnTo>
                      <a:pt x="840" y="1979"/>
                    </a:lnTo>
                    <a:lnTo>
                      <a:pt x="894" y="1964"/>
                    </a:lnTo>
                    <a:lnTo>
                      <a:pt x="865" y="2013"/>
                    </a:lnTo>
                    <a:lnTo>
                      <a:pt x="894" y="2023"/>
                    </a:lnTo>
                    <a:lnTo>
                      <a:pt x="928" y="2030"/>
                    </a:lnTo>
                    <a:lnTo>
                      <a:pt x="949" y="2051"/>
                    </a:lnTo>
                    <a:lnTo>
                      <a:pt x="978" y="2042"/>
                    </a:lnTo>
                    <a:lnTo>
                      <a:pt x="1006" y="2026"/>
                    </a:lnTo>
                    <a:lnTo>
                      <a:pt x="1025" y="2032"/>
                    </a:lnTo>
                    <a:lnTo>
                      <a:pt x="1047" y="1983"/>
                    </a:lnTo>
                    <a:lnTo>
                      <a:pt x="1074" y="1976"/>
                    </a:lnTo>
                    <a:lnTo>
                      <a:pt x="1094" y="1932"/>
                    </a:lnTo>
                    <a:lnTo>
                      <a:pt x="1112" y="1907"/>
                    </a:lnTo>
                    <a:lnTo>
                      <a:pt x="1184" y="1833"/>
                    </a:lnTo>
                    <a:lnTo>
                      <a:pt x="1178" y="1807"/>
                    </a:lnTo>
                    <a:lnTo>
                      <a:pt x="1159" y="1801"/>
                    </a:lnTo>
                    <a:lnTo>
                      <a:pt x="1187" y="1788"/>
                    </a:lnTo>
                    <a:lnTo>
                      <a:pt x="1166" y="1767"/>
                    </a:lnTo>
                    <a:lnTo>
                      <a:pt x="1180" y="1753"/>
                    </a:lnTo>
                    <a:lnTo>
                      <a:pt x="1219" y="1763"/>
                    </a:lnTo>
                    <a:lnTo>
                      <a:pt x="1252" y="1745"/>
                    </a:lnTo>
                    <a:lnTo>
                      <a:pt x="1277" y="1716"/>
                    </a:lnTo>
                    <a:lnTo>
                      <a:pt x="1309" y="1708"/>
                    </a:lnTo>
                    <a:lnTo>
                      <a:pt x="1344" y="1688"/>
                    </a:lnTo>
                    <a:lnTo>
                      <a:pt x="1336" y="1673"/>
                    </a:lnTo>
                    <a:lnTo>
                      <a:pt x="1368" y="1669"/>
                    </a:lnTo>
                    <a:lnTo>
                      <a:pt x="1368" y="1645"/>
                    </a:lnTo>
                    <a:lnTo>
                      <a:pt x="1381" y="1632"/>
                    </a:lnTo>
                    <a:lnTo>
                      <a:pt x="1321" y="1622"/>
                    </a:lnTo>
                    <a:lnTo>
                      <a:pt x="1318" y="1610"/>
                    </a:lnTo>
                    <a:lnTo>
                      <a:pt x="1418" y="1601"/>
                    </a:lnTo>
                    <a:lnTo>
                      <a:pt x="1377" y="1563"/>
                    </a:lnTo>
                    <a:lnTo>
                      <a:pt x="1377" y="1536"/>
                    </a:lnTo>
                    <a:lnTo>
                      <a:pt x="1430" y="1538"/>
                    </a:lnTo>
                    <a:lnTo>
                      <a:pt x="1481" y="1523"/>
                    </a:lnTo>
                    <a:lnTo>
                      <a:pt x="1471" y="1491"/>
                    </a:lnTo>
                    <a:lnTo>
                      <a:pt x="1506" y="1482"/>
                    </a:lnTo>
                    <a:lnTo>
                      <a:pt x="1543" y="1482"/>
                    </a:lnTo>
                    <a:lnTo>
                      <a:pt x="1577" y="1491"/>
                    </a:lnTo>
                    <a:lnTo>
                      <a:pt x="1621" y="1470"/>
                    </a:lnTo>
                    <a:lnTo>
                      <a:pt x="1645" y="1425"/>
                    </a:lnTo>
                    <a:lnTo>
                      <a:pt x="1708" y="1419"/>
                    </a:lnTo>
                    <a:lnTo>
                      <a:pt x="1651" y="1445"/>
                    </a:lnTo>
                    <a:lnTo>
                      <a:pt x="1630" y="1491"/>
                    </a:lnTo>
                    <a:lnTo>
                      <a:pt x="1667" y="1476"/>
                    </a:lnTo>
                    <a:lnTo>
                      <a:pt x="1696" y="1460"/>
                    </a:lnTo>
                    <a:lnTo>
                      <a:pt x="1761" y="1451"/>
                    </a:lnTo>
                    <a:lnTo>
                      <a:pt x="1786" y="1451"/>
                    </a:lnTo>
                    <a:lnTo>
                      <a:pt x="1817" y="1423"/>
                    </a:lnTo>
                    <a:lnTo>
                      <a:pt x="1858" y="1425"/>
                    </a:lnTo>
                    <a:lnTo>
                      <a:pt x="1905" y="1394"/>
                    </a:lnTo>
                    <a:lnTo>
                      <a:pt x="1946" y="1378"/>
                    </a:lnTo>
                    <a:lnTo>
                      <a:pt x="1954" y="1360"/>
                    </a:lnTo>
                    <a:lnTo>
                      <a:pt x="1993" y="1347"/>
                    </a:lnTo>
                    <a:lnTo>
                      <a:pt x="2036" y="1292"/>
                    </a:lnTo>
                    <a:lnTo>
                      <a:pt x="2064" y="1292"/>
                    </a:lnTo>
                    <a:lnTo>
                      <a:pt x="2089" y="1276"/>
                    </a:lnTo>
                    <a:lnTo>
                      <a:pt x="2118" y="1279"/>
                    </a:lnTo>
                    <a:lnTo>
                      <a:pt x="2132" y="1251"/>
                    </a:lnTo>
                    <a:lnTo>
                      <a:pt x="2158" y="1245"/>
                    </a:lnTo>
                    <a:lnTo>
                      <a:pt x="2202" y="1261"/>
                    </a:lnTo>
                    <a:lnTo>
                      <a:pt x="2245" y="1257"/>
                    </a:lnTo>
                    <a:lnTo>
                      <a:pt x="2279" y="1241"/>
                    </a:lnTo>
                    <a:lnTo>
                      <a:pt x="2296" y="1226"/>
                    </a:lnTo>
                    <a:lnTo>
                      <a:pt x="2320" y="1245"/>
                    </a:lnTo>
                    <a:lnTo>
                      <a:pt x="2380" y="1229"/>
                    </a:lnTo>
                    <a:lnTo>
                      <a:pt x="2545" y="1204"/>
                    </a:lnTo>
                    <a:lnTo>
                      <a:pt x="2558" y="1191"/>
                    </a:lnTo>
                    <a:lnTo>
                      <a:pt x="2579" y="1191"/>
                    </a:lnTo>
                    <a:lnTo>
                      <a:pt x="2613" y="1169"/>
                    </a:lnTo>
                    <a:lnTo>
                      <a:pt x="2638" y="1167"/>
                    </a:lnTo>
                    <a:lnTo>
                      <a:pt x="2644" y="1148"/>
                    </a:lnTo>
                    <a:lnTo>
                      <a:pt x="2726" y="1136"/>
                    </a:lnTo>
                    <a:lnTo>
                      <a:pt x="2791" y="1104"/>
                    </a:lnTo>
                    <a:lnTo>
                      <a:pt x="2875" y="1076"/>
                    </a:lnTo>
                    <a:lnTo>
                      <a:pt x="2760" y="1070"/>
                    </a:lnTo>
                    <a:lnTo>
                      <a:pt x="2664" y="1048"/>
                    </a:lnTo>
                    <a:lnTo>
                      <a:pt x="2598" y="1063"/>
                    </a:lnTo>
                    <a:lnTo>
                      <a:pt x="2558" y="1060"/>
                    </a:lnTo>
                    <a:lnTo>
                      <a:pt x="2598" y="1048"/>
                    </a:lnTo>
                    <a:lnTo>
                      <a:pt x="2679" y="1013"/>
                    </a:lnTo>
                    <a:lnTo>
                      <a:pt x="2660" y="991"/>
                    </a:lnTo>
                    <a:lnTo>
                      <a:pt x="2689" y="960"/>
                    </a:lnTo>
                    <a:lnTo>
                      <a:pt x="2742" y="960"/>
                    </a:lnTo>
                    <a:lnTo>
                      <a:pt x="2763" y="988"/>
                    </a:lnTo>
                    <a:lnTo>
                      <a:pt x="2757" y="1011"/>
                    </a:lnTo>
                    <a:lnTo>
                      <a:pt x="2763" y="1023"/>
                    </a:lnTo>
                    <a:lnTo>
                      <a:pt x="2804" y="1042"/>
                    </a:lnTo>
                    <a:lnTo>
                      <a:pt x="2854" y="1042"/>
                    </a:lnTo>
                    <a:lnTo>
                      <a:pt x="2935" y="1032"/>
                    </a:lnTo>
                    <a:lnTo>
                      <a:pt x="2926" y="1003"/>
                    </a:lnTo>
                    <a:lnTo>
                      <a:pt x="2941" y="948"/>
                    </a:lnTo>
                    <a:lnTo>
                      <a:pt x="2888" y="970"/>
                    </a:lnTo>
                    <a:lnTo>
                      <a:pt x="2888" y="948"/>
                    </a:lnTo>
                    <a:lnTo>
                      <a:pt x="2922" y="929"/>
                    </a:lnTo>
                    <a:lnTo>
                      <a:pt x="2900" y="910"/>
                    </a:lnTo>
                    <a:lnTo>
                      <a:pt x="2820" y="894"/>
                    </a:lnTo>
                    <a:lnTo>
                      <a:pt x="2779" y="866"/>
                    </a:lnTo>
                    <a:lnTo>
                      <a:pt x="2769" y="813"/>
                    </a:lnTo>
                    <a:lnTo>
                      <a:pt x="2707" y="798"/>
                    </a:lnTo>
                    <a:lnTo>
                      <a:pt x="2779" y="788"/>
                    </a:lnTo>
                    <a:lnTo>
                      <a:pt x="2891" y="794"/>
                    </a:lnTo>
                    <a:lnTo>
                      <a:pt x="2826" y="767"/>
                    </a:lnTo>
                    <a:lnTo>
                      <a:pt x="2854" y="763"/>
                    </a:lnTo>
                    <a:lnTo>
                      <a:pt x="2885" y="779"/>
                    </a:lnTo>
                    <a:lnTo>
                      <a:pt x="2947" y="794"/>
                    </a:lnTo>
                    <a:lnTo>
                      <a:pt x="3004" y="775"/>
                    </a:lnTo>
                    <a:lnTo>
                      <a:pt x="3076" y="775"/>
                    </a:lnTo>
                    <a:lnTo>
                      <a:pt x="3100" y="747"/>
                    </a:lnTo>
                    <a:lnTo>
                      <a:pt x="3042" y="730"/>
                    </a:lnTo>
                    <a:lnTo>
                      <a:pt x="3119" y="707"/>
                    </a:lnTo>
                    <a:lnTo>
                      <a:pt x="3176" y="707"/>
                    </a:lnTo>
                    <a:lnTo>
                      <a:pt x="3207" y="688"/>
                    </a:lnTo>
                    <a:lnTo>
                      <a:pt x="3184" y="669"/>
                    </a:lnTo>
                    <a:lnTo>
                      <a:pt x="3156" y="679"/>
                    </a:lnTo>
                    <a:lnTo>
                      <a:pt x="3141" y="642"/>
                    </a:lnTo>
                    <a:lnTo>
                      <a:pt x="3110" y="638"/>
                    </a:lnTo>
                    <a:lnTo>
                      <a:pt x="3116" y="619"/>
                    </a:lnTo>
                    <a:lnTo>
                      <a:pt x="3182" y="632"/>
                    </a:lnTo>
                    <a:lnTo>
                      <a:pt x="3207" y="610"/>
                    </a:lnTo>
                    <a:lnTo>
                      <a:pt x="3201" y="582"/>
                    </a:lnTo>
                    <a:lnTo>
                      <a:pt x="3182" y="566"/>
                    </a:lnTo>
                    <a:lnTo>
                      <a:pt x="3207" y="550"/>
                    </a:lnTo>
                    <a:lnTo>
                      <a:pt x="3194" y="538"/>
                    </a:lnTo>
                    <a:lnTo>
                      <a:pt x="3082" y="541"/>
                    </a:lnTo>
                    <a:lnTo>
                      <a:pt x="3094" y="523"/>
                    </a:lnTo>
                    <a:lnTo>
                      <a:pt x="3051" y="517"/>
                    </a:lnTo>
                    <a:lnTo>
                      <a:pt x="3066" y="488"/>
                    </a:lnTo>
                    <a:lnTo>
                      <a:pt x="3097" y="507"/>
                    </a:lnTo>
                    <a:lnTo>
                      <a:pt x="3166" y="478"/>
                    </a:lnTo>
                    <a:lnTo>
                      <a:pt x="3270" y="493"/>
                    </a:lnTo>
                    <a:lnTo>
                      <a:pt x="3301" y="497"/>
                    </a:lnTo>
                    <a:lnTo>
                      <a:pt x="3328" y="482"/>
                    </a:lnTo>
                    <a:lnTo>
                      <a:pt x="3322" y="451"/>
                    </a:lnTo>
                    <a:lnTo>
                      <a:pt x="3288" y="447"/>
                    </a:lnTo>
                    <a:lnTo>
                      <a:pt x="3278" y="460"/>
                    </a:lnTo>
                    <a:lnTo>
                      <a:pt x="3256" y="457"/>
                    </a:lnTo>
                    <a:lnTo>
                      <a:pt x="3244" y="447"/>
                    </a:lnTo>
                    <a:lnTo>
                      <a:pt x="3178" y="445"/>
                    </a:lnTo>
                    <a:lnTo>
                      <a:pt x="3188" y="431"/>
                    </a:lnTo>
                    <a:lnTo>
                      <a:pt x="3269" y="431"/>
                    </a:lnTo>
                    <a:lnTo>
                      <a:pt x="3294" y="425"/>
                    </a:lnTo>
                    <a:lnTo>
                      <a:pt x="3275" y="413"/>
                    </a:lnTo>
                    <a:lnTo>
                      <a:pt x="3215" y="407"/>
                    </a:lnTo>
                    <a:lnTo>
                      <a:pt x="3188" y="398"/>
                    </a:lnTo>
                    <a:lnTo>
                      <a:pt x="3119" y="435"/>
                    </a:lnTo>
                    <a:lnTo>
                      <a:pt x="3107" y="423"/>
                    </a:lnTo>
                    <a:lnTo>
                      <a:pt x="3170" y="382"/>
                    </a:lnTo>
                    <a:lnTo>
                      <a:pt x="3194" y="335"/>
                    </a:lnTo>
                    <a:lnTo>
                      <a:pt x="3275" y="326"/>
                    </a:lnTo>
                    <a:lnTo>
                      <a:pt x="3319" y="298"/>
                    </a:lnTo>
                    <a:lnTo>
                      <a:pt x="3303" y="294"/>
                    </a:lnTo>
                    <a:lnTo>
                      <a:pt x="3316" y="269"/>
                    </a:lnTo>
                    <a:lnTo>
                      <a:pt x="3344" y="260"/>
                    </a:lnTo>
                    <a:lnTo>
                      <a:pt x="3403" y="263"/>
                    </a:lnTo>
                    <a:lnTo>
                      <a:pt x="3456" y="241"/>
                    </a:lnTo>
                    <a:lnTo>
                      <a:pt x="3432" y="234"/>
                    </a:lnTo>
                    <a:lnTo>
                      <a:pt x="3285" y="254"/>
                    </a:lnTo>
                    <a:lnTo>
                      <a:pt x="3275" y="234"/>
                    </a:lnTo>
                    <a:lnTo>
                      <a:pt x="3328" y="222"/>
                    </a:lnTo>
                    <a:lnTo>
                      <a:pt x="3403" y="228"/>
                    </a:lnTo>
                    <a:lnTo>
                      <a:pt x="3510" y="216"/>
                    </a:lnTo>
                    <a:lnTo>
                      <a:pt x="3550" y="207"/>
                    </a:lnTo>
                    <a:lnTo>
                      <a:pt x="3475" y="197"/>
                    </a:lnTo>
                    <a:lnTo>
                      <a:pt x="3406" y="204"/>
                    </a:lnTo>
                    <a:lnTo>
                      <a:pt x="3450" y="185"/>
                    </a:lnTo>
                    <a:lnTo>
                      <a:pt x="3559" y="191"/>
                    </a:lnTo>
                    <a:lnTo>
                      <a:pt x="3647" y="179"/>
                    </a:lnTo>
                    <a:lnTo>
                      <a:pt x="3625" y="166"/>
                    </a:lnTo>
                    <a:lnTo>
                      <a:pt x="3694" y="163"/>
                    </a:lnTo>
                    <a:lnTo>
                      <a:pt x="3815" y="129"/>
                    </a:lnTo>
                    <a:lnTo>
                      <a:pt x="3766" y="119"/>
                    </a:lnTo>
                    <a:lnTo>
                      <a:pt x="3550" y="107"/>
                    </a:lnTo>
                    <a:lnTo>
                      <a:pt x="3497" y="117"/>
                    </a:lnTo>
                    <a:lnTo>
                      <a:pt x="3463" y="138"/>
                    </a:lnTo>
                    <a:lnTo>
                      <a:pt x="3379" y="132"/>
                    </a:lnTo>
                    <a:lnTo>
                      <a:pt x="3332" y="142"/>
                    </a:lnTo>
                    <a:lnTo>
                      <a:pt x="3338" y="129"/>
                    </a:lnTo>
                    <a:lnTo>
                      <a:pt x="3303" y="132"/>
                    </a:lnTo>
                    <a:lnTo>
                      <a:pt x="3119" y="185"/>
                    </a:lnTo>
                    <a:lnTo>
                      <a:pt x="3215" y="138"/>
                    </a:lnTo>
                    <a:lnTo>
                      <a:pt x="3241" y="119"/>
                    </a:lnTo>
                    <a:lnTo>
                      <a:pt x="3229" y="97"/>
                    </a:lnTo>
                    <a:lnTo>
                      <a:pt x="3131" y="103"/>
                    </a:lnTo>
                    <a:lnTo>
                      <a:pt x="3110" y="122"/>
                    </a:lnTo>
                    <a:lnTo>
                      <a:pt x="2916" y="144"/>
                    </a:lnTo>
                    <a:lnTo>
                      <a:pt x="3060" y="103"/>
                    </a:lnTo>
                    <a:lnTo>
                      <a:pt x="2894" y="103"/>
                    </a:lnTo>
                    <a:lnTo>
                      <a:pt x="3225" y="82"/>
                    </a:lnTo>
                    <a:lnTo>
                      <a:pt x="3303" y="64"/>
                    </a:lnTo>
                    <a:lnTo>
                      <a:pt x="3166" y="44"/>
                    </a:lnTo>
                    <a:lnTo>
                      <a:pt x="3107" y="49"/>
                    </a:lnTo>
                    <a:lnTo>
                      <a:pt x="3110" y="3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7" name="Freeform 293">
                <a:extLst>
                  <a:ext uri="{FF2B5EF4-FFF2-40B4-BE49-F238E27FC236}">
                    <a16:creationId xmlns:a16="http://schemas.microsoft.com/office/drawing/2014/main" id="{6FC3A6A2-743E-4168-8E33-B63463D74B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33" y="587"/>
                <a:ext cx="21" cy="6"/>
              </a:xfrm>
              <a:custGeom>
                <a:avLst/>
                <a:gdLst>
                  <a:gd name="T0" fmla="*/ 84 w 84"/>
                  <a:gd name="T1" fmla="*/ 0 h 26"/>
                  <a:gd name="T2" fmla="*/ 56 w 84"/>
                  <a:gd name="T3" fmla="*/ 2 h 26"/>
                  <a:gd name="T4" fmla="*/ 0 w 84"/>
                  <a:gd name="T5" fmla="*/ 26 h 26"/>
                  <a:gd name="T6" fmla="*/ 78 w 84"/>
                  <a:gd name="T7" fmla="*/ 12 h 26"/>
                  <a:gd name="T8" fmla="*/ 84 w 84"/>
                  <a:gd name="T9" fmla="*/ 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26">
                    <a:moveTo>
                      <a:pt x="84" y="0"/>
                    </a:moveTo>
                    <a:lnTo>
                      <a:pt x="56" y="2"/>
                    </a:lnTo>
                    <a:lnTo>
                      <a:pt x="0" y="26"/>
                    </a:lnTo>
                    <a:lnTo>
                      <a:pt x="78" y="12"/>
                    </a:lnTo>
                    <a:lnTo>
                      <a:pt x="84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8" name="Freeform 294">
                <a:extLst>
                  <a:ext uri="{FF2B5EF4-FFF2-40B4-BE49-F238E27FC236}">
                    <a16:creationId xmlns:a16="http://schemas.microsoft.com/office/drawing/2014/main" id="{C8E0AFC7-C6D9-43FA-AF65-447EBD5C3C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37" y="691"/>
                <a:ext cx="195" cy="75"/>
              </a:xfrm>
              <a:custGeom>
                <a:avLst/>
                <a:gdLst>
                  <a:gd name="T0" fmla="*/ 781 w 781"/>
                  <a:gd name="T1" fmla="*/ 90 h 299"/>
                  <a:gd name="T2" fmla="*/ 705 w 781"/>
                  <a:gd name="T3" fmla="*/ 50 h 299"/>
                  <a:gd name="T4" fmla="*/ 684 w 781"/>
                  <a:gd name="T5" fmla="*/ 16 h 299"/>
                  <a:gd name="T6" fmla="*/ 663 w 781"/>
                  <a:gd name="T7" fmla="*/ 32 h 299"/>
                  <a:gd name="T8" fmla="*/ 636 w 781"/>
                  <a:gd name="T9" fmla="*/ 3 h 299"/>
                  <a:gd name="T10" fmla="*/ 599 w 781"/>
                  <a:gd name="T11" fmla="*/ 6 h 299"/>
                  <a:gd name="T12" fmla="*/ 579 w 781"/>
                  <a:gd name="T13" fmla="*/ 37 h 299"/>
                  <a:gd name="T14" fmla="*/ 539 w 781"/>
                  <a:gd name="T15" fmla="*/ 28 h 299"/>
                  <a:gd name="T16" fmla="*/ 510 w 781"/>
                  <a:gd name="T17" fmla="*/ 53 h 299"/>
                  <a:gd name="T18" fmla="*/ 463 w 781"/>
                  <a:gd name="T19" fmla="*/ 26 h 299"/>
                  <a:gd name="T20" fmla="*/ 371 w 781"/>
                  <a:gd name="T21" fmla="*/ 46 h 299"/>
                  <a:gd name="T22" fmla="*/ 363 w 781"/>
                  <a:gd name="T23" fmla="*/ 76 h 299"/>
                  <a:gd name="T24" fmla="*/ 321 w 781"/>
                  <a:gd name="T25" fmla="*/ 38 h 299"/>
                  <a:gd name="T26" fmla="*/ 305 w 781"/>
                  <a:gd name="T27" fmla="*/ 44 h 299"/>
                  <a:gd name="T28" fmla="*/ 301 w 781"/>
                  <a:gd name="T29" fmla="*/ 83 h 299"/>
                  <a:gd name="T30" fmla="*/ 258 w 781"/>
                  <a:gd name="T31" fmla="*/ 89 h 299"/>
                  <a:gd name="T32" fmla="*/ 230 w 781"/>
                  <a:gd name="T33" fmla="*/ 122 h 299"/>
                  <a:gd name="T34" fmla="*/ 223 w 781"/>
                  <a:gd name="T35" fmla="*/ 52 h 299"/>
                  <a:gd name="T36" fmla="*/ 154 w 781"/>
                  <a:gd name="T37" fmla="*/ 0 h 299"/>
                  <a:gd name="T38" fmla="*/ 118 w 781"/>
                  <a:gd name="T39" fmla="*/ 20 h 299"/>
                  <a:gd name="T40" fmla="*/ 155 w 781"/>
                  <a:gd name="T41" fmla="*/ 55 h 299"/>
                  <a:gd name="T42" fmla="*/ 82 w 781"/>
                  <a:gd name="T43" fmla="*/ 31 h 299"/>
                  <a:gd name="T44" fmla="*/ 0 w 781"/>
                  <a:gd name="T45" fmla="*/ 94 h 299"/>
                  <a:gd name="T46" fmla="*/ 186 w 781"/>
                  <a:gd name="T47" fmla="*/ 94 h 299"/>
                  <a:gd name="T48" fmla="*/ 115 w 781"/>
                  <a:gd name="T49" fmla="*/ 137 h 299"/>
                  <a:gd name="T50" fmla="*/ 14 w 781"/>
                  <a:gd name="T51" fmla="*/ 158 h 299"/>
                  <a:gd name="T52" fmla="*/ 146 w 781"/>
                  <a:gd name="T53" fmla="*/ 188 h 299"/>
                  <a:gd name="T54" fmla="*/ 146 w 781"/>
                  <a:gd name="T55" fmla="*/ 219 h 299"/>
                  <a:gd name="T56" fmla="*/ 84 w 781"/>
                  <a:gd name="T57" fmla="*/ 239 h 299"/>
                  <a:gd name="T58" fmla="*/ 84 w 781"/>
                  <a:gd name="T59" fmla="*/ 260 h 299"/>
                  <a:gd name="T60" fmla="*/ 209 w 781"/>
                  <a:gd name="T61" fmla="*/ 239 h 299"/>
                  <a:gd name="T62" fmla="*/ 253 w 781"/>
                  <a:gd name="T63" fmla="*/ 278 h 299"/>
                  <a:gd name="T64" fmla="*/ 371 w 781"/>
                  <a:gd name="T65" fmla="*/ 299 h 299"/>
                  <a:gd name="T66" fmla="*/ 437 w 781"/>
                  <a:gd name="T67" fmla="*/ 263 h 299"/>
                  <a:gd name="T68" fmla="*/ 506 w 781"/>
                  <a:gd name="T69" fmla="*/ 263 h 299"/>
                  <a:gd name="T70" fmla="*/ 626 w 781"/>
                  <a:gd name="T71" fmla="*/ 208 h 299"/>
                  <a:gd name="T72" fmla="*/ 675 w 781"/>
                  <a:gd name="T73" fmla="*/ 208 h 299"/>
                  <a:gd name="T74" fmla="*/ 781 w 781"/>
                  <a:gd name="T75" fmla="*/ 136 h 299"/>
                  <a:gd name="T76" fmla="*/ 781 w 781"/>
                  <a:gd name="T77" fmla="*/ 90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781" h="299">
                    <a:moveTo>
                      <a:pt x="781" y="90"/>
                    </a:moveTo>
                    <a:lnTo>
                      <a:pt x="705" y="50"/>
                    </a:lnTo>
                    <a:lnTo>
                      <a:pt x="684" y="16"/>
                    </a:lnTo>
                    <a:lnTo>
                      <a:pt x="663" y="32"/>
                    </a:lnTo>
                    <a:lnTo>
                      <a:pt x="636" y="3"/>
                    </a:lnTo>
                    <a:lnTo>
                      <a:pt x="599" y="6"/>
                    </a:lnTo>
                    <a:lnTo>
                      <a:pt x="579" y="37"/>
                    </a:lnTo>
                    <a:lnTo>
                      <a:pt x="539" y="28"/>
                    </a:lnTo>
                    <a:lnTo>
                      <a:pt x="510" y="53"/>
                    </a:lnTo>
                    <a:lnTo>
                      <a:pt x="463" y="26"/>
                    </a:lnTo>
                    <a:lnTo>
                      <a:pt x="371" y="46"/>
                    </a:lnTo>
                    <a:lnTo>
                      <a:pt x="363" y="76"/>
                    </a:lnTo>
                    <a:lnTo>
                      <a:pt x="321" y="38"/>
                    </a:lnTo>
                    <a:lnTo>
                      <a:pt x="305" y="44"/>
                    </a:lnTo>
                    <a:lnTo>
                      <a:pt x="301" y="83"/>
                    </a:lnTo>
                    <a:lnTo>
                      <a:pt x="258" y="89"/>
                    </a:lnTo>
                    <a:lnTo>
                      <a:pt x="230" y="122"/>
                    </a:lnTo>
                    <a:lnTo>
                      <a:pt x="223" y="52"/>
                    </a:lnTo>
                    <a:lnTo>
                      <a:pt x="154" y="0"/>
                    </a:lnTo>
                    <a:lnTo>
                      <a:pt x="118" y="20"/>
                    </a:lnTo>
                    <a:lnTo>
                      <a:pt x="155" y="55"/>
                    </a:lnTo>
                    <a:lnTo>
                      <a:pt x="82" y="31"/>
                    </a:lnTo>
                    <a:lnTo>
                      <a:pt x="0" y="94"/>
                    </a:lnTo>
                    <a:lnTo>
                      <a:pt x="186" y="94"/>
                    </a:lnTo>
                    <a:lnTo>
                      <a:pt x="115" y="137"/>
                    </a:lnTo>
                    <a:lnTo>
                      <a:pt x="14" y="158"/>
                    </a:lnTo>
                    <a:lnTo>
                      <a:pt x="146" y="188"/>
                    </a:lnTo>
                    <a:lnTo>
                      <a:pt x="146" y="219"/>
                    </a:lnTo>
                    <a:lnTo>
                      <a:pt x="84" y="239"/>
                    </a:lnTo>
                    <a:lnTo>
                      <a:pt x="84" y="260"/>
                    </a:lnTo>
                    <a:lnTo>
                      <a:pt x="209" y="239"/>
                    </a:lnTo>
                    <a:lnTo>
                      <a:pt x="253" y="278"/>
                    </a:lnTo>
                    <a:lnTo>
                      <a:pt x="371" y="299"/>
                    </a:lnTo>
                    <a:lnTo>
                      <a:pt x="437" y="263"/>
                    </a:lnTo>
                    <a:lnTo>
                      <a:pt x="506" y="263"/>
                    </a:lnTo>
                    <a:lnTo>
                      <a:pt x="626" y="208"/>
                    </a:lnTo>
                    <a:lnTo>
                      <a:pt x="675" y="208"/>
                    </a:lnTo>
                    <a:lnTo>
                      <a:pt x="781" y="136"/>
                    </a:lnTo>
                    <a:lnTo>
                      <a:pt x="781" y="9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59" name="Freeform 295">
                <a:extLst>
                  <a:ext uri="{FF2B5EF4-FFF2-40B4-BE49-F238E27FC236}">
                    <a16:creationId xmlns:a16="http://schemas.microsoft.com/office/drawing/2014/main" id="{4C89D8AD-63C1-4268-9F8A-5B878E5CDD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30" y="883"/>
                <a:ext cx="160" cy="221"/>
              </a:xfrm>
              <a:custGeom>
                <a:avLst/>
                <a:gdLst>
                  <a:gd name="T0" fmla="*/ 378 w 642"/>
                  <a:gd name="T1" fmla="*/ 99 h 886"/>
                  <a:gd name="T2" fmla="*/ 208 w 642"/>
                  <a:gd name="T3" fmla="*/ 112 h 886"/>
                  <a:gd name="T4" fmla="*/ 268 w 642"/>
                  <a:gd name="T5" fmla="*/ 42 h 886"/>
                  <a:gd name="T6" fmla="*/ 198 w 642"/>
                  <a:gd name="T7" fmla="*/ 15 h 886"/>
                  <a:gd name="T8" fmla="*/ 125 w 642"/>
                  <a:gd name="T9" fmla="*/ 60 h 886"/>
                  <a:gd name="T10" fmla="*/ 87 w 642"/>
                  <a:gd name="T11" fmla="*/ 91 h 886"/>
                  <a:gd name="T12" fmla="*/ 90 w 642"/>
                  <a:gd name="T13" fmla="*/ 143 h 886"/>
                  <a:gd name="T14" fmla="*/ 47 w 642"/>
                  <a:gd name="T15" fmla="*/ 112 h 886"/>
                  <a:gd name="T16" fmla="*/ 26 w 642"/>
                  <a:gd name="T17" fmla="*/ 106 h 886"/>
                  <a:gd name="T18" fmla="*/ 6 w 642"/>
                  <a:gd name="T19" fmla="*/ 115 h 886"/>
                  <a:gd name="T20" fmla="*/ 20 w 642"/>
                  <a:gd name="T21" fmla="*/ 140 h 886"/>
                  <a:gd name="T22" fmla="*/ 66 w 642"/>
                  <a:gd name="T23" fmla="*/ 152 h 886"/>
                  <a:gd name="T24" fmla="*/ 34 w 642"/>
                  <a:gd name="T25" fmla="*/ 209 h 886"/>
                  <a:gd name="T26" fmla="*/ 71 w 642"/>
                  <a:gd name="T27" fmla="*/ 228 h 886"/>
                  <a:gd name="T28" fmla="*/ 87 w 642"/>
                  <a:gd name="T29" fmla="*/ 235 h 886"/>
                  <a:gd name="T30" fmla="*/ 69 w 642"/>
                  <a:gd name="T31" fmla="*/ 338 h 886"/>
                  <a:gd name="T32" fmla="*/ 152 w 642"/>
                  <a:gd name="T33" fmla="*/ 324 h 886"/>
                  <a:gd name="T34" fmla="*/ 118 w 642"/>
                  <a:gd name="T35" fmla="*/ 401 h 886"/>
                  <a:gd name="T36" fmla="*/ 229 w 642"/>
                  <a:gd name="T37" fmla="*/ 367 h 886"/>
                  <a:gd name="T38" fmla="*/ 229 w 642"/>
                  <a:gd name="T39" fmla="*/ 407 h 886"/>
                  <a:gd name="T40" fmla="*/ 282 w 642"/>
                  <a:gd name="T41" fmla="*/ 455 h 886"/>
                  <a:gd name="T42" fmla="*/ 226 w 642"/>
                  <a:gd name="T43" fmla="*/ 542 h 886"/>
                  <a:gd name="T44" fmla="*/ 142 w 642"/>
                  <a:gd name="T45" fmla="*/ 536 h 886"/>
                  <a:gd name="T46" fmla="*/ 168 w 642"/>
                  <a:gd name="T47" fmla="*/ 588 h 886"/>
                  <a:gd name="T48" fmla="*/ 156 w 642"/>
                  <a:gd name="T49" fmla="*/ 652 h 886"/>
                  <a:gd name="T50" fmla="*/ 81 w 642"/>
                  <a:gd name="T51" fmla="*/ 718 h 886"/>
                  <a:gd name="T52" fmla="*/ 215 w 642"/>
                  <a:gd name="T53" fmla="*/ 741 h 886"/>
                  <a:gd name="T54" fmla="*/ 239 w 642"/>
                  <a:gd name="T55" fmla="*/ 761 h 886"/>
                  <a:gd name="T56" fmla="*/ 121 w 642"/>
                  <a:gd name="T57" fmla="*/ 785 h 886"/>
                  <a:gd name="T58" fmla="*/ 4 w 642"/>
                  <a:gd name="T59" fmla="*/ 884 h 886"/>
                  <a:gd name="T60" fmla="*/ 89 w 642"/>
                  <a:gd name="T61" fmla="*/ 860 h 886"/>
                  <a:gd name="T62" fmla="*/ 141 w 642"/>
                  <a:gd name="T63" fmla="*/ 840 h 886"/>
                  <a:gd name="T64" fmla="*/ 205 w 642"/>
                  <a:gd name="T65" fmla="*/ 823 h 886"/>
                  <a:gd name="T66" fmla="*/ 283 w 642"/>
                  <a:gd name="T67" fmla="*/ 823 h 886"/>
                  <a:gd name="T68" fmla="*/ 423 w 642"/>
                  <a:gd name="T69" fmla="*/ 803 h 886"/>
                  <a:gd name="T70" fmla="*/ 595 w 642"/>
                  <a:gd name="T71" fmla="*/ 771 h 886"/>
                  <a:gd name="T72" fmla="*/ 561 w 642"/>
                  <a:gd name="T73" fmla="*/ 739 h 886"/>
                  <a:gd name="T74" fmla="*/ 594 w 642"/>
                  <a:gd name="T75" fmla="*/ 692 h 886"/>
                  <a:gd name="T76" fmla="*/ 632 w 642"/>
                  <a:gd name="T77" fmla="*/ 595 h 886"/>
                  <a:gd name="T78" fmla="*/ 529 w 642"/>
                  <a:gd name="T79" fmla="*/ 599 h 886"/>
                  <a:gd name="T80" fmla="*/ 526 w 642"/>
                  <a:gd name="T81" fmla="*/ 557 h 886"/>
                  <a:gd name="T82" fmla="*/ 471 w 642"/>
                  <a:gd name="T83" fmla="*/ 428 h 886"/>
                  <a:gd name="T84" fmla="*/ 382 w 642"/>
                  <a:gd name="T85" fmla="*/ 304 h 886"/>
                  <a:gd name="T86" fmla="*/ 255 w 642"/>
                  <a:gd name="T87" fmla="*/ 262 h 886"/>
                  <a:gd name="T88" fmla="*/ 393 w 642"/>
                  <a:gd name="T89" fmla="*/ 112 h 8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642" h="886">
                    <a:moveTo>
                      <a:pt x="393" y="112"/>
                    </a:moveTo>
                    <a:lnTo>
                      <a:pt x="378" y="99"/>
                    </a:lnTo>
                    <a:lnTo>
                      <a:pt x="260" y="96"/>
                    </a:lnTo>
                    <a:lnTo>
                      <a:pt x="208" y="112"/>
                    </a:lnTo>
                    <a:lnTo>
                      <a:pt x="212" y="78"/>
                    </a:lnTo>
                    <a:lnTo>
                      <a:pt x="268" y="42"/>
                    </a:lnTo>
                    <a:lnTo>
                      <a:pt x="303" y="2"/>
                    </a:lnTo>
                    <a:lnTo>
                      <a:pt x="198" y="15"/>
                    </a:lnTo>
                    <a:lnTo>
                      <a:pt x="156" y="0"/>
                    </a:lnTo>
                    <a:lnTo>
                      <a:pt x="125" y="60"/>
                    </a:lnTo>
                    <a:lnTo>
                      <a:pt x="132" y="78"/>
                    </a:lnTo>
                    <a:lnTo>
                      <a:pt x="87" y="91"/>
                    </a:lnTo>
                    <a:lnTo>
                      <a:pt x="93" y="129"/>
                    </a:lnTo>
                    <a:lnTo>
                      <a:pt x="90" y="143"/>
                    </a:lnTo>
                    <a:lnTo>
                      <a:pt x="41" y="131"/>
                    </a:lnTo>
                    <a:lnTo>
                      <a:pt x="47" y="112"/>
                    </a:lnTo>
                    <a:lnTo>
                      <a:pt x="35" y="99"/>
                    </a:lnTo>
                    <a:lnTo>
                      <a:pt x="26" y="106"/>
                    </a:lnTo>
                    <a:lnTo>
                      <a:pt x="29" y="119"/>
                    </a:lnTo>
                    <a:lnTo>
                      <a:pt x="6" y="115"/>
                    </a:lnTo>
                    <a:lnTo>
                      <a:pt x="0" y="133"/>
                    </a:lnTo>
                    <a:lnTo>
                      <a:pt x="20" y="140"/>
                    </a:lnTo>
                    <a:lnTo>
                      <a:pt x="47" y="158"/>
                    </a:lnTo>
                    <a:lnTo>
                      <a:pt x="66" y="152"/>
                    </a:lnTo>
                    <a:lnTo>
                      <a:pt x="85" y="163"/>
                    </a:lnTo>
                    <a:lnTo>
                      <a:pt x="34" y="209"/>
                    </a:lnTo>
                    <a:lnTo>
                      <a:pt x="39" y="234"/>
                    </a:lnTo>
                    <a:lnTo>
                      <a:pt x="71" y="228"/>
                    </a:lnTo>
                    <a:lnTo>
                      <a:pt x="121" y="189"/>
                    </a:lnTo>
                    <a:lnTo>
                      <a:pt x="87" y="235"/>
                    </a:lnTo>
                    <a:lnTo>
                      <a:pt x="57" y="330"/>
                    </a:lnTo>
                    <a:lnTo>
                      <a:pt x="69" y="338"/>
                    </a:lnTo>
                    <a:lnTo>
                      <a:pt x="110" y="278"/>
                    </a:lnTo>
                    <a:lnTo>
                      <a:pt x="152" y="324"/>
                    </a:lnTo>
                    <a:lnTo>
                      <a:pt x="100" y="374"/>
                    </a:lnTo>
                    <a:lnTo>
                      <a:pt x="118" y="401"/>
                    </a:lnTo>
                    <a:lnTo>
                      <a:pt x="202" y="386"/>
                    </a:lnTo>
                    <a:lnTo>
                      <a:pt x="229" y="367"/>
                    </a:lnTo>
                    <a:lnTo>
                      <a:pt x="273" y="370"/>
                    </a:lnTo>
                    <a:lnTo>
                      <a:pt x="229" y="407"/>
                    </a:lnTo>
                    <a:lnTo>
                      <a:pt x="241" y="452"/>
                    </a:lnTo>
                    <a:lnTo>
                      <a:pt x="282" y="455"/>
                    </a:lnTo>
                    <a:lnTo>
                      <a:pt x="247" y="549"/>
                    </a:lnTo>
                    <a:lnTo>
                      <a:pt x="226" y="542"/>
                    </a:lnTo>
                    <a:lnTo>
                      <a:pt x="175" y="551"/>
                    </a:lnTo>
                    <a:lnTo>
                      <a:pt x="142" y="536"/>
                    </a:lnTo>
                    <a:lnTo>
                      <a:pt x="121" y="593"/>
                    </a:lnTo>
                    <a:lnTo>
                      <a:pt x="168" y="588"/>
                    </a:lnTo>
                    <a:lnTo>
                      <a:pt x="177" y="614"/>
                    </a:lnTo>
                    <a:lnTo>
                      <a:pt x="156" y="652"/>
                    </a:lnTo>
                    <a:lnTo>
                      <a:pt x="67" y="686"/>
                    </a:lnTo>
                    <a:lnTo>
                      <a:pt x="81" y="718"/>
                    </a:lnTo>
                    <a:lnTo>
                      <a:pt x="141" y="707"/>
                    </a:lnTo>
                    <a:lnTo>
                      <a:pt x="215" y="741"/>
                    </a:lnTo>
                    <a:lnTo>
                      <a:pt x="289" y="710"/>
                    </a:lnTo>
                    <a:lnTo>
                      <a:pt x="239" y="761"/>
                    </a:lnTo>
                    <a:lnTo>
                      <a:pt x="160" y="757"/>
                    </a:lnTo>
                    <a:lnTo>
                      <a:pt x="121" y="785"/>
                    </a:lnTo>
                    <a:lnTo>
                      <a:pt x="79" y="833"/>
                    </a:lnTo>
                    <a:lnTo>
                      <a:pt x="4" y="884"/>
                    </a:lnTo>
                    <a:lnTo>
                      <a:pt x="55" y="886"/>
                    </a:lnTo>
                    <a:lnTo>
                      <a:pt x="89" y="860"/>
                    </a:lnTo>
                    <a:lnTo>
                      <a:pt x="121" y="854"/>
                    </a:lnTo>
                    <a:lnTo>
                      <a:pt x="141" y="840"/>
                    </a:lnTo>
                    <a:lnTo>
                      <a:pt x="179" y="865"/>
                    </a:lnTo>
                    <a:lnTo>
                      <a:pt x="205" y="823"/>
                    </a:lnTo>
                    <a:lnTo>
                      <a:pt x="249" y="808"/>
                    </a:lnTo>
                    <a:lnTo>
                      <a:pt x="283" y="823"/>
                    </a:lnTo>
                    <a:lnTo>
                      <a:pt x="388" y="818"/>
                    </a:lnTo>
                    <a:lnTo>
                      <a:pt x="423" y="803"/>
                    </a:lnTo>
                    <a:lnTo>
                      <a:pt x="501" y="808"/>
                    </a:lnTo>
                    <a:lnTo>
                      <a:pt x="595" y="771"/>
                    </a:lnTo>
                    <a:lnTo>
                      <a:pt x="607" y="749"/>
                    </a:lnTo>
                    <a:lnTo>
                      <a:pt x="561" y="739"/>
                    </a:lnTo>
                    <a:lnTo>
                      <a:pt x="555" y="705"/>
                    </a:lnTo>
                    <a:lnTo>
                      <a:pt x="594" y="692"/>
                    </a:lnTo>
                    <a:lnTo>
                      <a:pt x="642" y="624"/>
                    </a:lnTo>
                    <a:lnTo>
                      <a:pt x="632" y="595"/>
                    </a:lnTo>
                    <a:lnTo>
                      <a:pt x="563" y="574"/>
                    </a:lnTo>
                    <a:lnTo>
                      <a:pt x="529" y="599"/>
                    </a:lnTo>
                    <a:lnTo>
                      <a:pt x="503" y="588"/>
                    </a:lnTo>
                    <a:lnTo>
                      <a:pt x="526" y="557"/>
                    </a:lnTo>
                    <a:lnTo>
                      <a:pt x="514" y="505"/>
                    </a:lnTo>
                    <a:lnTo>
                      <a:pt x="471" y="428"/>
                    </a:lnTo>
                    <a:lnTo>
                      <a:pt x="406" y="397"/>
                    </a:lnTo>
                    <a:lnTo>
                      <a:pt x="382" y="304"/>
                    </a:lnTo>
                    <a:lnTo>
                      <a:pt x="303" y="262"/>
                    </a:lnTo>
                    <a:lnTo>
                      <a:pt x="255" y="262"/>
                    </a:lnTo>
                    <a:lnTo>
                      <a:pt x="303" y="236"/>
                    </a:lnTo>
                    <a:lnTo>
                      <a:pt x="393" y="11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0" name="Freeform 296">
                <a:extLst>
                  <a:ext uri="{FF2B5EF4-FFF2-40B4-BE49-F238E27FC236}">
                    <a16:creationId xmlns:a16="http://schemas.microsoft.com/office/drawing/2014/main" id="{96D3F001-5EE0-4D2C-B5BD-823350FB07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35" y="830"/>
                <a:ext cx="18" cy="24"/>
              </a:xfrm>
              <a:custGeom>
                <a:avLst/>
                <a:gdLst>
                  <a:gd name="T0" fmla="*/ 3 w 69"/>
                  <a:gd name="T1" fmla="*/ 33 h 92"/>
                  <a:gd name="T2" fmla="*/ 0 w 69"/>
                  <a:gd name="T3" fmla="*/ 59 h 92"/>
                  <a:gd name="T4" fmla="*/ 24 w 69"/>
                  <a:gd name="T5" fmla="*/ 68 h 92"/>
                  <a:gd name="T6" fmla="*/ 22 w 69"/>
                  <a:gd name="T7" fmla="*/ 92 h 92"/>
                  <a:gd name="T8" fmla="*/ 69 w 69"/>
                  <a:gd name="T9" fmla="*/ 0 h 92"/>
                  <a:gd name="T10" fmla="*/ 38 w 69"/>
                  <a:gd name="T11" fmla="*/ 27 h 92"/>
                  <a:gd name="T12" fmla="*/ 13 w 69"/>
                  <a:gd name="T13" fmla="*/ 27 h 92"/>
                  <a:gd name="T14" fmla="*/ 3 w 69"/>
                  <a:gd name="T15" fmla="*/ 33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69" h="92">
                    <a:moveTo>
                      <a:pt x="3" y="33"/>
                    </a:moveTo>
                    <a:lnTo>
                      <a:pt x="0" y="59"/>
                    </a:lnTo>
                    <a:lnTo>
                      <a:pt x="24" y="68"/>
                    </a:lnTo>
                    <a:lnTo>
                      <a:pt x="22" y="92"/>
                    </a:lnTo>
                    <a:lnTo>
                      <a:pt x="69" y="0"/>
                    </a:lnTo>
                    <a:lnTo>
                      <a:pt x="38" y="27"/>
                    </a:lnTo>
                    <a:lnTo>
                      <a:pt x="13" y="27"/>
                    </a:lnTo>
                    <a:lnTo>
                      <a:pt x="3" y="33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1" name="Freeform 297">
                <a:extLst>
                  <a:ext uri="{FF2B5EF4-FFF2-40B4-BE49-F238E27FC236}">
                    <a16:creationId xmlns:a16="http://schemas.microsoft.com/office/drawing/2014/main" id="{FEB884F2-F396-449D-A6F9-72ADD561B5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25" y="887"/>
                <a:ext cx="18" cy="20"/>
              </a:xfrm>
              <a:custGeom>
                <a:avLst/>
                <a:gdLst>
                  <a:gd name="T0" fmla="*/ 74 w 74"/>
                  <a:gd name="T1" fmla="*/ 15 h 78"/>
                  <a:gd name="T2" fmla="*/ 72 w 74"/>
                  <a:gd name="T3" fmla="*/ 0 h 78"/>
                  <a:gd name="T4" fmla="*/ 0 w 74"/>
                  <a:gd name="T5" fmla="*/ 35 h 78"/>
                  <a:gd name="T6" fmla="*/ 6 w 74"/>
                  <a:gd name="T7" fmla="*/ 78 h 78"/>
                  <a:gd name="T8" fmla="*/ 53 w 74"/>
                  <a:gd name="T9" fmla="*/ 50 h 78"/>
                  <a:gd name="T10" fmla="*/ 74 w 74"/>
                  <a:gd name="T11" fmla="*/ 15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4" h="78">
                    <a:moveTo>
                      <a:pt x="74" y="15"/>
                    </a:moveTo>
                    <a:lnTo>
                      <a:pt x="72" y="0"/>
                    </a:lnTo>
                    <a:lnTo>
                      <a:pt x="0" y="35"/>
                    </a:lnTo>
                    <a:lnTo>
                      <a:pt x="6" y="78"/>
                    </a:lnTo>
                    <a:lnTo>
                      <a:pt x="53" y="50"/>
                    </a:lnTo>
                    <a:lnTo>
                      <a:pt x="74" y="1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2" name="Freeform 298">
                <a:extLst>
                  <a:ext uri="{FF2B5EF4-FFF2-40B4-BE49-F238E27FC236}">
                    <a16:creationId xmlns:a16="http://schemas.microsoft.com/office/drawing/2014/main" id="{CF833253-9A1B-4722-8598-748378DBC23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98" y="969"/>
                <a:ext cx="50" cy="32"/>
              </a:xfrm>
              <a:custGeom>
                <a:avLst/>
                <a:gdLst>
                  <a:gd name="T0" fmla="*/ 201 w 203"/>
                  <a:gd name="T1" fmla="*/ 60 h 128"/>
                  <a:gd name="T2" fmla="*/ 156 w 203"/>
                  <a:gd name="T3" fmla="*/ 0 h 128"/>
                  <a:gd name="T4" fmla="*/ 110 w 203"/>
                  <a:gd name="T5" fmla="*/ 4 h 128"/>
                  <a:gd name="T6" fmla="*/ 105 w 203"/>
                  <a:gd name="T7" fmla="*/ 3 h 128"/>
                  <a:gd name="T8" fmla="*/ 61 w 203"/>
                  <a:gd name="T9" fmla="*/ 20 h 128"/>
                  <a:gd name="T10" fmla="*/ 0 w 203"/>
                  <a:gd name="T11" fmla="*/ 85 h 128"/>
                  <a:gd name="T12" fmla="*/ 47 w 203"/>
                  <a:gd name="T13" fmla="*/ 116 h 128"/>
                  <a:gd name="T14" fmla="*/ 67 w 203"/>
                  <a:gd name="T15" fmla="*/ 81 h 128"/>
                  <a:gd name="T16" fmla="*/ 126 w 203"/>
                  <a:gd name="T17" fmla="*/ 128 h 128"/>
                  <a:gd name="T18" fmla="*/ 160 w 203"/>
                  <a:gd name="T19" fmla="*/ 116 h 128"/>
                  <a:gd name="T20" fmla="*/ 203 w 203"/>
                  <a:gd name="T21" fmla="*/ 85 h 128"/>
                  <a:gd name="T22" fmla="*/ 201 w 203"/>
                  <a:gd name="T23" fmla="*/ 60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03" h="128">
                    <a:moveTo>
                      <a:pt x="201" y="60"/>
                    </a:moveTo>
                    <a:lnTo>
                      <a:pt x="156" y="0"/>
                    </a:lnTo>
                    <a:lnTo>
                      <a:pt x="110" y="4"/>
                    </a:lnTo>
                    <a:lnTo>
                      <a:pt x="105" y="3"/>
                    </a:lnTo>
                    <a:lnTo>
                      <a:pt x="61" y="20"/>
                    </a:lnTo>
                    <a:lnTo>
                      <a:pt x="0" y="85"/>
                    </a:lnTo>
                    <a:lnTo>
                      <a:pt x="47" y="116"/>
                    </a:lnTo>
                    <a:lnTo>
                      <a:pt x="67" y="81"/>
                    </a:lnTo>
                    <a:lnTo>
                      <a:pt x="126" y="128"/>
                    </a:lnTo>
                    <a:lnTo>
                      <a:pt x="160" y="116"/>
                    </a:lnTo>
                    <a:lnTo>
                      <a:pt x="203" y="85"/>
                    </a:lnTo>
                    <a:lnTo>
                      <a:pt x="201" y="6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3" name="Freeform 299">
                <a:extLst>
                  <a:ext uri="{FF2B5EF4-FFF2-40B4-BE49-F238E27FC236}">
                    <a16:creationId xmlns:a16="http://schemas.microsoft.com/office/drawing/2014/main" id="{50530F77-2C14-4D3F-8E2C-7A3F584AA8E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42" y="967"/>
                <a:ext cx="91" cy="98"/>
              </a:xfrm>
              <a:custGeom>
                <a:avLst/>
                <a:gdLst>
                  <a:gd name="T0" fmla="*/ 284 w 367"/>
                  <a:gd name="T1" fmla="*/ 27 h 391"/>
                  <a:gd name="T2" fmla="*/ 328 w 367"/>
                  <a:gd name="T3" fmla="*/ 10 h 391"/>
                  <a:gd name="T4" fmla="*/ 300 w 367"/>
                  <a:gd name="T5" fmla="*/ 0 h 391"/>
                  <a:gd name="T6" fmla="*/ 220 w 367"/>
                  <a:gd name="T7" fmla="*/ 10 h 391"/>
                  <a:gd name="T8" fmla="*/ 166 w 367"/>
                  <a:gd name="T9" fmla="*/ 67 h 391"/>
                  <a:gd name="T10" fmla="*/ 212 w 367"/>
                  <a:gd name="T11" fmla="*/ 76 h 391"/>
                  <a:gd name="T12" fmla="*/ 171 w 367"/>
                  <a:gd name="T13" fmla="*/ 105 h 391"/>
                  <a:gd name="T14" fmla="*/ 113 w 367"/>
                  <a:gd name="T15" fmla="*/ 97 h 391"/>
                  <a:gd name="T16" fmla="*/ 61 w 367"/>
                  <a:gd name="T17" fmla="*/ 110 h 391"/>
                  <a:gd name="T18" fmla="*/ 92 w 367"/>
                  <a:gd name="T19" fmla="*/ 154 h 391"/>
                  <a:gd name="T20" fmla="*/ 45 w 367"/>
                  <a:gd name="T21" fmla="*/ 178 h 391"/>
                  <a:gd name="T22" fmla="*/ 48 w 367"/>
                  <a:gd name="T23" fmla="*/ 194 h 391"/>
                  <a:gd name="T24" fmla="*/ 136 w 367"/>
                  <a:gd name="T25" fmla="*/ 214 h 391"/>
                  <a:gd name="T26" fmla="*/ 98 w 367"/>
                  <a:gd name="T27" fmla="*/ 234 h 391"/>
                  <a:gd name="T28" fmla="*/ 49 w 367"/>
                  <a:gd name="T29" fmla="*/ 297 h 391"/>
                  <a:gd name="T30" fmla="*/ 52 w 367"/>
                  <a:gd name="T31" fmla="*/ 309 h 391"/>
                  <a:gd name="T32" fmla="*/ 0 w 367"/>
                  <a:gd name="T33" fmla="*/ 317 h 391"/>
                  <a:gd name="T34" fmla="*/ 5 w 367"/>
                  <a:gd name="T35" fmla="*/ 353 h 391"/>
                  <a:gd name="T36" fmla="*/ 27 w 367"/>
                  <a:gd name="T37" fmla="*/ 376 h 391"/>
                  <a:gd name="T38" fmla="*/ 54 w 367"/>
                  <a:gd name="T39" fmla="*/ 391 h 391"/>
                  <a:gd name="T40" fmla="*/ 147 w 367"/>
                  <a:gd name="T41" fmla="*/ 376 h 391"/>
                  <a:gd name="T42" fmla="*/ 166 w 367"/>
                  <a:gd name="T43" fmla="*/ 345 h 391"/>
                  <a:gd name="T44" fmla="*/ 188 w 367"/>
                  <a:gd name="T45" fmla="*/ 359 h 391"/>
                  <a:gd name="T46" fmla="*/ 234 w 367"/>
                  <a:gd name="T47" fmla="*/ 328 h 391"/>
                  <a:gd name="T48" fmla="*/ 327 w 367"/>
                  <a:gd name="T49" fmla="*/ 314 h 391"/>
                  <a:gd name="T50" fmla="*/ 367 w 367"/>
                  <a:gd name="T51" fmla="*/ 230 h 391"/>
                  <a:gd name="T52" fmla="*/ 348 w 367"/>
                  <a:gd name="T53" fmla="*/ 135 h 391"/>
                  <a:gd name="T54" fmla="*/ 349 w 367"/>
                  <a:gd name="T55" fmla="*/ 135 h 391"/>
                  <a:gd name="T56" fmla="*/ 290 w 367"/>
                  <a:gd name="T57" fmla="*/ 88 h 391"/>
                  <a:gd name="T58" fmla="*/ 270 w 367"/>
                  <a:gd name="T59" fmla="*/ 123 h 391"/>
                  <a:gd name="T60" fmla="*/ 223 w 367"/>
                  <a:gd name="T61" fmla="*/ 92 h 391"/>
                  <a:gd name="T62" fmla="*/ 284 w 367"/>
                  <a:gd name="T63" fmla="*/ 27 h 3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367" h="391">
                    <a:moveTo>
                      <a:pt x="284" y="27"/>
                    </a:moveTo>
                    <a:lnTo>
                      <a:pt x="328" y="10"/>
                    </a:lnTo>
                    <a:lnTo>
                      <a:pt x="300" y="0"/>
                    </a:lnTo>
                    <a:lnTo>
                      <a:pt x="220" y="10"/>
                    </a:lnTo>
                    <a:lnTo>
                      <a:pt x="166" y="67"/>
                    </a:lnTo>
                    <a:lnTo>
                      <a:pt x="212" y="76"/>
                    </a:lnTo>
                    <a:lnTo>
                      <a:pt x="171" y="105"/>
                    </a:lnTo>
                    <a:lnTo>
                      <a:pt x="113" y="97"/>
                    </a:lnTo>
                    <a:lnTo>
                      <a:pt x="61" y="110"/>
                    </a:lnTo>
                    <a:lnTo>
                      <a:pt x="92" y="154"/>
                    </a:lnTo>
                    <a:lnTo>
                      <a:pt x="45" y="178"/>
                    </a:lnTo>
                    <a:lnTo>
                      <a:pt x="48" y="194"/>
                    </a:lnTo>
                    <a:lnTo>
                      <a:pt x="136" y="214"/>
                    </a:lnTo>
                    <a:lnTo>
                      <a:pt x="98" y="234"/>
                    </a:lnTo>
                    <a:lnTo>
                      <a:pt x="49" y="297"/>
                    </a:lnTo>
                    <a:lnTo>
                      <a:pt x="52" y="309"/>
                    </a:lnTo>
                    <a:lnTo>
                      <a:pt x="0" y="317"/>
                    </a:lnTo>
                    <a:lnTo>
                      <a:pt x="5" y="353"/>
                    </a:lnTo>
                    <a:lnTo>
                      <a:pt x="27" y="376"/>
                    </a:lnTo>
                    <a:lnTo>
                      <a:pt x="54" y="391"/>
                    </a:lnTo>
                    <a:lnTo>
                      <a:pt x="147" y="376"/>
                    </a:lnTo>
                    <a:lnTo>
                      <a:pt x="166" y="345"/>
                    </a:lnTo>
                    <a:lnTo>
                      <a:pt x="188" y="359"/>
                    </a:lnTo>
                    <a:lnTo>
                      <a:pt x="234" y="328"/>
                    </a:lnTo>
                    <a:lnTo>
                      <a:pt x="327" y="314"/>
                    </a:lnTo>
                    <a:lnTo>
                      <a:pt x="367" y="230"/>
                    </a:lnTo>
                    <a:lnTo>
                      <a:pt x="348" y="135"/>
                    </a:lnTo>
                    <a:lnTo>
                      <a:pt x="349" y="135"/>
                    </a:lnTo>
                    <a:lnTo>
                      <a:pt x="290" y="88"/>
                    </a:lnTo>
                    <a:lnTo>
                      <a:pt x="270" y="123"/>
                    </a:lnTo>
                    <a:lnTo>
                      <a:pt x="223" y="92"/>
                    </a:lnTo>
                    <a:lnTo>
                      <a:pt x="284" y="27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4" name="Freeform 300">
                <a:extLst>
                  <a:ext uri="{FF2B5EF4-FFF2-40B4-BE49-F238E27FC236}">
                    <a16:creationId xmlns:a16="http://schemas.microsoft.com/office/drawing/2014/main" id="{9BBA037E-C9AD-4D90-A1E0-63BA67A643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60" y="992"/>
                <a:ext cx="10" cy="9"/>
              </a:xfrm>
              <a:custGeom>
                <a:avLst/>
                <a:gdLst>
                  <a:gd name="T0" fmla="*/ 0 w 41"/>
                  <a:gd name="T1" fmla="*/ 31 h 34"/>
                  <a:gd name="T2" fmla="*/ 12 w 41"/>
                  <a:gd name="T3" fmla="*/ 34 h 34"/>
                  <a:gd name="T4" fmla="*/ 41 w 41"/>
                  <a:gd name="T5" fmla="*/ 10 h 34"/>
                  <a:gd name="T6" fmla="*/ 22 w 41"/>
                  <a:gd name="T7" fmla="*/ 0 h 34"/>
                  <a:gd name="T8" fmla="*/ 6 w 41"/>
                  <a:gd name="T9" fmla="*/ 16 h 34"/>
                  <a:gd name="T10" fmla="*/ 0 w 41"/>
                  <a:gd name="T11" fmla="*/ 31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1" h="34">
                    <a:moveTo>
                      <a:pt x="0" y="31"/>
                    </a:moveTo>
                    <a:lnTo>
                      <a:pt x="12" y="34"/>
                    </a:lnTo>
                    <a:lnTo>
                      <a:pt x="41" y="10"/>
                    </a:lnTo>
                    <a:lnTo>
                      <a:pt x="22" y="0"/>
                    </a:lnTo>
                    <a:lnTo>
                      <a:pt x="6" y="16"/>
                    </a:lnTo>
                    <a:lnTo>
                      <a:pt x="0" y="3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5" name="Freeform 301">
                <a:extLst>
                  <a:ext uri="{FF2B5EF4-FFF2-40B4-BE49-F238E27FC236}">
                    <a16:creationId xmlns:a16="http://schemas.microsoft.com/office/drawing/2014/main" id="{ED7701CF-669D-4B57-8471-BC6A18C0E5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93" y="350"/>
                <a:ext cx="551" cy="130"/>
              </a:xfrm>
              <a:custGeom>
                <a:avLst/>
                <a:gdLst>
                  <a:gd name="T0" fmla="*/ 2186 w 2202"/>
                  <a:gd name="T1" fmla="*/ 41 h 519"/>
                  <a:gd name="T2" fmla="*/ 2039 w 2202"/>
                  <a:gd name="T3" fmla="*/ 23 h 519"/>
                  <a:gd name="T4" fmla="*/ 1945 w 2202"/>
                  <a:gd name="T5" fmla="*/ 13 h 519"/>
                  <a:gd name="T6" fmla="*/ 1686 w 2202"/>
                  <a:gd name="T7" fmla="*/ 0 h 519"/>
                  <a:gd name="T8" fmla="*/ 1511 w 2202"/>
                  <a:gd name="T9" fmla="*/ 17 h 519"/>
                  <a:gd name="T10" fmla="*/ 1368 w 2202"/>
                  <a:gd name="T11" fmla="*/ 33 h 519"/>
                  <a:gd name="T12" fmla="*/ 1249 w 2202"/>
                  <a:gd name="T13" fmla="*/ 10 h 519"/>
                  <a:gd name="T14" fmla="*/ 1071 w 2202"/>
                  <a:gd name="T15" fmla="*/ 19 h 519"/>
                  <a:gd name="T16" fmla="*/ 971 w 2202"/>
                  <a:gd name="T17" fmla="*/ 47 h 519"/>
                  <a:gd name="T18" fmla="*/ 921 w 2202"/>
                  <a:gd name="T19" fmla="*/ 51 h 519"/>
                  <a:gd name="T20" fmla="*/ 693 w 2202"/>
                  <a:gd name="T21" fmla="*/ 78 h 519"/>
                  <a:gd name="T22" fmla="*/ 488 w 2202"/>
                  <a:gd name="T23" fmla="*/ 78 h 519"/>
                  <a:gd name="T24" fmla="*/ 418 w 2202"/>
                  <a:gd name="T25" fmla="*/ 129 h 519"/>
                  <a:gd name="T26" fmla="*/ 647 w 2202"/>
                  <a:gd name="T27" fmla="*/ 144 h 519"/>
                  <a:gd name="T28" fmla="*/ 740 w 2202"/>
                  <a:gd name="T29" fmla="*/ 173 h 519"/>
                  <a:gd name="T30" fmla="*/ 756 w 2202"/>
                  <a:gd name="T31" fmla="*/ 191 h 519"/>
                  <a:gd name="T32" fmla="*/ 774 w 2202"/>
                  <a:gd name="T33" fmla="*/ 223 h 519"/>
                  <a:gd name="T34" fmla="*/ 559 w 2202"/>
                  <a:gd name="T35" fmla="*/ 191 h 519"/>
                  <a:gd name="T36" fmla="*/ 609 w 2202"/>
                  <a:gd name="T37" fmla="*/ 273 h 519"/>
                  <a:gd name="T38" fmla="*/ 588 w 2202"/>
                  <a:gd name="T39" fmla="*/ 301 h 519"/>
                  <a:gd name="T40" fmla="*/ 316 w 2202"/>
                  <a:gd name="T41" fmla="*/ 332 h 519"/>
                  <a:gd name="T42" fmla="*/ 506 w 2202"/>
                  <a:gd name="T43" fmla="*/ 320 h 519"/>
                  <a:gd name="T44" fmla="*/ 378 w 2202"/>
                  <a:gd name="T45" fmla="*/ 394 h 519"/>
                  <a:gd name="T46" fmla="*/ 394 w 2202"/>
                  <a:gd name="T47" fmla="*/ 423 h 519"/>
                  <a:gd name="T48" fmla="*/ 326 w 2202"/>
                  <a:gd name="T49" fmla="*/ 379 h 519"/>
                  <a:gd name="T50" fmla="*/ 197 w 2202"/>
                  <a:gd name="T51" fmla="*/ 394 h 519"/>
                  <a:gd name="T52" fmla="*/ 181 w 2202"/>
                  <a:gd name="T53" fmla="*/ 439 h 519"/>
                  <a:gd name="T54" fmla="*/ 0 w 2202"/>
                  <a:gd name="T55" fmla="*/ 482 h 519"/>
                  <a:gd name="T56" fmla="*/ 62 w 2202"/>
                  <a:gd name="T57" fmla="*/ 494 h 519"/>
                  <a:gd name="T58" fmla="*/ 166 w 2202"/>
                  <a:gd name="T59" fmla="*/ 501 h 519"/>
                  <a:gd name="T60" fmla="*/ 303 w 2202"/>
                  <a:gd name="T61" fmla="*/ 504 h 519"/>
                  <a:gd name="T62" fmla="*/ 391 w 2202"/>
                  <a:gd name="T63" fmla="*/ 494 h 519"/>
                  <a:gd name="T64" fmla="*/ 457 w 2202"/>
                  <a:gd name="T65" fmla="*/ 494 h 519"/>
                  <a:gd name="T66" fmla="*/ 506 w 2202"/>
                  <a:gd name="T67" fmla="*/ 492 h 519"/>
                  <a:gd name="T68" fmla="*/ 502 w 2202"/>
                  <a:gd name="T69" fmla="*/ 519 h 519"/>
                  <a:gd name="T70" fmla="*/ 696 w 2202"/>
                  <a:gd name="T71" fmla="*/ 492 h 519"/>
                  <a:gd name="T72" fmla="*/ 766 w 2202"/>
                  <a:gd name="T73" fmla="*/ 445 h 519"/>
                  <a:gd name="T74" fmla="*/ 704 w 2202"/>
                  <a:gd name="T75" fmla="*/ 458 h 519"/>
                  <a:gd name="T76" fmla="*/ 721 w 2202"/>
                  <a:gd name="T77" fmla="*/ 423 h 519"/>
                  <a:gd name="T78" fmla="*/ 840 w 2202"/>
                  <a:gd name="T79" fmla="*/ 398 h 519"/>
                  <a:gd name="T80" fmla="*/ 968 w 2202"/>
                  <a:gd name="T81" fmla="*/ 367 h 519"/>
                  <a:gd name="T82" fmla="*/ 1060 w 2202"/>
                  <a:gd name="T83" fmla="*/ 331 h 519"/>
                  <a:gd name="T84" fmla="*/ 1106 w 2202"/>
                  <a:gd name="T85" fmla="*/ 316 h 519"/>
                  <a:gd name="T86" fmla="*/ 1165 w 2202"/>
                  <a:gd name="T87" fmla="*/ 281 h 519"/>
                  <a:gd name="T88" fmla="*/ 1286 w 2202"/>
                  <a:gd name="T89" fmla="*/ 225 h 519"/>
                  <a:gd name="T90" fmla="*/ 1483 w 2202"/>
                  <a:gd name="T91" fmla="*/ 207 h 519"/>
                  <a:gd name="T92" fmla="*/ 1724 w 2202"/>
                  <a:gd name="T93" fmla="*/ 144 h 519"/>
                  <a:gd name="T94" fmla="*/ 1871 w 2202"/>
                  <a:gd name="T95" fmla="*/ 95 h 5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2202" h="519">
                    <a:moveTo>
                      <a:pt x="2180" y="60"/>
                    </a:moveTo>
                    <a:lnTo>
                      <a:pt x="2202" y="47"/>
                    </a:lnTo>
                    <a:lnTo>
                      <a:pt x="2186" y="41"/>
                    </a:lnTo>
                    <a:lnTo>
                      <a:pt x="2111" y="35"/>
                    </a:lnTo>
                    <a:lnTo>
                      <a:pt x="2102" y="19"/>
                    </a:lnTo>
                    <a:lnTo>
                      <a:pt x="2039" y="23"/>
                    </a:lnTo>
                    <a:lnTo>
                      <a:pt x="2024" y="17"/>
                    </a:lnTo>
                    <a:lnTo>
                      <a:pt x="1998" y="23"/>
                    </a:lnTo>
                    <a:lnTo>
                      <a:pt x="1945" y="13"/>
                    </a:lnTo>
                    <a:lnTo>
                      <a:pt x="1798" y="4"/>
                    </a:lnTo>
                    <a:lnTo>
                      <a:pt x="1761" y="7"/>
                    </a:lnTo>
                    <a:lnTo>
                      <a:pt x="1686" y="0"/>
                    </a:lnTo>
                    <a:lnTo>
                      <a:pt x="1640" y="7"/>
                    </a:lnTo>
                    <a:lnTo>
                      <a:pt x="1595" y="0"/>
                    </a:lnTo>
                    <a:lnTo>
                      <a:pt x="1511" y="17"/>
                    </a:lnTo>
                    <a:lnTo>
                      <a:pt x="1486" y="7"/>
                    </a:lnTo>
                    <a:lnTo>
                      <a:pt x="1311" y="7"/>
                    </a:lnTo>
                    <a:lnTo>
                      <a:pt x="1368" y="33"/>
                    </a:lnTo>
                    <a:lnTo>
                      <a:pt x="1286" y="13"/>
                    </a:lnTo>
                    <a:lnTo>
                      <a:pt x="1268" y="19"/>
                    </a:lnTo>
                    <a:lnTo>
                      <a:pt x="1249" y="10"/>
                    </a:lnTo>
                    <a:lnTo>
                      <a:pt x="1180" y="10"/>
                    </a:lnTo>
                    <a:lnTo>
                      <a:pt x="1155" y="29"/>
                    </a:lnTo>
                    <a:lnTo>
                      <a:pt x="1071" y="19"/>
                    </a:lnTo>
                    <a:lnTo>
                      <a:pt x="1106" y="35"/>
                    </a:lnTo>
                    <a:lnTo>
                      <a:pt x="1024" y="29"/>
                    </a:lnTo>
                    <a:lnTo>
                      <a:pt x="971" y="47"/>
                    </a:lnTo>
                    <a:lnTo>
                      <a:pt x="950" y="66"/>
                    </a:lnTo>
                    <a:lnTo>
                      <a:pt x="924" y="66"/>
                    </a:lnTo>
                    <a:lnTo>
                      <a:pt x="921" y="51"/>
                    </a:lnTo>
                    <a:lnTo>
                      <a:pt x="811" y="45"/>
                    </a:lnTo>
                    <a:lnTo>
                      <a:pt x="725" y="64"/>
                    </a:lnTo>
                    <a:lnTo>
                      <a:pt x="693" y="78"/>
                    </a:lnTo>
                    <a:lnTo>
                      <a:pt x="678" y="66"/>
                    </a:lnTo>
                    <a:lnTo>
                      <a:pt x="541" y="85"/>
                    </a:lnTo>
                    <a:lnTo>
                      <a:pt x="488" y="78"/>
                    </a:lnTo>
                    <a:lnTo>
                      <a:pt x="375" y="95"/>
                    </a:lnTo>
                    <a:lnTo>
                      <a:pt x="431" y="117"/>
                    </a:lnTo>
                    <a:lnTo>
                      <a:pt x="418" y="129"/>
                    </a:lnTo>
                    <a:lnTo>
                      <a:pt x="447" y="148"/>
                    </a:lnTo>
                    <a:lnTo>
                      <a:pt x="528" y="166"/>
                    </a:lnTo>
                    <a:lnTo>
                      <a:pt x="647" y="144"/>
                    </a:lnTo>
                    <a:lnTo>
                      <a:pt x="575" y="170"/>
                    </a:lnTo>
                    <a:lnTo>
                      <a:pt x="606" y="176"/>
                    </a:lnTo>
                    <a:lnTo>
                      <a:pt x="740" y="173"/>
                    </a:lnTo>
                    <a:lnTo>
                      <a:pt x="805" y="154"/>
                    </a:lnTo>
                    <a:lnTo>
                      <a:pt x="899" y="171"/>
                    </a:lnTo>
                    <a:lnTo>
                      <a:pt x="756" y="191"/>
                    </a:lnTo>
                    <a:lnTo>
                      <a:pt x="828" y="216"/>
                    </a:lnTo>
                    <a:lnTo>
                      <a:pt x="784" y="242"/>
                    </a:lnTo>
                    <a:lnTo>
                      <a:pt x="774" y="223"/>
                    </a:lnTo>
                    <a:lnTo>
                      <a:pt x="715" y="195"/>
                    </a:lnTo>
                    <a:lnTo>
                      <a:pt x="600" y="189"/>
                    </a:lnTo>
                    <a:lnTo>
                      <a:pt x="559" y="191"/>
                    </a:lnTo>
                    <a:lnTo>
                      <a:pt x="518" y="233"/>
                    </a:lnTo>
                    <a:lnTo>
                      <a:pt x="582" y="242"/>
                    </a:lnTo>
                    <a:lnTo>
                      <a:pt x="609" y="273"/>
                    </a:lnTo>
                    <a:lnTo>
                      <a:pt x="666" y="298"/>
                    </a:lnTo>
                    <a:lnTo>
                      <a:pt x="627" y="314"/>
                    </a:lnTo>
                    <a:lnTo>
                      <a:pt x="588" y="301"/>
                    </a:lnTo>
                    <a:lnTo>
                      <a:pt x="512" y="295"/>
                    </a:lnTo>
                    <a:lnTo>
                      <a:pt x="387" y="310"/>
                    </a:lnTo>
                    <a:lnTo>
                      <a:pt x="316" y="332"/>
                    </a:lnTo>
                    <a:lnTo>
                      <a:pt x="287" y="357"/>
                    </a:lnTo>
                    <a:lnTo>
                      <a:pt x="410" y="357"/>
                    </a:lnTo>
                    <a:lnTo>
                      <a:pt x="506" y="320"/>
                    </a:lnTo>
                    <a:lnTo>
                      <a:pt x="434" y="361"/>
                    </a:lnTo>
                    <a:lnTo>
                      <a:pt x="391" y="373"/>
                    </a:lnTo>
                    <a:lnTo>
                      <a:pt x="378" y="394"/>
                    </a:lnTo>
                    <a:lnTo>
                      <a:pt x="450" y="406"/>
                    </a:lnTo>
                    <a:lnTo>
                      <a:pt x="465" y="416"/>
                    </a:lnTo>
                    <a:lnTo>
                      <a:pt x="394" y="423"/>
                    </a:lnTo>
                    <a:lnTo>
                      <a:pt x="334" y="410"/>
                    </a:lnTo>
                    <a:lnTo>
                      <a:pt x="340" y="388"/>
                    </a:lnTo>
                    <a:lnTo>
                      <a:pt x="326" y="379"/>
                    </a:lnTo>
                    <a:lnTo>
                      <a:pt x="281" y="376"/>
                    </a:lnTo>
                    <a:lnTo>
                      <a:pt x="219" y="379"/>
                    </a:lnTo>
                    <a:lnTo>
                      <a:pt x="197" y="394"/>
                    </a:lnTo>
                    <a:lnTo>
                      <a:pt x="201" y="416"/>
                    </a:lnTo>
                    <a:lnTo>
                      <a:pt x="238" y="426"/>
                    </a:lnTo>
                    <a:lnTo>
                      <a:pt x="181" y="439"/>
                    </a:lnTo>
                    <a:lnTo>
                      <a:pt x="131" y="439"/>
                    </a:lnTo>
                    <a:lnTo>
                      <a:pt x="38" y="457"/>
                    </a:lnTo>
                    <a:lnTo>
                      <a:pt x="0" y="482"/>
                    </a:lnTo>
                    <a:lnTo>
                      <a:pt x="29" y="494"/>
                    </a:lnTo>
                    <a:lnTo>
                      <a:pt x="76" y="476"/>
                    </a:lnTo>
                    <a:lnTo>
                      <a:pt x="62" y="494"/>
                    </a:lnTo>
                    <a:lnTo>
                      <a:pt x="119" y="501"/>
                    </a:lnTo>
                    <a:lnTo>
                      <a:pt x="131" y="488"/>
                    </a:lnTo>
                    <a:lnTo>
                      <a:pt x="166" y="501"/>
                    </a:lnTo>
                    <a:lnTo>
                      <a:pt x="195" y="492"/>
                    </a:lnTo>
                    <a:lnTo>
                      <a:pt x="253" y="507"/>
                    </a:lnTo>
                    <a:lnTo>
                      <a:pt x="303" y="504"/>
                    </a:lnTo>
                    <a:lnTo>
                      <a:pt x="347" y="476"/>
                    </a:lnTo>
                    <a:lnTo>
                      <a:pt x="363" y="494"/>
                    </a:lnTo>
                    <a:lnTo>
                      <a:pt x="391" y="494"/>
                    </a:lnTo>
                    <a:lnTo>
                      <a:pt x="397" y="473"/>
                    </a:lnTo>
                    <a:lnTo>
                      <a:pt x="416" y="498"/>
                    </a:lnTo>
                    <a:lnTo>
                      <a:pt x="457" y="494"/>
                    </a:lnTo>
                    <a:lnTo>
                      <a:pt x="469" y="476"/>
                    </a:lnTo>
                    <a:lnTo>
                      <a:pt x="475" y="488"/>
                    </a:lnTo>
                    <a:lnTo>
                      <a:pt x="506" y="492"/>
                    </a:lnTo>
                    <a:lnTo>
                      <a:pt x="528" y="482"/>
                    </a:lnTo>
                    <a:lnTo>
                      <a:pt x="543" y="494"/>
                    </a:lnTo>
                    <a:lnTo>
                      <a:pt x="502" y="519"/>
                    </a:lnTo>
                    <a:lnTo>
                      <a:pt x="627" y="504"/>
                    </a:lnTo>
                    <a:lnTo>
                      <a:pt x="684" y="482"/>
                    </a:lnTo>
                    <a:lnTo>
                      <a:pt x="696" y="492"/>
                    </a:lnTo>
                    <a:lnTo>
                      <a:pt x="752" y="476"/>
                    </a:lnTo>
                    <a:lnTo>
                      <a:pt x="772" y="463"/>
                    </a:lnTo>
                    <a:lnTo>
                      <a:pt x="766" y="445"/>
                    </a:lnTo>
                    <a:lnTo>
                      <a:pt x="704" y="458"/>
                    </a:lnTo>
                    <a:lnTo>
                      <a:pt x="696" y="460"/>
                    </a:lnTo>
                    <a:lnTo>
                      <a:pt x="704" y="458"/>
                    </a:lnTo>
                    <a:lnTo>
                      <a:pt x="719" y="435"/>
                    </a:lnTo>
                    <a:lnTo>
                      <a:pt x="603" y="423"/>
                    </a:lnTo>
                    <a:lnTo>
                      <a:pt x="721" y="423"/>
                    </a:lnTo>
                    <a:lnTo>
                      <a:pt x="760" y="416"/>
                    </a:lnTo>
                    <a:lnTo>
                      <a:pt x="784" y="416"/>
                    </a:lnTo>
                    <a:lnTo>
                      <a:pt x="840" y="398"/>
                    </a:lnTo>
                    <a:lnTo>
                      <a:pt x="840" y="367"/>
                    </a:lnTo>
                    <a:lnTo>
                      <a:pt x="915" y="376"/>
                    </a:lnTo>
                    <a:lnTo>
                      <a:pt x="968" y="367"/>
                    </a:lnTo>
                    <a:lnTo>
                      <a:pt x="981" y="369"/>
                    </a:lnTo>
                    <a:lnTo>
                      <a:pt x="1061" y="341"/>
                    </a:lnTo>
                    <a:lnTo>
                      <a:pt x="1060" y="331"/>
                    </a:lnTo>
                    <a:lnTo>
                      <a:pt x="1053" y="332"/>
                    </a:lnTo>
                    <a:lnTo>
                      <a:pt x="1060" y="331"/>
                    </a:lnTo>
                    <a:lnTo>
                      <a:pt x="1106" y="316"/>
                    </a:lnTo>
                    <a:lnTo>
                      <a:pt x="1127" y="301"/>
                    </a:lnTo>
                    <a:lnTo>
                      <a:pt x="1061" y="281"/>
                    </a:lnTo>
                    <a:lnTo>
                      <a:pt x="1165" y="281"/>
                    </a:lnTo>
                    <a:lnTo>
                      <a:pt x="1102" y="260"/>
                    </a:lnTo>
                    <a:lnTo>
                      <a:pt x="1280" y="248"/>
                    </a:lnTo>
                    <a:lnTo>
                      <a:pt x="1286" y="225"/>
                    </a:lnTo>
                    <a:lnTo>
                      <a:pt x="1346" y="238"/>
                    </a:lnTo>
                    <a:lnTo>
                      <a:pt x="1421" y="229"/>
                    </a:lnTo>
                    <a:lnTo>
                      <a:pt x="1483" y="207"/>
                    </a:lnTo>
                    <a:lnTo>
                      <a:pt x="1527" y="182"/>
                    </a:lnTo>
                    <a:lnTo>
                      <a:pt x="1571" y="185"/>
                    </a:lnTo>
                    <a:lnTo>
                      <a:pt x="1724" y="144"/>
                    </a:lnTo>
                    <a:lnTo>
                      <a:pt x="1920" y="117"/>
                    </a:lnTo>
                    <a:lnTo>
                      <a:pt x="1945" y="104"/>
                    </a:lnTo>
                    <a:lnTo>
                      <a:pt x="1871" y="95"/>
                    </a:lnTo>
                    <a:lnTo>
                      <a:pt x="2180" y="6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6" name="Freeform 302">
                <a:extLst>
                  <a:ext uri="{FF2B5EF4-FFF2-40B4-BE49-F238E27FC236}">
                    <a16:creationId xmlns:a16="http://schemas.microsoft.com/office/drawing/2014/main" id="{BA1F2676-C6AF-4E65-B6F2-BB2E0CDC20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73" y="379"/>
                <a:ext cx="159" cy="60"/>
              </a:xfrm>
              <a:custGeom>
                <a:avLst/>
                <a:gdLst>
                  <a:gd name="T0" fmla="*/ 0 w 637"/>
                  <a:gd name="T1" fmla="*/ 144 h 244"/>
                  <a:gd name="T2" fmla="*/ 28 w 637"/>
                  <a:gd name="T3" fmla="*/ 156 h 244"/>
                  <a:gd name="T4" fmla="*/ 137 w 637"/>
                  <a:gd name="T5" fmla="*/ 150 h 244"/>
                  <a:gd name="T6" fmla="*/ 44 w 637"/>
                  <a:gd name="T7" fmla="*/ 178 h 244"/>
                  <a:gd name="T8" fmla="*/ 69 w 637"/>
                  <a:gd name="T9" fmla="*/ 215 h 244"/>
                  <a:gd name="T10" fmla="*/ 100 w 637"/>
                  <a:gd name="T11" fmla="*/ 238 h 244"/>
                  <a:gd name="T12" fmla="*/ 178 w 637"/>
                  <a:gd name="T13" fmla="*/ 244 h 244"/>
                  <a:gd name="T14" fmla="*/ 225 w 637"/>
                  <a:gd name="T15" fmla="*/ 228 h 244"/>
                  <a:gd name="T16" fmla="*/ 253 w 637"/>
                  <a:gd name="T17" fmla="*/ 241 h 244"/>
                  <a:gd name="T18" fmla="*/ 266 w 637"/>
                  <a:gd name="T19" fmla="*/ 207 h 244"/>
                  <a:gd name="T20" fmla="*/ 278 w 637"/>
                  <a:gd name="T21" fmla="*/ 238 h 244"/>
                  <a:gd name="T22" fmla="*/ 294 w 637"/>
                  <a:gd name="T23" fmla="*/ 241 h 244"/>
                  <a:gd name="T24" fmla="*/ 334 w 637"/>
                  <a:gd name="T25" fmla="*/ 222 h 244"/>
                  <a:gd name="T26" fmla="*/ 350 w 637"/>
                  <a:gd name="T27" fmla="*/ 207 h 244"/>
                  <a:gd name="T28" fmla="*/ 356 w 637"/>
                  <a:gd name="T29" fmla="*/ 219 h 244"/>
                  <a:gd name="T30" fmla="*/ 391 w 637"/>
                  <a:gd name="T31" fmla="*/ 209 h 244"/>
                  <a:gd name="T32" fmla="*/ 409 w 637"/>
                  <a:gd name="T33" fmla="*/ 178 h 244"/>
                  <a:gd name="T34" fmla="*/ 415 w 637"/>
                  <a:gd name="T35" fmla="*/ 203 h 244"/>
                  <a:gd name="T36" fmla="*/ 491 w 637"/>
                  <a:gd name="T37" fmla="*/ 172 h 244"/>
                  <a:gd name="T38" fmla="*/ 637 w 637"/>
                  <a:gd name="T39" fmla="*/ 154 h 244"/>
                  <a:gd name="T40" fmla="*/ 624 w 637"/>
                  <a:gd name="T41" fmla="*/ 141 h 244"/>
                  <a:gd name="T42" fmla="*/ 593 w 637"/>
                  <a:gd name="T43" fmla="*/ 128 h 244"/>
                  <a:gd name="T44" fmla="*/ 591 w 637"/>
                  <a:gd name="T45" fmla="*/ 129 h 244"/>
                  <a:gd name="T46" fmla="*/ 540 w 637"/>
                  <a:gd name="T47" fmla="*/ 129 h 244"/>
                  <a:gd name="T48" fmla="*/ 577 w 637"/>
                  <a:gd name="T49" fmla="*/ 103 h 244"/>
                  <a:gd name="T50" fmla="*/ 581 w 637"/>
                  <a:gd name="T51" fmla="*/ 69 h 244"/>
                  <a:gd name="T52" fmla="*/ 544 w 637"/>
                  <a:gd name="T53" fmla="*/ 69 h 244"/>
                  <a:gd name="T54" fmla="*/ 524 w 637"/>
                  <a:gd name="T55" fmla="*/ 94 h 244"/>
                  <a:gd name="T56" fmla="*/ 503 w 637"/>
                  <a:gd name="T57" fmla="*/ 94 h 244"/>
                  <a:gd name="T58" fmla="*/ 478 w 637"/>
                  <a:gd name="T59" fmla="*/ 84 h 244"/>
                  <a:gd name="T60" fmla="*/ 505 w 637"/>
                  <a:gd name="T61" fmla="*/ 66 h 244"/>
                  <a:gd name="T62" fmla="*/ 419 w 637"/>
                  <a:gd name="T63" fmla="*/ 60 h 244"/>
                  <a:gd name="T64" fmla="*/ 403 w 637"/>
                  <a:gd name="T65" fmla="*/ 12 h 244"/>
                  <a:gd name="T66" fmla="*/ 341 w 637"/>
                  <a:gd name="T67" fmla="*/ 0 h 244"/>
                  <a:gd name="T68" fmla="*/ 276 w 637"/>
                  <a:gd name="T69" fmla="*/ 10 h 244"/>
                  <a:gd name="T70" fmla="*/ 243 w 637"/>
                  <a:gd name="T71" fmla="*/ 31 h 244"/>
                  <a:gd name="T72" fmla="*/ 203 w 637"/>
                  <a:gd name="T73" fmla="*/ 25 h 244"/>
                  <a:gd name="T74" fmla="*/ 175 w 637"/>
                  <a:gd name="T75" fmla="*/ 35 h 244"/>
                  <a:gd name="T76" fmla="*/ 229 w 637"/>
                  <a:gd name="T77" fmla="*/ 57 h 244"/>
                  <a:gd name="T78" fmla="*/ 110 w 637"/>
                  <a:gd name="T79" fmla="*/ 57 h 244"/>
                  <a:gd name="T80" fmla="*/ 47 w 637"/>
                  <a:gd name="T81" fmla="*/ 76 h 244"/>
                  <a:gd name="T82" fmla="*/ 98 w 637"/>
                  <a:gd name="T83" fmla="*/ 90 h 244"/>
                  <a:gd name="T84" fmla="*/ 18 w 637"/>
                  <a:gd name="T85" fmla="*/ 90 h 244"/>
                  <a:gd name="T86" fmla="*/ 0 w 637"/>
                  <a:gd name="T87" fmla="*/ 144 h 2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7" h="244">
                    <a:moveTo>
                      <a:pt x="0" y="144"/>
                    </a:moveTo>
                    <a:lnTo>
                      <a:pt x="28" y="156"/>
                    </a:lnTo>
                    <a:lnTo>
                      <a:pt x="137" y="150"/>
                    </a:lnTo>
                    <a:lnTo>
                      <a:pt x="44" y="178"/>
                    </a:lnTo>
                    <a:lnTo>
                      <a:pt x="69" y="215"/>
                    </a:lnTo>
                    <a:lnTo>
                      <a:pt x="100" y="238"/>
                    </a:lnTo>
                    <a:lnTo>
                      <a:pt x="178" y="244"/>
                    </a:lnTo>
                    <a:lnTo>
                      <a:pt x="225" y="228"/>
                    </a:lnTo>
                    <a:lnTo>
                      <a:pt x="253" y="241"/>
                    </a:lnTo>
                    <a:lnTo>
                      <a:pt x="266" y="207"/>
                    </a:lnTo>
                    <a:lnTo>
                      <a:pt x="278" y="238"/>
                    </a:lnTo>
                    <a:lnTo>
                      <a:pt x="294" y="241"/>
                    </a:lnTo>
                    <a:lnTo>
                      <a:pt x="334" y="222"/>
                    </a:lnTo>
                    <a:lnTo>
                      <a:pt x="350" y="207"/>
                    </a:lnTo>
                    <a:lnTo>
                      <a:pt x="356" y="219"/>
                    </a:lnTo>
                    <a:lnTo>
                      <a:pt x="391" y="209"/>
                    </a:lnTo>
                    <a:lnTo>
                      <a:pt x="409" y="178"/>
                    </a:lnTo>
                    <a:lnTo>
                      <a:pt x="415" y="203"/>
                    </a:lnTo>
                    <a:lnTo>
                      <a:pt x="491" y="172"/>
                    </a:lnTo>
                    <a:lnTo>
                      <a:pt x="637" y="154"/>
                    </a:lnTo>
                    <a:lnTo>
                      <a:pt x="624" y="141"/>
                    </a:lnTo>
                    <a:lnTo>
                      <a:pt x="593" y="128"/>
                    </a:lnTo>
                    <a:lnTo>
                      <a:pt x="591" y="129"/>
                    </a:lnTo>
                    <a:lnTo>
                      <a:pt x="540" y="129"/>
                    </a:lnTo>
                    <a:lnTo>
                      <a:pt x="577" y="103"/>
                    </a:lnTo>
                    <a:lnTo>
                      <a:pt x="581" y="69"/>
                    </a:lnTo>
                    <a:lnTo>
                      <a:pt x="544" y="69"/>
                    </a:lnTo>
                    <a:lnTo>
                      <a:pt x="524" y="94"/>
                    </a:lnTo>
                    <a:lnTo>
                      <a:pt x="503" y="94"/>
                    </a:lnTo>
                    <a:lnTo>
                      <a:pt x="478" y="84"/>
                    </a:lnTo>
                    <a:lnTo>
                      <a:pt x="505" y="66"/>
                    </a:lnTo>
                    <a:lnTo>
                      <a:pt x="419" y="60"/>
                    </a:lnTo>
                    <a:lnTo>
                      <a:pt x="403" y="12"/>
                    </a:lnTo>
                    <a:lnTo>
                      <a:pt x="341" y="0"/>
                    </a:lnTo>
                    <a:lnTo>
                      <a:pt x="276" y="10"/>
                    </a:lnTo>
                    <a:lnTo>
                      <a:pt x="243" y="31"/>
                    </a:lnTo>
                    <a:lnTo>
                      <a:pt x="203" y="25"/>
                    </a:lnTo>
                    <a:lnTo>
                      <a:pt x="175" y="35"/>
                    </a:lnTo>
                    <a:lnTo>
                      <a:pt x="229" y="57"/>
                    </a:lnTo>
                    <a:lnTo>
                      <a:pt x="110" y="57"/>
                    </a:lnTo>
                    <a:lnTo>
                      <a:pt x="47" y="76"/>
                    </a:lnTo>
                    <a:lnTo>
                      <a:pt x="98" y="90"/>
                    </a:lnTo>
                    <a:lnTo>
                      <a:pt x="18" y="90"/>
                    </a:lnTo>
                    <a:lnTo>
                      <a:pt x="0" y="14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7" name="Freeform 303">
                <a:extLst>
                  <a:ext uri="{FF2B5EF4-FFF2-40B4-BE49-F238E27FC236}">
                    <a16:creationId xmlns:a16="http://schemas.microsoft.com/office/drawing/2014/main" id="{17484D21-0314-4810-BF67-7630D3E1F2B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20" y="401"/>
                <a:ext cx="25" cy="9"/>
              </a:xfrm>
              <a:custGeom>
                <a:avLst/>
                <a:gdLst>
                  <a:gd name="T0" fmla="*/ 96 w 96"/>
                  <a:gd name="T1" fmla="*/ 4 h 35"/>
                  <a:gd name="T2" fmla="*/ 51 w 96"/>
                  <a:gd name="T3" fmla="*/ 0 h 35"/>
                  <a:gd name="T4" fmla="*/ 12 w 96"/>
                  <a:gd name="T5" fmla="*/ 7 h 35"/>
                  <a:gd name="T6" fmla="*/ 0 w 96"/>
                  <a:gd name="T7" fmla="*/ 17 h 35"/>
                  <a:gd name="T8" fmla="*/ 43 w 96"/>
                  <a:gd name="T9" fmla="*/ 20 h 35"/>
                  <a:gd name="T10" fmla="*/ 53 w 96"/>
                  <a:gd name="T11" fmla="*/ 35 h 35"/>
                  <a:gd name="T12" fmla="*/ 78 w 96"/>
                  <a:gd name="T13" fmla="*/ 26 h 35"/>
                  <a:gd name="T14" fmla="*/ 96 w 96"/>
                  <a:gd name="T15" fmla="*/ 4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96" h="35">
                    <a:moveTo>
                      <a:pt x="96" y="4"/>
                    </a:moveTo>
                    <a:lnTo>
                      <a:pt x="51" y="0"/>
                    </a:lnTo>
                    <a:lnTo>
                      <a:pt x="12" y="7"/>
                    </a:lnTo>
                    <a:lnTo>
                      <a:pt x="0" y="17"/>
                    </a:lnTo>
                    <a:lnTo>
                      <a:pt x="43" y="20"/>
                    </a:lnTo>
                    <a:lnTo>
                      <a:pt x="53" y="35"/>
                    </a:lnTo>
                    <a:lnTo>
                      <a:pt x="78" y="26"/>
                    </a:lnTo>
                    <a:lnTo>
                      <a:pt x="96" y="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8" name="Freeform 304">
                <a:extLst>
                  <a:ext uri="{FF2B5EF4-FFF2-40B4-BE49-F238E27FC236}">
                    <a16:creationId xmlns:a16="http://schemas.microsoft.com/office/drawing/2014/main" id="{5219F6AF-AC2D-49E9-87F1-41FB12FD8B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06" y="426"/>
                <a:ext cx="53" cy="20"/>
              </a:xfrm>
              <a:custGeom>
                <a:avLst/>
                <a:gdLst>
                  <a:gd name="T0" fmla="*/ 159 w 215"/>
                  <a:gd name="T1" fmla="*/ 12 h 78"/>
                  <a:gd name="T2" fmla="*/ 96 w 215"/>
                  <a:gd name="T3" fmla="*/ 0 h 78"/>
                  <a:gd name="T4" fmla="*/ 44 w 215"/>
                  <a:gd name="T5" fmla="*/ 3 h 78"/>
                  <a:gd name="T6" fmla="*/ 9 w 215"/>
                  <a:gd name="T7" fmla="*/ 24 h 78"/>
                  <a:gd name="T8" fmla="*/ 22 w 215"/>
                  <a:gd name="T9" fmla="*/ 44 h 78"/>
                  <a:gd name="T10" fmla="*/ 63 w 215"/>
                  <a:gd name="T11" fmla="*/ 53 h 78"/>
                  <a:gd name="T12" fmla="*/ 0 w 215"/>
                  <a:gd name="T13" fmla="*/ 59 h 78"/>
                  <a:gd name="T14" fmla="*/ 34 w 215"/>
                  <a:gd name="T15" fmla="*/ 69 h 78"/>
                  <a:gd name="T16" fmla="*/ 16 w 215"/>
                  <a:gd name="T17" fmla="*/ 78 h 78"/>
                  <a:gd name="T18" fmla="*/ 159 w 215"/>
                  <a:gd name="T19" fmla="*/ 65 h 78"/>
                  <a:gd name="T20" fmla="*/ 178 w 215"/>
                  <a:gd name="T21" fmla="*/ 47 h 78"/>
                  <a:gd name="T22" fmla="*/ 215 w 215"/>
                  <a:gd name="T23" fmla="*/ 31 h 78"/>
                  <a:gd name="T24" fmla="*/ 159 w 215"/>
                  <a:gd name="T25" fmla="*/ 12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15" h="78">
                    <a:moveTo>
                      <a:pt x="159" y="12"/>
                    </a:moveTo>
                    <a:lnTo>
                      <a:pt x="96" y="0"/>
                    </a:lnTo>
                    <a:lnTo>
                      <a:pt x="44" y="3"/>
                    </a:lnTo>
                    <a:lnTo>
                      <a:pt x="9" y="24"/>
                    </a:lnTo>
                    <a:lnTo>
                      <a:pt x="22" y="44"/>
                    </a:lnTo>
                    <a:lnTo>
                      <a:pt x="63" y="53"/>
                    </a:lnTo>
                    <a:lnTo>
                      <a:pt x="0" y="59"/>
                    </a:lnTo>
                    <a:lnTo>
                      <a:pt x="34" y="69"/>
                    </a:lnTo>
                    <a:lnTo>
                      <a:pt x="16" y="78"/>
                    </a:lnTo>
                    <a:lnTo>
                      <a:pt x="159" y="65"/>
                    </a:lnTo>
                    <a:lnTo>
                      <a:pt x="178" y="47"/>
                    </a:lnTo>
                    <a:lnTo>
                      <a:pt x="215" y="31"/>
                    </a:lnTo>
                    <a:lnTo>
                      <a:pt x="159" y="1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9" name="Freeform 305">
                <a:extLst>
                  <a:ext uri="{FF2B5EF4-FFF2-40B4-BE49-F238E27FC236}">
                    <a16:creationId xmlns:a16="http://schemas.microsoft.com/office/drawing/2014/main" id="{ED160323-7CB5-4D1E-A703-B6D281C3C5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19" y="447"/>
                <a:ext cx="48" cy="6"/>
              </a:xfrm>
              <a:custGeom>
                <a:avLst/>
                <a:gdLst>
                  <a:gd name="T0" fmla="*/ 194 w 194"/>
                  <a:gd name="T1" fmla="*/ 7 h 25"/>
                  <a:gd name="T2" fmla="*/ 172 w 194"/>
                  <a:gd name="T3" fmla="*/ 0 h 25"/>
                  <a:gd name="T4" fmla="*/ 3 w 194"/>
                  <a:gd name="T5" fmla="*/ 7 h 25"/>
                  <a:gd name="T6" fmla="*/ 0 w 194"/>
                  <a:gd name="T7" fmla="*/ 25 h 25"/>
                  <a:gd name="T8" fmla="*/ 141 w 194"/>
                  <a:gd name="T9" fmla="*/ 25 h 25"/>
                  <a:gd name="T10" fmla="*/ 194 w 194"/>
                  <a:gd name="T11" fmla="*/ 7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4" h="25">
                    <a:moveTo>
                      <a:pt x="194" y="7"/>
                    </a:moveTo>
                    <a:lnTo>
                      <a:pt x="172" y="0"/>
                    </a:lnTo>
                    <a:lnTo>
                      <a:pt x="3" y="7"/>
                    </a:lnTo>
                    <a:lnTo>
                      <a:pt x="0" y="25"/>
                    </a:lnTo>
                    <a:lnTo>
                      <a:pt x="141" y="25"/>
                    </a:lnTo>
                    <a:lnTo>
                      <a:pt x="194" y="7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0" name="Freeform 306">
                <a:extLst>
                  <a:ext uri="{FF2B5EF4-FFF2-40B4-BE49-F238E27FC236}">
                    <a16:creationId xmlns:a16="http://schemas.microsoft.com/office/drawing/2014/main" id="{9A538843-CEE7-4E1F-B214-9A12450B7A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07" y="415"/>
                <a:ext cx="86" cy="32"/>
              </a:xfrm>
              <a:custGeom>
                <a:avLst/>
                <a:gdLst>
                  <a:gd name="T0" fmla="*/ 324 w 346"/>
                  <a:gd name="T1" fmla="*/ 41 h 125"/>
                  <a:gd name="T2" fmla="*/ 283 w 346"/>
                  <a:gd name="T3" fmla="*/ 47 h 125"/>
                  <a:gd name="T4" fmla="*/ 299 w 346"/>
                  <a:gd name="T5" fmla="*/ 35 h 125"/>
                  <a:gd name="T6" fmla="*/ 274 w 346"/>
                  <a:gd name="T7" fmla="*/ 21 h 125"/>
                  <a:gd name="T8" fmla="*/ 221 w 346"/>
                  <a:gd name="T9" fmla="*/ 29 h 125"/>
                  <a:gd name="T10" fmla="*/ 197 w 346"/>
                  <a:gd name="T11" fmla="*/ 38 h 125"/>
                  <a:gd name="T12" fmla="*/ 218 w 346"/>
                  <a:gd name="T13" fmla="*/ 9 h 125"/>
                  <a:gd name="T14" fmla="*/ 164 w 346"/>
                  <a:gd name="T15" fmla="*/ 0 h 125"/>
                  <a:gd name="T16" fmla="*/ 74 w 346"/>
                  <a:gd name="T17" fmla="*/ 3 h 125"/>
                  <a:gd name="T18" fmla="*/ 33 w 346"/>
                  <a:gd name="T19" fmla="*/ 25 h 125"/>
                  <a:gd name="T20" fmla="*/ 84 w 346"/>
                  <a:gd name="T21" fmla="*/ 29 h 125"/>
                  <a:gd name="T22" fmla="*/ 43 w 346"/>
                  <a:gd name="T23" fmla="*/ 44 h 125"/>
                  <a:gd name="T24" fmla="*/ 133 w 346"/>
                  <a:gd name="T25" fmla="*/ 50 h 125"/>
                  <a:gd name="T26" fmla="*/ 96 w 346"/>
                  <a:gd name="T27" fmla="*/ 68 h 125"/>
                  <a:gd name="T28" fmla="*/ 25 w 346"/>
                  <a:gd name="T29" fmla="*/ 62 h 125"/>
                  <a:gd name="T30" fmla="*/ 0 w 346"/>
                  <a:gd name="T31" fmla="*/ 72 h 125"/>
                  <a:gd name="T32" fmla="*/ 15 w 346"/>
                  <a:gd name="T33" fmla="*/ 88 h 125"/>
                  <a:gd name="T34" fmla="*/ 40 w 346"/>
                  <a:gd name="T35" fmla="*/ 88 h 125"/>
                  <a:gd name="T36" fmla="*/ 131 w 346"/>
                  <a:gd name="T37" fmla="*/ 78 h 125"/>
                  <a:gd name="T38" fmla="*/ 211 w 346"/>
                  <a:gd name="T39" fmla="*/ 91 h 125"/>
                  <a:gd name="T40" fmla="*/ 203 w 346"/>
                  <a:gd name="T41" fmla="*/ 119 h 125"/>
                  <a:gd name="T42" fmla="*/ 236 w 346"/>
                  <a:gd name="T43" fmla="*/ 125 h 125"/>
                  <a:gd name="T44" fmla="*/ 289 w 346"/>
                  <a:gd name="T45" fmla="*/ 119 h 125"/>
                  <a:gd name="T46" fmla="*/ 324 w 346"/>
                  <a:gd name="T47" fmla="*/ 101 h 125"/>
                  <a:gd name="T48" fmla="*/ 299 w 346"/>
                  <a:gd name="T49" fmla="*/ 81 h 125"/>
                  <a:gd name="T50" fmla="*/ 346 w 346"/>
                  <a:gd name="T51" fmla="*/ 60 h 125"/>
                  <a:gd name="T52" fmla="*/ 324 w 346"/>
                  <a:gd name="T53" fmla="*/ 41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346" h="125">
                    <a:moveTo>
                      <a:pt x="324" y="41"/>
                    </a:moveTo>
                    <a:lnTo>
                      <a:pt x="283" y="47"/>
                    </a:lnTo>
                    <a:lnTo>
                      <a:pt x="299" y="35"/>
                    </a:lnTo>
                    <a:lnTo>
                      <a:pt x="274" y="21"/>
                    </a:lnTo>
                    <a:lnTo>
                      <a:pt x="221" y="29"/>
                    </a:lnTo>
                    <a:lnTo>
                      <a:pt x="197" y="38"/>
                    </a:lnTo>
                    <a:lnTo>
                      <a:pt x="218" y="9"/>
                    </a:lnTo>
                    <a:lnTo>
                      <a:pt x="164" y="0"/>
                    </a:lnTo>
                    <a:lnTo>
                      <a:pt x="74" y="3"/>
                    </a:lnTo>
                    <a:lnTo>
                      <a:pt x="33" y="25"/>
                    </a:lnTo>
                    <a:lnTo>
                      <a:pt x="84" y="29"/>
                    </a:lnTo>
                    <a:lnTo>
                      <a:pt x="43" y="44"/>
                    </a:lnTo>
                    <a:lnTo>
                      <a:pt x="133" y="50"/>
                    </a:lnTo>
                    <a:lnTo>
                      <a:pt x="96" y="68"/>
                    </a:lnTo>
                    <a:lnTo>
                      <a:pt x="25" y="62"/>
                    </a:lnTo>
                    <a:lnTo>
                      <a:pt x="0" y="72"/>
                    </a:lnTo>
                    <a:lnTo>
                      <a:pt x="15" y="88"/>
                    </a:lnTo>
                    <a:lnTo>
                      <a:pt x="40" y="88"/>
                    </a:lnTo>
                    <a:lnTo>
                      <a:pt x="131" y="78"/>
                    </a:lnTo>
                    <a:lnTo>
                      <a:pt x="211" y="91"/>
                    </a:lnTo>
                    <a:lnTo>
                      <a:pt x="203" y="119"/>
                    </a:lnTo>
                    <a:lnTo>
                      <a:pt x="236" y="125"/>
                    </a:lnTo>
                    <a:lnTo>
                      <a:pt x="289" y="119"/>
                    </a:lnTo>
                    <a:lnTo>
                      <a:pt x="324" y="101"/>
                    </a:lnTo>
                    <a:lnTo>
                      <a:pt x="299" y="81"/>
                    </a:lnTo>
                    <a:lnTo>
                      <a:pt x="346" y="60"/>
                    </a:lnTo>
                    <a:lnTo>
                      <a:pt x="324" y="4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1" name="Freeform 307">
                <a:extLst>
                  <a:ext uri="{FF2B5EF4-FFF2-40B4-BE49-F238E27FC236}">
                    <a16:creationId xmlns:a16="http://schemas.microsoft.com/office/drawing/2014/main" id="{C06853A4-A2F6-40C9-8FA5-5482048A2C1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83" y="461"/>
                <a:ext cx="244" cy="54"/>
              </a:xfrm>
              <a:custGeom>
                <a:avLst/>
                <a:gdLst>
                  <a:gd name="T0" fmla="*/ 113 w 975"/>
                  <a:gd name="T1" fmla="*/ 0 h 219"/>
                  <a:gd name="T2" fmla="*/ 53 w 975"/>
                  <a:gd name="T3" fmla="*/ 9 h 219"/>
                  <a:gd name="T4" fmla="*/ 0 w 975"/>
                  <a:gd name="T5" fmla="*/ 29 h 219"/>
                  <a:gd name="T6" fmla="*/ 35 w 975"/>
                  <a:gd name="T7" fmla="*/ 41 h 219"/>
                  <a:gd name="T8" fmla="*/ 29 w 975"/>
                  <a:gd name="T9" fmla="*/ 51 h 219"/>
                  <a:gd name="T10" fmla="*/ 66 w 975"/>
                  <a:gd name="T11" fmla="*/ 69 h 219"/>
                  <a:gd name="T12" fmla="*/ 201 w 975"/>
                  <a:gd name="T13" fmla="*/ 63 h 219"/>
                  <a:gd name="T14" fmla="*/ 215 w 975"/>
                  <a:gd name="T15" fmla="*/ 100 h 219"/>
                  <a:gd name="T16" fmla="*/ 197 w 975"/>
                  <a:gd name="T17" fmla="*/ 123 h 219"/>
                  <a:gd name="T18" fmla="*/ 156 w 975"/>
                  <a:gd name="T19" fmla="*/ 135 h 219"/>
                  <a:gd name="T20" fmla="*/ 128 w 975"/>
                  <a:gd name="T21" fmla="*/ 154 h 219"/>
                  <a:gd name="T22" fmla="*/ 119 w 975"/>
                  <a:gd name="T23" fmla="*/ 197 h 219"/>
                  <a:gd name="T24" fmla="*/ 162 w 975"/>
                  <a:gd name="T25" fmla="*/ 203 h 219"/>
                  <a:gd name="T26" fmla="*/ 197 w 975"/>
                  <a:gd name="T27" fmla="*/ 195 h 219"/>
                  <a:gd name="T28" fmla="*/ 228 w 975"/>
                  <a:gd name="T29" fmla="*/ 213 h 219"/>
                  <a:gd name="T30" fmla="*/ 287 w 975"/>
                  <a:gd name="T31" fmla="*/ 203 h 219"/>
                  <a:gd name="T32" fmla="*/ 353 w 975"/>
                  <a:gd name="T33" fmla="*/ 178 h 219"/>
                  <a:gd name="T34" fmla="*/ 316 w 975"/>
                  <a:gd name="T35" fmla="*/ 213 h 219"/>
                  <a:gd name="T36" fmla="*/ 365 w 975"/>
                  <a:gd name="T37" fmla="*/ 216 h 219"/>
                  <a:gd name="T38" fmla="*/ 400 w 975"/>
                  <a:gd name="T39" fmla="*/ 209 h 219"/>
                  <a:gd name="T40" fmla="*/ 450 w 975"/>
                  <a:gd name="T41" fmla="*/ 216 h 219"/>
                  <a:gd name="T42" fmla="*/ 478 w 975"/>
                  <a:gd name="T43" fmla="*/ 203 h 219"/>
                  <a:gd name="T44" fmla="*/ 506 w 975"/>
                  <a:gd name="T45" fmla="*/ 213 h 219"/>
                  <a:gd name="T46" fmla="*/ 653 w 975"/>
                  <a:gd name="T47" fmla="*/ 207 h 219"/>
                  <a:gd name="T48" fmla="*/ 678 w 975"/>
                  <a:gd name="T49" fmla="*/ 191 h 219"/>
                  <a:gd name="T50" fmla="*/ 696 w 975"/>
                  <a:gd name="T51" fmla="*/ 188 h 219"/>
                  <a:gd name="T52" fmla="*/ 684 w 975"/>
                  <a:gd name="T53" fmla="*/ 209 h 219"/>
                  <a:gd name="T54" fmla="*/ 750 w 975"/>
                  <a:gd name="T55" fmla="*/ 219 h 219"/>
                  <a:gd name="T56" fmla="*/ 799 w 975"/>
                  <a:gd name="T57" fmla="*/ 207 h 219"/>
                  <a:gd name="T58" fmla="*/ 862 w 975"/>
                  <a:gd name="T59" fmla="*/ 207 h 219"/>
                  <a:gd name="T60" fmla="*/ 890 w 975"/>
                  <a:gd name="T61" fmla="*/ 188 h 219"/>
                  <a:gd name="T62" fmla="*/ 942 w 975"/>
                  <a:gd name="T63" fmla="*/ 182 h 219"/>
                  <a:gd name="T64" fmla="*/ 936 w 975"/>
                  <a:gd name="T65" fmla="*/ 170 h 219"/>
                  <a:gd name="T66" fmla="*/ 897 w 975"/>
                  <a:gd name="T67" fmla="*/ 172 h 219"/>
                  <a:gd name="T68" fmla="*/ 956 w 975"/>
                  <a:gd name="T69" fmla="*/ 154 h 219"/>
                  <a:gd name="T70" fmla="*/ 975 w 975"/>
                  <a:gd name="T71" fmla="*/ 141 h 219"/>
                  <a:gd name="T72" fmla="*/ 958 w 975"/>
                  <a:gd name="T73" fmla="*/ 125 h 219"/>
                  <a:gd name="T74" fmla="*/ 905 w 975"/>
                  <a:gd name="T75" fmla="*/ 107 h 219"/>
                  <a:gd name="T76" fmla="*/ 837 w 975"/>
                  <a:gd name="T77" fmla="*/ 100 h 219"/>
                  <a:gd name="T78" fmla="*/ 778 w 975"/>
                  <a:gd name="T79" fmla="*/ 110 h 219"/>
                  <a:gd name="T80" fmla="*/ 727 w 975"/>
                  <a:gd name="T81" fmla="*/ 104 h 219"/>
                  <a:gd name="T82" fmla="*/ 678 w 975"/>
                  <a:gd name="T83" fmla="*/ 119 h 219"/>
                  <a:gd name="T84" fmla="*/ 562 w 975"/>
                  <a:gd name="T85" fmla="*/ 129 h 219"/>
                  <a:gd name="T86" fmla="*/ 541 w 975"/>
                  <a:gd name="T87" fmla="*/ 135 h 219"/>
                  <a:gd name="T88" fmla="*/ 500 w 975"/>
                  <a:gd name="T89" fmla="*/ 119 h 219"/>
                  <a:gd name="T90" fmla="*/ 434 w 975"/>
                  <a:gd name="T91" fmla="*/ 129 h 219"/>
                  <a:gd name="T92" fmla="*/ 416 w 975"/>
                  <a:gd name="T93" fmla="*/ 117 h 219"/>
                  <a:gd name="T94" fmla="*/ 371 w 975"/>
                  <a:gd name="T95" fmla="*/ 131 h 219"/>
                  <a:gd name="T96" fmla="*/ 393 w 975"/>
                  <a:gd name="T97" fmla="*/ 107 h 219"/>
                  <a:gd name="T98" fmla="*/ 365 w 975"/>
                  <a:gd name="T99" fmla="*/ 91 h 219"/>
                  <a:gd name="T100" fmla="*/ 303 w 975"/>
                  <a:gd name="T101" fmla="*/ 88 h 219"/>
                  <a:gd name="T102" fmla="*/ 437 w 975"/>
                  <a:gd name="T103" fmla="*/ 66 h 219"/>
                  <a:gd name="T104" fmla="*/ 369 w 975"/>
                  <a:gd name="T105" fmla="*/ 51 h 219"/>
                  <a:gd name="T106" fmla="*/ 365 w 975"/>
                  <a:gd name="T107" fmla="*/ 35 h 219"/>
                  <a:gd name="T108" fmla="*/ 325 w 975"/>
                  <a:gd name="T109" fmla="*/ 32 h 219"/>
                  <a:gd name="T110" fmla="*/ 275 w 975"/>
                  <a:gd name="T111" fmla="*/ 39 h 219"/>
                  <a:gd name="T112" fmla="*/ 232 w 975"/>
                  <a:gd name="T113" fmla="*/ 39 h 219"/>
                  <a:gd name="T114" fmla="*/ 178 w 975"/>
                  <a:gd name="T115" fmla="*/ 51 h 219"/>
                  <a:gd name="T116" fmla="*/ 238 w 975"/>
                  <a:gd name="T117" fmla="*/ 25 h 219"/>
                  <a:gd name="T118" fmla="*/ 222 w 975"/>
                  <a:gd name="T119" fmla="*/ 13 h 219"/>
                  <a:gd name="T120" fmla="*/ 187 w 975"/>
                  <a:gd name="T121" fmla="*/ 16 h 219"/>
                  <a:gd name="T122" fmla="*/ 113 w 975"/>
                  <a:gd name="T123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975" h="219">
                    <a:moveTo>
                      <a:pt x="113" y="0"/>
                    </a:moveTo>
                    <a:lnTo>
                      <a:pt x="53" y="9"/>
                    </a:lnTo>
                    <a:lnTo>
                      <a:pt x="0" y="29"/>
                    </a:lnTo>
                    <a:lnTo>
                      <a:pt x="35" y="41"/>
                    </a:lnTo>
                    <a:lnTo>
                      <a:pt x="29" y="51"/>
                    </a:lnTo>
                    <a:lnTo>
                      <a:pt x="66" y="69"/>
                    </a:lnTo>
                    <a:lnTo>
                      <a:pt x="201" y="63"/>
                    </a:lnTo>
                    <a:lnTo>
                      <a:pt x="215" y="100"/>
                    </a:lnTo>
                    <a:lnTo>
                      <a:pt x="197" y="123"/>
                    </a:lnTo>
                    <a:lnTo>
                      <a:pt x="156" y="135"/>
                    </a:lnTo>
                    <a:lnTo>
                      <a:pt x="128" y="154"/>
                    </a:lnTo>
                    <a:lnTo>
                      <a:pt x="119" y="197"/>
                    </a:lnTo>
                    <a:lnTo>
                      <a:pt x="162" y="203"/>
                    </a:lnTo>
                    <a:lnTo>
                      <a:pt x="197" y="195"/>
                    </a:lnTo>
                    <a:lnTo>
                      <a:pt x="228" y="213"/>
                    </a:lnTo>
                    <a:lnTo>
                      <a:pt x="287" y="203"/>
                    </a:lnTo>
                    <a:lnTo>
                      <a:pt x="353" y="178"/>
                    </a:lnTo>
                    <a:lnTo>
                      <a:pt x="316" y="213"/>
                    </a:lnTo>
                    <a:lnTo>
                      <a:pt x="365" y="216"/>
                    </a:lnTo>
                    <a:lnTo>
                      <a:pt x="400" y="209"/>
                    </a:lnTo>
                    <a:lnTo>
                      <a:pt x="450" y="216"/>
                    </a:lnTo>
                    <a:lnTo>
                      <a:pt x="478" y="203"/>
                    </a:lnTo>
                    <a:lnTo>
                      <a:pt x="506" y="213"/>
                    </a:lnTo>
                    <a:lnTo>
                      <a:pt x="653" y="207"/>
                    </a:lnTo>
                    <a:lnTo>
                      <a:pt x="678" y="191"/>
                    </a:lnTo>
                    <a:lnTo>
                      <a:pt x="696" y="188"/>
                    </a:lnTo>
                    <a:lnTo>
                      <a:pt x="684" y="209"/>
                    </a:lnTo>
                    <a:lnTo>
                      <a:pt x="750" y="219"/>
                    </a:lnTo>
                    <a:lnTo>
                      <a:pt x="799" y="207"/>
                    </a:lnTo>
                    <a:lnTo>
                      <a:pt x="862" y="207"/>
                    </a:lnTo>
                    <a:lnTo>
                      <a:pt x="890" y="188"/>
                    </a:lnTo>
                    <a:lnTo>
                      <a:pt x="942" y="182"/>
                    </a:lnTo>
                    <a:lnTo>
                      <a:pt x="936" y="170"/>
                    </a:lnTo>
                    <a:lnTo>
                      <a:pt x="897" y="172"/>
                    </a:lnTo>
                    <a:lnTo>
                      <a:pt x="956" y="154"/>
                    </a:lnTo>
                    <a:lnTo>
                      <a:pt x="975" y="141"/>
                    </a:lnTo>
                    <a:lnTo>
                      <a:pt x="958" y="125"/>
                    </a:lnTo>
                    <a:lnTo>
                      <a:pt x="905" y="107"/>
                    </a:lnTo>
                    <a:lnTo>
                      <a:pt x="837" y="100"/>
                    </a:lnTo>
                    <a:lnTo>
                      <a:pt x="778" y="110"/>
                    </a:lnTo>
                    <a:lnTo>
                      <a:pt x="727" y="104"/>
                    </a:lnTo>
                    <a:lnTo>
                      <a:pt x="678" y="119"/>
                    </a:lnTo>
                    <a:lnTo>
                      <a:pt x="562" y="129"/>
                    </a:lnTo>
                    <a:lnTo>
                      <a:pt x="541" y="135"/>
                    </a:lnTo>
                    <a:lnTo>
                      <a:pt x="500" y="119"/>
                    </a:lnTo>
                    <a:lnTo>
                      <a:pt x="434" y="129"/>
                    </a:lnTo>
                    <a:lnTo>
                      <a:pt x="416" y="117"/>
                    </a:lnTo>
                    <a:lnTo>
                      <a:pt x="371" y="131"/>
                    </a:lnTo>
                    <a:lnTo>
                      <a:pt x="393" y="107"/>
                    </a:lnTo>
                    <a:lnTo>
                      <a:pt x="365" y="91"/>
                    </a:lnTo>
                    <a:lnTo>
                      <a:pt x="303" y="88"/>
                    </a:lnTo>
                    <a:lnTo>
                      <a:pt x="437" y="66"/>
                    </a:lnTo>
                    <a:lnTo>
                      <a:pt x="369" y="51"/>
                    </a:lnTo>
                    <a:lnTo>
                      <a:pt x="365" y="35"/>
                    </a:lnTo>
                    <a:lnTo>
                      <a:pt x="325" y="32"/>
                    </a:lnTo>
                    <a:lnTo>
                      <a:pt x="275" y="39"/>
                    </a:lnTo>
                    <a:lnTo>
                      <a:pt x="232" y="39"/>
                    </a:lnTo>
                    <a:lnTo>
                      <a:pt x="178" y="51"/>
                    </a:lnTo>
                    <a:lnTo>
                      <a:pt x="238" y="25"/>
                    </a:lnTo>
                    <a:lnTo>
                      <a:pt x="222" y="13"/>
                    </a:lnTo>
                    <a:lnTo>
                      <a:pt x="187" y="16"/>
                    </a:lnTo>
                    <a:lnTo>
                      <a:pt x="113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2" name="Freeform 308">
                <a:extLst>
                  <a:ext uri="{FF2B5EF4-FFF2-40B4-BE49-F238E27FC236}">
                    <a16:creationId xmlns:a16="http://schemas.microsoft.com/office/drawing/2014/main" id="{49CFC2A3-CF67-47C6-B1A7-E847855F03F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60" y="469"/>
                <a:ext cx="105" cy="35"/>
              </a:xfrm>
              <a:custGeom>
                <a:avLst/>
                <a:gdLst>
                  <a:gd name="T0" fmla="*/ 422 w 422"/>
                  <a:gd name="T1" fmla="*/ 15 h 144"/>
                  <a:gd name="T2" fmla="*/ 393 w 422"/>
                  <a:gd name="T3" fmla="*/ 0 h 144"/>
                  <a:gd name="T4" fmla="*/ 350 w 422"/>
                  <a:gd name="T5" fmla="*/ 7 h 144"/>
                  <a:gd name="T6" fmla="*/ 328 w 422"/>
                  <a:gd name="T7" fmla="*/ 19 h 144"/>
                  <a:gd name="T8" fmla="*/ 309 w 422"/>
                  <a:gd name="T9" fmla="*/ 7 h 144"/>
                  <a:gd name="T10" fmla="*/ 272 w 422"/>
                  <a:gd name="T11" fmla="*/ 3 h 144"/>
                  <a:gd name="T12" fmla="*/ 219 w 422"/>
                  <a:gd name="T13" fmla="*/ 15 h 144"/>
                  <a:gd name="T14" fmla="*/ 225 w 422"/>
                  <a:gd name="T15" fmla="*/ 62 h 144"/>
                  <a:gd name="T16" fmla="*/ 215 w 422"/>
                  <a:gd name="T17" fmla="*/ 66 h 144"/>
                  <a:gd name="T18" fmla="*/ 184 w 422"/>
                  <a:gd name="T19" fmla="*/ 21 h 144"/>
                  <a:gd name="T20" fmla="*/ 156 w 422"/>
                  <a:gd name="T21" fmla="*/ 19 h 144"/>
                  <a:gd name="T22" fmla="*/ 113 w 422"/>
                  <a:gd name="T23" fmla="*/ 37 h 144"/>
                  <a:gd name="T24" fmla="*/ 162 w 422"/>
                  <a:gd name="T25" fmla="*/ 34 h 144"/>
                  <a:gd name="T26" fmla="*/ 113 w 422"/>
                  <a:gd name="T27" fmla="*/ 50 h 144"/>
                  <a:gd name="T28" fmla="*/ 115 w 422"/>
                  <a:gd name="T29" fmla="*/ 78 h 144"/>
                  <a:gd name="T30" fmla="*/ 90 w 422"/>
                  <a:gd name="T31" fmla="*/ 62 h 144"/>
                  <a:gd name="T32" fmla="*/ 0 w 422"/>
                  <a:gd name="T33" fmla="*/ 87 h 144"/>
                  <a:gd name="T34" fmla="*/ 4 w 422"/>
                  <a:gd name="T35" fmla="*/ 99 h 144"/>
                  <a:gd name="T36" fmla="*/ 200 w 422"/>
                  <a:gd name="T37" fmla="*/ 88 h 144"/>
                  <a:gd name="T38" fmla="*/ 115 w 422"/>
                  <a:gd name="T39" fmla="*/ 115 h 144"/>
                  <a:gd name="T40" fmla="*/ 96 w 422"/>
                  <a:gd name="T41" fmla="*/ 138 h 144"/>
                  <a:gd name="T42" fmla="*/ 141 w 422"/>
                  <a:gd name="T43" fmla="*/ 144 h 144"/>
                  <a:gd name="T44" fmla="*/ 178 w 422"/>
                  <a:gd name="T45" fmla="*/ 132 h 144"/>
                  <a:gd name="T46" fmla="*/ 200 w 422"/>
                  <a:gd name="T47" fmla="*/ 140 h 144"/>
                  <a:gd name="T48" fmla="*/ 253 w 422"/>
                  <a:gd name="T49" fmla="*/ 138 h 144"/>
                  <a:gd name="T50" fmla="*/ 281 w 422"/>
                  <a:gd name="T51" fmla="*/ 125 h 144"/>
                  <a:gd name="T52" fmla="*/ 287 w 422"/>
                  <a:gd name="T53" fmla="*/ 112 h 144"/>
                  <a:gd name="T54" fmla="*/ 313 w 422"/>
                  <a:gd name="T55" fmla="*/ 99 h 144"/>
                  <a:gd name="T56" fmla="*/ 334 w 422"/>
                  <a:gd name="T57" fmla="*/ 106 h 144"/>
                  <a:gd name="T58" fmla="*/ 356 w 422"/>
                  <a:gd name="T59" fmla="*/ 85 h 144"/>
                  <a:gd name="T60" fmla="*/ 328 w 422"/>
                  <a:gd name="T61" fmla="*/ 78 h 144"/>
                  <a:gd name="T62" fmla="*/ 403 w 422"/>
                  <a:gd name="T63" fmla="*/ 40 h 144"/>
                  <a:gd name="T64" fmla="*/ 422 w 422"/>
                  <a:gd name="T65" fmla="*/ 15 h 1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22" h="144">
                    <a:moveTo>
                      <a:pt x="422" y="15"/>
                    </a:moveTo>
                    <a:lnTo>
                      <a:pt x="393" y="0"/>
                    </a:lnTo>
                    <a:lnTo>
                      <a:pt x="350" y="7"/>
                    </a:lnTo>
                    <a:lnTo>
                      <a:pt x="328" y="19"/>
                    </a:lnTo>
                    <a:lnTo>
                      <a:pt x="309" y="7"/>
                    </a:lnTo>
                    <a:lnTo>
                      <a:pt x="272" y="3"/>
                    </a:lnTo>
                    <a:lnTo>
                      <a:pt x="219" y="15"/>
                    </a:lnTo>
                    <a:lnTo>
                      <a:pt x="225" y="62"/>
                    </a:lnTo>
                    <a:lnTo>
                      <a:pt x="215" y="66"/>
                    </a:lnTo>
                    <a:lnTo>
                      <a:pt x="184" y="21"/>
                    </a:lnTo>
                    <a:lnTo>
                      <a:pt x="156" y="19"/>
                    </a:lnTo>
                    <a:lnTo>
                      <a:pt x="113" y="37"/>
                    </a:lnTo>
                    <a:lnTo>
                      <a:pt x="162" y="34"/>
                    </a:lnTo>
                    <a:lnTo>
                      <a:pt x="113" y="50"/>
                    </a:lnTo>
                    <a:lnTo>
                      <a:pt x="115" y="78"/>
                    </a:lnTo>
                    <a:lnTo>
                      <a:pt x="90" y="62"/>
                    </a:lnTo>
                    <a:lnTo>
                      <a:pt x="0" y="87"/>
                    </a:lnTo>
                    <a:lnTo>
                      <a:pt x="4" y="99"/>
                    </a:lnTo>
                    <a:lnTo>
                      <a:pt x="200" y="88"/>
                    </a:lnTo>
                    <a:lnTo>
                      <a:pt x="115" y="115"/>
                    </a:lnTo>
                    <a:lnTo>
                      <a:pt x="96" y="138"/>
                    </a:lnTo>
                    <a:lnTo>
                      <a:pt x="141" y="144"/>
                    </a:lnTo>
                    <a:lnTo>
                      <a:pt x="178" y="132"/>
                    </a:lnTo>
                    <a:lnTo>
                      <a:pt x="200" y="140"/>
                    </a:lnTo>
                    <a:lnTo>
                      <a:pt x="253" y="138"/>
                    </a:lnTo>
                    <a:lnTo>
                      <a:pt x="281" y="125"/>
                    </a:lnTo>
                    <a:lnTo>
                      <a:pt x="287" y="112"/>
                    </a:lnTo>
                    <a:lnTo>
                      <a:pt x="313" y="99"/>
                    </a:lnTo>
                    <a:lnTo>
                      <a:pt x="334" y="106"/>
                    </a:lnTo>
                    <a:lnTo>
                      <a:pt x="356" y="85"/>
                    </a:lnTo>
                    <a:lnTo>
                      <a:pt x="328" y="78"/>
                    </a:lnTo>
                    <a:lnTo>
                      <a:pt x="403" y="40"/>
                    </a:lnTo>
                    <a:lnTo>
                      <a:pt x="422" y="15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3" name="Freeform 309">
                <a:extLst>
                  <a:ext uri="{FF2B5EF4-FFF2-40B4-BE49-F238E27FC236}">
                    <a16:creationId xmlns:a16="http://schemas.microsoft.com/office/drawing/2014/main" id="{9E71D300-CAE2-422D-91E1-A8741DC13DF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99" y="521"/>
                <a:ext cx="122" cy="46"/>
              </a:xfrm>
              <a:custGeom>
                <a:avLst/>
                <a:gdLst>
                  <a:gd name="T0" fmla="*/ 300 w 491"/>
                  <a:gd name="T1" fmla="*/ 0 h 184"/>
                  <a:gd name="T2" fmla="*/ 274 w 491"/>
                  <a:gd name="T3" fmla="*/ 8 h 184"/>
                  <a:gd name="T4" fmla="*/ 266 w 491"/>
                  <a:gd name="T5" fmla="*/ 2 h 184"/>
                  <a:gd name="T6" fmla="*/ 172 w 491"/>
                  <a:gd name="T7" fmla="*/ 14 h 184"/>
                  <a:gd name="T8" fmla="*/ 165 w 491"/>
                  <a:gd name="T9" fmla="*/ 43 h 184"/>
                  <a:gd name="T10" fmla="*/ 147 w 491"/>
                  <a:gd name="T11" fmla="*/ 33 h 184"/>
                  <a:gd name="T12" fmla="*/ 100 w 491"/>
                  <a:gd name="T13" fmla="*/ 53 h 184"/>
                  <a:gd name="T14" fmla="*/ 72 w 491"/>
                  <a:gd name="T15" fmla="*/ 90 h 184"/>
                  <a:gd name="T16" fmla="*/ 57 w 491"/>
                  <a:gd name="T17" fmla="*/ 92 h 184"/>
                  <a:gd name="T18" fmla="*/ 28 w 491"/>
                  <a:gd name="T19" fmla="*/ 127 h 184"/>
                  <a:gd name="T20" fmla="*/ 34 w 491"/>
                  <a:gd name="T21" fmla="*/ 149 h 184"/>
                  <a:gd name="T22" fmla="*/ 0 w 491"/>
                  <a:gd name="T23" fmla="*/ 180 h 184"/>
                  <a:gd name="T24" fmla="*/ 72 w 491"/>
                  <a:gd name="T25" fmla="*/ 184 h 184"/>
                  <a:gd name="T26" fmla="*/ 147 w 491"/>
                  <a:gd name="T27" fmla="*/ 149 h 184"/>
                  <a:gd name="T28" fmla="*/ 149 w 491"/>
                  <a:gd name="T29" fmla="*/ 125 h 184"/>
                  <a:gd name="T30" fmla="*/ 188 w 491"/>
                  <a:gd name="T31" fmla="*/ 118 h 184"/>
                  <a:gd name="T32" fmla="*/ 241 w 491"/>
                  <a:gd name="T33" fmla="*/ 127 h 184"/>
                  <a:gd name="T34" fmla="*/ 491 w 491"/>
                  <a:gd name="T35" fmla="*/ 24 h 184"/>
                  <a:gd name="T36" fmla="*/ 413 w 491"/>
                  <a:gd name="T37" fmla="*/ 12 h 184"/>
                  <a:gd name="T38" fmla="*/ 356 w 491"/>
                  <a:gd name="T39" fmla="*/ 21 h 184"/>
                  <a:gd name="T40" fmla="*/ 362 w 491"/>
                  <a:gd name="T41" fmla="*/ 12 h 184"/>
                  <a:gd name="T42" fmla="*/ 300 w 491"/>
                  <a:gd name="T43" fmla="*/ 0 h 1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91" h="184">
                    <a:moveTo>
                      <a:pt x="300" y="0"/>
                    </a:moveTo>
                    <a:lnTo>
                      <a:pt x="274" y="8"/>
                    </a:lnTo>
                    <a:lnTo>
                      <a:pt x="266" y="2"/>
                    </a:lnTo>
                    <a:lnTo>
                      <a:pt x="172" y="14"/>
                    </a:lnTo>
                    <a:lnTo>
                      <a:pt x="165" y="43"/>
                    </a:lnTo>
                    <a:lnTo>
                      <a:pt x="147" y="33"/>
                    </a:lnTo>
                    <a:lnTo>
                      <a:pt x="100" y="53"/>
                    </a:lnTo>
                    <a:lnTo>
                      <a:pt x="72" y="90"/>
                    </a:lnTo>
                    <a:lnTo>
                      <a:pt x="57" y="92"/>
                    </a:lnTo>
                    <a:lnTo>
                      <a:pt x="28" y="127"/>
                    </a:lnTo>
                    <a:lnTo>
                      <a:pt x="34" y="149"/>
                    </a:lnTo>
                    <a:lnTo>
                      <a:pt x="0" y="180"/>
                    </a:lnTo>
                    <a:lnTo>
                      <a:pt x="72" y="184"/>
                    </a:lnTo>
                    <a:lnTo>
                      <a:pt x="147" y="149"/>
                    </a:lnTo>
                    <a:lnTo>
                      <a:pt x="149" y="125"/>
                    </a:lnTo>
                    <a:lnTo>
                      <a:pt x="188" y="118"/>
                    </a:lnTo>
                    <a:lnTo>
                      <a:pt x="241" y="127"/>
                    </a:lnTo>
                    <a:lnTo>
                      <a:pt x="491" y="24"/>
                    </a:lnTo>
                    <a:lnTo>
                      <a:pt x="413" y="12"/>
                    </a:lnTo>
                    <a:lnTo>
                      <a:pt x="356" y="21"/>
                    </a:lnTo>
                    <a:lnTo>
                      <a:pt x="362" y="12"/>
                    </a:lnTo>
                    <a:lnTo>
                      <a:pt x="300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4" name="Freeform 310">
                <a:extLst>
                  <a:ext uri="{FF2B5EF4-FFF2-40B4-BE49-F238E27FC236}">
                    <a16:creationId xmlns:a16="http://schemas.microsoft.com/office/drawing/2014/main" id="{6A14F979-222F-4FA8-B73C-A586ACE0AE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43" y="490"/>
                <a:ext cx="57" cy="21"/>
              </a:xfrm>
              <a:custGeom>
                <a:avLst/>
                <a:gdLst>
                  <a:gd name="T0" fmla="*/ 65 w 229"/>
                  <a:gd name="T1" fmla="*/ 69 h 84"/>
                  <a:gd name="T2" fmla="*/ 90 w 229"/>
                  <a:gd name="T3" fmla="*/ 84 h 84"/>
                  <a:gd name="T4" fmla="*/ 169 w 229"/>
                  <a:gd name="T5" fmla="*/ 82 h 84"/>
                  <a:gd name="T6" fmla="*/ 200 w 229"/>
                  <a:gd name="T7" fmla="*/ 59 h 84"/>
                  <a:gd name="T8" fmla="*/ 229 w 229"/>
                  <a:gd name="T9" fmla="*/ 31 h 84"/>
                  <a:gd name="T10" fmla="*/ 206 w 229"/>
                  <a:gd name="T11" fmla="*/ 4 h 84"/>
                  <a:gd name="T12" fmla="*/ 178 w 229"/>
                  <a:gd name="T13" fmla="*/ 0 h 84"/>
                  <a:gd name="T14" fmla="*/ 110 w 229"/>
                  <a:gd name="T15" fmla="*/ 10 h 84"/>
                  <a:gd name="T16" fmla="*/ 94 w 229"/>
                  <a:gd name="T17" fmla="*/ 22 h 84"/>
                  <a:gd name="T18" fmla="*/ 31 w 229"/>
                  <a:gd name="T19" fmla="*/ 38 h 84"/>
                  <a:gd name="T20" fmla="*/ 0 w 229"/>
                  <a:gd name="T21" fmla="*/ 53 h 84"/>
                  <a:gd name="T22" fmla="*/ 31 w 229"/>
                  <a:gd name="T23" fmla="*/ 69 h 84"/>
                  <a:gd name="T24" fmla="*/ 65 w 229"/>
                  <a:gd name="T25" fmla="*/ 69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9" h="84">
                    <a:moveTo>
                      <a:pt x="65" y="69"/>
                    </a:moveTo>
                    <a:lnTo>
                      <a:pt x="90" y="84"/>
                    </a:lnTo>
                    <a:lnTo>
                      <a:pt x="169" y="82"/>
                    </a:lnTo>
                    <a:lnTo>
                      <a:pt x="200" y="59"/>
                    </a:lnTo>
                    <a:lnTo>
                      <a:pt x="229" y="31"/>
                    </a:lnTo>
                    <a:lnTo>
                      <a:pt x="206" y="4"/>
                    </a:lnTo>
                    <a:lnTo>
                      <a:pt x="178" y="0"/>
                    </a:lnTo>
                    <a:lnTo>
                      <a:pt x="110" y="10"/>
                    </a:lnTo>
                    <a:lnTo>
                      <a:pt x="94" y="22"/>
                    </a:lnTo>
                    <a:lnTo>
                      <a:pt x="31" y="38"/>
                    </a:lnTo>
                    <a:lnTo>
                      <a:pt x="0" y="53"/>
                    </a:lnTo>
                    <a:lnTo>
                      <a:pt x="31" y="69"/>
                    </a:lnTo>
                    <a:lnTo>
                      <a:pt x="65" y="6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5" name="Freeform 311">
                <a:extLst>
                  <a:ext uri="{FF2B5EF4-FFF2-40B4-BE49-F238E27FC236}">
                    <a16:creationId xmlns:a16="http://schemas.microsoft.com/office/drawing/2014/main" id="{985D71D6-4F43-4FD7-BC6D-9AC5C261CF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90" y="449"/>
                <a:ext cx="24" cy="9"/>
              </a:xfrm>
              <a:custGeom>
                <a:avLst/>
                <a:gdLst>
                  <a:gd name="T0" fmla="*/ 47 w 97"/>
                  <a:gd name="T1" fmla="*/ 0 h 38"/>
                  <a:gd name="T2" fmla="*/ 22 w 97"/>
                  <a:gd name="T3" fmla="*/ 4 h 38"/>
                  <a:gd name="T4" fmla="*/ 0 w 97"/>
                  <a:gd name="T5" fmla="*/ 20 h 38"/>
                  <a:gd name="T6" fmla="*/ 31 w 97"/>
                  <a:gd name="T7" fmla="*/ 38 h 38"/>
                  <a:gd name="T8" fmla="*/ 84 w 97"/>
                  <a:gd name="T9" fmla="*/ 29 h 38"/>
                  <a:gd name="T10" fmla="*/ 97 w 97"/>
                  <a:gd name="T11" fmla="*/ 16 h 38"/>
                  <a:gd name="T12" fmla="*/ 82 w 97"/>
                  <a:gd name="T13" fmla="*/ 4 h 38"/>
                  <a:gd name="T14" fmla="*/ 47 w 97"/>
                  <a:gd name="T15" fmla="*/ 0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97" h="38">
                    <a:moveTo>
                      <a:pt x="47" y="0"/>
                    </a:moveTo>
                    <a:lnTo>
                      <a:pt x="22" y="4"/>
                    </a:lnTo>
                    <a:lnTo>
                      <a:pt x="0" y="20"/>
                    </a:lnTo>
                    <a:lnTo>
                      <a:pt x="31" y="38"/>
                    </a:lnTo>
                    <a:lnTo>
                      <a:pt x="84" y="29"/>
                    </a:lnTo>
                    <a:lnTo>
                      <a:pt x="97" y="16"/>
                    </a:lnTo>
                    <a:lnTo>
                      <a:pt x="82" y="4"/>
                    </a:lnTo>
                    <a:lnTo>
                      <a:pt x="47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6" name="Freeform 312">
                <a:extLst>
                  <a:ext uri="{FF2B5EF4-FFF2-40B4-BE49-F238E27FC236}">
                    <a16:creationId xmlns:a16="http://schemas.microsoft.com/office/drawing/2014/main" id="{B8259F24-6269-4C8D-A585-3A2422D570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69" y="528"/>
                <a:ext cx="417" cy="276"/>
              </a:xfrm>
              <a:custGeom>
                <a:avLst/>
                <a:gdLst>
                  <a:gd name="T0" fmla="*/ 1503 w 1666"/>
                  <a:gd name="T1" fmla="*/ 522 h 1104"/>
                  <a:gd name="T2" fmla="*/ 1370 w 1666"/>
                  <a:gd name="T3" fmla="*/ 416 h 1104"/>
                  <a:gd name="T4" fmla="*/ 1419 w 1666"/>
                  <a:gd name="T5" fmla="*/ 387 h 1104"/>
                  <a:gd name="T6" fmla="*/ 1386 w 1666"/>
                  <a:gd name="T7" fmla="*/ 360 h 1104"/>
                  <a:gd name="T8" fmla="*/ 1392 w 1666"/>
                  <a:gd name="T9" fmla="*/ 329 h 1104"/>
                  <a:gd name="T10" fmla="*/ 1351 w 1666"/>
                  <a:gd name="T11" fmla="*/ 270 h 1104"/>
                  <a:gd name="T12" fmla="*/ 1292 w 1666"/>
                  <a:gd name="T13" fmla="*/ 244 h 1104"/>
                  <a:gd name="T14" fmla="*/ 1204 w 1666"/>
                  <a:gd name="T15" fmla="*/ 241 h 1104"/>
                  <a:gd name="T16" fmla="*/ 1201 w 1666"/>
                  <a:gd name="T17" fmla="*/ 190 h 1104"/>
                  <a:gd name="T18" fmla="*/ 1130 w 1666"/>
                  <a:gd name="T19" fmla="*/ 182 h 1104"/>
                  <a:gd name="T20" fmla="*/ 1083 w 1666"/>
                  <a:gd name="T21" fmla="*/ 119 h 1104"/>
                  <a:gd name="T22" fmla="*/ 942 w 1666"/>
                  <a:gd name="T23" fmla="*/ 98 h 1104"/>
                  <a:gd name="T24" fmla="*/ 798 w 1666"/>
                  <a:gd name="T25" fmla="*/ 125 h 1104"/>
                  <a:gd name="T26" fmla="*/ 774 w 1666"/>
                  <a:gd name="T27" fmla="*/ 59 h 1104"/>
                  <a:gd name="T28" fmla="*/ 676 w 1666"/>
                  <a:gd name="T29" fmla="*/ 10 h 1104"/>
                  <a:gd name="T30" fmla="*/ 418 w 1666"/>
                  <a:gd name="T31" fmla="*/ 82 h 1104"/>
                  <a:gd name="T32" fmla="*/ 361 w 1666"/>
                  <a:gd name="T33" fmla="*/ 157 h 1104"/>
                  <a:gd name="T34" fmla="*/ 380 w 1666"/>
                  <a:gd name="T35" fmla="*/ 210 h 1104"/>
                  <a:gd name="T36" fmla="*/ 317 w 1666"/>
                  <a:gd name="T37" fmla="*/ 137 h 1104"/>
                  <a:gd name="T38" fmla="*/ 545 w 1666"/>
                  <a:gd name="T39" fmla="*/ 10 h 1104"/>
                  <a:gd name="T40" fmla="*/ 227 w 1666"/>
                  <a:gd name="T41" fmla="*/ 53 h 1104"/>
                  <a:gd name="T42" fmla="*/ 125 w 1666"/>
                  <a:gd name="T43" fmla="*/ 106 h 1104"/>
                  <a:gd name="T44" fmla="*/ 21 w 1666"/>
                  <a:gd name="T45" fmla="*/ 197 h 1104"/>
                  <a:gd name="T46" fmla="*/ 102 w 1666"/>
                  <a:gd name="T47" fmla="*/ 256 h 1104"/>
                  <a:gd name="T48" fmla="*/ 8 w 1666"/>
                  <a:gd name="T49" fmla="*/ 291 h 1104"/>
                  <a:gd name="T50" fmla="*/ 155 w 1666"/>
                  <a:gd name="T51" fmla="*/ 332 h 1104"/>
                  <a:gd name="T52" fmla="*/ 367 w 1666"/>
                  <a:gd name="T53" fmla="*/ 338 h 1104"/>
                  <a:gd name="T54" fmla="*/ 508 w 1666"/>
                  <a:gd name="T55" fmla="*/ 360 h 1104"/>
                  <a:gd name="T56" fmla="*/ 667 w 1666"/>
                  <a:gd name="T57" fmla="*/ 341 h 1104"/>
                  <a:gd name="T58" fmla="*/ 702 w 1666"/>
                  <a:gd name="T59" fmla="*/ 322 h 1104"/>
                  <a:gd name="T60" fmla="*/ 755 w 1666"/>
                  <a:gd name="T61" fmla="*/ 375 h 1104"/>
                  <a:gd name="T62" fmla="*/ 761 w 1666"/>
                  <a:gd name="T63" fmla="*/ 426 h 1104"/>
                  <a:gd name="T64" fmla="*/ 801 w 1666"/>
                  <a:gd name="T65" fmla="*/ 441 h 1104"/>
                  <a:gd name="T66" fmla="*/ 932 w 1666"/>
                  <a:gd name="T67" fmla="*/ 504 h 1104"/>
                  <a:gd name="T68" fmla="*/ 873 w 1666"/>
                  <a:gd name="T69" fmla="*/ 613 h 1104"/>
                  <a:gd name="T70" fmla="*/ 727 w 1666"/>
                  <a:gd name="T71" fmla="*/ 731 h 1104"/>
                  <a:gd name="T72" fmla="*/ 604 w 1666"/>
                  <a:gd name="T73" fmla="*/ 766 h 1104"/>
                  <a:gd name="T74" fmla="*/ 492 w 1666"/>
                  <a:gd name="T75" fmla="*/ 766 h 1104"/>
                  <a:gd name="T76" fmla="*/ 355 w 1666"/>
                  <a:gd name="T77" fmla="*/ 807 h 1104"/>
                  <a:gd name="T78" fmla="*/ 492 w 1666"/>
                  <a:gd name="T79" fmla="*/ 863 h 1104"/>
                  <a:gd name="T80" fmla="*/ 602 w 1666"/>
                  <a:gd name="T81" fmla="*/ 844 h 1104"/>
                  <a:gd name="T82" fmla="*/ 657 w 1666"/>
                  <a:gd name="T83" fmla="*/ 873 h 1104"/>
                  <a:gd name="T84" fmla="*/ 720 w 1666"/>
                  <a:gd name="T85" fmla="*/ 957 h 1104"/>
                  <a:gd name="T86" fmla="*/ 858 w 1666"/>
                  <a:gd name="T87" fmla="*/ 1020 h 1104"/>
                  <a:gd name="T88" fmla="*/ 889 w 1666"/>
                  <a:gd name="T89" fmla="*/ 1069 h 1104"/>
                  <a:gd name="T90" fmla="*/ 1067 w 1666"/>
                  <a:gd name="T91" fmla="*/ 1104 h 1104"/>
                  <a:gd name="T92" fmla="*/ 1026 w 1666"/>
                  <a:gd name="T93" fmla="*/ 1020 h 1104"/>
                  <a:gd name="T94" fmla="*/ 979 w 1666"/>
                  <a:gd name="T95" fmla="*/ 926 h 1104"/>
                  <a:gd name="T96" fmla="*/ 1085 w 1666"/>
                  <a:gd name="T97" fmla="*/ 988 h 1104"/>
                  <a:gd name="T98" fmla="*/ 1161 w 1666"/>
                  <a:gd name="T99" fmla="*/ 1038 h 1104"/>
                  <a:gd name="T100" fmla="*/ 1222 w 1666"/>
                  <a:gd name="T101" fmla="*/ 941 h 1104"/>
                  <a:gd name="T102" fmla="*/ 1269 w 1666"/>
                  <a:gd name="T103" fmla="*/ 932 h 1104"/>
                  <a:gd name="T104" fmla="*/ 1273 w 1666"/>
                  <a:gd name="T105" fmla="*/ 856 h 1104"/>
                  <a:gd name="T106" fmla="*/ 1179 w 1666"/>
                  <a:gd name="T107" fmla="*/ 770 h 1104"/>
                  <a:gd name="T108" fmla="*/ 1204 w 1666"/>
                  <a:gd name="T109" fmla="*/ 719 h 1104"/>
                  <a:gd name="T110" fmla="*/ 1232 w 1666"/>
                  <a:gd name="T111" fmla="*/ 682 h 1104"/>
                  <a:gd name="T112" fmla="*/ 1300 w 1666"/>
                  <a:gd name="T113" fmla="*/ 713 h 1104"/>
                  <a:gd name="T114" fmla="*/ 1347 w 1666"/>
                  <a:gd name="T115" fmla="*/ 785 h 1104"/>
                  <a:gd name="T116" fmla="*/ 1438 w 1666"/>
                  <a:gd name="T117" fmla="*/ 791 h 1104"/>
                  <a:gd name="T118" fmla="*/ 1576 w 1666"/>
                  <a:gd name="T119" fmla="*/ 682 h 1104"/>
                  <a:gd name="T120" fmla="*/ 1635 w 1666"/>
                  <a:gd name="T121" fmla="*/ 610 h 1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666" h="1104">
                    <a:moveTo>
                      <a:pt x="1585" y="588"/>
                    </a:moveTo>
                    <a:lnTo>
                      <a:pt x="1513" y="592"/>
                    </a:lnTo>
                    <a:lnTo>
                      <a:pt x="1525" y="559"/>
                    </a:lnTo>
                    <a:lnTo>
                      <a:pt x="1503" y="522"/>
                    </a:lnTo>
                    <a:lnTo>
                      <a:pt x="1419" y="520"/>
                    </a:lnTo>
                    <a:lnTo>
                      <a:pt x="1394" y="481"/>
                    </a:lnTo>
                    <a:lnTo>
                      <a:pt x="1316" y="473"/>
                    </a:lnTo>
                    <a:lnTo>
                      <a:pt x="1370" y="416"/>
                    </a:lnTo>
                    <a:lnTo>
                      <a:pt x="1416" y="416"/>
                    </a:lnTo>
                    <a:lnTo>
                      <a:pt x="1429" y="419"/>
                    </a:lnTo>
                    <a:lnTo>
                      <a:pt x="1445" y="407"/>
                    </a:lnTo>
                    <a:lnTo>
                      <a:pt x="1419" y="387"/>
                    </a:lnTo>
                    <a:lnTo>
                      <a:pt x="1366" y="387"/>
                    </a:lnTo>
                    <a:lnTo>
                      <a:pt x="1329" y="372"/>
                    </a:lnTo>
                    <a:lnTo>
                      <a:pt x="1353" y="372"/>
                    </a:lnTo>
                    <a:lnTo>
                      <a:pt x="1386" y="360"/>
                    </a:lnTo>
                    <a:lnTo>
                      <a:pt x="1441" y="366"/>
                    </a:lnTo>
                    <a:lnTo>
                      <a:pt x="1447" y="344"/>
                    </a:lnTo>
                    <a:lnTo>
                      <a:pt x="1429" y="315"/>
                    </a:lnTo>
                    <a:lnTo>
                      <a:pt x="1392" y="329"/>
                    </a:lnTo>
                    <a:lnTo>
                      <a:pt x="1366" y="322"/>
                    </a:lnTo>
                    <a:lnTo>
                      <a:pt x="1413" y="291"/>
                    </a:lnTo>
                    <a:lnTo>
                      <a:pt x="1366" y="270"/>
                    </a:lnTo>
                    <a:lnTo>
                      <a:pt x="1351" y="270"/>
                    </a:lnTo>
                    <a:lnTo>
                      <a:pt x="1300" y="282"/>
                    </a:lnTo>
                    <a:lnTo>
                      <a:pt x="1329" y="260"/>
                    </a:lnTo>
                    <a:lnTo>
                      <a:pt x="1261" y="272"/>
                    </a:lnTo>
                    <a:lnTo>
                      <a:pt x="1292" y="244"/>
                    </a:lnTo>
                    <a:lnTo>
                      <a:pt x="1276" y="241"/>
                    </a:lnTo>
                    <a:lnTo>
                      <a:pt x="1235" y="260"/>
                    </a:lnTo>
                    <a:lnTo>
                      <a:pt x="1126" y="266"/>
                    </a:lnTo>
                    <a:lnTo>
                      <a:pt x="1204" y="241"/>
                    </a:lnTo>
                    <a:lnTo>
                      <a:pt x="1232" y="244"/>
                    </a:lnTo>
                    <a:lnTo>
                      <a:pt x="1269" y="225"/>
                    </a:lnTo>
                    <a:lnTo>
                      <a:pt x="1257" y="207"/>
                    </a:lnTo>
                    <a:lnTo>
                      <a:pt x="1201" y="190"/>
                    </a:lnTo>
                    <a:lnTo>
                      <a:pt x="1169" y="207"/>
                    </a:lnTo>
                    <a:lnTo>
                      <a:pt x="1142" y="229"/>
                    </a:lnTo>
                    <a:lnTo>
                      <a:pt x="1126" y="216"/>
                    </a:lnTo>
                    <a:lnTo>
                      <a:pt x="1130" y="182"/>
                    </a:lnTo>
                    <a:lnTo>
                      <a:pt x="1107" y="184"/>
                    </a:lnTo>
                    <a:lnTo>
                      <a:pt x="1116" y="157"/>
                    </a:lnTo>
                    <a:lnTo>
                      <a:pt x="1070" y="145"/>
                    </a:lnTo>
                    <a:lnTo>
                      <a:pt x="1083" y="119"/>
                    </a:lnTo>
                    <a:lnTo>
                      <a:pt x="1042" y="110"/>
                    </a:lnTo>
                    <a:lnTo>
                      <a:pt x="1020" y="119"/>
                    </a:lnTo>
                    <a:lnTo>
                      <a:pt x="995" y="98"/>
                    </a:lnTo>
                    <a:lnTo>
                      <a:pt x="942" y="98"/>
                    </a:lnTo>
                    <a:lnTo>
                      <a:pt x="873" y="110"/>
                    </a:lnTo>
                    <a:lnTo>
                      <a:pt x="848" y="131"/>
                    </a:lnTo>
                    <a:lnTo>
                      <a:pt x="817" y="141"/>
                    </a:lnTo>
                    <a:lnTo>
                      <a:pt x="798" y="125"/>
                    </a:lnTo>
                    <a:lnTo>
                      <a:pt x="774" y="125"/>
                    </a:lnTo>
                    <a:lnTo>
                      <a:pt x="708" y="145"/>
                    </a:lnTo>
                    <a:lnTo>
                      <a:pt x="764" y="98"/>
                    </a:lnTo>
                    <a:lnTo>
                      <a:pt x="774" y="59"/>
                    </a:lnTo>
                    <a:lnTo>
                      <a:pt x="745" y="51"/>
                    </a:lnTo>
                    <a:lnTo>
                      <a:pt x="764" y="28"/>
                    </a:lnTo>
                    <a:lnTo>
                      <a:pt x="758" y="13"/>
                    </a:lnTo>
                    <a:lnTo>
                      <a:pt x="676" y="10"/>
                    </a:lnTo>
                    <a:lnTo>
                      <a:pt x="489" y="47"/>
                    </a:lnTo>
                    <a:lnTo>
                      <a:pt x="473" y="63"/>
                    </a:lnTo>
                    <a:lnTo>
                      <a:pt x="448" y="79"/>
                    </a:lnTo>
                    <a:lnTo>
                      <a:pt x="418" y="82"/>
                    </a:lnTo>
                    <a:lnTo>
                      <a:pt x="393" y="122"/>
                    </a:lnTo>
                    <a:lnTo>
                      <a:pt x="418" y="141"/>
                    </a:lnTo>
                    <a:lnTo>
                      <a:pt x="380" y="137"/>
                    </a:lnTo>
                    <a:lnTo>
                      <a:pt x="361" y="157"/>
                    </a:lnTo>
                    <a:lnTo>
                      <a:pt x="321" y="160"/>
                    </a:lnTo>
                    <a:lnTo>
                      <a:pt x="346" y="190"/>
                    </a:lnTo>
                    <a:lnTo>
                      <a:pt x="380" y="197"/>
                    </a:lnTo>
                    <a:lnTo>
                      <a:pt x="380" y="210"/>
                    </a:lnTo>
                    <a:lnTo>
                      <a:pt x="346" y="223"/>
                    </a:lnTo>
                    <a:lnTo>
                      <a:pt x="299" y="182"/>
                    </a:lnTo>
                    <a:lnTo>
                      <a:pt x="295" y="160"/>
                    </a:lnTo>
                    <a:lnTo>
                      <a:pt x="317" y="137"/>
                    </a:lnTo>
                    <a:lnTo>
                      <a:pt x="342" y="125"/>
                    </a:lnTo>
                    <a:lnTo>
                      <a:pt x="336" y="98"/>
                    </a:lnTo>
                    <a:lnTo>
                      <a:pt x="442" y="41"/>
                    </a:lnTo>
                    <a:lnTo>
                      <a:pt x="545" y="10"/>
                    </a:lnTo>
                    <a:lnTo>
                      <a:pt x="526" y="4"/>
                    </a:lnTo>
                    <a:lnTo>
                      <a:pt x="471" y="0"/>
                    </a:lnTo>
                    <a:lnTo>
                      <a:pt x="393" y="6"/>
                    </a:lnTo>
                    <a:lnTo>
                      <a:pt x="227" y="53"/>
                    </a:lnTo>
                    <a:lnTo>
                      <a:pt x="174" y="94"/>
                    </a:lnTo>
                    <a:lnTo>
                      <a:pt x="152" y="94"/>
                    </a:lnTo>
                    <a:lnTo>
                      <a:pt x="146" y="104"/>
                    </a:lnTo>
                    <a:lnTo>
                      <a:pt x="125" y="106"/>
                    </a:lnTo>
                    <a:lnTo>
                      <a:pt x="80" y="145"/>
                    </a:lnTo>
                    <a:lnTo>
                      <a:pt x="43" y="169"/>
                    </a:lnTo>
                    <a:lnTo>
                      <a:pt x="49" y="184"/>
                    </a:lnTo>
                    <a:lnTo>
                      <a:pt x="21" y="197"/>
                    </a:lnTo>
                    <a:lnTo>
                      <a:pt x="8" y="219"/>
                    </a:lnTo>
                    <a:lnTo>
                      <a:pt x="139" y="225"/>
                    </a:lnTo>
                    <a:lnTo>
                      <a:pt x="174" y="250"/>
                    </a:lnTo>
                    <a:lnTo>
                      <a:pt x="102" y="256"/>
                    </a:lnTo>
                    <a:lnTo>
                      <a:pt x="68" y="247"/>
                    </a:lnTo>
                    <a:lnTo>
                      <a:pt x="12" y="241"/>
                    </a:lnTo>
                    <a:lnTo>
                      <a:pt x="0" y="270"/>
                    </a:lnTo>
                    <a:lnTo>
                      <a:pt x="8" y="291"/>
                    </a:lnTo>
                    <a:lnTo>
                      <a:pt x="58" y="319"/>
                    </a:lnTo>
                    <a:lnTo>
                      <a:pt x="108" y="307"/>
                    </a:lnTo>
                    <a:lnTo>
                      <a:pt x="152" y="307"/>
                    </a:lnTo>
                    <a:lnTo>
                      <a:pt x="155" y="332"/>
                    </a:lnTo>
                    <a:lnTo>
                      <a:pt x="183" y="341"/>
                    </a:lnTo>
                    <a:lnTo>
                      <a:pt x="256" y="332"/>
                    </a:lnTo>
                    <a:lnTo>
                      <a:pt x="317" y="344"/>
                    </a:lnTo>
                    <a:lnTo>
                      <a:pt x="367" y="338"/>
                    </a:lnTo>
                    <a:lnTo>
                      <a:pt x="405" y="356"/>
                    </a:lnTo>
                    <a:lnTo>
                      <a:pt x="461" y="344"/>
                    </a:lnTo>
                    <a:lnTo>
                      <a:pt x="498" y="369"/>
                    </a:lnTo>
                    <a:lnTo>
                      <a:pt x="508" y="360"/>
                    </a:lnTo>
                    <a:lnTo>
                      <a:pt x="477" y="341"/>
                    </a:lnTo>
                    <a:lnTo>
                      <a:pt x="502" y="332"/>
                    </a:lnTo>
                    <a:lnTo>
                      <a:pt x="649" y="350"/>
                    </a:lnTo>
                    <a:lnTo>
                      <a:pt x="667" y="341"/>
                    </a:lnTo>
                    <a:lnTo>
                      <a:pt x="673" y="322"/>
                    </a:lnTo>
                    <a:lnTo>
                      <a:pt x="633" y="303"/>
                    </a:lnTo>
                    <a:lnTo>
                      <a:pt x="680" y="291"/>
                    </a:lnTo>
                    <a:lnTo>
                      <a:pt x="702" y="322"/>
                    </a:lnTo>
                    <a:lnTo>
                      <a:pt x="739" y="315"/>
                    </a:lnTo>
                    <a:lnTo>
                      <a:pt x="720" y="363"/>
                    </a:lnTo>
                    <a:lnTo>
                      <a:pt x="774" y="360"/>
                    </a:lnTo>
                    <a:lnTo>
                      <a:pt x="755" y="375"/>
                    </a:lnTo>
                    <a:lnTo>
                      <a:pt x="782" y="391"/>
                    </a:lnTo>
                    <a:lnTo>
                      <a:pt x="823" y="410"/>
                    </a:lnTo>
                    <a:lnTo>
                      <a:pt x="782" y="432"/>
                    </a:lnTo>
                    <a:lnTo>
                      <a:pt x="761" y="426"/>
                    </a:lnTo>
                    <a:lnTo>
                      <a:pt x="739" y="428"/>
                    </a:lnTo>
                    <a:lnTo>
                      <a:pt x="714" y="460"/>
                    </a:lnTo>
                    <a:lnTo>
                      <a:pt x="729" y="460"/>
                    </a:lnTo>
                    <a:lnTo>
                      <a:pt x="801" y="441"/>
                    </a:lnTo>
                    <a:lnTo>
                      <a:pt x="833" y="441"/>
                    </a:lnTo>
                    <a:lnTo>
                      <a:pt x="860" y="463"/>
                    </a:lnTo>
                    <a:lnTo>
                      <a:pt x="886" y="491"/>
                    </a:lnTo>
                    <a:lnTo>
                      <a:pt x="932" y="504"/>
                    </a:lnTo>
                    <a:lnTo>
                      <a:pt x="926" y="528"/>
                    </a:lnTo>
                    <a:lnTo>
                      <a:pt x="932" y="592"/>
                    </a:lnTo>
                    <a:lnTo>
                      <a:pt x="911" y="604"/>
                    </a:lnTo>
                    <a:lnTo>
                      <a:pt x="873" y="613"/>
                    </a:lnTo>
                    <a:lnTo>
                      <a:pt x="845" y="637"/>
                    </a:lnTo>
                    <a:lnTo>
                      <a:pt x="833" y="641"/>
                    </a:lnTo>
                    <a:lnTo>
                      <a:pt x="698" y="697"/>
                    </a:lnTo>
                    <a:lnTo>
                      <a:pt x="727" y="731"/>
                    </a:lnTo>
                    <a:lnTo>
                      <a:pt x="723" y="760"/>
                    </a:lnTo>
                    <a:lnTo>
                      <a:pt x="682" y="754"/>
                    </a:lnTo>
                    <a:lnTo>
                      <a:pt x="643" y="772"/>
                    </a:lnTo>
                    <a:lnTo>
                      <a:pt x="604" y="766"/>
                    </a:lnTo>
                    <a:lnTo>
                      <a:pt x="598" y="776"/>
                    </a:lnTo>
                    <a:lnTo>
                      <a:pt x="565" y="772"/>
                    </a:lnTo>
                    <a:lnTo>
                      <a:pt x="542" y="782"/>
                    </a:lnTo>
                    <a:lnTo>
                      <a:pt x="492" y="766"/>
                    </a:lnTo>
                    <a:lnTo>
                      <a:pt x="452" y="760"/>
                    </a:lnTo>
                    <a:lnTo>
                      <a:pt x="432" y="770"/>
                    </a:lnTo>
                    <a:lnTo>
                      <a:pt x="430" y="785"/>
                    </a:lnTo>
                    <a:lnTo>
                      <a:pt x="355" y="807"/>
                    </a:lnTo>
                    <a:lnTo>
                      <a:pt x="327" y="844"/>
                    </a:lnTo>
                    <a:lnTo>
                      <a:pt x="340" y="860"/>
                    </a:lnTo>
                    <a:lnTo>
                      <a:pt x="411" y="881"/>
                    </a:lnTo>
                    <a:lnTo>
                      <a:pt x="492" y="863"/>
                    </a:lnTo>
                    <a:lnTo>
                      <a:pt x="502" y="842"/>
                    </a:lnTo>
                    <a:lnTo>
                      <a:pt x="533" y="860"/>
                    </a:lnTo>
                    <a:lnTo>
                      <a:pt x="567" y="863"/>
                    </a:lnTo>
                    <a:lnTo>
                      <a:pt x="602" y="844"/>
                    </a:lnTo>
                    <a:lnTo>
                      <a:pt x="608" y="869"/>
                    </a:lnTo>
                    <a:lnTo>
                      <a:pt x="645" y="848"/>
                    </a:lnTo>
                    <a:lnTo>
                      <a:pt x="686" y="838"/>
                    </a:lnTo>
                    <a:lnTo>
                      <a:pt x="657" y="873"/>
                    </a:lnTo>
                    <a:lnTo>
                      <a:pt x="698" y="922"/>
                    </a:lnTo>
                    <a:lnTo>
                      <a:pt x="735" y="922"/>
                    </a:lnTo>
                    <a:lnTo>
                      <a:pt x="758" y="941"/>
                    </a:lnTo>
                    <a:lnTo>
                      <a:pt x="720" y="957"/>
                    </a:lnTo>
                    <a:lnTo>
                      <a:pt x="711" y="979"/>
                    </a:lnTo>
                    <a:lnTo>
                      <a:pt x="741" y="998"/>
                    </a:lnTo>
                    <a:lnTo>
                      <a:pt x="782" y="1010"/>
                    </a:lnTo>
                    <a:lnTo>
                      <a:pt x="858" y="1020"/>
                    </a:lnTo>
                    <a:lnTo>
                      <a:pt x="835" y="1029"/>
                    </a:lnTo>
                    <a:lnTo>
                      <a:pt x="851" y="1051"/>
                    </a:lnTo>
                    <a:lnTo>
                      <a:pt x="876" y="1057"/>
                    </a:lnTo>
                    <a:lnTo>
                      <a:pt x="889" y="1069"/>
                    </a:lnTo>
                    <a:lnTo>
                      <a:pt x="970" y="1078"/>
                    </a:lnTo>
                    <a:lnTo>
                      <a:pt x="1011" y="1092"/>
                    </a:lnTo>
                    <a:lnTo>
                      <a:pt x="1020" y="1104"/>
                    </a:lnTo>
                    <a:lnTo>
                      <a:pt x="1067" y="1104"/>
                    </a:lnTo>
                    <a:lnTo>
                      <a:pt x="1083" y="1072"/>
                    </a:lnTo>
                    <a:lnTo>
                      <a:pt x="1057" y="1066"/>
                    </a:lnTo>
                    <a:lnTo>
                      <a:pt x="1054" y="1035"/>
                    </a:lnTo>
                    <a:lnTo>
                      <a:pt x="1026" y="1020"/>
                    </a:lnTo>
                    <a:lnTo>
                      <a:pt x="1011" y="991"/>
                    </a:lnTo>
                    <a:lnTo>
                      <a:pt x="973" y="982"/>
                    </a:lnTo>
                    <a:lnTo>
                      <a:pt x="945" y="926"/>
                    </a:lnTo>
                    <a:lnTo>
                      <a:pt x="979" y="926"/>
                    </a:lnTo>
                    <a:lnTo>
                      <a:pt x="1017" y="960"/>
                    </a:lnTo>
                    <a:lnTo>
                      <a:pt x="1030" y="934"/>
                    </a:lnTo>
                    <a:lnTo>
                      <a:pt x="1054" y="967"/>
                    </a:lnTo>
                    <a:lnTo>
                      <a:pt x="1085" y="988"/>
                    </a:lnTo>
                    <a:lnTo>
                      <a:pt x="1120" y="998"/>
                    </a:lnTo>
                    <a:lnTo>
                      <a:pt x="1142" y="1012"/>
                    </a:lnTo>
                    <a:lnTo>
                      <a:pt x="1157" y="1012"/>
                    </a:lnTo>
                    <a:lnTo>
                      <a:pt x="1161" y="1038"/>
                    </a:lnTo>
                    <a:lnTo>
                      <a:pt x="1182" y="1032"/>
                    </a:lnTo>
                    <a:lnTo>
                      <a:pt x="1175" y="998"/>
                    </a:lnTo>
                    <a:lnTo>
                      <a:pt x="1220" y="1006"/>
                    </a:lnTo>
                    <a:lnTo>
                      <a:pt x="1222" y="941"/>
                    </a:lnTo>
                    <a:lnTo>
                      <a:pt x="1229" y="932"/>
                    </a:lnTo>
                    <a:lnTo>
                      <a:pt x="1238" y="973"/>
                    </a:lnTo>
                    <a:lnTo>
                      <a:pt x="1251" y="967"/>
                    </a:lnTo>
                    <a:lnTo>
                      <a:pt x="1269" y="932"/>
                    </a:lnTo>
                    <a:lnTo>
                      <a:pt x="1245" y="922"/>
                    </a:lnTo>
                    <a:lnTo>
                      <a:pt x="1279" y="901"/>
                    </a:lnTo>
                    <a:lnTo>
                      <a:pt x="1226" y="875"/>
                    </a:lnTo>
                    <a:lnTo>
                      <a:pt x="1273" y="856"/>
                    </a:lnTo>
                    <a:lnTo>
                      <a:pt x="1229" y="854"/>
                    </a:lnTo>
                    <a:lnTo>
                      <a:pt x="1255" y="832"/>
                    </a:lnTo>
                    <a:lnTo>
                      <a:pt x="1198" y="809"/>
                    </a:lnTo>
                    <a:lnTo>
                      <a:pt x="1179" y="770"/>
                    </a:lnTo>
                    <a:lnTo>
                      <a:pt x="1182" y="744"/>
                    </a:lnTo>
                    <a:lnTo>
                      <a:pt x="1138" y="744"/>
                    </a:lnTo>
                    <a:lnTo>
                      <a:pt x="1142" y="713"/>
                    </a:lnTo>
                    <a:lnTo>
                      <a:pt x="1204" y="719"/>
                    </a:lnTo>
                    <a:lnTo>
                      <a:pt x="1214" y="707"/>
                    </a:lnTo>
                    <a:lnTo>
                      <a:pt x="1185" y="688"/>
                    </a:lnTo>
                    <a:lnTo>
                      <a:pt x="1185" y="663"/>
                    </a:lnTo>
                    <a:lnTo>
                      <a:pt x="1232" y="682"/>
                    </a:lnTo>
                    <a:lnTo>
                      <a:pt x="1261" y="647"/>
                    </a:lnTo>
                    <a:lnTo>
                      <a:pt x="1273" y="684"/>
                    </a:lnTo>
                    <a:lnTo>
                      <a:pt x="1292" y="688"/>
                    </a:lnTo>
                    <a:lnTo>
                      <a:pt x="1300" y="713"/>
                    </a:lnTo>
                    <a:lnTo>
                      <a:pt x="1339" y="713"/>
                    </a:lnTo>
                    <a:lnTo>
                      <a:pt x="1316" y="735"/>
                    </a:lnTo>
                    <a:lnTo>
                      <a:pt x="1326" y="762"/>
                    </a:lnTo>
                    <a:lnTo>
                      <a:pt x="1347" y="785"/>
                    </a:lnTo>
                    <a:lnTo>
                      <a:pt x="1366" y="776"/>
                    </a:lnTo>
                    <a:lnTo>
                      <a:pt x="1372" y="795"/>
                    </a:lnTo>
                    <a:lnTo>
                      <a:pt x="1410" y="816"/>
                    </a:lnTo>
                    <a:lnTo>
                      <a:pt x="1438" y="791"/>
                    </a:lnTo>
                    <a:lnTo>
                      <a:pt x="1466" y="723"/>
                    </a:lnTo>
                    <a:lnTo>
                      <a:pt x="1503" y="748"/>
                    </a:lnTo>
                    <a:lnTo>
                      <a:pt x="1588" y="707"/>
                    </a:lnTo>
                    <a:lnTo>
                      <a:pt x="1576" y="682"/>
                    </a:lnTo>
                    <a:lnTo>
                      <a:pt x="1635" y="678"/>
                    </a:lnTo>
                    <a:lnTo>
                      <a:pt x="1666" y="653"/>
                    </a:lnTo>
                    <a:lnTo>
                      <a:pt x="1663" y="635"/>
                    </a:lnTo>
                    <a:lnTo>
                      <a:pt x="1635" y="610"/>
                    </a:lnTo>
                    <a:lnTo>
                      <a:pt x="1550" y="619"/>
                    </a:lnTo>
                    <a:lnTo>
                      <a:pt x="1585" y="58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7" name="Freeform 313">
                <a:extLst>
                  <a:ext uri="{FF2B5EF4-FFF2-40B4-BE49-F238E27FC236}">
                    <a16:creationId xmlns:a16="http://schemas.microsoft.com/office/drawing/2014/main" id="{A76FBE42-81DE-41BB-8F2E-F01D65C052E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3" y="530"/>
                <a:ext cx="70" cy="22"/>
              </a:xfrm>
              <a:custGeom>
                <a:avLst/>
                <a:gdLst>
                  <a:gd name="T0" fmla="*/ 270 w 280"/>
                  <a:gd name="T1" fmla="*/ 37 h 88"/>
                  <a:gd name="T2" fmla="*/ 252 w 280"/>
                  <a:gd name="T3" fmla="*/ 22 h 88"/>
                  <a:gd name="T4" fmla="*/ 205 w 280"/>
                  <a:gd name="T5" fmla="*/ 6 h 88"/>
                  <a:gd name="T6" fmla="*/ 115 w 280"/>
                  <a:gd name="T7" fmla="*/ 10 h 88"/>
                  <a:gd name="T8" fmla="*/ 65 w 280"/>
                  <a:gd name="T9" fmla="*/ 0 h 88"/>
                  <a:gd name="T10" fmla="*/ 33 w 280"/>
                  <a:gd name="T11" fmla="*/ 0 h 88"/>
                  <a:gd name="T12" fmla="*/ 0 w 280"/>
                  <a:gd name="T13" fmla="*/ 41 h 88"/>
                  <a:gd name="T14" fmla="*/ 37 w 280"/>
                  <a:gd name="T15" fmla="*/ 43 h 88"/>
                  <a:gd name="T16" fmla="*/ 18 w 280"/>
                  <a:gd name="T17" fmla="*/ 75 h 88"/>
                  <a:gd name="T18" fmla="*/ 49 w 280"/>
                  <a:gd name="T19" fmla="*/ 88 h 88"/>
                  <a:gd name="T20" fmla="*/ 137 w 280"/>
                  <a:gd name="T21" fmla="*/ 75 h 88"/>
                  <a:gd name="T22" fmla="*/ 262 w 280"/>
                  <a:gd name="T23" fmla="*/ 81 h 88"/>
                  <a:gd name="T24" fmla="*/ 280 w 280"/>
                  <a:gd name="T25" fmla="*/ 72 h 88"/>
                  <a:gd name="T26" fmla="*/ 270 w 280"/>
                  <a:gd name="T27" fmla="*/ 37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80" h="88">
                    <a:moveTo>
                      <a:pt x="270" y="37"/>
                    </a:moveTo>
                    <a:lnTo>
                      <a:pt x="252" y="22"/>
                    </a:lnTo>
                    <a:lnTo>
                      <a:pt x="205" y="6"/>
                    </a:lnTo>
                    <a:lnTo>
                      <a:pt x="115" y="10"/>
                    </a:lnTo>
                    <a:lnTo>
                      <a:pt x="65" y="0"/>
                    </a:lnTo>
                    <a:lnTo>
                      <a:pt x="33" y="0"/>
                    </a:lnTo>
                    <a:lnTo>
                      <a:pt x="0" y="41"/>
                    </a:lnTo>
                    <a:lnTo>
                      <a:pt x="37" y="43"/>
                    </a:lnTo>
                    <a:lnTo>
                      <a:pt x="18" y="75"/>
                    </a:lnTo>
                    <a:lnTo>
                      <a:pt x="49" y="88"/>
                    </a:lnTo>
                    <a:lnTo>
                      <a:pt x="137" y="75"/>
                    </a:lnTo>
                    <a:lnTo>
                      <a:pt x="262" y="81"/>
                    </a:lnTo>
                    <a:lnTo>
                      <a:pt x="280" y="72"/>
                    </a:lnTo>
                    <a:lnTo>
                      <a:pt x="270" y="37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8" name="Freeform 314">
                <a:extLst>
                  <a:ext uri="{FF2B5EF4-FFF2-40B4-BE49-F238E27FC236}">
                    <a16:creationId xmlns:a16="http://schemas.microsoft.com/office/drawing/2014/main" id="{06C745A7-D06A-4A4F-B153-6EA7C677E2E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91" y="572"/>
                <a:ext cx="1549" cy="745"/>
              </a:xfrm>
              <a:custGeom>
                <a:avLst/>
                <a:gdLst>
                  <a:gd name="T0" fmla="*/ 4571 w 6195"/>
                  <a:gd name="T1" fmla="*/ 427 h 2978"/>
                  <a:gd name="T2" fmla="*/ 4533 w 6195"/>
                  <a:gd name="T3" fmla="*/ 210 h 2978"/>
                  <a:gd name="T4" fmla="*/ 4234 w 6195"/>
                  <a:gd name="T5" fmla="*/ 77 h 2978"/>
                  <a:gd name="T6" fmla="*/ 3996 w 6195"/>
                  <a:gd name="T7" fmla="*/ 436 h 2978"/>
                  <a:gd name="T8" fmla="*/ 3830 w 6195"/>
                  <a:gd name="T9" fmla="*/ 355 h 2978"/>
                  <a:gd name="T10" fmla="*/ 3162 w 6195"/>
                  <a:gd name="T11" fmla="*/ 363 h 2978"/>
                  <a:gd name="T12" fmla="*/ 2592 w 6195"/>
                  <a:gd name="T13" fmla="*/ 250 h 2978"/>
                  <a:gd name="T14" fmla="*/ 2015 w 6195"/>
                  <a:gd name="T15" fmla="*/ 141 h 2978"/>
                  <a:gd name="T16" fmla="*/ 1047 w 6195"/>
                  <a:gd name="T17" fmla="*/ 203 h 2978"/>
                  <a:gd name="T18" fmla="*/ 284 w 6195"/>
                  <a:gd name="T19" fmla="*/ 1623 h 2978"/>
                  <a:gd name="T20" fmla="*/ 294 w 6195"/>
                  <a:gd name="T21" fmla="*/ 2082 h 2978"/>
                  <a:gd name="T22" fmla="*/ 2731 w 6195"/>
                  <a:gd name="T23" fmla="*/ 2264 h 2978"/>
                  <a:gd name="T24" fmla="*/ 3413 w 6195"/>
                  <a:gd name="T25" fmla="*/ 2347 h 2978"/>
                  <a:gd name="T26" fmla="*/ 3541 w 6195"/>
                  <a:gd name="T27" fmla="*/ 2532 h 2978"/>
                  <a:gd name="T28" fmla="*/ 3658 w 6195"/>
                  <a:gd name="T29" fmla="*/ 2649 h 2978"/>
                  <a:gd name="T30" fmla="*/ 3480 w 6195"/>
                  <a:gd name="T31" fmla="*/ 2946 h 2978"/>
                  <a:gd name="T32" fmla="*/ 3710 w 6195"/>
                  <a:gd name="T33" fmla="*/ 2841 h 2978"/>
                  <a:gd name="T34" fmla="*/ 4803 w 6195"/>
                  <a:gd name="T35" fmla="*/ 2421 h 2978"/>
                  <a:gd name="T36" fmla="*/ 5102 w 6195"/>
                  <a:gd name="T37" fmla="*/ 2638 h 2978"/>
                  <a:gd name="T38" fmla="*/ 5276 w 6195"/>
                  <a:gd name="T39" fmla="*/ 2663 h 2978"/>
                  <a:gd name="T40" fmla="*/ 5135 w 6195"/>
                  <a:gd name="T41" fmla="*/ 2436 h 2978"/>
                  <a:gd name="T42" fmla="*/ 5145 w 6195"/>
                  <a:gd name="T43" fmla="*/ 2338 h 2978"/>
                  <a:gd name="T44" fmla="*/ 4583 w 6195"/>
                  <a:gd name="T45" fmla="*/ 2478 h 2978"/>
                  <a:gd name="T46" fmla="*/ 5984 w 6195"/>
                  <a:gd name="T47" fmla="*/ 1976 h 2978"/>
                  <a:gd name="T48" fmla="*/ 5783 w 6195"/>
                  <a:gd name="T49" fmla="*/ 2239 h 2978"/>
                  <a:gd name="T50" fmla="*/ 5876 w 6195"/>
                  <a:gd name="T51" fmla="*/ 2385 h 2978"/>
                  <a:gd name="T52" fmla="*/ 5898 w 6195"/>
                  <a:gd name="T53" fmla="*/ 2442 h 2978"/>
                  <a:gd name="T54" fmla="*/ 6060 w 6195"/>
                  <a:gd name="T55" fmla="*/ 2424 h 2978"/>
                  <a:gd name="T56" fmla="*/ 6183 w 6195"/>
                  <a:gd name="T57" fmla="*/ 2364 h 2978"/>
                  <a:gd name="T58" fmla="*/ 6179 w 6195"/>
                  <a:gd name="T59" fmla="*/ 2303 h 2978"/>
                  <a:gd name="T60" fmla="*/ 6092 w 6195"/>
                  <a:gd name="T61" fmla="*/ 2211 h 2978"/>
                  <a:gd name="T62" fmla="*/ 5968 w 6195"/>
                  <a:gd name="T63" fmla="*/ 2130 h 2978"/>
                  <a:gd name="T64" fmla="*/ 6105 w 6195"/>
                  <a:gd name="T65" fmla="*/ 1967 h 2978"/>
                  <a:gd name="T66" fmla="*/ 6018 w 6195"/>
                  <a:gd name="T67" fmla="*/ 1760 h 2978"/>
                  <a:gd name="T68" fmla="*/ 5851 w 6195"/>
                  <a:gd name="T69" fmla="*/ 1352 h 2978"/>
                  <a:gd name="T70" fmla="*/ 5399 w 6195"/>
                  <a:gd name="T71" fmla="*/ 1214 h 2978"/>
                  <a:gd name="T72" fmla="*/ 4941 w 6195"/>
                  <a:gd name="T73" fmla="*/ 859 h 2978"/>
                  <a:gd name="T74" fmla="*/ 4705 w 6195"/>
                  <a:gd name="T75" fmla="*/ 1336 h 2978"/>
                  <a:gd name="T76" fmla="*/ 4150 w 6195"/>
                  <a:gd name="T77" fmla="*/ 1960 h 2978"/>
                  <a:gd name="T78" fmla="*/ 4045 w 6195"/>
                  <a:gd name="T79" fmla="*/ 1697 h 2978"/>
                  <a:gd name="T80" fmla="*/ 3563 w 6195"/>
                  <a:gd name="T81" fmla="*/ 1381 h 2978"/>
                  <a:gd name="T82" fmla="*/ 3695 w 6195"/>
                  <a:gd name="T83" fmla="*/ 947 h 2978"/>
                  <a:gd name="T84" fmla="*/ 4420 w 6195"/>
                  <a:gd name="T85" fmla="*/ 637 h 2978"/>
                  <a:gd name="T86" fmla="*/ 4786 w 6195"/>
                  <a:gd name="T87" fmla="*/ 502 h 2978"/>
                  <a:gd name="T88" fmla="*/ 5090 w 6195"/>
                  <a:gd name="T89" fmla="*/ 193 h 2978"/>
                  <a:gd name="T90" fmla="*/ 1880 w 6195"/>
                  <a:gd name="T91" fmla="*/ 632 h 2978"/>
                  <a:gd name="T92" fmla="*/ 1968 w 6195"/>
                  <a:gd name="T93" fmla="*/ 530 h 2978"/>
                  <a:gd name="T94" fmla="*/ 1809 w 6195"/>
                  <a:gd name="T95" fmla="*/ 533 h 2978"/>
                  <a:gd name="T96" fmla="*/ 2025 w 6195"/>
                  <a:gd name="T97" fmla="*/ 480 h 2978"/>
                  <a:gd name="T98" fmla="*/ 2271 w 6195"/>
                  <a:gd name="T99" fmla="*/ 501 h 2978"/>
                  <a:gd name="T100" fmla="*/ 2205 w 6195"/>
                  <a:gd name="T101" fmla="*/ 567 h 2978"/>
                  <a:gd name="T102" fmla="*/ 2052 w 6195"/>
                  <a:gd name="T103" fmla="*/ 585 h 2978"/>
                  <a:gd name="T104" fmla="*/ 2087 w 6195"/>
                  <a:gd name="T105" fmla="*/ 942 h 2978"/>
                  <a:gd name="T106" fmla="*/ 2224 w 6195"/>
                  <a:gd name="T107" fmla="*/ 915 h 2978"/>
                  <a:gd name="T108" fmla="*/ 2574 w 6195"/>
                  <a:gd name="T109" fmla="*/ 845 h 2978"/>
                  <a:gd name="T110" fmla="*/ 2121 w 6195"/>
                  <a:gd name="T111" fmla="*/ 1014 h 2978"/>
                  <a:gd name="T112" fmla="*/ 2674 w 6195"/>
                  <a:gd name="T113" fmla="*/ 2020 h 2978"/>
                  <a:gd name="T114" fmla="*/ 2649 w 6195"/>
                  <a:gd name="T115" fmla="*/ 1895 h 2978"/>
                  <a:gd name="T116" fmla="*/ 2695 w 6195"/>
                  <a:gd name="T117" fmla="*/ 1737 h 2978"/>
                  <a:gd name="T118" fmla="*/ 2774 w 6195"/>
                  <a:gd name="T119" fmla="*/ 1805 h 2978"/>
                  <a:gd name="T120" fmla="*/ 2715 w 6195"/>
                  <a:gd name="T121" fmla="*/ 2020 h 29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6195" h="2978">
                    <a:moveTo>
                      <a:pt x="4902" y="173"/>
                    </a:moveTo>
                    <a:lnTo>
                      <a:pt x="4864" y="215"/>
                    </a:lnTo>
                    <a:lnTo>
                      <a:pt x="4864" y="272"/>
                    </a:lnTo>
                    <a:lnTo>
                      <a:pt x="4805" y="272"/>
                    </a:lnTo>
                    <a:lnTo>
                      <a:pt x="4762" y="323"/>
                    </a:lnTo>
                    <a:lnTo>
                      <a:pt x="4690" y="355"/>
                    </a:lnTo>
                    <a:lnTo>
                      <a:pt x="4660" y="385"/>
                    </a:lnTo>
                    <a:lnTo>
                      <a:pt x="4571" y="427"/>
                    </a:lnTo>
                    <a:lnTo>
                      <a:pt x="4549" y="358"/>
                    </a:lnTo>
                    <a:lnTo>
                      <a:pt x="4582" y="317"/>
                    </a:lnTo>
                    <a:lnTo>
                      <a:pt x="4614" y="317"/>
                    </a:lnTo>
                    <a:lnTo>
                      <a:pt x="4643" y="261"/>
                    </a:lnTo>
                    <a:lnTo>
                      <a:pt x="4592" y="223"/>
                    </a:lnTo>
                    <a:lnTo>
                      <a:pt x="4481" y="308"/>
                    </a:lnTo>
                    <a:lnTo>
                      <a:pt x="4439" y="308"/>
                    </a:lnTo>
                    <a:lnTo>
                      <a:pt x="4533" y="210"/>
                    </a:lnTo>
                    <a:lnTo>
                      <a:pt x="4388" y="188"/>
                    </a:lnTo>
                    <a:lnTo>
                      <a:pt x="4512" y="138"/>
                    </a:lnTo>
                    <a:lnTo>
                      <a:pt x="4481" y="95"/>
                    </a:lnTo>
                    <a:lnTo>
                      <a:pt x="4515" y="52"/>
                    </a:lnTo>
                    <a:lnTo>
                      <a:pt x="4493" y="0"/>
                    </a:lnTo>
                    <a:lnTo>
                      <a:pt x="4443" y="0"/>
                    </a:lnTo>
                    <a:lnTo>
                      <a:pt x="4308" y="27"/>
                    </a:lnTo>
                    <a:lnTo>
                      <a:pt x="4234" y="77"/>
                    </a:lnTo>
                    <a:lnTo>
                      <a:pt x="4172" y="162"/>
                    </a:lnTo>
                    <a:lnTo>
                      <a:pt x="4256" y="200"/>
                    </a:lnTo>
                    <a:lnTo>
                      <a:pt x="4256" y="286"/>
                    </a:lnTo>
                    <a:lnTo>
                      <a:pt x="4146" y="334"/>
                    </a:lnTo>
                    <a:lnTo>
                      <a:pt x="4078" y="334"/>
                    </a:lnTo>
                    <a:lnTo>
                      <a:pt x="4029" y="375"/>
                    </a:lnTo>
                    <a:lnTo>
                      <a:pt x="4029" y="405"/>
                    </a:lnTo>
                    <a:lnTo>
                      <a:pt x="3996" y="436"/>
                    </a:lnTo>
                    <a:lnTo>
                      <a:pt x="3952" y="402"/>
                    </a:lnTo>
                    <a:lnTo>
                      <a:pt x="4039" y="330"/>
                    </a:lnTo>
                    <a:lnTo>
                      <a:pt x="3972" y="304"/>
                    </a:lnTo>
                    <a:lnTo>
                      <a:pt x="3949" y="294"/>
                    </a:lnTo>
                    <a:lnTo>
                      <a:pt x="3862" y="322"/>
                    </a:lnTo>
                    <a:lnTo>
                      <a:pt x="3915" y="380"/>
                    </a:lnTo>
                    <a:lnTo>
                      <a:pt x="3867" y="380"/>
                    </a:lnTo>
                    <a:lnTo>
                      <a:pt x="3830" y="355"/>
                    </a:lnTo>
                    <a:lnTo>
                      <a:pt x="3737" y="355"/>
                    </a:lnTo>
                    <a:lnTo>
                      <a:pt x="3558" y="375"/>
                    </a:lnTo>
                    <a:lnTo>
                      <a:pt x="3510" y="339"/>
                    </a:lnTo>
                    <a:lnTo>
                      <a:pt x="3439" y="339"/>
                    </a:lnTo>
                    <a:lnTo>
                      <a:pt x="3413" y="282"/>
                    </a:lnTo>
                    <a:lnTo>
                      <a:pt x="3406" y="285"/>
                    </a:lnTo>
                    <a:lnTo>
                      <a:pt x="3369" y="297"/>
                    </a:lnTo>
                    <a:lnTo>
                      <a:pt x="3162" y="363"/>
                    </a:lnTo>
                    <a:lnTo>
                      <a:pt x="3133" y="449"/>
                    </a:lnTo>
                    <a:lnTo>
                      <a:pt x="3080" y="491"/>
                    </a:lnTo>
                    <a:lnTo>
                      <a:pt x="3030" y="344"/>
                    </a:lnTo>
                    <a:lnTo>
                      <a:pt x="2814" y="381"/>
                    </a:lnTo>
                    <a:lnTo>
                      <a:pt x="2651" y="349"/>
                    </a:lnTo>
                    <a:lnTo>
                      <a:pt x="2799" y="286"/>
                    </a:lnTo>
                    <a:lnTo>
                      <a:pt x="2714" y="250"/>
                    </a:lnTo>
                    <a:lnTo>
                      <a:pt x="2592" y="250"/>
                    </a:lnTo>
                    <a:lnTo>
                      <a:pt x="2413" y="172"/>
                    </a:lnTo>
                    <a:lnTo>
                      <a:pt x="2327" y="172"/>
                    </a:lnTo>
                    <a:lnTo>
                      <a:pt x="2257" y="215"/>
                    </a:lnTo>
                    <a:lnTo>
                      <a:pt x="2202" y="215"/>
                    </a:lnTo>
                    <a:lnTo>
                      <a:pt x="2231" y="150"/>
                    </a:lnTo>
                    <a:lnTo>
                      <a:pt x="2063" y="219"/>
                    </a:lnTo>
                    <a:lnTo>
                      <a:pt x="2063" y="110"/>
                    </a:lnTo>
                    <a:lnTo>
                      <a:pt x="2015" y="141"/>
                    </a:lnTo>
                    <a:lnTo>
                      <a:pt x="1905" y="177"/>
                    </a:lnTo>
                    <a:lnTo>
                      <a:pt x="1905" y="137"/>
                    </a:lnTo>
                    <a:lnTo>
                      <a:pt x="1624" y="182"/>
                    </a:lnTo>
                    <a:lnTo>
                      <a:pt x="1540" y="218"/>
                    </a:lnTo>
                    <a:lnTo>
                      <a:pt x="1305" y="259"/>
                    </a:lnTo>
                    <a:lnTo>
                      <a:pt x="1250" y="259"/>
                    </a:lnTo>
                    <a:lnTo>
                      <a:pt x="1168" y="203"/>
                    </a:lnTo>
                    <a:lnTo>
                      <a:pt x="1047" y="203"/>
                    </a:lnTo>
                    <a:lnTo>
                      <a:pt x="0" y="1066"/>
                    </a:lnTo>
                    <a:lnTo>
                      <a:pt x="130" y="1091"/>
                    </a:lnTo>
                    <a:lnTo>
                      <a:pt x="111" y="1196"/>
                    </a:lnTo>
                    <a:lnTo>
                      <a:pt x="358" y="1115"/>
                    </a:lnTo>
                    <a:lnTo>
                      <a:pt x="358" y="1264"/>
                    </a:lnTo>
                    <a:lnTo>
                      <a:pt x="309" y="1443"/>
                    </a:lnTo>
                    <a:lnTo>
                      <a:pt x="402" y="1505"/>
                    </a:lnTo>
                    <a:lnTo>
                      <a:pt x="284" y="1623"/>
                    </a:lnTo>
                    <a:lnTo>
                      <a:pt x="283" y="1623"/>
                    </a:lnTo>
                    <a:lnTo>
                      <a:pt x="214" y="1681"/>
                    </a:lnTo>
                    <a:lnTo>
                      <a:pt x="194" y="1749"/>
                    </a:lnTo>
                    <a:lnTo>
                      <a:pt x="185" y="1853"/>
                    </a:lnTo>
                    <a:lnTo>
                      <a:pt x="225" y="1904"/>
                    </a:lnTo>
                    <a:lnTo>
                      <a:pt x="144" y="2007"/>
                    </a:lnTo>
                    <a:lnTo>
                      <a:pt x="144" y="2033"/>
                    </a:lnTo>
                    <a:lnTo>
                      <a:pt x="294" y="2082"/>
                    </a:lnTo>
                    <a:lnTo>
                      <a:pt x="335" y="2184"/>
                    </a:lnTo>
                    <a:lnTo>
                      <a:pt x="394" y="2169"/>
                    </a:lnTo>
                    <a:lnTo>
                      <a:pt x="355" y="2237"/>
                    </a:lnTo>
                    <a:lnTo>
                      <a:pt x="389" y="2237"/>
                    </a:lnTo>
                    <a:lnTo>
                      <a:pt x="2707" y="2236"/>
                    </a:lnTo>
                    <a:lnTo>
                      <a:pt x="2707" y="2194"/>
                    </a:lnTo>
                    <a:lnTo>
                      <a:pt x="2731" y="2194"/>
                    </a:lnTo>
                    <a:lnTo>
                      <a:pt x="2731" y="2264"/>
                    </a:lnTo>
                    <a:lnTo>
                      <a:pt x="2783" y="2288"/>
                    </a:lnTo>
                    <a:lnTo>
                      <a:pt x="2831" y="2267"/>
                    </a:lnTo>
                    <a:lnTo>
                      <a:pt x="2941" y="2335"/>
                    </a:lnTo>
                    <a:lnTo>
                      <a:pt x="3002" y="2314"/>
                    </a:lnTo>
                    <a:lnTo>
                      <a:pt x="3089" y="2341"/>
                    </a:lnTo>
                    <a:lnTo>
                      <a:pt x="3274" y="2236"/>
                    </a:lnTo>
                    <a:lnTo>
                      <a:pt x="3410" y="2267"/>
                    </a:lnTo>
                    <a:lnTo>
                      <a:pt x="3413" y="2347"/>
                    </a:lnTo>
                    <a:lnTo>
                      <a:pt x="3499" y="2347"/>
                    </a:lnTo>
                    <a:lnTo>
                      <a:pt x="3468" y="2379"/>
                    </a:lnTo>
                    <a:lnTo>
                      <a:pt x="3486" y="2410"/>
                    </a:lnTo>
                    <a:lnTo>
                      <a:pt x="3462" y="2447"/>
                    </a:lnTo>
                    <a:lnTo>
                      <a:pt x="3479" y="2462"/>
                    </a:lnTo>
                    <a:lnTo>
                      <a:pt x="3454" y="2498"/>
                    </a:lnTo>
                    <a:lnTo>
                      <a:pt x="3466" y="2507"/>
                    </a:lnTo>
                    <a:lnTo>
                      <a:pt x="3541" y="2532"/>
                    </a:lnTo>
                    <a:lnTo>
                      <a:pt x="3623" y="2529"/>
                    </a:lnTo>
                    <a:lnTo>
                      <a:pt x="3735" y="2560"/>
                    </a:lnTo>
                    <a:lnTo>
                      <a:pt x="3772" y="2614"/>
                    </a:lnTo>
                    <a:lnTo>
                      <a:pt x="3780" y="2684"/>
                    </a:lnTo>
                    <a:lnTo>
                      <a:pt x="3751" y="2680"/>
                    </a:lnTo>
                    <a:lnTo>
                      <a:pt x="3738" y="2720"/>
                    </a:lnTo>
                    <a:lnTo>
                      <a:pt x="3678" y="2699"/>
                    </a:lnTo>
                    <a:lnTo>
                      <a:pt x="3658" y="2649"/>
                    </a:lnTo>
                    <a:lnTo>
                      <a:pt x="3638" y="2633"/>
                    </a:lnTo>
                    <a:lnTo>
                      <a:pt x="3642" y="2692"/>
                    </a:lnTo>
                    <a:lnTo>
                      <a:pt x="3584" y="2743"/>
                    </a:lnTo>
                    <a:lnTo>
                      <a:pt x="3528" y="2842"/>
                    </a:lnTo>
                    <a:lnTo>
                      <a:pt x="3463" y="2873"/>
                    </a:lnTo>
                    <a:lnTo>
                      <a:pt x="3358" y="2969"/>
                    </a:lnTo>
                    <a:lnTo>
                      <a:pt x="3411" y="2978"/>
                    </a:lnTo>
                    <a:lnTo>
                      <a:pt x="3480" y="2946"/>
                    </a:lnTo>
                    <a:lnTo>
                      <a:pt x="3504" y="2923"/>
                    </a:lnTo>
                    <a:lnTo>
                      <a:pt x="3555" y="2905"/>
                    </a:lnTo>
                    <a:lnTo>
                      <a:pt x="3615" y="2918"/>
                    </a:lnTo>
                    <a:lnTo>
                      <a:pt x="3647" y="2892"/>
                    </a:lnTo>
                    <a:lnTo>
                      <a:pt x="3759" y="2886"/>
                    </a:lnTo>
                    <a:lnTo>
                      <a:pt x="3763" y="2844"/>
                    </a:lnTo>
                    <a:lnTo>
                      <a:pt x="3766" y="2844"/>
                    </a:lnTo>
                    <a:lnTo>
                      <a:pt x="3710" y="2841"/>
                    </a:lnTo>
                    <a:lnTo>
                      <a:pt x="3792" y="2775"/>
                    </a:lnTo>
                    <a:lnTo>
                      <a:pt x="4051" y="2736"/>
                    </a:lnTo>
                    <a:lnTo>
                      <a:pt x="4219" y="2657"/>
                    </a:lnTo>
                    <a:lnTo>
                      <a:pt x="4496" y="2657"/>
                    </a:lnTo>
                    <a:lnTo>
                      <a:pt x="4571" y="2618"/>
                    </a:lnTo>
                    <a:lnTo>
                      <a:pt x="4700" y="2468"/>
                    </a:lnTo>
                    <a:lnTo>
                      <a:pt x="4789" y="2400"/>
                    </a:lnTo>
                    <a:lnTo>
                      <a:pt x="4803" y="2421"/>
                    </a:lnTo>
                    <a:lnTo>
                      <a:pt x="4882" y="2416"/>
                    </a:lnTo>
                    <a:lnTo>
                      <a:pt x="4883" y="2457"/>
                    </a:lnTo>
                    <a:lnTo>
                      <a:pt x="4840" y="2571"/>
                    </a:lnTo>
                    <a:lnTo>
                      <a:pt x="4872" y="2640"/>
                    </a:lnTo>
                    <a:lnTo>
                      <a:pt x="4935" y="2645"/>
                    </a:lnTo>
                    <a:lnTo>
                      <a:pt x="5040" y="2613"/>
                    </a:lnTo>
                    <a:lnTo>
                      <a:pt x="5205" y="2624"/>
                    </a:lnTo>
                    <a:lnTo>
                      <a:pt x="5102" y="2638"/>
                    </a:lnTo>
                    <a:lnTo>
                      <a:pt x="4987" y="2679"/>
                    </a:lnTo>
                    <a:lnTo>
                      <a:pt x="4906" y="2759"/>
                    </a:lnTo>
                    <a:lnTo>
                      <a:pt x="4908" y="2794"/>
                    </a:lnTo>
                    <a:lnTo>
                      <a:pt x="4949" y="2815"/>
                    </a:lnTo>
                    <a:lnTo>
                      <a:pt x="4993" y="2793"/>
                    </a:lnTo>
                    <a:lnTo>
                      <a:pt x="5127" y="2695"/>
                    </a:lnTo>
                    <a:lnTo>
                      <a:pt x="5149" y="2718"/>
                    </a:lnTo>
                    <a:lnTo>
                      <a:pt x="5276" y="2663"/>
                    </a:lnTo>
                    <a:lnTo>
                      <a:pt x="5389" y="2627"/>
                    </a:lnTo>
                    <a:lnTo>
                      <a:pt x="5372" y="2598"/>
                    </a:lnTo>
                    <a:lnTo>
                      <a:pt x="5343" y="2572"/>
                    </a:lnTo>
                    <a:lnTo>
                      <a:pt x="5283" y="2588"/>
                    </a:lnTo>
                    <a:lnTo>
                      <a:pt x="5166" y="2553"/>
                    </a:lnTo>
                    <a:lnTo>
                      <a:pt x="5189" y="2533"/>
                    </a:lnTo>
                    <a:lnTo>
                      <a:pt x="5131" y="2523"/>
                    </a:lnTo>
                    <a:lnTo>
                      <a:pt x="5135" y="2436"/>
                    </a:lnTo>
                    <a:lnTo>
                      <a:pt x="5100" y="2435"/>
                    </a:lnTo>
                    <a:lnTo>
                      <a:pt x="5203" y="2355"/>
                    </a:lnTo>
                    <a:lnTo>
                      <a:pt x="5096" y="2379"/>
                    </a:lnTo>
                    <a:lnTo>
                      <a:pt x="5069" y="2345"/>
                    </a:lnTo>
                    <a:lnTo>
                      <a:pt x="5013" y="2341"/>
                    </a:lnTo>
                    <a:lnTo>
                      <a:pt x="5043" y="2322"/>
                    </a:lnTo>
                    <a:lnTo>
                      <a:pt x="5097" y="2322"/>
                    </a:lnTo>
                    <a:lnTo>
                      <a:pt x="5145" y="2338"/>
                    </a:lnTo>
                    <a:lnTo>
                      <a:pt x="5247" y="2293"/>
                    </a:lnTo>
                    <a:lnTo>
                      <a:pt x="5271" y="2251"/>
                    </a:lnTo>
                    <a:lnTo>
                      <a:pt x="5242" y="2223"/>
                    </a:lnTo>
                    <a:lnTo>
                      <a:pt x="5178" y="2205"/>
                    </a:lnTo>
                    <a:lnTo>
                      <a:pt x="4974" y="2252"/>
                    </a:lnTo>
                    <a:lnTo>
                      <a:pt x="4855" y="2307"/>
                    </a:lnTo>
                    <a:lnTo>
                      <a:pt x="4703" y="2423"/>
                    </a:lnTo>
                    <a:lnTo>
                      <a:pt x="4583" y="2478"/>
                    </a:lnTo>
                    <a:lnTo>
                      <a:pt x="4846" y="2273"/>
                    </a:lnTo>
                    <a:lnTo>
                      <a:pt x="4920" y="2225"/>
                    </a:lnTo>
                    <a:lnTo>
                      <a:pt x="5019" y="2200"/>
                    </a:lnTo>
                    <a:lnTo>
                      <a:pt x="5133" y="2102"/>
                    </a:lnTo>
                    <a:lnTo>
                      <a:pt x="5675" y="2102"/>
                    </a:lnTo>
                    <a:lnTo>
                      <a:pt x="5823" y="2003"/>
                    </a:lnTo>
                    <a:lnTo>
                      <a:pt x="5930" y="1976"/>
                    </a:lnTo>
                    <a:lnTo>
                      <a:pt x="5984" y="1976"/>
                    </a:lnTo>
                    <a:lnTo>
                      <a:pt x="5989" y="1995"/>
                    </a:lnTo>
                    <a:lnTo>
                      <a:pt x="5945" y="2026"/>
                    </a:lnTo>
                    <a:lnTo>
                      <a:pt x="5954" y="2036"/>
                    </a:lnTo>
                    <a:lnTo>
                      <a:pt x="5908" y="2061"/>
                    </a:lnTo>
                    <a:lnTo>
                      <a:pt x="5817" y="2174"/>
                    </a:lnTo>
                    <a:lnTo>
                      <a:pt x="5786" y="2199"/>
                    </a:lnTo>
                    <a:lnTo>
                      <a:pt x="5790" y="2221"/>
                    </a:lnTo>
                    <a:lnTo>
                      <a:pt x="5783" y="2239"/>
                    </a:lnTo>
                    <a:lnTo>
                      <a:pt x="5761" y="2225"/>
                    </a:lnTo>
                    <a:lnTo>
                      <a:pt x="5714" y="2283"/>
                    </a:lnTo>
                    <a:lnTo>
                      <a:pt x="5749" y="2290"/>
                    </a:lnTo>
                    <a:lnTo>
                      <a:pt x="5630" y="2355"/>
                    </a:lnTo>
                    <a:lnTo>
                      <a:pt x="5630" y="2383"/>
                    </a:lnTo>
                    <a:lnTo>
                      <a:pt x="5720" y="2371"/>
                    </a:lnTo>
                    <a:lnTo>
                      <a:pt x="5796" y="2385"/>
                    </a:lnTo>
                    <a:lnTo>
                      <a:pt x="5876" y="2385"/>
                    </a:lnTo>
                    <a:lnTo>
                      <a:pt x="5923" y="2364"/>
                    </a:lnTo>
                    <a:lnTo>
                      <a:pt x="5917" y="2402"/>
                    </a:lnTo>
                    <a:lnTo>
                      <a:pt x="5951" y="2398"/>
                    </a:lnTo>
                    <a:lnTo>
                      <a:pt x="5964" y="2373"/>
                    </a:lnTo>
                    <a:lnTo>
                      <a:pt x="6017" y="2379"/>
                    </a:lnTo>
                    <a:lnTo>
                      <a:pt x="5970" y="2402"/>
                    </a:lnTo>
                    <a:lnTo>
                      <a:pt x="5933" y="2432"/>
                    </a:lnTo>
                    <a:lnTo>
                      <a:pt x="5898" y="2442"/>
                    </a:lnTo>
                    <a:lnTo>
                      <a:pt x="5886" y="2455"/>
                    </a:lnTo>
                    <a:lnTo>
                      <a:pt x="5908" y="2463"/>
                    </a:lnTo>
                    <a:lnTo>
                      <a:pt x="5945" y="2457"/>
                    </a:lnTo>
                    <a:lnTo>
                      <a:pt x="5998" y="2410"/>
                    </a:lnTo>
                    <a:lnTo>
                      <a:pt x="6064" y="2367"/>
                    </a:lnTo>
                    <a:lnTo>
                      <a:pt x="6076" y="2366"/>
                    </a:lnTo>
                    <a:lnTo>
                      <a:pt x="6085" y="2404"/>
                    </a:lnTo>
                    <a:lnTo>
                      <a:pt x="6060" y="2424"/>
                    </a:lnTo>
                    <a:lnTo>
                      <a:pt x="6033" y="2467"/>
                    </a:lnTo>
                    <a:lnTo>
                      <a:pt x="6095" y="2432"/>
                    </a:lnTo>
                    <a:lnTo>
                      <a:pt x="6076" y="2486"/>
                    </a:lnTo>
                    <a:lnTo>
                      <a:pt x="6107" y="2486"/>
                    </a:lnTo>
                    <a:lnTo>
                      <a:pt x="6136" y="2470"/>
                    </a:lnTo>
                    <a:lnTo>
                      <a:pt x="6167" y="2418"/>
                    </a:lnTo>
                    <a:lnTo>
                      <a:pt x="6189" y="2395"/>
                    </a:lnTo>
                    <a:lnTo>
                      <a:pt x="6183" y="2364"/>
                    </a:lnTo>
                    <a:lnTo>
                      <a:pt x="6136" y="2402"/>
                    </a:lnTo>
                    <a:lnTo>
                      <a:pt x="6164" y="2352"/>
                    </a:lnTo>
                    <a:lnTo>
                      <a:pt x="6185" y="2327"/>
                    </a:lnTo>
                    <a:lnTo>
                      <a:pt x="6148" y="2345"/>
                    </a:lnTo>
                    <a:lnTo>
                      <a:pt x="6101" y="2392"/>
                    </a:lnTo>
                    <a:lnTo>
                      <a:pt x="6099" y="2367"/>
                    </a:lnTo>
                    <a:lnTo>
                      <a:pt x="6136" y="2324"/>
                    </a:lnTo>
                    <a:lnTo>
                      <a:pt x="6179" y="2303"/>
                    </a:lnTo>
                    <a:lnTo>
                      <a:pt x="6195" y="2280"/>
                    </a:lnTo>
                    <a:lnTo>
                      <a:pt x="6189" y="2270"/>
                    </a:lnTo>
                    <a:lnTo>
                      <a:pt x="6158" y="2280"/>
                    </a:lnTo>
                    <a:lnTo>
                      <a:pt x="6126" y="2299"/>
                    </a:lnTo>
                    <a:lnTo>
                      <a:pt x="6117" y="2258"/>
                    </a:lnTo>
                    <a:lnTo>
                      <a:pt x="6179" y="2215"/>
                    </a:lnTo>
                    <a:lnTo>
                      <a:pt x="6136" y="2192"/>
                    </a:lnTo>
                    <a:lnTo>
                      <a:pt x="6092" y="2211"/>
                    </a:lnTo>
                    <a:lnTo>
                      <a:pt x="6105" y="2190"/>
                    </a:lnTo>
                    <a:lnTo>
                      <a:pt x="6058" y="2207"/>
                    </a:lnTo>
                    <a:lnTo>
                      <a:pt x="5982" y="2180"/>
                    </a:lnTo>
                    <a:lnTo>
                      <a:pt x="5986" y="2161"/>
                    </a:lnTo>
                    <a:lnTo>
                      <a:pt x="6036" y="2139"/>
                    </a:lnTo>
                    <a:lnTo>
                      <a:pt x="6001" y="2130"/>
                    </a:lnTo>
                    <a:lnTo>
                      <a:pt x="5989" y="2118"/>
                    </a:lnTo>
                    <a:lnTo>
                      <a:pt x="5968" y="2130"/>
                    </a:lnTo>
                    <a:lnTo>
                      <a:pt x="5921" y="2165"/>
                    </a:lnTo>
                    <a:lnTo>
                      <a:pt x="5935" y="2130"/>
                    </a:lnTo>
                    <a:lnTo>
                      <a:pt x="6013" y="2059"/>
                    </a:lnTo>
                    <a:lnTo>
                      <a:pt x="6039" y="2043"/>
                    </a:lnTo>
                    <a:lnTo>
                      <a:pt x="6064" y="2012"/>
                    </a:lnTo>
                    <a:lnTo>
                      <a:pt x="6042" y="2002"/>
                    </a:lnTo>
                    <a:lnTo>
                      <a:pt x="6085" y="1989"/>
                    </a:lnTo>
                    <a:lnTo>
                      <a:pt x="6105" y="1967"/>
                    </a:lnTo>
                    <a:lnTo>
                      <a:pt x="6066" y="1965"/>
                    </a:lnTo>
                    <a:lnTo>
                      <a:pt x="6003" y="1991"/>
                    </a:lnTo>
                    <a:lnTo>
                      <a:pt x="5997" y="1967"/>
                    </a:lnTo>
                    <a:lnTo>
                      <a:pt x="6102" y="1899"/>
                    </a:lnTo>
                    <a:lnTo>
                      <a:pt x="6080" y="1872"/>
                    </a:lnTo>
                    <a:lnTo>
                      <a:pt x="6142" y="1802"/>
                    </a:lnTo>
                    <a:lnTo>
                      <a:pt x="6122" y="1760"/>
                    </a:lnTo>
                    <a:lnTo>
                      <a:pt x="6018" y="1760"/>
                    </a:lnTo>
                    <a:lnTo>
                      <a:pt x="6055" y="1705"/>
                    </a:lnTo>
                    <a:lnTo>
                      <a:pt x="5876" y="1732"/>
                    </a:lnTo>
                    <a:lnTo>
                      <a:pt x="6068" y="1656"/>
                    </a:lnTo>
                    <a:lnTo>
                      <a:pt x="5881" y="1592"/>
                    </a:lnTo>
                    <a:lnTo>
                      <a:pt x="5796" y="1495"/>
                    </a:lnTo>
                    <a:lnTo>
                      <a:pt x="5796" y="1452"/>
                    </a:lnTo>
                    <a:lnTo>
                      <a:pt x="5879" y="1402"/>
                    </a:lnTo>
                    <a:lnTo>
                      <a:pt x="5851" y="1352"/>
                    </a:lnTo>
                    <a:lnTo>
                      <a:pt x="5783" y="1079"/>
                    </a:lnTo>
                    <a:lnTo>
                      <a:pt x="5697" y="1144"/>
                    </a:lnTo>
                    <a:lnTo>
                      <a:pt x="5661" y="1202"/>
                    </a:lnTo>
                    <a:lnTo>
                      <a:pt x="5584" y="1228"/>
                    </a:lnTo>
                    <a:lnTo>
                      <a:pt x="5543" y="1255"/>
                    </a:lnTo>
                    <a:lnTo>
                      <a:pt x="5432" y="1305"/>
                    </a:lnTo>
                    <a:lnTo>
                      <a:pt x="5399" y="1282"/>
                    </a:lnTo>
                    <a:lnTo>
                      <a:pt x="5399" y="1214"/>
                    </a:lnTo>
                    <a:lnTo>
                      <a:pt x="5299" y="1239"/>
                    </a:lnTo>
                    <a:lnTo>
                      <a:pt x="5357" y="1195"/>
                    </a:lnTo>
                    <a:lnTo>
                      <a:pt x="5445" y="1026"/>
                    </a:lnTo>
                    <a:lnTo>
                      <a:pt x="5311" y="985"/>
                    </a:lnTo>
                    <a:lnTo>
                      <a:pt x="5339" y="947"/>
                    </a:lnTo>
                    <a:lnTo>
                      <a:pt x="5241" y="879"/>
                    </a:lnTo>
                    <a:lnTo>
                      <a:pt x="5138" y="909"/>
                    </a:lnTo>
                    <a:lnTo>
                      <a:pt x="4941" y="859"/>
                    </a:lnTo>
                    <a:lnTo>
                      <a:pt x="4867" y="921"/>
                    </a:lnTo>
                    <a:lnTo>
                      <a:pt x="4892" y="954"/>
                    </a:lnTo>
                    <a:lnTo>
                      <a:pt x="4817" y="1027"/>
                    </a:lnTo>
                    <a:lnTo>
                      <a:pt x="4817" y="1115"/>
                    </a:lnTo>
                    <a:lnTo>
                      <a:pt x="4657" y="1216"/>
                    </a:lnTo>
                    <a:lnTo>
                      <a:pt x="4632" y="1248"/>
                    </a:lnTo>
                    <a:lnTo>
                      <a:pt x="4669" y="1280"/>
                    </a:lnTo>
                    <a:lnTo>
                      <a:pt x="4705" y="1336"/>
                    </a:lnTo>
                    <a:lnTo>
                      <a:pt x="4682" y="1432"/>
                    </a:lnTo>
                    <a:lnTo>
                      <a:pt x="4571" y="1539"/>
                    </a:lnTo>
                    <a:lnTo>
                      <a:pt x="4420" y="1608"/>
                    </a:lnTo>
                    <a:lnTo>
                      <a:pt x="4287" y="1640"/>
                    </a:lnTo>
                    <a:lnTo>
                      <a:pt x="4308" y="1717"/>
                    </a:lnTo>
                    <a:lnTo>
                      <a:pt x="4256" y="1880"/>
                    </a:lnTo>
                    <a:lnTo>
                      <a:pt x="4203" y="1936"/>
                    </a:lnTo>
                    <a:lnTo>
                      <a:pt x="4150" y="1960"/>
                    </a:lnTo>
                    <a:lnTo>
                      <a:pt x="4090" y="2018"/>
                    </a:lnTo>
                    <a:lnTo>
                      <a:pt x="4049" y="1986"/>
                    </a:lnTo>
                    <a:lnTo>
                      <a:pt x="4049" y="1940"/>
                    </a:lnTo>
                    <a:lnTo>
                      <a:pt x="3994" y="1900"/>
                    </a:lnTo>
                    <a:lnTo>
                      <a:pt x="4014" y="1877"/>
                    </a:lnTo>
                    <a:lnTo>
                      <a:pt x="3983" y="1827"/>
                    </a:lnTo>
                    <a:lnTo>
                      <a:pt x="4045" y="1736"/>
                    </a:lnTo>
                    <a:lnTo>
                      <a:pt x="4045" y="1697"/>
                    </a:lnTo>
                    <a:lnTo>
                      <a:pt x="4118" y="1609"/>
                    </a:lnTo>
                    <a:lnTo>
                      <a:pt x="4071" y="1587"/>
                    </a:lnTo>
                    <a:lnTo>
                      <a:pt x="3892" y="1587"/>
                    </a:lnTo>
                    <a:lnTo>
                      <a:pt x="3892" y="1560"/>
                    </a:lnTo>
                    <a:lnTo>
                      <a:pt x="3756" y="1515"/>
                    </a:lnTo>
                    <a:lnTo>
                      <a:pt x="3756" y="1492"/>
                    </a:lnTo>
                    <a:lnTo>
                      <a:pt x="3711" y="1435"/>
                    </a:lnTo>
                    <a:lnTo>
                      <a:pt x="3563" y="1381"/>
                    </a:lnTo>
                    <a:lnTo>
                      <a:pt x="3407" y="1419"/>
                    </a:lnTo>
                    <a:lnTo>
                      <a:pt x="3464" y="1368"/>
                    </a:lnTo>
                    <a:lnTo>
                      <a:pt x="3505" y="1237"/>
                    </a:lnTo>
                    <a:lnTo>
                      <a:pt x="3418" y="1237"/>
                    </a:lnTo>
                    <a:lnTo>
                      <a:pt x="3387" y="1208"/>
                    </a:lnTo>
                    <a:lnTo>
                      <a:pt x="3511" y="1069"/>
                    </a:lnTo>
                    <a:lnTo>
                      <a:pt x="3563" y="1045"/>
                    </a:lnTo>
                    <a:lnTo>
                      <a:pt x="3695" y="947"/>
                    </a:lnTo>
                    <a:lnTo>
                      <a:pt x="3876" y="833"/>
                    </a:lnTo>
                    <a:lnTo>
                      <a:pt x="3962" y="833"/>
                    </a:lnTo>
                    <a:lnTo>
                      <a:pt x="4030" y="800"/>
                    </a:lnTo>
                    <a:lnTo>
                      <a:pt x="3994" y="751"/>
                    </a:lnTo>
                    <a:lnTo>
                      <a:pt x="4085" y="751"/>
                    </a:lnTo>
                    <a:lnTo>
                      <a:pt x="4166" y="713"/>
                    </a:lnTo>
                    <a:lnTo>
                      <a:pt x="4260" y="713"/>
                    </a:lnTo>
                    <a:lnTo>
                      <a:pt x="4420" y="637"/>
                    </a:lnTo>
                    <a:lnTo>
                      <a:pt x="4420" y="597"/>
                    </a:lnTo>
                    <a:lnTo>
                      <a:pt x="4584" y="514"/>
                    </a:lnTo>
                    <a:lnTo>
                      <a:pt x="4552" y="489"/>
                    </a:lnTo>
                    <a:lnTo>
                      <a:pt x="4657" y="489"/>
                    </a:lnTo>
                    <a:lnTo>
                      <a:pt x="4699" y="509"/>
                    </a:lnTo>
                    <a:lnTo>
                      <a:pt x="4755" y="509"/>
                    </a:lnTo>
                    <a:lnTo>
                      <a:pt x="4755" y="433"/>
                    </a:lnTo>
                    <a:lnTo>
                      <a:pt x="4786" y="502"/>
                    </a:lnTo>
                    <a:lnTo>
                      <a:pt x="4982" y="429"/>
                    </a:lnTo>
                    <a:lnTo>
                      <a:pt x="5022" y="386"/>
                    </a:lnTo>
                    <a:lnTo>
                      <a:pt x="4998" y="354"/>
                    </a:lnTo>
                    <a:lnTo>
                      <a:pt x="4998" y="291"/>
                    </a:lnTo>
                    <a:lnTo>
                      <a:pt x="5096" y="291"/>
                    </a:lnTo>
                    <a:lnTo>
                      <a:pt x="5144" y="223"/>
                    </a:lnTo>
                    <a:lnTo>
                      <a:pt x="5090" y="223"/>
                    </a:lnTo>
                    <a:lnTo>
                      <a:pt x="5090" y="193"/>
                    </a:lnTo>
                    <a:lnTo>
                      <a:pt x="4996" y="173"/>
                    </a:lnTo>
                    <a:lnTo>
                      <a:pt x="4902" y="173"/>
                    </a:lnTo>
                    <a:close/>
                    <a:moveTo>
                      <a:pt x="2052" y="585"/>
                    </a:moveTo>
                    <a:lnTo>
                      <a:pt x="2064" y="571"/>
                    </a:lnTo>
                    <a:lnTo>
                      <a:pt x="2037" y="571"/>
                    </a:lnTo>
                    <a:lnTo>
                      <a:pt x="1966" y="589"/>
                    </a:lnTo>
                    <a:lnTo>
                      <a:pt x="1927" y="614"/>
                    </a:lnTo>
                    <a:lnTo>
                      <a:pt x="1880" y="632"/>
                    </a:lnTo>
                    <a:lnTo>
                      <a:pt x="1872" y="626"/>
                    </a:lnTo>
                    <a:lnTo>
                      <a:pt x="1800" y="611"/>
                    </a:lnTo>
                    <a:lnTo>
                      <a:pt x="1872" y="595"/>
                    </a:lnTo>
                    <a:lnTo>
                      <a:pt x="1874" y="579"/>
                    </a:lnTo>
                    <a:lnTo>
                      <a:pt x="1931" y="567"/>
                    </a:lnTo>
                    <a:lnTo>
                      <a:pt x="1962" y="548"/>
                    </a:lnTo>
                    <a:lnTo>
                      <a:pt x="1943" y="542"/>
                    </a:lnTo>
                    <a:lnTo>
                      <a:pt x="1968" y="530"/>
                    </a:lnTo>
                    <a:lnTo>
                      <a:pt x="2021" y="540"/>
                    </a:lnTo>
                    <a:lnTo>
                      <a:pt x="2056" y="527"/>
                    </a:lnTo>
                    <a:lnTo>
                      <a:pt x="2031" y="511"/>
                    </a:lnTo>
                    <a:lnTo>
                      <a:pt x="1943" y="507"/>
                    </a:lnTo>
                    <a:lnTo>
                      <a:pt x="1919" y="527"/>
                    </a:lnTo>
                    <a:lnTo>
                      <a:pt x="1868" y="524"/>
                    </a:lnTo>
                    <a:lnTo>
                      <a:pt x="1849" y="517"/>
                    </a:lnTo>
                    <a:lnTo>
                      <a:pt x="1809" y="533"/>
                    </a:lnTo>
                    <a:lnTo>
                      <a:pt x="1781" y="540"/>
                    </a:lnTo>
                    <a:lnTo>
                      <a:pt x="1781" y="524"/>
                    </a:lnTo>
                    <a:lnTo>
                      <a:pt x="1796" y="507"/>
                    </a:lnTo>
                    <a:lnTo>
                      <a:pt x="1841" y="507"/>
                    </a:lnTo>
                    <a:lnTo>
                      <a:pt x="1865" y="499"/>
                    </a:lnTo>
                    <a:lnTo>
                      <a:pt x="1880" y="505"/>
                    </a:lnTo>
                    <a:lnTo>
                      <a:pt x="1962" y="483"/>
                    </a:lnTo>
                    <a:lnTo>
                      <a:pt x="2025" y="480"/>
                    </a:lnTo>
                    <a:lnTo>
                      <a:pt x="2105" y="464"/>
                    </a:lnTo>
                    <a:lnTo>
                      <a:pt x="2140" y="452"/>
                    </a:lnTo>
                    <a:lnTo>
                      <a:pt x="2236" y="436"/>
                    </a:lnTo>
                    <a:lnTo>
                      <a:pt x="2299" y="448"/>
                    </a:lnTo>
                    <a:lnTo>
                      <a:pt x="2218" y="470"/>
                    </a:lnTo>
                    <a:lnTo>
                      <a:pt x="2193" y="470"/>
                    </a:lnTo>
                    <a:lnTo>
                      <a:pt x="2140" y="495"/>
                    </a:lnTo>
                    <a:lnTo>
                      <a:pt x="2271" y="501"/>
                    </a:lnTo>
                    <a:lnTo>
                      <a:pt x="2302" y="493"/>
                    </a:lnTo>
                    <a:lnTo>
                      <a:pt x="2330" y="476"/>
                    </a:lnTo>
                    <a:lnTo>
                      <a:pt x="2374" y="470"/>
                    </a:lnTo>
                    <a:lnTo>
                      <a:pt x="2361" y="493"/>
                    </a:lnTo>
                    <a:lnTo>
                      <a:pt x="2296" y="530"/>
                    </a:lnTo>
                    <a:lnTo>
                      <a:pt x="2246" y="546"/>
                    </a:lnTo>
                    <a:lnTo>
                      <a:pt x="2265" y="558"/>
                    </a:lnTo>
                    <a:lnTo>
                      <a:pt x="2205" y="567"/>
                    </a:lnTo>
                    <a:lnTo>
                      <a:pt x="2193" y="552"/>
                    </a:lnTo>
                    <a:lnTo>
                      <a:pt x="2136" y="552"/>
                    </a:lnTo>
                    <a:lnTo>
                      <a:pt x="2090" y="567"/>
                    </a:lnTo>
                    <a:lnTo>
                      <a:pt x="2105" y="595"/>
                    </a:lnTo>
                    <a:lnTo>
                      <a:pt x="2084" y="595"/>
                    </a:lnTo>
                    <a:lnTo>
                      <a:pt x="1919" y="645"/>
                    </a:lnTo>
                    <a:lnTo>
                      <a:pt x="1933" y="630"/>
                    </a:lnTo>
                    <a:lnTo>
                      <a:pt x="2052" y="585"/>
                    </a:lnTo>
                    <a:close/>
                    <a:moveTo>
                      <a:pt x="1862" y="1008"/>
                    </a:moveTo>
                    <a:lnTo>
                      <a:pt x="1859" y="990"/>
                    </a:lnTo>
                    <a:lnTo>
                      <a:pt x="1915" y="987"/>
                    </a:lnTo>
                    <a:lnTo>
                      <a:pt x="1972" y="993"/>
                    </a:lnTo>
                    <a:lnTo>
                      <a:pt x="1980" y="977"/>
                    </a:lnTo>
                    <a:lnTo>
                      <a:pt x="2011" y="970"/>
                    </a:lnTo>
                    <a:lnTo>
                      <a:pt x="2052" y="942"/>
                    </a:lnTo>
                    <a:lnTo>
                      <a:pt x="2087" y="942"/>
                    </a:lnTo>
                    <a:lnTo>
                      <a:pt x="2130" y="930"/>
                    </a:lnTo>
                    <a:lnTo>
                      <a:pt x="2111" y="895"/>
                    </a:lnTo>
                    <a:lnTo>
                      <a:pt x="2144" y="870"/>
                    </a:lnTo>
                    <a:lnTo>
                      <a:pt x="2109" y="870"/>
                    </a:lnTo>
                    <a:lnTo>
                      <a:pt x="2115" y="839"/>
                    </a:lnTo>
                    <a:lnTo>
                      <a:pt x="2168" y="870"/>
                    </a:lnTo>
                    <a:lnTo>
                      <a:pt x="2209" y="876"/>
                    </a:lnTo>
                    <a:lnTo>
                      <a:pt x="2224" y="915"/>
                    </a:lnTo>
                    <a:lnTo>
                      <a:pt x="2318" y="909"/>
                    </a:lnTo>
                    <a:lnTo>
                      <a:pt x="2400" y="880"/>
                    </a:lnTo>
                    <a:lnTo>
                      <a:pt x="2445" y="849"/>
                    </a:lnTo>
                    <a:lnTo>
                      <a:pt x="2521" y="827"/>
                    </a:lnTo>
                    <a:lnTo>
                      <a:pt x="2580" y="823"/>
                    </a:lnTo>
                    <a:lnTo>
                      <a:pt x="2639" y="839"/>
                    </a:lnTo>
                    <a:lnTo>
                      <a:pt x="2596" y="861"/>
                    </a:lnTo>
                    <a:lnTo>
                      <a:pt x="2574" y="845"/>
                    </a:lnTo>
                    <a:lnTo>
                      <a:pt x="2552" y="861"/>
                    </a:lnTo>
                    <a:lnTo>
                      <a:pt x="2490" y="880"/>
                    </a:lnTo>
                    <a:lnTo>
                      <a:pt x="2445" y="880"/>
                    </a:lnTo>
                    <a:lnTo>
                      <a:pt x="2289" y="954"/>
                    </a:lnTo>
                    <a:lnTo>
                      <a:pt x="2215" y="977"/>
                    </a:lnTo>
                    <a:lnTo>
                      <a:pt x="2152" y="983"/>
                    </a:lnTo>
                    <a:lnTo>
                      <a:pt x="2140" y="1005"/>
                    </a:lnTo>
                    <a:lnTo>
                      <a:pt x="2121" y="1014"/>
                    </a:lnTo>
                    <a:lnTo>
                      <a:pt x="2084" y="1014"/>
                    </a:lnTo>
                    <a:lnTo>
                      <a:pt x="2046" y="1024"/>
                    </a:lnTo>
                    <a:lnTo>
                      <a:pt x="1933" y="1030"/>
                    </a:lnTo>
                    <a:lnTo>
                      <a:pt x="1912" y="1011"/>
                    </a:lnTo>
                    <a:lnTo>
                      <a:pt x="1862" y="1008"/>
                    </a:lnTo>
                    <a:close/>
                    <a:moveTo>
                      <a:pt x="2639" y="2092"/>
                    </a:moveTo>
                    <a:lnTo>
                      <a:pt x="2643" y="2061"/>
                    </a:lnTo>
                    <a:lnTo>
                      <a:pt x="2674" y="2020"/>
                    </a:lnTo>
                    <a:lnTo>
                      <a:pt x="2721" y="1971"/>
                    </a:lnTo>
                    <a:lnTo>
                      <a:pt x="2699" y="1961"/>
                    </a:lnTo>
                    <a:lnTo>
                      <a:pt x="2668" y="1983"/>
                    </a:lnTo>
                    <a:lnTo>
                      <a:pt x="2701" y="1921"/>
                    </a:lnTo>
                    <a:lnTo>
                      <a:pt x="2674" y="1917"/>
                    </a:lnTo>
                    <a:lnTo>
                      <a:pt x="2655" y="1940"/>
                    </a:lnTo>
                    <a:lnTo>
                      <a:pt x="2639" y="1930"/>
                    </a:lnTo>
                    <a:lnTo>
                      <a:pt x="2649" y="1895"/>
                    </a:lnTo>
                    <a:lnTo>
                      <a:pt x="2636" y="1889"/>
                    </a:lnTo>
                    <a:lnTo>
                      <a:pt x="2639" y="1874"/>
                    </a:lnTo>
                    <a:lnTo>
                      <a:pt x="2629" y="1849"/>
                    </a:lnTo>
                    <a:lnTo>
                      <a:pt x="2636" y="1830"/>
                    </a:lnTo>
                    <a:lnTo>
                      <a:pt x="2680" y="1817"/>
                    </a:lnTo>
                    <a:lnTo>
                      <a:pt x="2633" y="1817"/>
                    </a:lnTo>
                    <a:lnTo>
                      <a:pt x="2627" y="1802"/>
                    </a:lnTo>
                    <a:lnTo>
                      <a:pt x="2695" y="1737"/>
                    </a:lnTo>
                    <a:lnTo>
                      <a:pt x="2711" y="1731"/>
                    </a:lnTo>
                    <a:lnTo>
                      <a:pt x="2752" y="1737"/>
                    </a:lnTo>
                    <a:lnTo>
                      <a:pt x="2764" y="1752"/>
                    </a:lnTo>
                    <a:lnTo>
                      <a:pt x="2777" y="1745"/>
                    </a:lnTo>
                    <a:lnTo>
                      <a:pt x="2770" y="1758"/>
                    </a:lnTo>
                    <a:lnTo>
                      <a:pt x="2774" y="1774"/>
                    </a:lnTo>
                    <a:lnTo>
                      <a:pt x="2768" y="1796"/>
                    </a:lnTo>
                    <a:lnTo>
                      <a:pt x="2774" y="1805"/>
                    </a:lnTo>
                    <a:lnTo>
                      <a:pt x="2752" y="1836"/>
                    </a:lnTo>
                    <a:lnTo>
                      <a:pt x="2758" y="1856"/>
                    </a:lnTo>
                    <a:lnTo>
                      <a:pt x="2746" y="1899"/>
                    </a:lnTo>
                    <a:lnTo>
                      <a:pt x="2736" y="1901"/>
                    </a:lnTo>
                    <a:lnTo>
                      <a:pt x="2740" y="1930"/>
                    </a:lnTo>
                    <a:lnTo>
                      <a:pt x="2730" y="1952"/>
                    </a:lnTo>
                    <a:lnTo>
                      <a:pt x="2736" y="2008"/>
                    </a:lnTo>
                    <a:lnTo>
                      <a:pt x="2715" y="2020"/>
                    </a:lnTo>
                    <a:lnTo>
                      <a:pt x="2695" y="2067"/>
                    </a:lnTo>
                    <a:lnTo>
                      <a:pt x="2683" y="2059"/>
                    </a:lnTo>
                    <a:lnTo>
                      <a:pt x="2664" y="2086"/>
                    </a:lnTo>
                    <a:lnTo>
                      <a:pt x="2639" y="209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9" name="Freeform 315">
                <a:extLst>
                  <a:ext uri="{FF2B5EF4-FFF2-40B4-BE49-F238E27FC236}">
                    <a16:creationId xmlns:a16="http://schemas.microsoft.com/office/drawing/2014/main" id="{29DC49CA-6DEF-44EA-BE18-33DF8DEFEE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2" y="1120"/>
                <a:ext cx="1310" cy="651"/>
              </a:xfrm>
              <a:custGeom>
                <a:avLst/>
                <a:gdLst>
                  <a:gd name="T0" fmla="*/ 5160 w 5240"/>
                  <a:gd name="T1" fmla="*/ 227 h 2601"/>
                  <a:gd name="T2" fmla="*/ 4853 w 5240"/>
                  <a:gd name="T3" fmla="*/ 463 h 2601"/>
                  <a:gd name="T4" fmla="*/ 4407 w 5240"/>
                  <a:gd name="T5" fmla="*/ 573 h 2601"/>
                  <a:gd name="T6" fmla="*/ 4123 w 5240"/>
                  <a:gd name="T7" fmla="*/ 650 h 2601"/>
                  <a:gd name="T8" fmla="*/ 4015 w 5240"/>
                  <a:gd name="T9" fmla="*/ 760 h 2601"/>
                  <a:gd name="T10" fmla="*/ 3715 w 5240"/>
                  <a:gd name="T11" fmla="*/ 775 h 2601"/>
                  <a:gd name="T12" fmla="*/ 3723 w 5240"/>
                  <a:gd name="T13" fmla="*/ 610 h 2601"/>
                  <a:gd name="T14" fmla="*/ 3754 w 5240"/>
                  <a:gd name="T15" fmla="*/ 383 h 2601"/>
                  <a:gd name="T16" fmla="*/ 3576 w 5240"/>
                  <a:gd name="T17" fmla="*/ 494 h 2601"/>
                  <a:gd name="T18" fmla="*/ 3375 w 5240"/>
                  <a:gd name="T19" fmla="*/ 817 h 2601"/>
                  <a:gd name="T20" fmla="*/ 3480 w 5240"/>
                  <a:gd name="T21" fmla="*/ 487 h 2601"/>
                  <a:gd name="T22" fmla="*/ 3832 w 5240"/>
                  <a:gd name="T23" fmla="*/ 357 h 2601"/>
                  <a:gd name="T24" fmla="*/ 3763 w 5240"/>
                  <a:gd name="T25" fmla="*/ 302 h 2601"/>
                  <a:gd name="T26" fmla="*/ 3576 w 5240"/>
                  <a:gd name="T27" fmla="*/ 302 h 2601"/>
                  <a:gd name="T28" fmla="*/ 3561 w 5240"/>
                  <a:gd name="T29" fmla="*/ 204 h 2601"/>
                  <a:gd name="T30" fmla="*/ 3187 w 5240"/>
                  <a:gd name="T31" fmla="*/ 289 h 2601"/>
                  <a:gd name="T32" fmla="*/ 3446 w 5240"/>
                  <a:gd name="T33" fmla="*/ 147 h 2601"/>
                  <a:gd name="T34" fmla="*/ 3140 w 5240"/>
                  <a:gd name="T35" fmla="*/ 94 h 2601"/>
                  <a:gd name="T36" fmla="*/ 3064 w 5240"/>
                  <a:gd name="T37" fmla="*/ 42 h 2601"/>
                  <a:gd name="T38" fmla="*/ 586 w 5240"/>
                  <a:gd name="T39" fmla="*/ 242 h 2601"/>
                  <a:gd name="T40" fmla="*/ 511 w 5240"/>
                  <a:gd name="T41" fmla="*/ 149 h 2601"/>
                  <a:gd name="T42" fmla="*/ 164 w 5240"/>
                  <a:gd name="T43" fmla="*/ 690 h 2601"/>
                  <a:gd name="T44" fmla="*/ 16 w 5240"/>
                  <a:gd name="T45" fmla="*/ 968 h 2601"/>
                  <a:gd name="T46" fmla="*/ 74 w 5240"/>
                  <a:gd name="T47" fmla="*/ 1197 h 2601"/>
                  <a:gd name="T48" fmla="*/ 53 w 5240"/>
                  <a:gd name="T49" fmla="*/ 1344 h 2601"/>
                  <a:gd name="T50" fmla="*/ 148 w 5240"/>
                  <a:gd name="T51" fmla="*/ 1606 h 2601"/>
                  <a:gd name="T52" fmla="*/ 269 w 5240"/>
                  <a:gd name="T53" fmla="*/ 1801 h 2601"/>
                  <a:gd name="T54" fmla="*/ 1028 w 5240"/>
                  <a:gd name="T55" fmla="*/ 1935 h 2601"/>
                  <a:gd name="T56" fmla="*/ 1246 w 5240"/>
                  <a:gd name="T57" fmla="*/ 1941 h 2601"/>
                  <a:gd name="T58" fmla="*/ 1329 w 5240"/>
                  <a:gd name="T59" fmla="*/ 2139 h 2601"/>
                  <a:gd name="T60" fmla="*/ 1538 w 5240"/>
                  <a:gd name="T61" fmla="*/ 2099 h 2601"/>
                  <a:gd name="T62" fmla="*/ 1691 w 5240"/>
                  <a:gd name="T63" fmla="*/ 2331 h 2601"/>
                  <a:gd name="T64" fmla="*/ 1801 w 5240"/>
                  <a:gd name="T65" fmla="*/ 2507 h 2601"/>
                  <a:gd name="T66" fmla="*/ 1874 w 5240"/>
                  <a:gd name="T67" fmla="*/ 2493 h 2601"/>
                  <a:gd name="T68" fmla="*/ 2025 w 5240"/>
                  <a:gd name="T69" fmla="*/ 2217 h 2601"/>
                  <a:gd name="T70" fmla="*/ 2346 w 5240"/>
                  <a:gd name="T71" fmla="*/ 2098 h 2601"/>
                  <a:gd name="T72" fmla="*/ 2560 w 5240"/>
                  <a:gd name="T73" fmla="*/ 2172 h 2601"/>
                  <a:gd name="T74" fmla="*/ 2721 w 5240"/>
                  <a:gd name="T75" fmla="*/ 2175 h 2601"/>
                  <a:gd name="T76" fmla="*/ 2625 w 5240"/>
                  <a:gd name="T77" fmla="*/ 2066 h 2601"/>
                  <a:gd name="T78" fmla="*/ 2831 w 5240"/>
                  <a:gd name="T79" fmla="*/ 2039 h 2601"/>
                  <a:gd name="T80" fmla="*/ 3063 w 5240"/>
                  <a:gd name="T81" fmla="*/ 2060 h 2601"/>
                  <a:gd name="T82" fmla="*/ 3265 w 5240"/>
                  <a:gd name="T83" fmla="*/ 2152 h 2601"/>
                  <a:gd name="T84" fmla="*/ 3279 w 5240"/>
                  <a:gd name="T85" fmla="*/ 2414 h 2601"/>
                  <a:gd name="T86" fmla="*/ 3364 w 5240"/>
                  <a:gd name="T87" fmla="*/ 2601 h 2601"/>
                  <a:gd name="T88" fmla="*/ 3477 w 5240"/>
                  <a:gd name="T89" fmla="*/ 2318 h 2601"/>
                  <a:gd name="T90" fmla="*/ 3493 w 5240"/>
                  <a:gd name="T91" fmla="*/ 1922 h 2601"/>
                  <a:gd name="T92" fmla="*/ 3858 w 5240"/>
                  <a:gd name="T93" fmla="*/ 1655 h 2601"/>
                  <a:gd name="T94" fmla="*/ 4073 w 5240"/>
                  <a:gd name="T95" fmla="*/ 1500 h 2601"/>
                  <a:gd name="T96" fmla="*/ 4113 w 5240"/>
                  <a:gd name="T97" fmla="*/ 1286 h 2601"/>
                  <a:gd name="T98" fmla="*/ 4151 w 5240"/>
                  <a:gd name="T99" fmla="*/ 1200 h 2601"/>
                  <a:gd name="T100" fmla="*/ 4178 w 5240"/>
                  <a:gd name="T101" fmla="*/ 1176 h 2601"/>
                  <a:gd name="T102" fmla="*/ 4273 w 5240"/>
                  <a:gd name="T103" fmla="*/ 1051 h 2601"/>
                  <a:gd name="T104" fmla="*/ 4447 w 5240"/>
                  <a:gd name="T105" fmla="*/ 955 h 2601"/>
                  <a:gd name="T106" fmla="*/ 4801 w 5240"/>
                  <a:gd name="T107" fmla="*/ 834 h 2601"/>
                  <a:gd name="T108" fmla="*/ 4816 w 5240"/>
                  <a:gd name="T109" fmla="*/ 715 h 2601"/>
                  <a:gd name="T110" fmla="*/ 5071 w 5240"/>
                  <a:gd name="T111" fmla="*/ 541 h 2601"/>
                  <a:gd name="T112" fmla="*/ 5197 w 5240"/>
                  <a:gd name="T113" fmla="*/ 377 h 26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5240" h="2601">
                    <a:moveTo>
                      <a:pt x="5197" y="377"/>
                    </a:moveTo>
                    <a:lnTo>
                      <a:pt x="5240" y="263"/>
                    </a:lnTo>
                    <a:lnTo>
                      <a:pt x="5239" y="222"/>
                    </a:lnTo>
                    <a:lnTo>
                      <a:pt x="5160" y="227"/>
                    </a:lnTo>
                    <a:lnTo>
                      <a:pt x="5146" y="206"/>
                    </a:lnTo>
                    <a:lnTo>
                      <a:pt x="5057" y="274"/>
                    </a:lnTo>
                    <a:lnTo>
                      <a:pt x="4928" y="424"/>
                    </a:lnTo>
                    <a:lnTo>
                      <a:pt x="4853" y="463"/>
                    </a:lnTo>
                    <a:lnTo>
                      <a:pt x="4576" y="463"/>
                    </a:lnTo>
                    <a:lnTo>
                      <a:pt x="4408" y="542"/>
                    </a:lnTo>
                    <a:lnTo>
                      <a:pt x="4411" y="541"/>
                    </a:lnTo>
                    <a:lnTo>
                      <a:pt x="4407" y="573"/>
                    </a:lnTo>
                    <a:lnTo>
                      <a:pt x="4376" y="624"/>
                    </a:lnTo>
                    <a:lnTo>
                      <a:pt x="4252" y="654"/>
                    </a:lnTo>
                    <a:lnTo>
                      <a:pt x="4196" y="631"/>
                    </a:lnTo>
                    <a:lnTo>
                      <a:pt x="4123" y="650"/>
                    </a:lnTo>
                    <a:lnTo>
                      <a:pt x="4120" y="650"/>
                    </a:lnTo>
                    <a:lnTo>
                      <a:pt x="4116" y="692"/>
                    </a:lnTo>
                    <a:lnTo>
                      <a:pt x="4129" y="690"/>
                    </a:lnTo>
                    <a:lnTo>
                      <a:pt x="4015" y="760"/>
                    </a:lnTo>
                    <a:lnTo>
                      <a:pt x="3819" y="838"/>
                    </a:lnTo>
                    <a:lnTo>
                      <a:pt x="3747" y="851"/>
                    </a:lnTo>
                    <a:lnTo>
                      <a:pt x="3670" y="814"/>
                    </a:lnTo>
                    <a:lnTo>
                      <a:pt x="3715" y="775"/>
                    </a:lnTo>
                    <a:lnTo>
                      <a:pt x="3820" y="679"/>
                    </a:lnTo>
                    <a:lnTo>
                      <a:pt x="3826" y="560"/>
                    </a:lnTo>
                    <a:lnTo>
                      <a:pt x="3764" y="600"/>
                    </a:lnTo>
                    <a:lnTo>
                      <a:pt x="3723" y="610"/>
                    </a:lnTo>
                    <a:lnTo>
                      <a:pt x="3730" y="586"/>
                    </a:lnTo>
                    <a:lnTo>
                      <a:pt x="3810" y="524"/>
                    </a:lnTo>
                    <a:lnTo>
                      <a:pt x="3841" y="438"/>
                    </a:lnTo>
                    <a:lnTo>
                      <a:pt x="3754" y="383"/>
                    </a:lnTo>
                    <a:lnTo>
                      <a:pt x="3712" y="428"/>
                    </a:lnTo>
                    <a:lnTo>
                      <a:pt x="3681" y="434"/>
                    </a:lnTo>
                    <a:lnTo>
                      <a:pt x="3643" y="475"/>
                    </a:lnTo>
                    <a:lnTo>
                      <a:pt x="3576" y="494"/>
                    </a:lnTo>
                    <a:lnTo>
                      <a:pt x="3485" y="626"/>
                    </a:lnTo>
                    <a:lnTo>
                      <a:pt x="3501" y="648"/>
                    </a:lnTo>
                    <a:lnTo>
                      <a:pt x="3479" y="716"/>
                    </a:lnTo>
                    <a:lnTo>
                      <a:pt x="3375" y="817"/>
                    </a:lnTo>
                    <a:lnTo>
                      <a:pt x="3329" y="824"/>
                    </a:lnTo>
                    <a:lnTo>
                      <a:pt x="3313" y="791"/>
                    </a:lnTo>
                    <a:lnTo>
                      <a:pt x="3352" y="657"/>
                    </a:lnTo>
                    <a:lnTo>
                      <a:pt x="3480" y="487"/>
                    </a:lnTo>
                    <a:lnTo>
                      <a:pt x="3412" y="497"/>
                    </a:lnTo>
                    <a:lnTo>
                      <a:pt x="3560" y="377"/>
                    </a:lnTo>
                    <a:lnTo>
                      <a:pt x="3715" y="349"/>
                    </a:lnTo>
                    <a:lnTo>
                      <a:pt x="3832" y="357"/>
                    </a:lnTo>
                    <a:lnTo>
                      <a:pt x="3823" y="313"/>
                    </a:lnTo>
                    <a:lnTo>
                      <a:pt x="3811" y="304"/>
                    </a:lnTo>
                    <a:lnTo>
                      <a:pt x="3810" y="304"/>
                    </a:lnTo>
                    <a:lnTo>
                      <a:pt x="3763" y="302"/>
                    </a:lnTo>
                    <a:lnTo>
                      <a:pt x="3779" y="277"/>
                    </a:lnTo>
                    <a:lnTo>
                      <a:pt x="3681" y="284"/>
                    </a:lnTo>
                    <a:lnTo>
                      <a:pt x="3632" y="312"/>
                    </a:lnTo>
                    <a:lnTo>
                      <a:pt x="3576" y="302"/>
                    </a:lnTo>
                    <a:lnTo>
                      <a:pt x="3538" y="262"/>
                    </a:lnTo>
                    <a:lnTo>
                      <a:pt x="3491" y="262"/>
                    </a:lnTo>
                    <a:lnTo>
                      <a:pt x="3558" y="220"/>
                    </a:lnTo>
                    <a:lnTo>
                      <a:pt x="3561" y="204"/>
                    </a:lnTo>
                    <a:lnTo>
                      <a:pt x="3309" y="295"/>
                    </a:lnTo>
                    <a:lnTo>
                      <a:pt x="3268" y="298"/>
                    </a:lnTo>
                    <a:lnTo>
                      <a:pt x="3296" y="257"/>
                    </a:lnTo>
                    <a:lnTo>
                      <a:pt x="3187" y="289"/>
                    </a:lnTo>
                    <a:lnTo>
                      <a:pt x="3177" y="274"/>
                    </a:lnTo>
                    <a:lnTo>
                      <a:pt x="3291" y="209"/>
                    </a:lnTo>
                    <a:lnTo>
                      <a:pt x="3445" y="148"/>
                    </a:lnTo>
                    <a:lnTo>
                      <a:pt x="3446" y="147"/>
                    </a:lnTo>
                    <a:lnTo>
                      <a:pt x="3359" y="120"/>
                    </a:lnTo>
                    <a:lnTo>
                      <a:pt x="3298" y="141"/>
                    </a:lnTo>
                    <a:lnTo>
                      <a:pt x="3188" y="73"/>
                    </a:lnTo>
                    <a:lnTo>
                      <a:pt x="3140" y="94"/>
                    </a:lnTo>
                    <a:lnTo>
                      <a:pt x="3088" y="70"/>
                    </a:lnTo>
                    <a:lnTo>
                      <a:pt x="3088" y="0"/>
                    </a:lnTo>
                    <a:lnTo>
                      <a:pt x="3064" y="0"/>
                    </a:lnTo>
                    <a:lnTo>
                      <a:pt x="3064" y="42"/>
                    </a:lnTo>
                    <a:lnTo>
                      <a:pt x="746" y="43"/>
                    </a:lnTo>
                    <a:lnTo>
                      <a:pt x="714" y="149"/>
                    </a:lnTo>
                    <a:lnTo>
                      <a:pt x="667" y="210"/>
                    </a:lnTo>
                    <a:lnTo>
                      <a:pt x="586" y="242"/>
                    </a:lnTo>
                    <a:lnTo>
                      <a:pt x="682" y="139"/>
                    </a:lnTo>
                    <a:lnTo>
                      <a:pt x="612" y="131"/>
                    </a:lnTo>
                    <a:lnTo>
                      <a:pt x="537" y="105"/>
                    </a:lnTo>
                    <a:lnTo>
                      <a:pt x="511" y="149"/>
                    </a:lnTo>
                    <a:lnTo>
                      <a:pt x="479" y="266"/>
                    </a:lnTo>
                    <a:lnTo>
                      <a:pt x="398" y="409"/>
                    </a:lnTo>
                    <a:lnTo>
                      <a:pt x="218" y="642"/>
                    </a:lnTo>
                    <a:lnTo>
                      <a:pt x="164" y="690"/>
                    </a:lnTo>
                    <a:lnTo>
                      <a:pt x="133" y="770"/>
                    </a:lnTo>
                    <a:lnTo>
                      <a:pt x="117" y="841"/>
                    </a:lnTo>
                    <a:lnTo>
                      <a:pt x="49" y="932"/>
                    </a:lnTo>
                    <a:lnTo>
                      <a:pt x="16" y="968"/>
                    </a:lnTo>
                    <a:lnTo>
                      <a:pt x="34" y="1023"/>
                    </a:lnTo>
                    <a:lnTo>
                      <a:pt x="0" y="1113"/>
                    </a:lnTo>
                    <a:lnTo>
                      <a:pt x="30" y="1225"/>
                    </a:lnTo>
                    <a:lnTo>
                      <a:pt x="74" y="1197"/>
                    </a:lnTo>
                    <a:lnTo>
                      <a:pt x="55" y="1276"/>
                    </a:lnTo>
                    <a:lnTo>
                      <a:pt x="34" y="1246"/>
                    </a:lnTo>
                    <a:lnTo>
                      <a:pt x="17" y="1313"/>
                    </a:lnTo>
                    <a:lnTo>
                      <a:pt x="53" y="1344"/>
                    </a:lnTo>
                    <a:lnTo>
                      <a:pt x="18" y="1392"/>
                    </a:lnTo>
                    <a:lnTo>
                      <a:pt x="70" y="1532"/>
                    </a:lnTo>
                    <a:lnTo>
                      <a:pt x="45" y="1583"/>
                    </a:lnTo>
                    <a:lnTo>
                      <a:pt x="148" y="1606"/>
                    </a:lnTo>
                    <a:lnTo>
                      <a:pt x="233" y="1676"/>
                    </a:lnTo>
                    <a:lnTo>
                      <a:pt x="278" y="1730"/>
                    </a:lnTo>
                    <a:lnTo>
                      <a:pt x="268" y="1801"/>
                    </a:lnTo>
                    <a:lnTo>
                      <a:pt x="269" y="1801"/>
                    </a:lnTo>
                    <a:lnTo>
                      <a:pt x="490" y="1785"/>
                    </a:lnTo>
                    <a:lnTo>
                      <a:pt x="474" y="1810"/>
                    </a:lnTo>
                    <a:lnTo>
                      <a:pt x="771" y="1937"/>
                    </a:lnTo>
                    <a:lnTo>
                      <a:pt x="1028" y="1935"/>
                    </a:lnTo>
                    <a:lnTo>
                      <a:pt x="1026" y="1889"/>
                    </a:lnTo>
                    <a:lnTo>
                      <a:pt x="1202" y="1885"/>
                    </a:lnTo>
                    <a:lnTo>
                      <a:pt x="1221" y="1927"/>
                    </a:lnTo>
                    <a:lnTo>
                      <a:pt x="1246" y="1941"/>
                    </a:lnTo>
                    <a:lnTo>
                      <a:pt x="1272" y="1995"/>
                    </a:lnTo>
                    <a:lnTo>
                      <a:pt x="1308" y="2008"/>
                    </a:lnTo>
                    <a:lnTo>
                      <a:pt x="1304" y="2093"/>
                    </a:lnTo>
                    <a:lnTo>
                      <a:pt x="1329" y="2139"/>
                    </a:lnTo>
                    <a:lnTo>
                      <a:pt x="1409" y="2192"/>
                    </a:lnTo>
                    <a:lnTo>
                      <a:pt x="1439" y="2176"/>
                    </a:lnTo>
                    <a:lnTo>
                      <a:pt x="1479" y="2114"/>
                    </a:lnTo>
                    <a:lnTo>
                      <a:pt x="1538" y="2099"/>
                    </a:lnTo>
                    <a:lnTo>
                      <a:pt x="1599" y="2108"/>
                    </a:lnTo>
                    <a:lnTo>
                      <a:pt x="1650" y="2185"/>
                    </a:lnTo>
                    <a:lnTo>
                      <a:pt x="1655" y="2245"/>
                    </a:lnTo>
                    <a:lnTo>
                      <a:pt x="1691" y="2331"/>
                    </a:lnTo>
                    <a:lnTo>
                      <a:pt x="1712" y="2349"/>
                    </a:lnTo>
                    <a:lnTo>
                      <a:pt x="1704" y="2394"/>
                    </a:lnTo>
                    <a:lnTo>
                      <a:pt x="1724" y="2467"/>
                    </a:lnTo>
                    <a:lnTo>
                      <a:pt x="1801" y="2507"/>
                    </a:lnTo>
                    <a:lnTo>
                      <a:pt x="1838" y="2511"/>
                    </a:lnTo>
                    <a:lnTo>
                      <a:pt x="1859" y="2529"/>
                    </a:lnTo>
                    <a:lnTo>
                      <a:pt x="1881" y="2514"/>
                    </a:lnTo>
                    <a:lnTo>
                      <a:pt x="1874" y="2493"/>
                    </a:lnTo>
                    <a:lnTo>
                      <a:pt x="1873" y="2416"/>
                    </a:lnTo>
                    <a:lnTo>
                      <a:pt x="1946" y="2296"/>
                    </a:lnTo>
                    <a:lnTo>
                      <a:pt x="2018" y="2253"/>
                    </a:lnTo>
                    <a:lnTo>
                      <a:pt x="2025" y="2217"/>
                    </a:lnTo>
                    <a:lnTo>
                      <a:pt x="2057" y="2229"/>
                    </a:lnTo>
                    <a:lnTo>
                      <a:pt x="2127" y="2202"/>
                    </a:lnTo>
                    <a:lnTo>
                      <a:pt x="2253" y="2117"/>
                    </a:lnTo>
                    <a:lnTo>
                      <a:pt x="2346" y="2098"/>
                    </a:lnTo>
                    <a:lnTo>
                      <a:pt x="2398" y="2125"/>
                    </a:lnTo>
                    <a:lnTo>
                      <a:pt x="2451" y="2125"/>
                    </a:lnTo>
                    <a:lnTo>
                      <a:pt x="2485" y="2103"/>
                    </a:lnTo>
                    <a:lnTo>
                      <a:pt x="2560" y="2172"/>
                    </a:lnTo>
                    <a:lnTo>
                      <a:pt x="2616" y="2175"/>
                    </a:lnTo>
                    <a:lnTo>
                      <a:pt x="2637" y="2123"/>
                    </a:lnTo>
                    <a:lnTo>
                      <a:pt x="2686" y="2197"/>
                    </a:lnTo>
                    <a:lnTo>
                      <a:pt x="2721" y="2175"/>
                    </a:lnTo>
                    <a:lnTo>
                      <a:pt x="2674" y="2125"/>
                    </a:lnTo>
                    <a:lnTo>
                      <a:pt x="2711" y="2086"/>
                    </a:lnTo>
                    <a:lnTo>
                      <a:pt x="2677" y="2074"/>
                    </a:lnTo>
                    <a:lnTo>
                      <a:pt x="2625" y="2066"/>
                    </a:lnTo>
                    <a:lnTo>
                      <a:pt x="2650" y="2037"/>
                    </a:lnTo>
                    <a:lnTo>
                      <a:pt x="2690" y="2057"/>
                    </a:lnTo>
                    <a:lnTo>
                      <a:pt x="2764" y="2039"/>
                    </a:lnTo>
                    <a:lnTo>
                      <a:pt x="2831" y="2039"/>
                    </a:lnTo>
                    <a:lnTo>
                      <a:pt x="2855" y="1999"/>
                    </a:lnTo>
                    <a:lnTo>
                      <a:pt x="2857" y="2062"/>
                    </a:lnTo>
                    <a:lnTo>
                      <a:pt x="2973" y="2034"/>
                    </a:lnTo>
                    <a:lnTo>
                      <a:pt x="3063" y="2060"/>
                    </a:lnTo>
                    <a:lnTo>
                      <a:pt x="3075" y="2117"/>
                    </a:lnTo>
                    <a:lnTo>
                      <a:pt x="3183" y="2066"/>
                    </a:lnTo>
                    <a:lnTo>
                      <a:pt x="3226" y="2079"/>
                    </a:lnTo>
                    <a:lnTo>
                      <a:pt x="3265" y="2152"/>
                    </a:lnTo>
                    <a:lnTo>
                      <a:pt x="3294" y="2171"/>
                    </a:lnTo>
                    <a:lnTo>
                      <a:pt x="3302" y="2222"/>
                    </a:lnTo>
                    <a:lnTo>
                      <a:pt x="3261" y="2313"/>
                    </a:lnTo>
                    <a:lnTo>
                      <a:pt x="3279" y="2414"/>
                    </a:lnTo>
                    <a:lnTo>
                      <a:pt x="3307" y="2414"/>
                    </a:lnTo>
                    <a:lnTo>
                      <a:pt x="3315" y="2507"/>
                    </a:lnTo>
                    <a:lnTo>
                      <a:pt x="3350" y="2529"/>
                    </a:lnTo>
                    <a:lnTo>
                      <a:pt x="3364" y="2601"/>
                    </a:lnTo>
                    <a:lnTo>
                      <a:pt x="3427" y="2597"/>
                    </a:lnTo>
                    <a:lnTo>
                      <a:pt x="3470" y="2508"/>
                    </a:lnTo>
                    <a:lnTo>
                      <a:pt x="3488" y="2414"/>
                    </a:lnTo>
                    <a:lnTo>
                      <a:pt x="3477" y="2318"/>
                    </a:lnTo>
                    <a:lnTo>
                      <a:pt x="3480" y="2237"/>
                    </a:lnTo>
                    <a:lnTo>
                      <a:pt x="3451" y="2126"/>
                    </a:lnTo>
                    <a:lnTo>
                      <a:pt x="3451" y="1999"/>
                    </a:lnTo>
                    <a:lnTo>
                      <a:pt x="3493" y="1922"/>
                    </a:lnTo>
                    <a:lnTo>
                      <a:pt x="3563" y="1843"/>
                    </a:lnTo>
                    <a:lnTo>
                      <a:pt x="3717" y="1749"/>
                    </a:lnTo>
                    <a:lnTo>
                      <a:pt x="3786" y="1668"/>
                    </a:lnTo>
                    <a:lnTo>
                      <a:pt x="3858" y="1655"/>
                    </a:lnTo>
                    <a:lnTo>
                      <a:pt x="3932" y="1593"/>
                    </a:lnTo>
                    <a:lnTo>
                      <a:pt x="4046" y="1550"/>
                    </a:lnTo>
                    <a:lnTo>
                      <a:pt x="4025" y="1494"/>
                    </a:lnTo>
                    <a:lnTo>
                      <a:pt x="4073" y="1500"/>
                    </a:lnTo>
                    <a:lnTo>
                      <a:pt x="4123" y="1469"/>
                    </a:lnTo>
                    <a:lnTo>
                      <a:pt x="4147" y="1344"/>
                    </a:lnTo>
                    <a:lnTo>
                      <a:pt x="4118" y="1317"/>
                    </a:lnTo>
                    <a:lnTo>
                      <a:pt x="4113" y="1286"/>
                    </a:lnTo>
                    <a:lnTo>
                      <a:pt x="4133" y="1273"/>
                    </a:lnTo>
                    <a:lnTo>
                      <a:pt x="4149" y="1230"/>
                    </a:lnTo>
                    <a:lnTo>
                      <a:pt x="4086" y="1163"/>
                    </a:lnTo>
                    <a:lnTo>
                      <a:pt x="4151" y="1200"/>
                    </a:lnTo>
                    <a:lnTo>
                      <a:pt x="4178" y="1079"/>
                    </a:lnTo>
                    <a:lnTo>
                      <a:pt x="4205" y="1061"/>
                    </a:lnTo>
                    <a:lnTo>
                      <a:pt x="4205" y="1084"/>
                    </a:lnTo>
                    <a:lnTo>
                      <a:pt x="4178" y="1176"/>
                    </a:lnTo>
                    <a:lnTo>
                      <a:pt x="4204" y="1213"/>
                    </a:lnTo>
                    <a:lnTo>
                      <a:pt x="4155" y="1301"/>
                    </a:lnTo>
                    <a:lnTo>
                      <a:pt x="4285" y="1163"/>
                    </a:lnTo>
                    <a:lnTo>
                      <a:pt x="4273" y="1051"/>
                    </a:lnTo>
                    <a:lnTo>
                      <a:pt x="4312" y="1082"/>
                    </a:lnTo>
                    <a:lnTo>
                      <a:pt x="4308" y="1116"/>
                    </a:lnTo>
                    <a:lnTo>
                      <a:pt x="4423" y="1004"/>
                    </a:lnTo>
                    <a:lnTo>
                      <a:pt x="4447" y="955"/>
                    </a:lnTo>
                    <a:lnTo>
                      <a:pt x="4429" y="937"/>
                    </a:lnTo>
                    <a:lnTo>
                      <a:pt x="4475" y="898"/>
                    </a:lnTo>
                    <a:lnTo>
                      <a:pt x="4578" y="862"/>
                    </a:lnTo>
                    <a:lnTo>
                      <a:pt x="4801" y="834"/>
                    </a:lnTo>
                    <a:lnTo>
                      <a:pt x="4860" y="798"/>
                    </a:lnTo>
                    <a:lnTo>
                      <a:pt x="4814" y="808"/>
                    </a:lnTo>
                    <a:lnTo>
                      <a:pt x="4774" y="741"/>
                    </a:lnTo>
                    <a:lnTo>
                      <a:pt x="4816" y="715"/>
                    </a:lnTo>
                    <a:lnTo>
                      <a:pt x="4900" y="600"/>
                    </a:lnTo>
                    <a:lnTo>
                      <a:pt x="4974" y="591"/>
                    </a:lnTo>
                    <a:lnTo>
                      <a:pt x="5060" y="507"/>
                    </a:lnTo>
                    <a:lnTo>
                      <a:pt x="5071" y="541"/>
                    </a:lnTo>
                    <a:lnTo>
                      <a:pt x="5221" y="486"/>
                    </a:lnTo>
                    <a:lnTo>
                      <a:pt x="5230" y="449"/>
                    </a:lnTo>
                    <a:lnTo>
                      <a:pt x="5229" y="446"/>
                    </a:lnTo>
                    <a:lnTo>
                      <a:pt x="5197" y="377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0" name="Freeform 316">
                <a:extLst>
                  <a:ext uri="{FF2B5EF4-FFF2-40B4-BE49-F238E27FC236}">
                    <a16:creationId xmlns:a16="http://schemas.microsoft.com/office/drawing/2014/main" id="{DEFCAB27-7849-412B-A6F6-7574C6A615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5" y="2123"/>
                <a:ext cx="321" cy="312"/>
              </a:xfrm>
              <a:custGeom>
                <a:avLst/>
                <a:gdLst>
                  <a:gd name="T0" fmla="*/ 1196 w 1285"/>
                  <a:gd name="T1" fmla="*/ 307 h 1247"/>
                  <a:gd name="T2" fmla="*/ 1073 w 1285"/>
                  <a:gd name="T3" fmla="*/ 244 h 1247"/>
                  <a:gd name="T4" fmla="*/ 1038 w 1285"/>
                  <a:gd name="T5" fmla="*/ 220 h 1247"/>
                  <a:gd name="T6" fmla="*/ 999 w 1285"/>
                  <a:gd name="T7" fmla="*/ 201 h 1247"/>
                  <a:gd name="T8" fmla="*/ 1072 w 1285"/>
                  <a:gd name="T9" fmla="*/ 175 h 1247"/>
                  <a:gd name="T10" fmla="*/ 911 w 1285"/>
                  <a:gd name="T11" fmla="*/ 163 h 1247"/>
                  <a:gd name="T12" fmla="*/ 863 w 1285"/>
                  <a:gd name="T13" fmla="*/ 206 h 1247"/>
                  <a:gd name="T14" fmla="*/ 801 w 1285"/>
                  <a:gd name="T15" fmla="*/ 233 h 1247"/>
                  <a:gd name="T16" fmla="*/ 709 w 1285"/>
                  <a:gd name="T17" fmla="*/ 196 h 1247"/>
                  <a:gd name="T18" fmla="*/ 665 w 1285"/>
                  <a:gd name="T19" fmla="*/ 166 h 1247"/>
                  <a:gd name="T20" fmla="*/ 509 w 1285"/>
                  <a:gd name="T21" fmla="*/ 186 h 1247"/>
                  <a:gd name="T22" fmla="*/ 493 w 1285"/>
                  <a:gd name="T23" fmla="*/ 112 h 1247"/>
                  <a:gd name="T24" fmla="*/ 383 w 1285"/>
                  <a:gd name="T25" fmla="*/ 77 h 1247"/>
                  <a:gd name="T26" fmla="*/ 353 w 1285"/>
                  <a:gd name="T27" fmla="*/ 8 h 1247"/>
                  <a:gd name="T28" fmla="*/ 322 w 1285"/>
                  <a:gd name="T29" fmla="*/ 2 h 1247"/>
                  <a:gd name="T30" fmla="*/ 317 w 1285"/>
                  <a:gd name="T31" fmla="*/ 57 h 1247"/>
                  <a:gd name="T32" fmla="*/ 362 w 1285"/>
                  <a:gd name="T33" fmla="*/ 75 h 1247"/>
                  <a:gd name="T34" fmla="*/ 330 w 1285"/>
                  <a:gd name="T35" fmla="*/ 75 h 1247"/>
                  <a:gd name="T36" fmla="*/ 257 w 1285"/>
                  <a:gd name="T37" fmla="*/ 106 h 1247"/>
                  <a:gd name="T38" fmla="*/ 186 w 1285"/>
                  <a:gd name="T39" fmla="*/ 156 h 1247"/>
                  <a:gd name="T40" fmla="*/ 225 w 1285"/>
                  <a:gd name="T41" fmla="*/ 239 h 1247"/>
                  <a:gd name="T42" fmla="*/ 214 w 1285"/>
                  <a:gd name="T43" fmla="*/ 319 h 1247"/>
                  <a:gd name="T44" fmla="*/ 157 w 1285"/>
                  <a:gd name="T45" fmla="*/ 338 h 1247"/>
                  <a:gd name="T46" fmla="*/ 132 w 1285"/>
                  <a:gd name="T47" fmla="*/ 270 h 1247"/>
                  <a:gd name="T48" fmla="*/ 172 w 1285"/>
                  <a:gd name="T49" fmla="*/ 182 h 1247"/>
                  <a:gd name="T50" fmla="*/ 178 w 1285"/>
                  <a:gd name="T51" fmla="*/ 124 h 1247"/>
                  <a:gd name="T52" fmla="*/ 151 w 1285"/>
                  <a:gd name="T53" fmla="*/ 95 h 1247"/>
                  <a:gd name="T54" fmla="*/ 205 w 1285"/>
                  <a:gd name="T55" fmla="*/ 44 h 1247"/>
                  <a:gd name="T56" fmla="*/ 233 w 1285"/>
                  <a:gd name="T57" fmla="*/ 5 h 1247"/>
                  <a:gd name="T58" fmla="*/ 120 w 1285"/>
                  <a:gd name="T59" fmla="*/ 108 h 1247"/>
                  <a:gd name="T60" fmla="*/ 68 w 1285"/>
                  <a:gd name="T61" fmla="*/ 154 h 1247"/>
                  <a:gd name="T62" fmla="*/ 0 w 1285"/>
                  <a:gd name="T63" fmla="*/ 326 h 1247"/>
                  <a:gd name="T64" fmla="*/ 57 w 1285"/>
                  <a:gd name="T65" fmla="*/ 338 h 1247"/>
                  <a:gd name="T66" fmla="*/ 90 w 1285"/>
                  <a:gd name="T67" fmla="*/ 430 h 1247"/>
                  <a:gd name="T68" fmla="*/ 106 w 1285"/>
                  <a:gd name="T69" fmla="*/ 530 h 1247"/>
                  <a:gd name="T70" fmla="*/ 157 w 1285"/>
                  <a:gd name="T71" fmla="*/ 556 h 1247"/>
                  <a:gd name="T72" fmla="*/ 238 w 1285"/>
                  <a:gd name="T73" fmla="*/ 554 h 1247"/>
                  <a:gd name="T74" fmla="*/ 356 w 1285"/>
                  <a:gd name="T75" fmla="*/ 655 h 1247"/>
                  <a:gd name="T76" fmla="*/ 521 w 1285"/>
                  <a:gd name="T77" fmla="*/ 637 h 1247"/>
                  <a:gd name="T78" fmla="*/ 551 w 1285"/>
                  <a:gd name="T79" fmla="*/ 665 h 1247"/>
                  <a:gd name="T80" fmla="*/ 525 w 1285"/>
                  <a:gd name="T81" fmla="*/ 721 h 1247"/>
                  <a:gd name="T82" fmla="*/ 504 w 1285"/>
                  <a:gd name="T83" fmla="*/ 825 h 1247"/>
                  <a:gd name="T84" fmla="*/ 552 w 1285"/>
                  <a:gd name="T85" fmla="*/ 946 h 1247"/>
                  <a:gd name="T86" fmla="*/ 507 w 1285"/>
                  <a:gd name="T87" fmla="*/ 998 h 1247"/>
                  <a:gd name="T88" fmla="*/ 528 w 1285"/>
                  <a:gd name="T89" fmla="*/ 1022 h 1247"/>
                  <a:gd name="T90" fmla="*/ 594 w 1285"/>
                  <a:gd name="T91" fmla="*/ 1186 h 1247"/>
                  <a:gd name="T92" fmla="*/ 659 w 1285"/>
                  <a:gd name="T93" fmla="*/ 1238 h 1247"/>
                  <a:gd name="T94" fmla="*/ 714 w 1285"/>
                  <a:gd name="T95" fmla="*/ 1247 h 1247"/>
                  <a:gd name="T96" fmla="*/ 832 w 1285"/>
                  <a:gd name="T97" fmla="*/ 1168 h 1247"/>
                  <a:gd name="T98" fmla="*/ 918 w 1285"/>
                  <a:gd name="T99" fmla="*/ 1087 h 1247"/>
                  <a:gd name="T100" fmla="*/ 869 w 1285"/>
                  <a:gd name="T101" fmla="*/ 1059 h 1247"/>
                  <a:gd name="T102" fmla="*/ 795 w 1285"/>
                  <a:gd name="T103" fmla="*/ 857 h 1247"/>
                  <a:gd name="T104" fmla="*/ 871 w 1285"/>
                  <a:gd name="T105" fmla="*/ 894 h 1247"/>
                  <a:gd name="T106" fmla="*/ 985 w 1285"/>
                  <a:gd name="T107" fmla="*/ 946 h 1247"/>
                  <a:gd name="T108" fmla="*/ 1106 w 1285"/>
                  <a:gd name="T109" fmla="*/ 855 h 1247"/>
                  <a:gd name="T110" fmla="*/ 1195 w 1285"/>
                  <a:gd name="T111" fmla="*/ 796 h 1247"/>
                  <a:gd name="T112" fmla="*/ 1127 w 1285"/>
                  <a:gd name="T113" fmla="*/ 678 h 1247"/>
                  <a:gd name="T114" fmla="*/ 1193 w 1285"/>
                  <a:gd name="T115" fmla="*/ 587 h 1247"/>
                  <a:gd name="T116" fmla="*/ 1195 w 1285"/>
                  <a:gd name="T117" fmla="*/ 497 h 1247"/>
                  <a:gd name="T118" fmla="*/ 1274 w 1285"/>
                  <a:gd name="T119" fmla="*/ 400 h 1247"/>
                  <a:gd name="T120" fmla="*/ 1226 w 1285"/>
                  <a:gd name="T121" fmla="*/ 399 h 1247"/>
                  <a:gd name="T122" fmla="*/ 1154 w 1285"/>
                  <a:gd name="T123" fmla="*/ 413 h 1247"/>
                  <a:gd name="T124" fmla="*/ 1156 w 1285"/>
                  <a:gd name="T125" fmla="*/ 382 h 12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85" h="1247">
                    <a:moveTo>
                      <a:pt x="1172" y="330"/>
                    </a:moveTo>
                    <a:lnTo>
                      <a:pt x="1196" y="307"/>
                    </a:lnTo>
                    <a:lnTo>
                      <a:pt x="1167" y="278"/>
                    </a:lnTo>
                    <a:lnTo>
                      <a:pt x="1073" y="244"/>
                    </a:lnTo>
                    <a:lnTo>
                      <a:pt x="1056" y="269"/>
                    </a:lnTo>
                    <a:lnTo>
                      <a:pt x="1038" y="220"/>
                    </a:lnTo>
                    <a:lnTo>
                      <a:pt x="1017" y="197"/>
                    </a:lnTo>
                    <a:lnTo>
                      <a:pt x="999" y="201"/>
                    </a:lnTo>
                    <a:lnTo>
                      <a:pt x="1011" y="179"/>
                    </a:lnTo>
                    <a:lnTo>
                      <a:pt x="1072" y="175"/>
                    </a:lnTo>
                    <a:lnTo>
                      <a:pt x="1093" y="156"/>
                    </a:lnTo>
                    <a:lnTo>
                      <a:pt x="911" y="163"/>
                    </a:lnTo>
                    <a:lnTo>
                      <a:pt x="880" y="169"/>
                    </a:lnTo>
                    <a:lnTo>
                      <a:pt x="863" y="206"/>
                    </a:lnTo>
                    <a:lnTo>
                      <a:pt x="842" y="208"/>
                    </a:lnTo>
                    <a:lnTo>
                      <a:pt x="801" y="233"/>
                    </a:lnTo>
                    <a:lnTo>
                      <a:pt x="739" y="215"/>
                    </a:lnTo>
                    <a:lnTo>
                      <a:pt x="709" y="196"/>
                    </a:lnTo>
                    <a:lnTo>
                      <a:pt x="699" y="180"/>
                    </a:lnTo>
                    <a:lnTo>
                      <a:pt x="665" y="166"/>
                    </a:lnTo>
                    <a:lnTo>
                      <a:pt x="557" y="186"/>
                    </a:lnTo>
                    <a:lnTo>
                      <a:pt x="509" y="186"/>
                    </a:lnTo>
                    <a:lnTo>
                      <a:pt x="489" y="171"/>
                    </a:lnTo>
                    <a:lnTo>
                      <a:pt x="493" y="112"/>
                    </a:lnTo>
                    <a:lnTo>
                      <a:pt x="435" y="77"/>
                    </a:lnTo>
                    <a:lnTo>
                      <a:pt x="383" y="77"/>
                    </a:lnTo>
                    <a:lnTo>
                      <a:pt x="361" y="50"/>
                    </a:lnTo>
                    <a:lnTo>
                      <a:pt x="353" y="8"/>
                    </a:lnTo>
                    <a:lnTo>
                      <a:pt x="337" y="0"/>
                    </a:lnTo>
                    <a:lnTo>
                      <a:pt x="322" y="2"/>
                    </a:lnTo>
                    <a:lnTo>
                      <a:pt x="316" y="19"/>
                    </a:lnTo>
                    <a:lnTo>
                      <a:pt x="317" y="57"/>
                    </a:lnTo>
                    <a:lnTo>
                      <a:pt x="347" y="52"/>
                    </a:lnTo>
                    <a:lnTo>
                      <a:pt x="362" y="75"/>
                    </a:lnTo>
                    <a:lnTo>
                      <a:pt x="350" y="81"/>
                    </a:lnTo>
                    <a:lnTo>
                      <a:pt x="330" y="75"/>
                    </a:lnTo>
                    <a:lnTo>
                      <a:pt x="299" y="95"/>
                    </a:lnTo>
                    <a:lnTo>
                      <a:pt x="257" y="106"/>
                    </a:lnTo>
                    <a:lnTo>
                      <a:pt x="207" y="128"/>
                    </a:lnTo>
                    <a:lnTo>
                      <a:pt x="186" y="156"/>
                    </a:lnTo>
                    <a:lnTo>
                      <a:pt x="194" y="187"/>
                    </a:lnTo>
                    <a:lnTo>
                      <a:pt x="225" y="239"/>
                    </a:lnTo>
                    <a:lnTo>
                      <a:pt x="227" y="280"/>
                    </a:lnTo>
                    <a:lnTo>
                      <a:pt x="214" y="319"/>
                    </a:lnTo>
                    <a:lnTo>
                      <a:pt x="183" y="338"/>
                    </a:lnTo>
                    <a:lnTo>
                      <a:pt x="157" y="338"/>
                    </a:lnTo>
                    <a:lnTo>
                      <a:pt x="151" y="311"/>
                    </a:lnTo>
                    <a:lnTo>
                      <a:pt x="132" y="270"/>
                    </a:lnTo>
                    <a:lnTo>
                      <a:pt x="132" y="237"/>
                    </a:lnTo>
                    <a:lnTo>
                      <a:pt x="172" y="182"/>
                    </a:lnTo>
                    <a:lnTo>
                      <a:pt x="163" y="133"/>
                    </a:lnTo>
                    <a:lnTo>
                      <a:pt x="178" y="124"/>
                    </a:lnTo>
                    <a:lnTo>
                      <a:pt x="157" y="114"/>
                    </a:lnTo>
                    <a:lnTo>
                      <a:pt x="151" y="95"/>
                    </a:lnTo>
                    <a:lnTo>
                      <a:pt x="152" y="70"/>
                    </a:lnTo>
                    <a:lnTo>
                      <a:pt x="205" y="44"/>
                    </a:lnTo>
                    <a:lnTo>
                      <a:pt x="231" y="25"/>
                    </a:lnTo>
                    <a:lnTo>
                      <a:pt x="233" y="5"/>
                    </a:lnTo>
                    <a:lnTo>
                      <a:pt x="142" y="51"/>
                    </a:lnTo>
                    <a:lnTo>
                      <a:pt x="120" y="108"/>
                    </a:lnTo>
                    <a:lnTo>
                      <a:pt x="95" y="114"/>
                    </a:lnTo>
                    <a:lnTo>
                      <a:pt x="68" y="154"/>
                    </a:lnTo>
                    <a:lnTo>
                      <a:pt x="41" y="252"/>
                    </a:lnTo>
                    <a:lnTo>
                      <a:pt x="0" y="326"/>
                    </a:lnTo>
                    <a:lnTo>
                      <a:pt x="38" y="314"/>
                    </a:lnTo>
                    <a:lnTo>
                      <a:pt x="57" y="338"/>
                    </a:lnTo>
                    <a:lnTo>
                      <a:pt x="64" y="385"/>
                    </a:lnTo>
                    <a:lnTo>
                      <a:pt x="90" y="430"/>
                    </a:lnTo>
                    <a:lnTo>
                      <a:pt x="74" y="501"/>
                    </a:lnTo>
                    <a:lnTo>
                      <a:pt x="106" y="530"/>
                    </a:lnTo>
                    <a:lnTo>
                      <a:pt x="113" y="556"/>
                    </a:lnTo>
                    <a:lnTo>
                      <a:pt x="157" y="556"/>
                    </a:lnTo>
                    <a:lnTo>
                      <a:pt x="199" y="562"/>
                    </a:lnTo>
                    <a:lnTo>
                      <a:pt x="238" y="554"/>
                    </a:lnTo>
                    <a:lnTo>
                      <a:pt x="305" y="571"/>
                    </a:lnTo>
                    <a:lnTo>
                      <a:pt x="356" y="655"/>
                    </a:lnTo>
                    <a:lnTo>
                      <a:pt x="488" y="650"/>
                    </a:lnTo>
                    <a:lnTo>
                      <a:pt x="521" y="637"/>
                    </a:lnTo>
                    <a:lnTo>
                      <a:pt x="550" y="652"/>
                    </a:lnTo>
                    <a:lnTo>
                      <a:pt x="551" y="665"/>
                    </a:lnTo>
                    <a:lnTo>
                      <a:pt x="529" y="695"/>
                    </a:lnTo>
                    <a:lnTo>
                      <a:pt x="525" y="721"/>
                    </a:lnTo>
                    <a:lnTo>
                      <a:pt x="509" y="740"/>
                    </a:lnTo>
                    <a:lnTo>
                      <a:pt x="504" y="825"/>
                    </a:lnTo>
                    <a:lnTo>
                      <a:pt x="516" y="893"/>
                    </a:lnTo>
                    <a:lnTo>
                      <a:pt x="552" y="946"/>
                    </a:lnTo>
                    <a:lnTo>
                      <a:pt x="550" y="966"/>
                    </a:lnTo>
                    <a:lnTo>
                      <a:pt x="507" y="998"/>
                    </a:lnTo>
                    <a:lnTo>
                      <a:pt x="500" y="1016"/>
                    </a:lnTo>
                    <a:lnTo>
                      <a:pt x="528" y="1022"/>
                    </a:lnTo>
                    <a:lnTo>
                      <a:pt x="560" y="1061"/>
                    </a:lnTo>
                    <a:lnTo>
                      <a:pt x="594" y="1186"/>
                    </a:lnTo>
                    <a:lnTo>
                      <a:pt x="615" y="1217"/>
                    </a:lnTo>
                    <a:lnTo>
                      <a:pt x="659" y="1238"/>
                    </a:lnTo>
                    <a:lnTo>
                      <a:pt x="714" y="1211"/>
                    </a:lnTo>
                    <a:lnTo>
                      <a:pt x="714" y="1247"/>
                    </a:lnTo>
                    <a:lnTo>
                      <a:pt x="782" y="1186"/>
                    </a:lnTo>
                    <a:lnTo>
                      <a:pt x="832" y="1168"/>
                    </a:lnTo>
                    <a:lnTo>
                      <a:pt x="871" y="1106"/>
                    </a:lnTo>
                    <a:lnTo>
                      <a:pt x="918" y="1087"/>
                    </a:lnTo>
                    <a:lnTo>
                      <a:pt x="932" y="1058"/>
                    </a:lnTo>
                    <a:lnTo>
                      <a:pt x="869" y="1059"/>
                    </a:lnTo>
                    <a:lnTo>
                      <a:pt x="845" y="933"/>
                    </a:lnTo>
                    <a:lnTo>
                      <a:pt x="795" y="857"/>
                    </a:lnTo>
                    <a:lnTo>
                      <a:pt x="856" y="871"/>
                    </a:lnTo>
                    <a:lnTo>
                      <a:pt x="871" y="894"/>
                    </a:lnTo>
                    <a:lnTo>
                      <a:pt x="948" y="896"/>
                    </a:lnTo>
                    <a:lnTo>
                      <a:pt x="985" y="946"/>
                    </a:lnTo>
                    <a:lnTo>
                      <a:pt x="994" y="882"/>
                    </a:lnTo>
                    <a:lnTo>
                      <a:pt x="1106" y="855"/>
                    </a:lnTo>
                    <a:lnTo>
                      <a:pt x="1161" y="830"/>
                    </a:lnTo>
                    <a:lnTo>
                      <a:pt x="1195" y="796"/>
                    </a:lnTo>
                    <a:lnTo>
                      <a:pt x="1192" y="758"/>
                    </a:lnTo>
                    <a:lnTo>
                      <a:pt x="1127" y="678"/>
                    </a:lnTo>
                    <a:lnTo>
                      <a:pt x="1153" y="602"/>
                    </a:lnTo>
                    <a:lnTo>
                      <a:pt x="1193" y="587"/>
                    </a:lnTo>
                    <a:lnTo>
                      <a:pt x="1235" y="555"/>
                    </a:lnTo>
                    <a:lnTo>
                      <a:pt x="1195" y="497"/>
                    </a:lnTo>
                    <a:lnTo>
                      <a:pt x="1285" y="429"/>
                    </a:lnTo>
                    <a:lnTo>
                      <a:pt x="1274" y="400"/>
                    </a:lnTo>
                    <a:lnTo>
                      <a:pt x="1245" y="385"/>
                    </a:lnTo>
                    <a:lnTo>
                      <a:pt x="1226" y="399"/>
                    </a:lnTo>
                    <a:lnTo>
                      <a:pt x="1203" y="389"/>
                    </a:lnTo>
                    <a:lnTo>
                      <a:pt x="1154" y="413"/>
                    </a:lnTo>
                    <a:lnTo>
                      <a:pt x="1106" y="387"/>
                    </a:lnTo>
                    <a:lnTo>
                      <a:pt x="1156" y="382"/>
                    </a:lnTo>
                    <a:lnTo>
                      <a:pt x="1172" y="33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1" name="Freeform 317">
                <a:extLst>
                  <a:ext uri="{FF2B5EF4-FFF2-40B4-BE49-F238E27FC236}">
                    <a16:creationId xmlns:a16="http://schemas.microsoft.com/office/drawing/2014/main" id="{CAFADF42-6499-450B-B44B-AE78872F53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57" y="2223"/>
                <a:ext cx="115" cy="196"/>
              </a:xfrm>
              <a:custGeom>
                <a:avLst/>
                <a:gdLst>
                  <a:gd name="T0" fmla="*/ 391 w 461"/>
                  <a:gd name="T1" fmla="*/ 243 h 785"/>
                  <a:gd name="T2" fmla="*/ 371 w 461"/>
                  <a:gd name="T3" fmla="*/ 243 h 785"/>
                  <a:gd name="T4" fmla="*/ 343 w 461"/>
                  <a:gd name="T5" fmla="*/ 202 h 785"/>
                  <a:gd name="T6" fmla="*/ 292 w 461"/>
                  <a:gd name="T7" fmla="*/ 182 h 785"/>
                  <a:gd name="T8" fmla="*/ 261 w 461"/>
                  <a:gd name="T9" fmla="*/ 231 h 785"/>
                  <a:gd name="T10" fmla="*/ 271 w 461"/>
                  <a:gd name="T11" fmla="*/ 176 h 785"/>
                  <a:gd name="T12" fmla="*/ 283 w 461"/>
                  <a:gd name="T13" fmla="*/ 148 h 785"/>
                  <a:gd name="T14" fmla="*/ 273 w 461"/>
                  <a:gd name="T15" fmla="*/ 110 h 785"/>
                  <a:gd name="T16" fmla="*/ 194 w 461"/>
                  <a:gd name="T17" fmla="*/ 24 h 785"/>
                  <a:gd name="T18" fmla="*/ 147 w 461"/>
                  <a:gd name="T19" fmla="*/ 0 h 785"/>
                  <a:gd name="T20" fmla="*/ 158 w 461"/>
                  <a:gd name="T21" fmla="*/ 29 h 785"/>
                  <a:gd name="T22" fmla="*/ 68 w 461"/>
                  <a:gd name="T23" fmla="*/ 97 h 785"/>
                  <a:gd name="T24" fmla="*/ 108 w 461"/>
                  <a:gd name="T25" fmla="*/ 155 h 785"/>
                  <a:gd name="T26" fmla="*/ 66 w 461"/>
                  <a:gd name="T27" fmla="*/ 187 h 785"/>
                  <a:gd name="T28" fmla="*/ 26 w 461"/>
                  <a:gd name="T29" fmla="*/ 202 h 785"/>
                  <a:gd name="T30" fmla="*/ 0 w 461"/>
                  <a:gd name="T31" fmla="*/ 278 h 785"/>
                  <a:gd name="T32" fmla="*/ 65 w 461"/>
                  <a:gd name="T33" fmla="*/ 358 h 785"/>
                  <a:gd name="T34" fmla="*/ 66 w 461"/>
                  <a:gd name="T35" fmla="*/ 359 h 785"/>
                  <a:gd name="T36" fmla="*/ 114 w 461"/>
                  <a:gd name="T37" fmla="*/ 348 h 785"/>
                  <a:gd name="T38" fmla="*/ 130 w 461"/>
                  <a:gd name="T39" fmla="*/ 384 h 785"/>
                  <a:gd name="T40" fmla="*/ 115 w 461"/>
                  <a:gd name="T41" fmla="*/ 426 h 785"/>
                  <a:gd name="T42" fmla="*/ 146 w 461"/>
                  <a:gd name="T43" fmla="*/ 439 h 785"/>
                  <a:gd name="T44" fmla="*/ 168 w 461"/>
                  <a:gd name="T45" fmla="*/ 494 h 785"/>
                  <a:gd name="T46" fmla="*/ 141 w 461"/>
                  <a:gd name="T47" fmla="*/ 543 h 785"/>
                  <a:gd name="T48" fmla="*/ 121 w 461"/>
                  <a:gd name="T49" fmla="*/ 602 h 785"/>
                  <a:gd name="T50" fmla="*/ 130 w 461"/>
                  <a:gd name="T51" fmla="*/ 668 h 785"/>
                  <a:gd name="T52" fmla="*/ 156 w 461"/>
                  <a:gd name="T53" fmla="*/ 733 h 785"/>
                  <a:gd name="T54" fmla="*/ 218 w 461"/>
                  <a:gd name="T55" fmla="*/ 780 h 785"/>
                  <a:gd name="T56" fmla="*/ 245 w 461"/>
                  <a:gd name="T57" fmla="*/ 785 h 785"/>
                  <a:gd name="T58" fmla="*/ 272 w 461"/>
                  <a:gd name="T59" fmla="*/ 760 h 785"/>
                  <a:gd name="T60" fmla="*/ 390 w 461"/>
                  <a:gd name="T61" fmla="*/ 705 h 785"/>
                  <a:gd name="T62" fmla="*/ 430 w 461"/>
                  <a:gd name="T63" fmla="*/ 720 h 785"/>
                  <a:gd name="T64" fmla="*/ 461 w 461"/>
                  <a:gd name="T65" fmla="*/ 711 h 785"/>
                  <a:gd name="T66" fmla="*/ 459 w 461"/>
                  <a:gd name="T67" fmla="*/ 710 h 785"/>
                  <a:gd name="T68" fmla="*/ 424 w 461"/>
                  <a:gd name="T69" fmla="*/ 686 h 785"/>
                  <a:gd name="T70" fmla="*/ 379 w 461"/>
                  <a:gd name="T71" fmla="*/ 560 h 785"/>
                  <a:gd name="T72" fmla="*/ 356 w 461"/>
                  <a:gd name="T73" fmla="*/ 556 h 785"/>
                  <a:gd name="T74" fmla="*/ 311 w 461"/>
                  <a:gd name="T75" fmla="*/ 474 h 785"/>
                  <a:gd name="T76" fmla="*/ 320 w 461"/>
                  <a:gd name="T77" fmla="*/ 384 h 785"/>
                  <a:gd name="T78" fmla="*/ 383 w 461"/>
                  <a:gd name="T79" fmla="*/ 375 h 785"/>
                  <a:gd name="T80" fmla="*/ 402 w 461"/>
                  <a:gd name="T81" fmla="*/ 357 h 785"/>
                  <a:gd name="T82" fmla="*/ 385 w 461"/>
                  <a:gd name="T83" fmla="*/ 341 h 785"/>
                  <a:gd name="T84" fmla="*/ 407 w 461"/>
                  <a:gd name="T85" fmla="*/ 290 h 785"/>
                  <a:gd name="T86" fmla="*/ 391 w 461"/>
                  <a:gd name="T87" fmla="*/ 243 h 7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461" h="785">
                    <a:moveTo>
                      <a:pt x="391" y="243"/>
                    </a:moveTo>
                    <a:lnTo>
                      <a:pt x="371" y="243"/>
                    </a:lnTo>
                    <a:lnTo>
                      <a:pt x="343" y="202"/>
                    </a:lnTo>
                    <a:lnTo>
                      <a:pt x="292" y="182"/>
                    </a:lnTo>
                    <a:lnTo>
                      <a:pt x="261" y="231"/>
                    </a:lnTo>
                    <a:lnTo>
                      <a:pt x="271" y="176"/>
                    </a:lnTo>
                    <a:lnTo>
                      <a:pt x="283" y="148"/>
                    </a:lnTo>
                    <a:lnTo>
                      <a:pt x="273" y="110"/>
                    </a:lnTo>
                    <a:lnTo>
                      <a:pt x="194" y="24"/>
                    </a:lnTo>
                    <a:lnTo>
                      <a:pt x="147" y="0"/>
                    </a:lnTo>
                    <a:lnTo>
                      <a:pt x="158" y="29"/>
                    </a:lnTo>
                    <a:lnTo>
                      <a:pt x="68" y="97"/>
                    </a:lnTo>
                    <a:lnTo>
                      <a:pt x="108" y="155"/>
                    </a:lnTo>
                    <a:lnTo>
                      <a:pt x="66" y="187"/>
                    </a:lnTo>
                    <a:lnTo>
                      <a:pt x="26" y="202"/>
                    </a:lnTo>
                    <a:lnTo>
                      <a:pt x="0" y="278"/>
                    </a:lnTo>
                    <a:lnTo>
                      <a:pt x="65" y="358"/>
                    </a:lnTo>
                    <a:lnTo>
                      <a:pt x="66" y="359"/>
                    </a:lnTo>
                    <a:lnTo>
                      <a:pt x="114" y="348"/>
                    </a:lnTo>
                    <a:lnTo>
                      <a:pt x="130" y="384"/>
                    </a:lnTo>
                    <a:lnTo>
                      <a:pt x="115" y="426"/>
                    </a:lnTo>
                    <a:lnTo>
                      <a:pt x="146" y="439"/>
                    </a:lnTo>
                    <a:lnTo>
                      <a:pt x="168" y="494"/>
                    </a:lnTo>
                    <a:lnTo>
                      <a:pt x="141" y="543"/>
                    </a:lnTo>
                    <a:lnTo>
                      <a:pt x="121" y="602"/>
                    </a:lnTo>
                    <a:lnTo>
                      <a:pt x="130" y="668"/>
                    </a:lnTo>
                    <a:lnTo>
                      <a:pt x="156" y="733"/>
                    </a:lnTo>
                    <a:lnTo>
                      <a:pt x="218" y="780"/>
                    </a:lnTo>
                    <a:lnTo>
                      <a:pt x="245" y="785"/>
                    </a:lnTo>
                    <a:lnTo>
                      <a:pt x="272" y="760"/>
                    </a:lnTo>
                    <a:lnTo>
                      <a:pt x="390" y="705"/>
                    </a:lnTo>
                    <a:lnTo>
                      <a:pt x="430" y="720"/>
                    </a:lnTo>
                    <a:lnTo>
                      <a:pt x="461" y="711"/>
                    </a:lnTo>
                    <a:lnTo>
                      <a:pt x="459" y="710"/>
                    </a:lnTo>
                    <a:lnTo>
                      <a:pt x="424" y="686"/>
                    </a:lnTo>
                    <a:lnTo>
                      <a:pt x="379" y="560"/>
                    </a:lnTo>
                    <a:lnTo>
                      <a:pt x="356" y="556"/>
                    </a:lnTo>
                    <a:lnTo>
                      <a:pt x="311" y="474"/>
                    </a:lnTo>
                    <a:lnTo>
                      <a:pt x="320" y="384"/>
                    </a:lnTo>
                    <a:lnTo>
                      <a:pt x="383" y="375"/>
                    </a:lnTo>
                    <a:lnTo>
                      <a:pt x="402" y="357"/>
                    </a:lnTo>
                    <a:lnTo>
                      <a:pt x="385" y="341"/>
                    </a:lnTo>
                    <a:lnTo>
                      <a:pt x="407" y="290"/>
                    </a:lnTo>
                    <a:lnTo>
                      <a:pt x="391" y="24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2" name="Freeform 318">
                <a:extLst>
                  <a:ext uri="{FF2B5EF4-FFF2-40B4-BE49-F238E27FC236}">
                    <a16:creationId xmlns:a16="http://schemas.microsoft.com/office/drawing/2014/main" id="{341E5167-6230-4EE9-AA80-16080A37759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8" y="2310"/>
                <a:ext cx="933" cy="1056"/>
              </a:xfrm>
              <a:custGeom>
                <a:avLst/>
                <a:gdLst>
                  <a:gd name="T0" fmla="*/ 1173 w 3731"/>
                  <a:gd name="T1" fmla="*/ 107 h 4225"/>
                  <a:gd name="T2" fmla="*/ 862 w 3731"/>
                  <a:gd name="T3" fmla="*/ 109 h 4225"/>
                  <a:gd name="T4" fmla="*/ 899 w 3731"/>
                  <a:gd name="T5" fmla="*/ 420 h 4225"/>
                  <a:gd name="T6" fmla="*/ 661 w 3731"/>
                  <a:gd name="T7" fmla="*/ 438 h 4225"/>
                  <a:gd name="T8" fmla="*/ 534 w 3731"/>
                  <a:gd name="T9" fmla="*/ 359 h 4225"/>
                  <a:gd name="T10" fmla="*/ 398 w 3731"/>
                  <a:gd name="T11" fmla="*/ 448 h 4225"/>
                  <a:gd name="T12" fmla="*/ 351 w 3731"/>
                  <a:gd name="T13" fmla="*/ 565 h 4225"/>
                  <a:gd name="T14" fmla="*/ 403 w 3731"/>
                  <a:gd name="T15" fmla="*/ 795 h 4225"/>
                  <a:gd name="T16" fmla="*/ 284 w 3731"/>
                  <a:gd name="T17" fmla="*/ 1030 h 4225"/>
                  <a:gd name="T18" fmla="*/ 83 w 3731"/>
                  <a:gd name="T19" fmla="*/ 1150 h 4225"/>
                  <a:gd name="T20" fmla="*/ 26 w 3731"/>
                  <a:gd name="T21" fmla="*/ 1366 h 4225"/>
                  <a:gd name="T22" fmla="*/ 173 w 3731"/>
                  <a:gd name="T23" fmla="*/ 1606 h 4225"/>
                  <a:gd name="T24" fmla="*/ 331 w 3731"/>
                  <a:gd name="T25" fmla="*/ 1655 h 4225"/>
                  <a:gd name="T26" fmla="*/ 518 w 3731"/>
                  <a:gd name="T27" fmla="*/ 1779 h 4225"/>
                  <a:gd name="T28" fmla="*/ 674 w 3731"/>
                  <a:gd name="T29" fmla="*/ 1689 h 4225"/>
                  <a:gd name="T30" fmla="*/ 839 w 3731"/>
                  <a:gd name="T31" fmla="*/ 1676 h 4225"/>
                  <a:gd name="T32" fmla="*/ 883 w 3731"/>
                  <a:gd name="T33" fmla="*/ 1873 h 4225"/>
                  <a:gd name="T34" fmla="*/ 1064 w 3731"/>
                  <a:gd name="T35" fmla="*/ 1941 h 4225"/>
                  <a:gd name="T36" fmla="*/ 1330 w 3731"/>
                  <a:gd name="T37" fmla="*/ 2116 h 4225"/>
                  <a:gd name="T38" fmla="*/ 1396 w 3731"/>
                  <a:gd name="T39" fmla="*/ 2340 h 4225"/>
                  <a:gd name="T40" fmla="*/ 1566 w 3731"/>
                  <a:gd name="T41" fmla="*/ 2461 h 4225"/>
                  <a:gd name="T42" fmla="*/ 1617 w 3731"/>
                  <a:gd name="T43" fmla="*/ 2718 h 4225"/>
                  <a:gd name="T44" fmla="*/ 1723 w 3731"/>
                  <a:gd name="T45" fmla="*/ 2991 h 4225"/>
                  <a:gd name="T46" fmla="*/ 2020 w 3731"/>
                  <a:gd name="T47" fmla="*/ 3174 h 4225"/>
                  <a:gd name="T48" fmla="*/ 2097 w 3731"/>
                  <a:gd name="T49" fmla="*/ 3510 h 4225"/>
                  <a:gd name="T50" fmla="*/ 1961 w 3731"/>
                  <a:gd name="T51" fmla="*/ 3897 h 4225"/>
                  <a:gd name="T52" fmla="*/ 2239 w 3731"/>
                  <a:gd name="T53" fmla="*/ 4164 h 4225"/>
                  <a:gd name="T54" fmla="*/ 2329 w 3731"/>
                  <a:gd name="T55" fmla="*/ 4022 h 4225"/>
                  <a:gd name="T56" fmla="*/ 2448 w 3731"/>
                  <a:gd name="T57" fmla="*/ 3834 h 4225"/>
                  <a:gd name="T58" fmla="*/ 2461 w 3731"/>
                  <a:gd name="T59" fmla="*/ 3914 h 4225"/>
                  <a:gd name="T60" fmla="*/ 2583 w 3731"/>
                  <a:gd name="T61" fmla="*/ 3495 h 4225"/>
                  <a:gd name="T62" fmla="*/ 2766 w 3731"/>
                  <a:gd name="T63" fmla="*/ 3172 h 4225"/>
                  <a:gd name="T64" fmla="*/ 2898 w 3731"/>
                  <a:gd name="T65" fmla="*/ 3083 h 4225"/>
                  <a:gd name="T66" fmla="*/ 3153 w 3731"/>
                  <a:gd name="T67" fmla="*/ 3042 h 4225"/>
                  <a:gd name="T68" fmla="*/ 3242 w 3731"/>
                  <a:gd name="T69" fmla="*/ 2830 h 4225"/>
                  <a:gd name="T70" fmla="*/ 3321 w 3731"/>
                  <a:gd name="T71" fmla="*/ 2586 h 4225"/>
                  <a:gd name="T72" fmla="*/ 3383 w 3731"/>
                  <a:gd name="T73" fmla="*/ 2278 h 4225"/>
                  <a:gd name="T74" fmla="*/ 3385 w 3731"/>
                  <a:gd name="T75" fmla="*/ 1939 h 4225"/>
                  <a:gd name="T76" fmla="*/ 3632 w 3731"/>
                  <a:gd name="T77" fmla="*/ 1653 h 4225"/>
                  <a:gd name="T78" fmla="*/ 3697 w 3731"/>
                  <a:gd name="T79" fmla="*/ 1248 h 4225"/>
                  <a:gd name="T80" fmla="*/ 3497 w 3731"/>
                  <a:gd name="T81" fmla="*/ 1101 h 4225"/>
                  <a:gd name="T82" fmla="*/ 3119 w 3731"/>
                  <a:gd name="T83" fmla="*/ 887 h 4225"/>
                  <a:gd name="T84" fmla="*/ 2806 w 3731"/>
                  <a:gd name="T85" fmla="*/ 890 h 4225"/>
                  <a:gd name="T86" fmla="*/ 2754 w 3731"/>
                  <a:gd name="T87" fmla="*/ 736 h 4225"/>
                  <a:gd name="T88" fmla="*/ 2476 w 3731"/>
                  <a:gd name="T89" fmla="*/ 646 h 4225"/>
                  <a:gd name="T90" fmla="*/ 2328 w 3731"/>
                  <a:gd name="T91" fmla="*/ 767 h 4225"/>
                  <a:gd name="T92" fmla="*/ 2225 w 3731"/>
                  <a:gd name="T93" fmla="*/ 587 h 4225"/>
                  <a:gd name="T94" fmla="*/ 2105 w 3731"/>
                  <a:gd name="T95" fmla="*/ 679 h 4225"/>
                  <a:gd name="T96" fmla="*/ 2264 w 3731"/>
                  <a:gd name="T97" fmla="*/ 379 h 4225"/>
                  <a:gd name="T98" fmla="*/ 2138 w 3731"/>
                  <a:gd name="T99" fmla="*/ 108 h 4225"/>
                  <a:gd name="T100" fmla="*/ 1909 w 3731"/>
                  <a:gd name="T101" fmla="*/ 318 h 4225"/>
                  <a:gd name="T102" fmla="*/ 1692 w 3731"/>
                  <a:gd name="T103" fmla="*/ 329 h 4225"/>
                  <a:gd name="T104" fmla="*/ 1584 w 3731"/>
                  <a:gd name="T105" fmla="*/ 357 h 4225"/>
                  <a:gd name="T106" fmla="*/ 1315 w 3731"/>
                  <a:gd name="T107" fmla="*/ 254 h 4225"/>
                  <a:gd name="T108" fmla="*/ 1308 w 3731"/>
                  <a:gd name="T109" fmla="*/ 0 h 42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3731" h="4225">
                    <a:moveTo>
                      <a:pt x="1308" y="0"/>
                    </a:moveTo>
                    <a:lnTo>
                      <a:pt x="1260" y="11"/>
                    </a:lnTo>
                    <a:lnTo>
                      <a:pt x="1259" y="10"/>
                    </a:lnTo>
                    <a:lnTo>
                      <a:pt x="1262" y="48"/>
                    </a:lnTo>
                    <a:lnTo>
                      <a:pt x="1228" y="82"/>
                    </a:lnTo>
                    <a:lnTo>
                      <a:pt x="1173" y="107"/>
                    </a:lnTo>
                    <a:lnTo>
                      <a:pt x="1061" y="134"/>
                    </a:lnTo>
                    <a:lnTo>
                      <a:pt x="1052" y="198"/>
                    </a:lnTo>
                    <a:lnTo>
                      <a:pt x="1015" y="148"/>
                    </a:lnTo>
                    <a:lnTo>
                      <a:pt x="938" y="146"/>
                    </a:lnTo>
                    <a:lnTo>
                      <a:pt x="923" y="123"/>
                    </a:lnTo>
                    <a:lnTo>
                      <a:pt x="862" y="109"/>
                    </a:lnTo>
                    <a:lnTo>
                      <a:pt x="912" y="185"/>
                    </a:lnTo>
                    <a:lnTo>
                      <a:pt x="936" y="311"/>
                    </a:lnTo>
                    <a:lnTo>
                      <a:pt x="999" y="310"/>
                    </a:lnTo>
                    <a:lnTo>
                      <a:pt x="985" y="339"/>
                    </a:lnTo>
                    <a:lnTo>
                      <a:pt x="938" y="358"/>
                    </a:lnTo>
                    <a:lnTo>
                      <a:pt x="899" y="420"/>
                    </a:lnTo>
                    <a:lnTo>
                      <a:pt x="849" y="438"/>
                    </a:lnTo>
                    <a:lnTo>
                      <a:pt x="781" y="499"/>
                    </a:lnTo>
                    <a:lnTo>
                      <a:pt x="781" y="463"/>
                    </a:lnTo>
                    <a:lnTo>
                      <a:pt x="726" y="490"/>
                    </a:lnTo>
                    <a:lnTo>
                      <a:pt x="682" y="469"/>
                    </a:lnTo>
                    <a:lnTo>
                      <a:pt x="661" y="438"/>
                    </a:lnTo>
                    <a:lnTo>
                      <a:pt x="661" y="440"/>
                    </a:lnTo>
                    <a:lnTo>
                      <a:pt x="635" y="447"/>
                    </a:lnTo>
                    <a:lnTo>
                      <a:pt x="614" y="348"/>
                    </a:lnTo>
                    <a:lnTo>
                      <a:pt x="602" y="343"/>
                    </a:lnTo>
                    <a:lnTo>
                      <a:pt x="559" y="381"/>
                    </a:lnTo>
                    <a:lnTo>
                      <a:pt x="534" y="359"/>
                    </a:lnTo>
                    <a:lnTo>
                      <a:pt x="524" y="386"/>
                    </a:lnTo>
                    <a:lnTo>
                      <a:pt x="413" y="386"/>
                    </a:lnTo>
                    <a:lnTo>
                      <a:pt x="378" y="379"/>
                    </a:lnTo>
                    <a:lnTo>
                      <a:pt x="367" y="404"/>
                    </a:lnTo>
                    <a:lnTo>
                      <a:pt x="372" y="458"/>
                    </a:lnTo>
                    <a:lnTo>
                      <a:pt x="398" y="448"/>
                    </a:lnTo>
                    <a:lnTo>
                      <a:pt x="438" y="472"/>
                    </a:lnTo>
                    <a:lnTo>
                      <a:pt x="439" y="505"/>
                    </a:lnTo>
                    <a:lnTo>
                      <a:pt x="410" y="495"/>
                    </a:lnTo>
                    <a:lnTo>
                      <a:pt x="377" y="502"/>
                    </a:lnTo>
                    <a:lnTo>
                      <a:pt x="354" y="514"/>
                    </a:lnTo>
                    <a:lnTo>
                      <a:pt x="351" y="565"/>
                    </a:lnTo>
                    <a:lnTo>
                      <a:pt x="357" y="597"/>
                    </a:lnTo>
                    <a:lnTo>
                      <a:pt x="397" y="633"/>
                    </a:lnTo>
                    <a:lnTo>
                      <a:pt x="401" y="665"/>
                    </a:lnTo>
                    <a:lnTo>
                      <a:pt x="414" y="685"/>
                    </a:lnTo>
                    <a:lnTo>
                      <a:pt x="417" y="731"/>
                    </a:lnTo>
                    <a:lnTo>
                      <a:pt x="403" y="795"/>
                    </a:lnTo>
                    <a:lnTo>
                      <a:pt x="373" y="1014"/>
                    </a:lnTo>
                    <a:lnTo>
                      <a:pt x="367" y="1030"/>
                    </a:lnTo>
                    <a:lnTo>
                      <a:pt x="361" y="1046"/>
                    </a:lnTo>
                    <a:lnTo>
                      <a:pt x="339" y="1030"/>
                    </a:lnTo>
                    <a:lnTo>
                      <a:pt x="316" y="1019"/>
                    </a:lnTo>
                    <a:lnTo>
                      <a:pt x="284" y="1030"/>
                    </a:lnTo>
                    <a:lnTo>
                      <a:pt x="267" y="1049"/>
                    </a:lnTo>
                    <a:lnTo>
                      <a:pt x="190" y="1057"/>
                    </a:lnTo>
                    <a:lnTo>
                      <a:pt x="148" y="1090"/>
                    </a:lnTo>
                    <a:lnTo>
                      <a:pt x="122" y="1114"/>
                    </a:lnTo>
                    <a:lnTo>
                      <a:pt x="95" y="1124"/>
                    </a:lnTo>
                    <a:lnTo>
                      <a:pt x="83" y="1150"/>
                    </a:lnTo>
                    <a:lnTo>
                      <a:pt x="86" y="1189"/>
                    </a:lnTo>
                    <a:lnTo>
                      <a:pt x="70" y="1222"/>
                    </a:lnTo>
                    <a:lnTo>
                      <a:pt x="77" y="1274"/>
                    </a:lnTo>
                    <a:lnTo>
                      <a:pt x="31" y="1303"/>
                    </a:lnTo>
                    <a:lnTo>
                      <a:pt x="17" y="1332"/>
                    </a:lnTo>
                    <a:lnTo>
                      <a:pt x="26" y="1366"/>
                    </a:lnTo>
                    <a:lnTo>
                      <a:pt x="2" y="1374"/>
                    </a:lnTo>
                    <a:lnTo>
                      <a:pt x="0" y="1387"/>
                    </a:lnTo>
                    <a:lnTo>
                      <a:pt x="70" y="1507"/>
                    </a:lnTo>
                    <a:lnTo>
                      <a:pt x="105" y="1548"/>
                    </a:lnTo>
                    <a:lnTo>
                      <a:pt x="89" y="1589"/>
                    </a:lnTo>
                    <a:lnTo>
                      <a:pt x="173" y="1606"/>
                    </a:lnTo>
                    <a:lnTo>
                      <a:pt x="187" y="1655"/>
                    </a:lnTo>
                    <a:lnTo>
                      <a:pt x="255" y="1660"/>
                    </a:lnTo>
                    <a:lnTo>
                      <a:pt x="295" y="1637"/>
                    </a:lnTo>
                    <a:lnTo>
                      <a:pt x="339" y="1595"/>
                    </a:lnTo>
                    <a:lnTo>
                      <a:pt x="340" y="1627"/>
                    </a:lnTo>
                    <a:lnTo>
                      <a:pt x="331" y="1655"/>
                    </a:lnTo>
                    <a:lnTo>
                      <a:pt x="339" y="1762"/>
                    </a:lnTo>
                    <a:lnTo>
                      <a:pt x="372" y="1773"/>
                    </a:lnTo>
                    <a:lnTo>
                      <a:pt x="413" y="1757"/>
                    </a:lnTo>
                    <a:lnTo>
                      <a:pt x="441" y="1759"/>
                    </a:lnTo>
                    <a:lnTo>
                      <a:pt x="517" y="1763"/>
                    </a:lnTo>
                    <a:lnTo>
                      <a:pt x="518" y="1779"/>
                    </a:lnTo>
                    <a:lnTo>
                      <a:pt x="549" y="1772"/>
                    </a:lnTo>
                    <a:lnTo>
                      <a:pt x="567" y="1756"/>
                    </a:lnTo>
                    <a:lnTo>
                      <a:pt x="581" y="1730"/>
                    </a:lnTo>
                    <a:lnTo>
                      <a:pt x="616" y="1730"/>
                    </a:lnTo>
                    <a:lnTo>
                      <a:pt x="630" y="1706"/>
                    </a:lnTo>
                    <a:lnTo>
                      <a:pt x="674" y="1689"/>
                    </a:lnTo>
                    <a:lnTo>
                      <a:pt x="706" y="1649"/>
                    </a:lnTo>
                    <a:lnTo>
                      <a:pt x="771" y="1632"/>
                    </a:lnTo>
                    <a:lnTo>
                      <a:pt x="813" y="1637"/>
                    </a:lnTo>
                    <a:lnTo>
                      <a:pt x="822" y="1621"/>
                    </a:lnTo>
                    <a:lnTo>
                      <a:pt x="839" y="1639"/>
                    </a:lnTo>
                    <a:lnTo>
                      <a:pt x="839" y="1676"/>
                    </a:lnTo>
                    <a:lnTo>
                      <a:pt x="827" y="1719"/>
                    </a:lnTo>
                    <a:lnTo>
                      <a:pt x="846" y="1756"/>
                    </a:lnTo>
                    <a:lnTo>
                      <a:pt x="836" y="1788"/>
                    </a:lnTo>
                    <a:lnTo>
                      <a:pt x="860" y="1842"/>
                    </a:lnTo>
                    <a:lnTo>
                      <a:pt x="876" y="1855"/>
                    </a:lnTo>
                    <a:lnTo>
                      <a:pt x="883" y="1873"/>
                    </a:lnTo>
                    <a:lnTo>
                      <a:pt x="922" y="1893"/>
                    </a:lnTo>
                    <a:lnTo>
                      <a:pt x="951" y="1927"/>
                    </a:lnTo>
                    <a:lnTo>
                      <a:pt x="987" y="1933"/>
                    </a:lnTo>
                    <a:lnTo>
                      <a:pt x="1014" y="1924"/>
                    </a:lnTo>
                    <a:lnTo>
                      <a:pt x="1043" y="1949"/>
                    </a:lnTo>
                    <a:lnTo>
                      <a:pt x="1064" y="1941"/>
                    </a:lnTo>
                    <a:lnTo>
                      <a:pt x="1093" y="1979"/>
                    </a:lnTo>
                    <a:lnTo>
                      <a:pt x="1158" y="1998"/>
                    </a:lnTo>
                    <a:lnTo>
                      <a:pt x="1192" y="2040"/>
                    </a:lnTo>
                    <a:lnTo>
                      <a:pt x="1261" y="2038"/>
                    </a:lnTo>
                    <a:lnTo>
                      <a:pt x="1330" y="2078"/>
                    </a:lnTo>
                    <a:lnTo>
                      <a:pt x="1330" y="2116"/>
                    </a:lnTo>
                    <a:lnTo>
                      <a:pt x="1359" y="2205"/>
                    </a:lnTo>
                    <a:lnTo>
                      <a:pt x="1329" y="2211"/>
                    </a:lnTo>
                    <a:lnTo>
                      <a:pt x="1340" y="2230"/>
                    </a:lnTo>
                    <a:lnTo>
                      <a:pt x="1366" y="2263"/>
                    </a:lnTo>
                    <a:lnTo>
                      <a:pt x="1375" y="2325"/>
                    </a:lnTo>
                    <a:lnTo>
                      <a:pt x="1396" y="2340"/>
                    </a:lnTo>
                    <a:lnTo>
                      <a:pt x="1511" y="2345"/>
                    </a:lnTo>
                    <a:lnTo>
                      <a:pt x="1548" y="2339"/>
                    </a:lnTo>
                    <a:lnTo>
                      <a:pt x="1550" y="2351"/>
                    </a:lnTo>
                    <a:lnTo>
                      <a:pt x="1539" y="2371"/>
                    </a:lnTo>
                    <a:lnTo>
                      <a:pt x="1548" y="2416"/>
                    </a:lnTo>
                    <a:lnTo>
                      <a:pt x="1566" y="2461"/>
                    </a:lnTo>
                    <a:lnTo>
                      <a:pt x="1610" y="2469"/>
                    </a:lnTo>
                    <a:lnTo>
                      <a:pt x="1643" y="2548"/>
                    </a:lnTo>
                    <a:lnTo>
                      <a:pt x="1628" y="2607"/>
                    </a:lnTo>
                    <a:lnTo>
                      <a:pt x="1634" y="2630"/>
                    </a:lnTo>
                    <a:lnTo>
                      <a:pt x="1610" y="2678"/>
                    </a:lnTo>
                    <a:lnTo>
                      <a:pt x="1617" y="2718"/>
                    </a:lnTo>
                    <a:lnTo>
                      <a:pt x="1637" y="2735"/>
                    </a:lnTo>
                    <a:lnTo>
                      <a:pt x="1607" y="2752"/>
                    </a:lnTo>
                    <a:lnTo>
                      <a:pt x="1612" y="2771"/>
                    </a:lnTo>
                    <a:lnTo>
                      <a:pt x="1649" y="2845"/>
                    </a:lnTo>
                    <a:lnTo>
                      <a:pt x="1643" y="2961"/>
                    </a:lnTo>
                    <a:lnTo>
                      <a:pt x="1723" y="2991"/>
                    </a:lnTo>
                    <a:lnTo>
                      <a:pt x="1764" y="2991"/>
                    </a:lnTo>
                    <a:lnTo>
                      <a:pt x="1785" y="2969"/>
                    </a:lnTo>
                    <a:lnTo>
                      <a:pt x="1854" y="3000"/>
                    </a:lnTo>
                    <a:lnTo>
                      <a:pt x="1917" y="3173"/>
                    </a:lnTo>
                    <a:lnTo>
                      <a:pt x="1977" y="3155"/>
                    </a:lnTo>
                    <a:lnTo>
                      <a:pt x="2020" y="3174"/>
                    </a:lnTo>
                    <a:lnTo>
                      <a:pt x="1999" y="3345"/>
                    </a:lnTo>
                    <a:lnTo>
                      <a:pt x="2000" y="3351"/>
                    </a:lnTo>
                    <a:lnTo>
                      <a:pt x="2058" y="3342"/>
                    </a:lnTo>
                    <a:lnTo>
                      <a:pt x="2089" y="3384"/>
                    </a:lnTo>
                    <a:lnTo>
                      <a:pt x="2102" y="3460"/>
                    </a:lnTo>
                    <a:lnTo>
                      <a:pt x="2097" y="3510"/>
                    </a:lnTo>
                    <a:lnTo>
                      <a:pt x="1932" y="3647"/>
                    </a:lnTo>
                    <a:lnTo>
                      <a:pt x="1862" y="3777"/>
                    </a:lnTo>
                    <a:lnTo>
                      <a:pt x="1809" y="3840"/>
                    </a:lnTo>
                    <a:lnTo>
                      <a:pt x="1831" y="3857"/>
                    </a:lnTo>
                    <a:lnTo>
                      <a:pt x="1867" y="3829"/>
                    </a:lnTo>
                    <a:lnTo>
                      <a:pt x="1961" y="3897"/>
                    </a:lnTo>
                    <a:lnTo>
                      <a:pt x="1966" y="3936"/>
                    </a:lnTo>
                    <a:lnTo>
                      <a:pt x="2002" y="3920"/>
                    </a:lnTo>
                    <a:lnTo>
                      <a:pt x="2141" y="4016"/>
                    </a:lnTo>
                    <a:lnTo>
                      <a:pt x="2192" y="4037"/>
                    </a:lnTo>
                    <a:lnTo>
                      <a:pt x="2262" y="4114"/>
                    </a:lnTo>
                    <a:lnTo>
                      <a:pt x="2239" y="4164"/>
                    </a:lnTo>
                    <a:lnTo>
                      <a:pt x="2261" y="4225"/>
                    </a:lnTo>
                    <a:lnTo>
                      <a:pt x="2312" y="4170"/>
                    </a:lnTo>
                    <a:lnTo>
                      <a:pt x="2323" y="4136"/>
                    </a:lnTo>
                    <a:lnTo>
                      <a:pt x="2327" y="4099"/>
                    </a:lnTo>
                    <a:lnTo>
                      <a:pt x="2339" y="4053"/>
                    </a:lnTo>
                    <a:lnTo>
                      <a:pt x="2329" y="4022"/>
                    </a:lnTo>
                    <a:lnTo>
                      <a:pt x="2345" y="3969"/>
                    </a:lnTo>
                    <a:lnTo>
                      <a:pt x="2382" y="3944"/>
                    </a:lnTo>
                    <a:lnTo>
                      <a:pt x="2391" y="3871"/>
                    </a:lnTo>
                    <a:lnTo>
                      <a:pt x="2386" y="3833"/>
                    </a:lnTo>
                    <a:lnTo>
                      <a:pt x="2418" y="3864"/>
                    </a:lnTo>
                    <a:lnTo>
                      <a:pt x="2448" y="3834"/>
                    </a:lnTo>
                    <a:lnTo>
                      <a:pt x="2454" y="3865"/>
                    </a:lnTo>
                    <a:lnTo>
                      <a:pt x="2431" y="3932"/>
                    </a:lnTo>
                    <a:lnTo>
                      <a:pt x="2355" y="4025"/>
                    </a:lnTo>
                    <a:lnTo>
                      <a:pt x="2354" y="4050"/>
                    </a:lnTo>
                    <a:lnTo>
                      <a:pt x="2437" y="3963"/>
                    </a:lnTo>
                    <a:lnTo>
                      <a:pt x="2461" y="3914"/>
                    </a:lnTo>
                    <a:lnTo>
                      <a:pt x="2505" y="3765"/>
                    </a:lnTo>
                    <a:lnTo>
                      <a:pt x="2537" y="3707"/>
                    </a:lnTo>
                    <a:lnTo>
                      <a:pt x="2586" y="3666"/>
                    </a:lnTo>
                    <a:lnTo>
                      <a:pt x="2605" y="3548"/>
                    </a:lnTo>
                    <a:lnTo>
                      <a:pt x="2586" y="3548"/>
                    </a:lnTo>
                    <a:lnTo>
                      <a:pt x="2583" y="3495"/>
                    </a:lnTo>
                    <a:lnTo>
                      <a:pt x="2562" y="3453"/>
                    </a:lnTo>
                    <a:lnTo>
                      <a:pt x="2567" y="3372"/>
                    </a:lnTo>
                    <a:lnTo>
                      <a:pt x="2578" y="3346"/>
                    </a:lnTo>
                    <a:lnTo>
                      <a:pt x="2637" y="3254"/>
                    </a:lnTo>
                    <a:lnTo>
                      <a:pt x="2745" y="3174"/>
                    </a:lnTo>
                    <a:lnTo>
                      <a:pt x="2766" y="3172"/>
                    </a:lnTo>
                    <a:lnTo>
                      <a:pt x="2783" y="3147"/>
                    </a:lnTo>
                    <a:lnTo>
                      <a:pt x="2839" y="3155"/>
                    </a:lnTo>
                    <a:lnTo>
                      <a:pt x="2839" y="3129"/>
                    </a:lnTo>
                    <a:lnTo>
                      <a:pt x="2883" y="3101"/>
                    </a:lnTo>
                    <a:lnTo>
                      <a:pt x="2914" y="3100"/>
                    </a:lnTo>
                    <a:lnTo>
                      <a:pt x="2898" y="3083"/>
                    </a:lnTo>
                    <a:lnTo>
                      <a:pt x="2907" y="3061"/>
                    </a:lnTo>
                    <a:lnTo>
                      <a:pt x="2977" y="3049"/>
                    </a:lnTo>
                    <a:lnTo>
                      <a:pt x="2999" y="3067"/>
                    </a:lnTo>
                    <a:lnTo>
                      <a:pt x="3127" y="3051"/>
                    </a:lnTo>
                    <a:lnTo>
                      <a:pt x="3140" y="3061"/>
                    </a:lnTo>
                    <a:lnTo>
                      <a:pt x="3153" y="3042"/>
                    </a:lnTo>
                    <a:lnTo>
                      <a:pt x="3143" y="3020"/>
                    </a:lnTo>
                    <a:lnTo>
                      <a:pt x="3170" y="2984"/>
                    </a:lnTo>
                    <a:lnTo>
                      <a:pt x="3217" y="2966"/>
                    </a:lnTo>
                    <a:lnTo>
                      <a:pt x="3238" y="2937"/>
                    </a:lnTo>
                    <a:lnTo>
                      <a:pt x="3223" y="2917"/>
                    </a:lnTo>
                    <a:lnTo>
                      <a:pt x="3242" y="2830"/>
                    </a:lnTo>
                    <a:lnTo>
                      <a:pt x="3285" y="2793"/>
                    </a:lnTo>
                    <a:lnTo>
                      <a:pt x="3279" y="2772"/>
                    </a:lnTo>
                    <a:lnTo>
                      <a:pt x="3296" y="2755"/>
                    </a:lnTo>
                    <a:lnTo>
                      <a:pt x="3301" y="2718"/>
                    </a:lnTo>
                    <a:lnTo>
                      <a:pt x="3332" y="2684"/>
                    </a:lnTo>
                    <a:lnTo>
                      <a:pt x="3321" y="2586"/>
                    </a:lnTo>
                    <a:lnTo>
                      <a:pt x="3334" y="2523"/>
                    </a:lnTo>
                    <a:lnTo>
                      <a:pt x="3370" y="2482"/>
                    </a:lnTo>
                    <a:lnTo>
                      <a:pt x="3359" y="2446"/>
                    </a:lnTo>
                    <a:lnTo>
                      <a:pt x="3364" y="2386"/>
                    </a:lnTo>
                    <a:lnTo>
                      <a:pt x="3379" y="2324"/>
                    </a:lnTo>
                    <a:lnTo>
                      <a:pt x="3383" y="2278"/>
                    </a:lnTo>
                    <a:lnTo>
                      <a:pt x="3354" y="2178"/>
                    </a:lnTo>
                    <a:lnTo>
                      <a:pt x="3366" y="2090"/>
                    </a:lnTo>
                    <a:lnTo>
                      <a:pt x="3350" y="2035"/>
                    </a:lnTo>
                    <a:lnTo>
                      <a:pt x="3373" y="1979"/>
                    </a:lnTo>
                    <a:lnTo>
                      <a:pt x="3364" y="1965"/>
                    </a:lnTo>
                    <a:lnTo>
                      <a:pt x="3385" y="1939"/>
                    </a:lnTo>
                    <a:lnTo>
                      <a:pt x="3404" y="1976"/>
                    </a:lnTo>
                    <a:lnTo>
                      <a:pt x="3434" y="1965"/>
                    </a:lnTo>
                    <a:lnTo>
                      <a:pt x="3520" y="1774"/>
                    </a:lnTo>
                    <a:lnTo>
                      <a:pt x="3541" y="1743"/>
                    </a:lnTo>
                    <a:lnTo>
                      <a:pt x="3594" y="1704"/>
                    </a:lnTo>
                    <a:lnTo>
                      <a:pt x="3632" y="1653"/>
                    </a:lnTo>
                    <a:lnTo>
                      <a:pt x="3653" y="1613"/>
                    </a:lnTo>
                    <a:lnTo>
                      <a:pt x="3694" y="1561"/>
                    </a:lnTo>
                    <a:lnTo>
                      <a:pt x="3729" y="1428"/>
                    </a:lnTo>
                    <a:lnTo>
                      <a:pt x="3731" y="1374"/>
                    </a:lnTo>
                    <a:lnTo>
                      <a:pt x="3716" y="1285"/>
                    </a:lnTo>
                    <a:lnTo>
                      <a:pt x="3697" y="1248"/>
                    </a:lnTo>
                    <a:lnTo>
                      <a:pt x="3700" y="1223"/>
                    </a:lnTo>
                    <a:lnTo>
                      <a:pt x="3673" y="1149"/>
                    </a:lnTo>
                    <a:lnTo>
                      <a:pt x="3636" y="1124"/>
                    </a:lnTo>
                    <a:lnTo>
                      <a:pt x="3598" y="1122"/>
                    </a:lnTo>
                    <a:lnTo>
                      <a:pt x="3559" y="1130"/>
                    </a:lnTo>
                    <a:lnTo>
                      <a:pt x="3497" y="1101"/>
                    </a:lnTo>
                    <a:lnTo>
                      <a:pt x="3447" y="1062"/>
                    </a:lnTo>
                    <a:lnTo>
                      <a:pt x="3375" y="978"/>
                    </a:lnTo>
                    <a:lnTo>
                      <a:pt x="3332" y="955"/>
                    </a:lnTo>
                    <a:lnTo>
                      <a:pt x="3249" y="892"/>
                    </a:lnTo>
                    <a:lnTo>
                      <a:pt x="3206" y="875"/>
                    </a:lnTo>
                    <a:lnTo>
                      <a:pt x="3119" y="887"/>
                    </a:lnTo>
                    <a:lnTo>
                      <a:pt x="3109" y="900"/>
                    </a:lnTo>
                    <a:lnTo>
                      <a:pt x="3041" y="875"/>
                    </a:lnTo>
                    <a:lnTo>
                      <a:pt x="3020" y="884"/>
                    </a:lnTo>
                    <a:lnTo>
                      <a:pt x="2910" y="826"/>
                    </a:lnTo>
                    <a:lnTo>
                      <a:pt x="2816" y="847"/>
                    </a:lnTo>
                    <a:lnTo>
                      <a:pt x="2806" y="890"/>
                    </a:lnTo>
                    <a:lnTo>
                      <a:pt x="2775" y="924"/>
                    </a:lnTo>
                    <a:lnTo>
                      <a:pt x="2775" y="883"/>
                    </a:lnTo>
                    <a:lnTo>
                      <a:pt x="2806" y="816"/>
                    </a:lnTo>
                    <a:lnTo>
                      <a:pt x="2779" y="821"/>
                    </a:lnTo>
                    <a:lnTo>
                      <a:pt x="2789" y="767"/>
                    </a:lnTo>
                    <a:lnTo>
                      <a:pt x="2754" y="736"/>
                    </a:lnTo>
                    <a:lnTo>
                      <a:pt x="2720" y="752"/>
                    </a:lnTo>
                    <a:lnTo>
                      <a:pt x="2709" y="729"/>
                    </a:lnTo>
                    <a:lnTo>
                      <a:pt x="2576" y="660"/>
                    </a:lnTo>
                    <a:lnTo>
                      <a:pt x="2513" y="637"/>
                    </a:lnTo>
                    <a:lnTo>
                      <a:pt x="2517" y="655"/>
                    </a:lnTo>
                    <a:lnTo>
                      <a:pt x="2476" y="646"/>
                    </a:lnTo>
                    <a:lnTo>
                      <a:pt x="2440" y="665"/>
                    </a:lnTo>
                    <a:lnTo>
                      <a:pt x="2412" y="741"/>
                    </a:lnTo>
                    <a:lnTo>
                      <a:pt x="2397" y="736"/>
                    </a:lnTo>
                    <a:lnTo>
                      <a:pt x="2346" y="785"/>
                    </a:lnTo>
                    <a:lnTo>
                      <a:pt x="2322" y="846"/>
                    </a:lnTo>
                    <a:lnTo>
                      <a:pt x="2328" y="767"/>
                    </a:lnTo>
                    <a:lnTo>
                      <a:pt x="2371" y="728"/>
                    </a:lnTo>
                    <a:lnTo>
                      <a:pt x="2408" y="651"/>
                    </a:lnTo>
                    <a:lnTo>
                      <a:pt x="2417" y="604"/>
                    </a:lnTo>
                    <a:lnTo>
                      <a:pt x="2338" y="587"/>
                    </a:lnTo>
                    <a:lnTo>
                      <a:pt x="2319" y="606"/>
                    </a:lnTo>
                    <a:lnTo>
                      <a:pt x="2225" y="587"/>
                    </a:lnTo>
                    <a:lnTo>
                      <a:pt x="2201" y="617"/>
                    </a:lnTo>
                    <a:lnTo>
                      <a:pt x="2192" y="670"/>
                    </a:lnTo>
                    <a:lnTo>
                      <a:pt x="2159" y="701"/>
                    </a:lnTo>
                    <a:lnTo>
                      <a:pt x="2058" y="758"/>
                    </a:lnTo>
                    <a:lnTo>
                      <a:pt x="2087" y="702"/>
                    </a:lnTo>
                    <a:lnTo>
                      <a:pt x="2105" y="679"/>
                    </a:lnTo>
                    <a:lnTo>
                      <a:pt x="2112" y="640"/>
                    </a:lnTo>
                    <a:lnTo>
                      <a:pt x="2173" y="560"/>
                    </a:lnTo>
                    <a:lnTo>
                      <a:pt x="2206" y="536"/>
                    </a:lnTo>
                    <a:lnTo>
                      <a:pt x="2274" y="441"/>
                    </a:lnTo>
                    <a:lnTo>
                      <a:pt x="2278" y="407"/>
                    </a:lnTo>
                    <a:lnTo>
                      <a:pt x="2264" y="379"/>
                    </a:lnTo>
                    <a:lnTo>
                      <a:pt x="2228" y="377"/>
                    </a:lnTo>
                    <a:lnTo>
                      <a:pt x="2202" y="344"/>
                    </a:lnTo>
                    <a:lnTo>
                      <a:pt x="2202" y="310"/>
                    </a:lnTo>
                    <a:lnTo>
                      <a:pt x="2178" y="263"/>
                    </a:lnTo>
                    <a:lnTo>
                      <a:pt x="2166" y="154"/>
                    </a:lnTo>
                    <a:lnTo>
                      <a:pt x="2138" y="108"/>
                    </a:lnTo>
                    <a:lnTo>
                      <a:pt x="2109" y="82"/>
                    </a:lnTo>
                    <a:lnTo>
                      <a:pt x="2113" y="138"/>
                    </a:lnTo>
                    <a:lnTo>
                      <a:pt x="2057" y="224"/>
                    </a:lnTo>
                    <a:lnTo>
                      <a:pt x="2020" y="306"/>
                    </a:lnTo>
                    <a:lnTo>
                      <a:pt x="1985" y="337"/>
                    </a:lnTo>
                    <a:lnTo>
                      <a:pt x="1909" y="318"/>
                    </a:lnTo>
                    <a:lnTo>
                      <a:pt x="1873" y="344"/>
                    </a:lnTo>
                    <a:lnTo>
                      <a:pt x="1837" y="326"/>
                    </a:lnTo>
                    <a:lnTo>
                      <a:pt x="1791" y="294"/>
                    </a:lnTo>
                    <a:lnTo>
                      <a:pt x="1727" y="311"/>
                    </a:lnTo>
                    <a:lnTo>
                      <a:pt x="1705" y="300"/>
                    </a:lnTo>
                    <a:lnTo>
                      <a:pt x="1692" y="329"/>
                    </a:lnTo>
                    <a:lnTo>
                      <a:pt x="1711" y="357"/>
                    </a:lnTo>
                    <a:lnTo>
                      <a:pt x="1694" y="373"/>
                    </a:lnTo>
                    <a:lnTo>
                      <a:pt x="1653" y="362"/>
                    </a:lnTo>
                    <a:lnTo>
                      <a:pt x="1655" y="363"/>
                    </a:lnTo>
                    <a:lnTo>
                      <a:pt x="1624" y="372"/>
                    </a:lnTo>
                    <a:lnTo>
                      <a:pt x="1584" y="357"/>
                    </a:lnTo>
                    <a:lnTo>
                      <a:pt x="1466" y="412"/>
                    </a:lnTo>
                    <a:lnTo>
                      <a:pt x="1439" y="437"/>
                    </a:lnTo>
                    <a:lnTo>
                      <a:pt x="1412" y="432"/>
                    </a:lnTo>
                    <a:lnTo>
                      <a:pt x="1350" y="385"/>
                    </a:lnTo>
                    <a:lnTo>
                      <a:pt x="1324" y="320"/>
                    </a:lnTo>
                    <a:lnTo>
                      <a:pt x="1315" y="254"/>
                    </a:lnTo>
                    <a:lnTo>
                      <a:pt x="1335" y="195"/>
                    </a:lnTo>
                    <a:lnTo>
                      <a:pt x="1362" y="146"/>
                    </a:lnTo>
                    <a:lnTo>
                      <a:pt x="1340" y="91"/>
                    </a:lnTo>
                    <a:lnTo>
                      <a:pt x="1309" y="78"/>
                    </a:lnTo>
                    <a:lnTo>
                      <a:pt x="1324" y="36"/>
                    </a:lnTo>
                    <a:lnTo>
                      <a:pt x="1308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3" name="Freeform 319">
                <a:extLst>
                  <a:ext uri="{FF2B5EF4-FFF2-40B4-BE49-F238E27FC236}">
                    <a16:creationId xmlns:a16="http://schemas.microsoft.com/office/drawing/2014/main" id="{8F7F40B1-383C-4CFE-8691-E5B6E57820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34" y="2291"/>
                <a:ext cx="99" cy="112"/>
              </a:xfrm>
              <a:custGeom>
                <a:avLst/>
                <a:gdLst>
                  <a:gd name="T0" fmla="*/ 112 w 395"/>
                  <a:gd name="T1" fmla="*/ 5 h 450"/>
                  <a:gd name="T2" fmla="*/ 96 w 395"/>
                  <a:gd name="T3" fmla="*/ 19 h 450"/>
                  <a:gd name="T4" fmla="*/ 74 w 395"/>
                  <a:gd name="T5" fmla="*/ 70 h 450"/>
                  <a:gd name="T6" fmla="*/ 91 w 395"/>
                  <a:gd name="T7" fmla="*/ 86 h 450"/>
                  <a:gd name="T8" fmla="*/ 72 w 395"/>
                  <a:gd name="T9" fmla="*/ 104 h 450"/>
                  <a:gd name="T10" fmla="*/ 9 w 395"/>
                  <a:gd name="T11" fmla="*/ 113 h 450"/>
                  <a:gd name="T12" fmla="*/ 0 w 395"/>
                  <a:gd name="T13" fmla="*/ 203 h 450"/>
                  <a:gd name="T14" fmla="*/ 45 w 395"/>
                  <a:gd name="T15" fmla="*/ 285 h 450"/>
                  <a:gd name="T16" fmla="*/ 68 w 395"/>
                  <a:gd name="T17" fmla="*/ 289 h 450"/>
                  <a:gd name="T18" fmla="*/ 113 w 395"/>
                  <a:gd name="T19" fmla="*/ 415 h 450"/>
                  <a:gd name="T20" fmla="*/ 148 w 395"/>
                  <a:gd name="T21" fmla="*/ 439 h 450"/>
                  <a:gd name="T22" fmla="*/ 189 w 395"/>
                  <a:gd name="T23" fmla="*/ 450 h 450"/>
                  <a:gd name="T24" fmla="*/ 206 w 395"/>
                  <a:gd name="T25" fmla="*/ 434 h 450"/>
                  <a:gd name="T26" fmla="*/ 187 w 395"/>
                  <a:gd name="T27" fmla="*/ 406 h 450"/>
                  <a:gd name="T28" fmla="*/ 200 w 395"/>
                  <a:gd name="T29" fmla="*/ 377 h 450"/>
                  <a:gd name="T30" fmla="*/ 222 w 395"/>
                  <a:gd name="T31" fmla="*/ 388 h 450"/>
                  <a:gd name="T32" fmla="*/ 286 w 395"/>
                  <a:gd name="T33" fmla="*/ 371 h 450"/>
                  <a:gd name="T34" fmla="*/ 332 w 395"/>
                  <a:gd name="T35" fmla="*/ 403 h 450"/>
                  <a:gd name="T36" fmla="*/ 363 w 395"/>
                  <a:gd name="T37" fmla="*/ 359 h 450"/>
                  <a:gd name="T38" fmla="*/ 369 w 395"/>
                  <a:gd name="T39" fmla="*/ 305 h 450"/>
                  <a:gd name="T40" fmla="*/ 388 w 395"/>
                  <a:gd name="T41" fmla="*/ 273 h 450"/>
                  <a:gd name="T42" fmla="*/ 349 w 395"/>
                  <a:gd name="T43" fmla="*/ 194 h 450"/>
                  <a:gd name="T44" fmla="*/ 348 w 395"/>
                  <a:gd name="T45" fmla="*/ 112 h 450"/>
                  <a:gd name="T46" fmla="*/ 395 w 395"/>
                  <a:gd name="T47" fmla="*/ 25 h 450"/>
                  <a:gd name="T48" fmla="*/ 362 w 395"/>
                  <a:gd name="T49" fmla="*/ 9 h 450"/>
                  <a:gd name="T50" fmla="*/ 295 w 395"/>
                  <a:gd name="T51" fmla="*/ 0 h 450"/>
                  <a:gd name="T52" fmla="*/ 220 w 395"/>
                  <a:gd name="T53" fmla="*/ 5 h 450"/>
                  <a:gd name="T54" fmla="*/ 213 w 395"/>
                  <a:gd name="T55" fmla="*/ 40 h 450"/>
                  <a:gd name="T56" fmla="*/ 191 w 395"/>
                  <a:gd name="T57" fmla="*/ 15 h 450"/>
                  <a:gd name="T58" fmla="*/ 112 w 395"/>
                  <a:gd name="T59" fmla="*/ 5 h 4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395" h="450">
                    <a:moveTo>
                      <a:pt x="112" y="5"/>
                    </a:moveTo>
                    <a:lnTo>
                      <a:pt x="96" y="19"/>
                    </a:lnTo>
                    <a:lnTo>
                      <a:pt x="74" y="70"/>
                    </a:lnTo>
                    <a:lnTo>
                      <a:pt x="91" y="86"/>
                    </a:lnTo>
                    <a:lnTo>
                      <a:pt x="72" y="104"/>
                    </a:lnTo>
                    <a:lnTo>
                      <a:pt x="9" y="113"/>
                    </a:lnTo>
                    <a:lnTo>
                      <a:pt x="0" y="203"/>
                    </a:lnTo>
                    <a:lnTo>
                      <a:pt x="45" y="285"/>
                    </a:lnTo>
                    <a:lnTo>
                      <a:pt x="68" y="289"/>
                    </a:lnTo>
                    <a:lnTo>
                      <a:pt x="113" y="415"/>
                    </a:lnTo>
                    <a:lnTo>
                      <a:pt x="148" y="439"/>
                    </a:lnTo>
                    <a:lnTo>
                      <a:pt x="189" y="450"/>
                    </a:lnTo>
                    <a:lnTo>
                      <a:pt x="206" y="434"/>
                    </a:lnTo>
                    <a:lnTo>
                      <a:pt x="187" y="406"/>
                    </a:lnTo>
                    <a:lnTo>
                      <a:pt x="200" y="377"/>
                    </a:lnTo>
                    <a:lnTo>
                      <a:pt x="222" y="388"/>
                    </a:lnTo>
                    <a:lnTo>
                      <a:pt x="286" y="371"/>
                    </a:lnTo>
                    <a:lnTo>
                      <a:pt x="332" y="403"/>
                    </a:lnTo>
                    <a:lnTo>
                      <a:pt x="363" y="359"/>
                    </a:lnTo>
                    <a:lnTo>
                      <a:pt x="369" y="305"/>
                    </a:lnTo>
                    <a:lnTo>
                      <a:pt x="388" y="273"/>
                    </a:lnTo>
                    <a:lnTo>
                      <a:pt x="349" y="194"/>
                    </a:lnTo>
                    <a:lnTo>
                      <a:pt x="348" y="112"/>
                    </a:lnTo>
                    <a:lnTo>
                      <a:pt x="395" y="25"/>
                    </a:lnTo>
                    <a:lnTo>
                      <a:pt x="362" y="9"/>
                    </a:lnTo>
                    <a:lnTo>
                      <a:pt x="295" y="0"/>
                    </a:lnTo>
                    <a:lnTo>
                      <a:pt x="220" y="5"/>
                    </a:lnTo>
                    <a:lnTo>
                      <a:pt x="213" y="40"/>
                    </a:lnTo>
                    <a:lnTo>
                      <a:pt x="191" y="15"/>
                    </a:lnTo>
                    <a:lnTo>
                      <a:pt x="112" y="5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4" name="Freeform 320">
                <a:extLst>
                  <a:ext uri="{FF2B5EF4-FFF2-40B4-BE49-F238E27FC236}">
                    <a16:creationId xmlns:a16="http://schemas.microsoft.com/office/drawing/2014/main" id="{0114C5C8-195F-43C6-AD59-7A6007B924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18" y="2297"/>
                <a:ext cx="68" cy="99"/>
              </a:xfrm>
              <a:custGeom>
                <a:avLst/>
                <a:gdLst>
                  <a:gd name="T0" fmla="*/ 63 w 276"/>
                  <a:gd name="T1" fmla="*/ 0 h 396"/>
                  <a:gd name="T2" fmla="*/ 16 w 276"/>
                  <a:gd name="T3" fmla="*/ 87 h 396"/>
                  <a:gd name="T4" fmla="*/ 17 w 276"/>
                  <a:gd name="T5" fmla="*/ 169 h 396"/>
                  <a:gd name="T6" fmla="*/ 56 w 276"/>
                  <a:gd name="T7" fmla="*/ 248 h 396"/>
                  <a:gd name="T8" fmla="*/ 37 w 276"/>
                  <a:gd name="T9" fmla="*/ 280 h 396"/>
                  <a:gd name="T10" fmla="*/ 31 w 276"/>
                  <a:gd name="T11" fmla="*/ 334 h 396"/>
                  <a:gd name="T12" fmla="*/ 0 w 276"/>
                  <a:gd name="T13" fmla="*/ 378 h 396"/>
                  <a:gd name="T14" fmla="*/ 36 w 276"/>
                  <a:gd name="T15" fmla="*/ 396 h 396"/>
                  <a:gd name="T16" fmla="*/ 72 w 276"/>
                  <a:gd name="T17" fmla="*/ 370 h 396"/>
                  <a:gd name="T18" fmla="*/ 148 w 276"/>
                  <a:gd name="T19" fmla="*/ 389 h 396"/>
                  <a:gd name="T20" fmla="*/ 183 w 276"/>
                  <a:gd name="T21" fmla="*/ 358 h 396"/>
                  <a:gd name="T22" fmla="*/ 220 w 276"/>
                  <a:gd name="T23" fmla="*/ 276 h 396"/>
                  <a:gd name="T24" fmla="*/ 276 w 276"/>
                  <a:gd name="T25" fmla="*/ 190 h 396"/>
                  <a:gd name="T26" fmla="*/ 272 w 276"/>
                  <a:gd name="T27" fmla="*/ 134 h 396"/>
                  <a:gd name="T28" fmla="*/ 263 w 276"/>
                  <a:gd name="T29" fmla="*/ 125 h 396"/>
                  <a:gd name="T30" fmla="*/ 198 w 276"/>
                  <a:gd name="T31" fmla="*/ 86 h 396"/>
                  <a:gd name="T32" fmla="*/ 167 w 276"/>
                  <a:gd name="T33" fmla="*/ 35 h 396"/>
                  <a:gd name="T34" fmla="*/ 123 w 276"/>
                  <a:gd name="T35" fmla="*/ 27 h 396"/>
                  <a:gd name="T36" fmla="*/ 63 w 276"/>
                  <a:gd name="T37" fmla="*/ 0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76" h="396">
                    <a:moveTo>
                      <a:pt x="63" y="0"/>
                    </a:moveTo>
                    <a:lnTo>
                      <a:pt x="16" y="87"/>
                    </a:lnTo>
                    <a:lnTo>
                      <a:pt x="17" y="169"/>
                    </a:lnTo>
                    <a:lnTo>
                      <a:pt x="56" y="248"/>
                    </a:lnTo>
                    <a:lnTo>
                      <a:pt x="37" y="280"/>
                    </a:lnTo>
                    <a:lnTo>
                      <a:pt x="31" y="334"/>
                    </a:lnTo>
                    <a:lnTo>
                      <a:pt x="0" y="378"/>
                    </a:lnTo>
                    <a:lnTo>
                      <a:pt x="36" y="396"/>
                    </a:lnTo>
                    <a:lnTo>
                      <a:pt x="72" y="370"/>
                    </a:lnTo>
                    <a:lnTo>
                      <a:pt x="148" y="389"/>
                    </a:lnTo>
                    <a:lnTo>
                      <a:pt x="183" y="358"/>
                    </a:lnTo>
                    <a:lnTo>
                      <a:pt x="220" y="276"/>
                    </a:lnTo>
                    <a:lnTo>
                      <a:pt x="276" y="190"/>
                    </a:lnTo>
                    <a:lnTo>
                      <a:pt x="272" y="134"/>
                    </a:lnTo>
                    <a:lnTo>
                      <a:pt x="263" y="125"/>
                    </a:lnTo>
                    <a:lnTo>
                      <a:pt x="198" y="86"/>
                    </a:lnTo>
                    <a:lnTo>
                      <a:pt x="167" y="35"/>
                    </a:lnTo>
                    <a:lnTo>
                      <a:pt x="123" y="27"/>
                    </a:lnTo>
                    <a:lnTo>
                      <a:pt x="63" y="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5" name="Freeform 321">
                <a:extLst>
                  <a:ext uri="{FF2B5EF4-FFF2-40B4-BE49-F238E27FC236}">
                    <a16:creationId xmlns:a16="http://schemas.microsoft.com/office/drawing/2014/main" id="{62C7ABDF-7E7B-4A96-9152-63F842089A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" y="583"/>
                <a:ext cx="852" cy="396"/>
              </a:xfrm>
              <a:custGeom>
                <a:avLst/>
                <a:gdLst>
                  <a:gd name="T0" fmla="*/ 3289 w 3409"/>
                  <a:gd name="T1" fmla="*/ 99 h 1585"/>
                  <a:gd name="T2" fmla="*/ 2992 w 3409"/>
                  <a:gd name="T3" fmla="*/ 75 h 1585"/>
                  <a:gd name="T4" fmla="*/ 2745 w 3409"/>
                  <a:gd name="T5" fmla="*/ 62 h 1585"/>
                  <a:gd name="T6" fmla="*/ 2689 w 3409"/>
                  <a:gd name="T7" fmla="*/ 62 h 1585"/>
                  <a:gd name="T8" fmla="*/ 2368 w 3409"/>
                  <a:gd name="T9" fmla="*/ 68 h 1585"/>
                  <a:gd name="T10" fmla="*/ 2133 w 3409"/>
                  <a:gd name="T11" fmla="*/ 87 h 1585"/>
                  <a:gd name="T12" fmla="*/ 1663 w 3409"/>
                  <a:gd name="T13" fmla="*/ 223 h 1585"/>
                  <a:gd name="T14" fmla="*/ 1490 w 3409"/>
                  <a:gd name="T15" fmla="*/ 260 h 1585"/>
                  <a:gd name="T16" fmla="*/ 1521 w 3409"/>
                  <a:gd name="T17" fmla="*/ 378 h 1585"/>
                  <a:gd name="T18" fmla="*/ 1614 w 3409"/>
                  <a:gd name="T19" fmla="*/ 409 h 1585"/>
                  <a:gd name="T20" fmla="*/ 1670 w 3409"/>
                  <a:gd name="T21" fmla="*/ 458 h 1585"/>
                  <a:gd name="T22" fmla="*/ 1564 w 3409"/>
                  <a:gd name="T23" fmla="*/ 471 h 1585"/>
                  <a:gd name="T24" fmla="*/ 1357 w 3409"/>
                  <a:gd name="T25" fmla="*/ 489 h 1585"/>
                  <a:gd name="T26" fmla="*/ 1416 w 3409"/>
                  <a:gd name="T27" fmla="*/ 428 h 1585"/>
                  <a:gd name="T28" fmla="*/ 1237 w 3409"/>
                  <a:gd name="T29" fmla="*/ 489 h 1585"/>
                  <a:gd name="T30" fmla="*/ 999 w 3409"/>
                  <a:gd name="T31" fmla="*/ 508 h 1585"/>
                  <a:gd name="T32" fmla="*/ 997 w 3409"/>
                  <a:gd name="T33" fmla="*/ 527 h 1585"/>
                  <a:gd name="T34" fmla="*/ 1088 w 3409"/>
                  <a:gd name="T35" fmla="*/ 545 h 1585"/>
                  <a:gd name="T36" fmla="*/ 1074 w 3409"/>
                  <a:gd name="T37" fmla="*/ 565 h 1585"/>
                  <a:gd name="T38" fmla="*/ 996 w 3409"/>
                  <a:gd name="T39" fmla="*/ 613 h 1585"/>
                  <a:gd name="T40" fmla="*/ 1410 w 3409"/>
                  <a:gd name="T41" fmla="*/ 579 h 1585"/>
                  <a:gd name="T42" fmla="*/ 1323 w 3409"/>
                  <a:gd name="T43" fmla="*/ 634 h 1585"/>
                  <a:gd name="T44" fmla="*/ 1187 w 3409"/>
                  <a:gd name="T45" fmla="*/ 736 h 1585"/>
                  <a:gd name="T46" fmla="*/ 1058 w 3409"/>
                  <a:gd name="T47" fmla="*/ 752 h 1585"/>
                  <a:gd name="T48" fmla="*/ 924 w 3409"/>
                  <a:gd name="T49" fmla="*/ 749 h 1585"/>
                  <a:gd name="T50" fmla="*/ 872 w 3409"/>
                  <a:gd name="T51" fmla="*/ 768 h 1585"/>
                  <a:gd name="T52" fmla="*/ 798 w 3409"/>
                  <a:gd name="T53" fmla="*/ 814 h 1585"/>
                  <a:gd name="T54" fmla="*/ 584 w 3409"/>
                  <a:gd name="T55" fmla="*/ 956 h 1585"/>
                  <a:gd name="T56" fmla="*/ 695 w 3409"/>
                  <a:gd name="T57" fmla="*/ 972 h 1585"/>
                  <a:gd name="T58" fmla="*/ 590 w 3409"/>
                  <a:gd name="T59" fmla="*/ 981 h 1585"/>
                  <a:gd name="T60" fmla="*/ 535 w 3409"/>
                  <a:gd name="T61" fmla="*/ 1077 h 1585"/>
                  <a:gd name="T62" fmla="*/ 705 w 3409"/>
                  <a:gd name="T63" fmla="*/ 1024 h 1585"/>
                  <a:gd name="T64" fmla="*/ 695 w 3409"/>
                  <a:gd name="T65" fmla="*/ 1068 h 1585"/>
                  <a:gd name="T66" fmla="*/ 621 w 3409"/>
                  <a:gd name="T67" fmla="*/ 1123 h 1585"/>
                  <a:gd name="T68" fmla="*/ 547 w 3409"/>
                  <a:gd name="T69" fmla="*/ 1201 h 1585"/>
                  <a:gd name="T70" fmla="*/ 705 w 3409"/>
                  <a:gd name="T71" fmla="*/ 1154 h 1585"/>
                  <a:gd name="T72" fmla="*/ 751 w 3409"/>
                  <a:gd name="T73" fmla="*/ 1176 h 1585"/>
                  <a:gd name="T74" fmla="*/ 835 w 3409"/>
                  <a:gd name="T75" fmla="*/ 1172 h 1585"/>
                  <a:gd name="T76" fmla="*/ 888 w 3409"/>
                  <a:gd name="T77" fmla="*/ 1206 h 1585"/>
                  <a:gd name="T78" fmla="*/ 546 w 3409"/>
                  <a:gd name="T79" fmla="*/ 1383 h 1585"/>
                  <a:gd name="T80" fmla="*/ 0 w 3409"/>
                  <a:gd name="T81" fmla="*/ 1585 h 1585"/>
                  <a:gd name="T82" fmla="*/ 1244 w 3409"/>
                  <a:gd name="T83" fmla="*/ 1176 h 1585"/>
                  <a:gd name="T84" fmla="*/ 1351 w 3409"/>
                  <a:gd name="T85" fmla="*/ 1089 h 1585"/>
                  <a:gd name="T86" fmla="*/ 1579 w 3409"/>
                  <a:gd name="T87" fmla="*/ 1021 h 1585"/>
                  <a:gd name="T88" fmla="*/ 1762 w 3409"/>
                  <a:gd name="T89" fmla="*/ 1058 h 1585"/>
                  <a:gd name="T90" fmla="*/ 1823 w 3409"/>
                  <a:gd name="T91" fmla="*/ 983 h 1585"/>
                  <a:gd name="T92" fmla="*/ 2011 w 3409"/>
                  <a:gd name="T93" fmla="*/ 955 h 1585"/>
                  <a:gd name="T94" fmla="*/ 1998 w 3409"/>
                  <a:gd name="T95" fmla="*/ 1024 h 1585"/>
                  <a:gd name="T96" fmla="*/ 2152 w 3409"/>
                  <a:gd name="T97" fmla="*/ 1043 h 1585"/>
                  <a:gd name="T98" fmla="*/ 2380 w 3409"/>
                  <a:gd name="T99" fmla="*/ 1108 h 1585"/>
                  <a:gd name="T100" fmla="*/ 2553 w 3409"/>
                  <a:gd name="T101" fmla="*/ 1226 h 1585"/>
                  <a:gd name="T102" fmla="*/ 2646 w 3409"/>
                  <a:gd name="T103" fmla="*/ 1158 h 1585"/>
                  <a:gd name="T104" fmla="*/ 2659 w 3409"/>
                  <a:gd name="T105" fmla="*/ 1269 h 1585"/>
                  <a:gd name="T106" fmla="*/ 2597 w 3409"/>
                  <a:gd name="T107" fmla="*/ 1579 h 1585"/>
                  <a:gd name="T108" fmla="*/ 2646 w 3409"/>
                  <a:gd name="T109" fmla="*/ 1579 h 1585"/>
                  <a:gd name="T110" fmla="*/ 2671 w 3409"/>
                  <a:gd name="T111" fmla="*/ 1399 h 1585"/>
                  <a:gd name="T112" fmla="*/ 2720 w 3409"/>
                  <a:gd name="T113" fmla="*/ 1071 h 1585"/>
                  <a:gd name="T114" fmla="*/ 2492 w 3409"/>
                  <a:gd name="T115" fmla="*/ 1047 h 1585"/>
                  <a:gd name="T116" fmla="*/ 3409 w 3409"/>
                  <a:gd name="T117" fmla="*/ 159 h 15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3409" h="1585">
                    <a:moveTo>
                      <a:pt x="3409" y="159"/>
                    </a:moveTo>
                    <a:lnTo>
                      <a:pt x="3289" y="99"/>
                    </a:lnTo>
                    <a:lnTo>
                      <a:pt x="3184" y="118"/>
                    </a:lnTo>
                    <a:lnTo>
                      <a:pt x="2992" y="75"/>
                    </a:lnTo>
                    <a:lnTo>
                      <a:pt x="2813" y="99"/>
                    </a:lnTo>
                    <a:lnTo>
                      <a:pt x="2745" y="62"/>
                    </a:lnTo>
                    <a:lnTo>
                      <a:pt x="2782" y="19"/>
                    </a:lnTo>
                    <a:lnTo>
                      <a:pt x="2689" y="62"/>
                    </a:lnTo>
                    <a:lnTo>
                      <a:pt x="2578" y="0"/>
                    </a:lnTo>
                    <a:lnTo>
                      <a:pt x="2368" y="68"/>
                    </a:lnTo>
                    <a:lnTo>
                      <a:pt x="2281" y="44"/>
                    </a:lnTo>
                    <a:lnTo>
                      <a:pt x="2133" y="87"/>
                    </a:lnTo>
                    <a:lnTo>
                      <a:pt x="2059" y="87"/>
                    </a:lnTo>
                    <a:lnTo>
                      <a:pt x="1663" y="223"/>
                    </a:lnTo>
                    <a:lnTo>
                      <a:pt x="1589" y="211"/>
                    </a:lnTo>
                    <a:lnTo>
                      <a:pt x="1490" y="260"/>
                    </a:lnTo>
                    <a:lnTo>
                      <a:pt x="1552" y="322"/>
                    </a:lnTo>
                    <a:lnTo>
                      <a:pt x="1521" y="378"/>
                    </a:lnTo>
                    <a:lnTo>
                      <a:pt x="1639" y="378"/>
                    </a:lnTo>
                    <a:lnTo>
                      <a:pt x="1614" y="409"/>
                    </a:lnTo>
                    <a:lnTo>
                      <a:pt x="1694" y="421"/>
                    </a:lnTo>
                    <a:lnTo>
                      <a:pt x="1670" y="458"/>
                    </a:lnTo>
                    <a:lnTo>
                      <a:pt x="1602" y="446"/>
                    </a:lnTo>
                    <a:lnTo>
                      <a:pt x="1564" y="471"/>
                    </a:lnTo>
                    <a:lnTo>
                      <a:pt x="1422" y="489"/>
                    </a:lnTo>
                    <a:lnTo>
                      <a:pt x="1357" y="489"/>
                    </a:lnTo>
                    <a:lnTo>
                      <a:pt x="1357" y="457"/>
                    </a:lnTo>
                    <a:lnTo>
                      <a:pt x="1416" y="428"/>
                    </a:lnTo>
                    <a:lnTo>
                      <a:pt x="1255" y="440"/>
                    </a:lnTo>
                    <a:lnTo>
                      <a:pt x="1237" y="489"/>
                    </a:lnTo>
                    <a:lnTo>
                      <a:pt x="1156" y="471"/>
                    </a:lnTo>
                    <a:lnTo>
                      <a:pt x="999" y="508"/>
                    </a:lnTo>
                    <a:lnTo>
                      <a:pt x="998" y="508"/>
                    </a:lnTo>
                    <a:lnTo>
                      <a:pt x="997" y="527"/>
                    </a:lnTo>
                    <a:lnTo>
                      <a:pt x="1079" y="544"/>
                    </a:lnTo>
                    <a:lnTo>
                      <a:pt x="1088" y="545"/>
                    </a:lnTo>
                    <a:lnTo>
                      <a:pt x="1079" y="544"/>
                    </a:lnTo>
                    <a:lnTo>
                      <a:pt x="1074" y="565"/>
                    </a:lnTo>
                    <a:lnTo>
                      <a:pt x="1014" y="570"/>
                    </a:lnTo>
                    <a:lnTo>
                      <a:pt x="996" y="613"/>
                    </a:lnTo>
                    <a:lnTo>
                      <a:pt x="1212" y="634"/>
                    </a:lnTo>
                    <a:lnTo>
                      <a:pt x="1410" y="579"/>
                    </a:lnTo>
                    <a:lnTo>
                      <a:pt x="1400" y="619"/>
                    </a:lnTo>
                    <a:lnTo>
                      <a:pt x="1323" y="634"/>
                    </a:lnTo>
                    <a:lnTo>
                      <a:pt x="1286" y="696"/>
                    </a:lnTo>
                    <a:lnTo>
                      <a:pt x="1187" y="736"/>
                    </a:lnTo>
                    <a:lnTo>
                      <a:pt x="1126" y="706"/>
                    </a:lnTo>
                    <a:lnTo>
                      <a:pt x="1058" y="752"/>
                    </a:lnTo>
                    <a:lnTo>
                      <a:pt x="992" y="762"/>
                    </a:lnTo>
                    <a:lnTo>
                      <a:pt x="924" y="749"/>
                    </a:lnTo>
                    <a:lnTo>
                      <a:pt x="905" y="777"/>
                    </a:lnTo>
                    <a:lnTo>
                      <a:pt x="872" y="768"/>
                    </a:lnTo>
                    <a:lnTo>
                      <a:pt x="819" y="832"/>
                    </a:lnTo>
                    <a:lnTo>
                      <a:pt x="798" y="814"/>
                    </a:lnTo>
                    <a:lnTo>
                      <a:pt x="600" y="907"/>
                    </a:lnTo>
                    <a:lnTo>
                      <a:pt x="584" y="956"/>
                    </a:lnTo>
                    <a:lnTo>
                      <a:pt x="637" y="975"/>
                    </a:lnTo>
                    <a:lnTo>
                      <a:pt x="695" y="972"/>
                    </a:lnTo>
                    <a:lnTo>
                      <a:pt x="680" y="999"/>
                    </a:lnTo>
                    <a:lnTo>
                      <a:pt x="590" y="981"/>
                    </a:lnTo>
                    <a:lnTo>
                      <a:pt x="528" y="1012"/>
                    </a:lnTo>
                    <a:lnTo>
                      <a:pt x="535" y="1077"/>
                    </a:lnTo>
                    <a:lnTo>
                      <a:pt x="677" y="1060"/>
                    </a:lnTo>
                    <a:lnTo>
                      <a:pt x="705" y="1024"/>
                    </a:lnTo>
                    <a:lnTo>
                      <a:pt x="742" y="1018"/>
                    </a:lnTo>
                    <a:lnTo>
                      <a:pt x="695" y="1068"/>
                    </a:lnTo>
                    <a:lnTo>
                      <a:pt x="671" y="1121"/>
                    </a:lnTo>
                    <a:lnTo>
                      <a:pt x="621" y="1123"/>
                    </a:lnTo>
                    <a:lnTo>
                      <a:pt x="590" y="1173"/>
                    </a:lnTo>
                    <a:lnTo>
                      <a:pt x="547" y="1201"/>
                    </a:lnTo>
                    <a:lnTo>
                      <a:pt x="658" y="1179"/>
                    </a:lnTo>
                    <a:lnTo>
                      <a:pt x="705" y="1154"/>
                    </a:lnTo>
                    <a:lnTo>
                      <a:pt x="718" y="1179"/>
                    </a:lnTo>
                    <a:lnTo>
                      <a:pt x="751" y="1176"/>
                    </a:lnTo>
                    <a:lnTo>
                      <a:pt x="751" y="1216"/>
                    </a:lnTo>
                    <a:lnTo>
                      <a:pt x="835" y="1172"/>
                    </a:lnTo>
                    <a:lnTo>
                      <a:pt x="835" y="1206"/>
                    </a:lnTo>
                    <a:lnTo>
                      <a:pt x="888" y="1206"/>
                    </a:lnTo>
                    <a:lnTo>
                      <a:pt x="763" y="1295"/>
                    </a:lnTo>
                    <a:lnTo>
                      <a:pt x="546" y="1383"/>
                    </a:lnTo>
                    <a:lnTo>
                      <a:pt x="256" y="1474"/>
                    </a:lnTo>
                    <a:lnTo>
                      <a:pt x="0" y="1585"/>
                    </a:lnTo>
                    <a:lnTo>
                      <a:pt x="357" y="1505"/>
                    </a:lnTo>
                    <a:lnTo>
                      <a:pt x="1244" y="1176"/>
                    </a:lnTo>
                    <a:lnTo>
                      <a:pt x="1194" y="1147"/>
                    </a:lnTo>
                    <a:lnTo>
                      <a:pt x="1351" y="1089"/>
                    </a:lnTo>
                    <a:lnTo>
                      <a:pt x="1604" y="973"/>
                    </a:lnTo>
                    <a:lnTo>
                      <a:pt x="1579" y="1021"/>
                    </a:lnTo>
                    <a:lnTo>
                      <a:pt x="1402" y="1147"/>
                    </a:lnTo>
                    <a:lnTo>
                      <a:pt x="1762" y="1058"/>
                    </a:lnTo>
                    <a:lnTo>
                      <a:pt x="1823" y="1021"/>
                    </a:lnTo>
                    <a:lnTo>
                      <a:pt x="1823" y="983"/>
                    </a:lnTo>
                    <a:lnTo>
                      <a:pt x="1911" y="983"/>
                    </a:lnTo>
                    <a:lnTo>
                      <a:pt x="2011" y="955"/>
                    </a:lnTo>
                    <a:lnTo>
                      <a:pt x="1974" y="990"/>
                    </a:lnTo>
                    <a:lnTo>
                      <a:pt x="1998" y="1024"/>
                    </a:lnTo>
                    <a:lnTo>
                      <a:pt x="2084" y="1065"/>
                    </a:lnTo>
                    <a:lnTo>
                      <a:pt x="2152" y="1043"/>
                    </a:lnTo>
                    <a:lnTo>
                      <a:pt x="2294" y="1065"/>
                    </a:lnTo>
                    <a:lnTo>
                      <a:pt x="2380" y="1108"/>
                    </a:lnTo>
                    <a:lnTo>
                      <a:pt x="2436" y="1238"/>
                    </a:lnTo>
                    <a:lnTo>
                      <a:pt x="2553" y="1226"/>
                    </a:lnTo>
                    <a:lnTo>
                      <a:pt x="2584" y="1226"/>
                    </a:lnTo>
                    <a:lnTo>
                      <a:pt x="2646" y="1158"/>
                    </a:lnTo>
                    <a:lnTo>
                      <a:pt x="2628" y="1245"/>
                    </a:lnTo>
                    <a:lnTo>
                      <a:pt x="2659" y="1269"/>
                    </a:lnTo>
                    <a:lnTo>
                      <a:pt x="2628" y="1375"/>
                    </a:lnTo>
                    <a:lnTo>
                      <a:pt x="2597" y="1579"/>
                    </a:lnTo>
                    <a:lnTo>
                      <a:pt x="2645" y="1579"/>
                    </a:lnTo>
                    <a:lnTo>
                      <a:pt x="2646" y="1579"/>
                    </a:lnTo>
                    <a:lnTo>
                      <a:pt x="2764" y="1461"/>
                    </a:lnTo>
                    <a:lnTo>
                      <a:pt x="2671" y="1399"/>
                    </a:lnTo>
                    <a:lnTo>
                      <a:pt x="2720" y="1220"/>
                    </a:lnTo>
                    <a:lnTo>
                      <a:pt x="2720" y="1071"/>
                    </a:lnTo>
                    <a:lnTo>
                      <a:pt x="2473" y="1152"/>
                    </a:lnTo>
                    <a:lnTo>
                      <a:pt x="2492" y="1047"/>
                    </a:lnTo>
                    <a:lnTo>
                      <a:pt x="2362" y="1022"/>
                    </a:lnTo>
                    <a:lnTo>
                      <a:pt x="3409" y="159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6" name="Freeform 322">
                <a:extLst>
                  <a:ext uri="{FF2B5EF4-FFF2-40B4-BE49-F238E27FC236}">
                    <a16:creationId xmlns:a16="http://schemas.microsoft.com/office/drawing/2014/main" id="{5A367DD2-40C9-4724-94CA-EB0BC59230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5" y="615"/>
                <a:ext cx="71" cy="33"/>
              </a:xfrm>
              <a:custGeom>
                <a:avLst/>
                <a:gdLst>
                  <a:gd name="T0" fmla="*/ 21 w 283"/>
                  <a:gd name="T1" fmla="*/ 69 h 131"/>
                  <a:gd name="T2" fmla="*/ 0 w 283"/>
                  <a:gd name="T3" fmla="*/ 78 h 131"/>
                  <a:gd name="T4" fmla="*/ 13 w 283"/>
                  <a:gd name="T5" fmla="*/ 97 h 131"/>
                  <a:gd name="T6" fmla="*/ 37 w 283"/>
                  <a:gd name="T7" fmla="*/ 84 h 131"/>
                  <a:gd name="T8" fmla="*/ 53 w 283"/>
                  <a:gd name="T9" fmla="*/ 104 h 131"/>
                  <a:gd name="T10" fmla="*/ 72 w 283"/>
                  <a:gd name="T11" fmla="*/ 94 h 131"/>
                  <a:gd name="T12" fmla="*/ 116 w 283"/>
                  <a:gd name="T13" fmla="*/ 130 h 131"/>
                  <a:gd name="T14" fmla="*/ 137 w 283"/>
                  <a:gd name="T15" fmla="*/ 119 h 131"/>
                  <a:gd name="T16" fmla="*/ 166 w 283"/>
                  <a:gd name="T17" fmla="*/ 131 h 131"/>
                  <a:gd name="T18" fmla="*/ 228 w 283"/>
                  <a:gd name="T19" fmla="*/ 117 h 131"/>
                  <a:gd name="T20" fmla="*/ 240 w 283"/>
                  <a:gd name="T21" fmla="*/ 104 h 131"/>
                  <a:gd name="T22" fmla="*/ 256 w 283"/>
                  <a:gd name="T23" fmla="*/ 110 h 131"/>
                  <a:gd name="T24" fmla="*/ 283 w 283"/>
                  <a:gd name="T25" fmla="*/ 91 h 131"/>
                  <a:gd name="T26" fmla="*/ 250 w 283"/>
                  <a:gd name="T27" fmla="*/ 91 h 131"/>
                  <a:gd name="T28" fmla="*/ 262 w 283"/>
                  <a:gd name="T29" fmla="*/ 53 h 131"/>
                  <a:gd name="T30" fmla="*/ 231 w 283"/>
                  <a:gd name="T31" fmla="*/ 35 h 131"/>
                  <a:gd name="T32" fmla="*/ 221 w 283"/>
                  <a:gd name="T33" fmla="*/ 19 h 131"/>
                  <a:gd name="T34" fmla="*/ 193 w 283"/>
                  <a:gd name="T35" fmla="*/ 0 h 131"/>
                  <a:gd name="T36" fmla="*/ 162 w 283"/>
                  <a:gd name="T37" fmla="*/ 10 h 131"/>
                  <a:gd name="T38" fmla="*/ 137 w 283"/>
                  <a:gd name="T39" fmla="*/ 25 h 131"/>
                  <a:gd name="T40" fmla="*/ 140 w 283"/>
                  <a:gd name="T41" fmla="*/ 41 h 131"/>
                  <a:gd name="T42" fmla="*/ 121 w 283"/>
                  <a:gd name="T43" fmla="*/ 29 h 131"/>
                  <a:gd name="T44" fmla="*/ 109 w 283"/>
                  <a:gd name="T45" fmla="*/ 53 h 131"/>
                  <a:gd name="T46" fmla="*/ 72 w 283"/>
                  <a:gd name="T47" fmla="*/ 66 h 131"/>
                  <a:gd name="T48" fmla="*/ 21 w 283"/>
                  <a:gd name="T49" fmla="*/ 69 h 1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283" h="131">
                    <a:moveTo>
                      <a:pt x="21" y="69"/>
                    </a:moveTo>
                    <a:lnTo>
                      <a:pt x="0" y="78"/>
                    </a:lnTo>
                    <a:lnTo>
                      <a:pt x="13" y="97"/>
                    </a:lnTo>
                    <a:lnTo>
                      <a:pt x="37" y="84"/>
                    </a:lnTo>
                    <a:lnTo>
                      <a:pt x="53" y="104"/>
                    </a:lnTo>
                    <a:lnTo>
                      <a:pt x="72" y="94"/>
                    </a:lnTo>
                    <a:lnTo>
                      <a:pt x="116" y="130"/>
                    </a:lnTo>
                    <a:lnTo>
                      <a:pt x="137" y="119"/>
                    </a:lnTo>
                    <a:lnTo>
                      <a:pt x="166" y="131"/>
                    </a:lnTo>
                    <a:lnTo>
                      <a:pt x="228" y="117"/>
                    </a:lnTo>
                    <a:lnTo>
                      <a:pt x="240" y="104"/>
                    </a:lnTo>
                    <a:lnTo>
                      <a:pt x="256" y="110"/>
                    </a:lnTo>
                    <a:lnTo>
                      <a:pt x="283" y="91"/>
                    </a:lnTo>
                    <a:lnTo>
                      <a:pt x="250" y="91"/>
                    </a:lnTo>
                    <a:lnTo>
                      <a:pt x="262" y="53"/>
                    </a:lnTo>
                    <a:lnTo>
                      <a:pt x="231" y="35"/>
                    </a:lnTo>
                    <a:lnTo>
                      <a:pt x="221" y="19"/>
                    </a:lnTo>
                    <a:lnTo>
                      <a:pt x="193" y="0"/>
                    </a:lnTo>
                    <a:lnTo>
                      <a:pt x="162" y="10"/>
                    </a:lnTo>
                    <a:lnTo>
                      <a:pt x="137" y="25"/>
                    </a:lnTo>
                    <a:lnTo>
                      <a:pt x="140" y="41"/>
                    </a:lnTo>
                    <a:lnTo>
                      <a:pt x="121" y="29"/>
                    </a:lnTo>
                    <a:lnTo>
                      <a:pt x="109" y="53"/>
                    </a:lnTo>
                    <a:lnTo>
                      <a:pt x="72" y="66"/>
                    </a:lnTo>
                    <a:lnTo>
                      <a:pt x="21" y="6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7" name="Freeform 323">
                <a:extLst>
                  <a:ext uri="{FF2B5EF4-FFF2-40B4-BE49-F238E27FC236}">
                    <a16:creationId xmlns:a16="http://schemas.microsoft.com/office/drawing/2014/main" id="{9E5AB10D-9274-4684-B01C-6ACC4DDF45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8" y="637"/>
                <a:ext cx="67" cy="19"/>
              </a:xfrm>
              <a:custGeom>
                <a:avLst/>
                <a:gdLst>
                  <a:gd name="T0" fmla="*/ 15 w 268"/>
                  <a:gd name="T1" fmla="*/ 74 h 74"/>
                  <a:gd name="T2" fmla="*/ 96 w 268"/>
                  <a:gd name="T3" fmla="*/ 53 h 74"/>
                  <a:gd name="T4" fmla="*/ 152 w 268"/>
                  <a:gd name="T5" fmla="*/ 47 h 74"/>
                  <a:gd name="T6" fmla="*/ 186 w 268"/>
                  <a:gd name="T7" fmla="*/ 37 h 74"/>
                  <a:gd name="T8" fmla="*/ 220 w 268"/>
                  <a:gd name="T9" fmla="*/ 36 h 74"/>
                  <a:gd name="T10" fmla="*/ 257 w 268"/>
                  <a:gd name="T11" fmla="*/ 24 h 74"/>
                  <a:gd name="T12" fmla="*/ 268 w 268"/>
                  <a:gd name="T13" fmla="*/ 3 h 74"/>
                  <a:gd name="T14" fmla="*/ 246 w 268"/>
                  <a:gd name="T15" fmla="*/ 0 h 74"/>
                  <a:gd name="T16" fmla="*/ 65 w 268"/>
                  <a:gd name="T17" fmla="*/ 29 h 74"/>
                  <a:gd name="T18" fmla="*/ 0 w 268"/>
                  <a:gd name="T19" fmla="*/ 59 h 74"/>
                  <a:gd name="T20" fmla="*/ 15 w 268"/>
                  <a:gd name="T21" fmla="*/ 74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268" h="74">
                    <a:moveTo>
                      <a:pt x="15" y="74"/>
                    </a:moveTo>
                    <a:lnTo>
                      <a:pt x="96" y="53"/>
                    </a:lnTo>
                    <a:lnTo>
                      <a:pt x="152" y="47"/>
                    </a:lnTo>
                    <a:lnTo>
                      <a:pt x="186" y="37"/>
                    </a:lnTo>
                    <a:lnTo>
                      <a:pt x="220" y="36"/>
                    </a:lnTo>
                    <a:lnTo>
                      <a:pt x="257" y="24"/>
                    </a:lnTo>
                    <a:lnTo>
                      <a:pt x="268" y="3"/>
                    </a:lnTo>
                    <a:lnTo>
                      <a:pt x="246" y="0"/>
                    </a:lnTo>
                    <a:lnTo>
                      <a:pt x="65" y="29"/>
                    </a:lnTo>
                    <a:lnTo>
                      <a:pt x="0" y="59"/>
                    </a:lnTo>
                    <a:lnTo>
                      <a:pt x="15" y="7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8" name="Freeform 324">
                <a:extLst>
                  <a:ext uri="{FF2B5EF4-FFF2-40B4-BE49-F238E27FC236}">
                    <a16:creationId xmlns:a16="http://schemas.microsoft.com/office/drawing/2014/main" id="{9B8276CC-7FDA-4534-9C65-99E10F67AD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9" y="1567"/>
                <a:ext cx="623" cy="492"/>
              </a:xfrm>
              <a:custGeom>
                <a:avLst/>
                <a:gdLst>
                  <a:gd name="T0" fmla="*/ 16 w 2494"/>
                  <a:gd name="T1" fmla="*/ 100 h 1969"/>
                  <a:gd name="T2" fmla="*/ 19 w 2494"/>
                  <a:gd name="T3" fmla="*/ 251 h 1969"/>
                  <a:gd name="T4" fmla="*/ 93 w 2494"/>
                  <a:gd name="T5" fmla="*/ 382 h 1969"/>
                  <a:gd name="T6" fmla="*/ 124 w 2494"/>
                  <a:gd name="T7" fmla="*/ 547 h 1969"/>
                  <a:gd name="T8" fmla="*/ 19 w 2494"/>
                  <a:gd name="T9" fmla="*/ 535 h 1969"/>
                  <a:gd name="T10" fmla="*/ 145 w 2494"/>
                  <a:gd name="T11" fmla="*/ 647 h 1969"/>
                  <a:gd name="T12" fmla="*/ 187 w 2494"/>
                  <a:gd name="T13" fmla="*/ 689 h 1969"/>
                  <a:gd name="T14" fmla="*/ 200 w 2494"/>
                  <a:gd name="T15" fmla="*/ 844 h 1969"/>
                  <a:gd name="T16" fmla="*/ 372 w 2494"/>
                  <a:gd name="T17" fmla="*/ 1057 h 1969"/>
                  <a:gd name="T18" fmla="*/ 397 w 2494"/>
                  <a:gd name="T19" fmla="*/ 941 h 1969"/>
                  <a:gd name="T20" fmla="*/ 328 w 2494"/>
                  <a:gd name="T21" fmla="*/ 913 h 1969"/>
                  <a:gd name="T22" fmla="*/ 322 w 2494"/>
                  <a:gd name="T23" fmla="*/ 817 h 1969"/>
                  <a:gd name="T24" fmla="*/ 304 w 2494"/>
                  <a:gd name="T25" fmla="*/ 660 h 1969"/>
                  <a:gd name="T26" fmla="*/ 216 w 2494"/>
                  <a:gd name="T27" fmla="*/ 450 h 1969"/>
                  <a:gd name="T28" fmla="*/ 192 w 2494"/>
                  <a:gd name="T29" fmla="*/ 371 h 1969"/>
                  <a:gd name="T30" fmla="*/ 147 w 2494"/>
                  <a:gd name="T31" fmla="*/ 172 h 1969"/>
                  <a:gd name="T32" fmla="*/ 229 w 2494"/>
                  <a:gd name="T33" fmla="*/ 130 h 1969"/>
                  <a:gd name="T34" fmla="*/ 315 w 2494"/>
                  <a:gd name="T35" fmla="*/ 167 h 1969"/>
                  <a:gd name="T36" fmla="*/ 328 w 2494"/>
                  <a:gd name="T37" fmla="*/ 376 h 1969"/>
                  <a:gd name="T38" fmla="*/ 401 w 2494"/>
                  <a:gd name="T39" fmla="*/ 526 h 1969"/>
                  <a:gd name="T40" fmla="*/ 424 w 2494"/>
                  <a:gd name="T41" fmla="*/ 594 h 1969"/>
                  <a:gd name="T42" fmla="*/ 501 w 2494"/>
                  <a:gd name="T43" fmla="*/ 653 h 1969"/>
                  <a:gd name="T44" fmla="*/ 479 w 2494"/>
                  <a:gd name="T45" fmla="*/ 754 h 1969"/>
                  <a:gd name="T46" fmla="*/ 647 w 2494"/>
                  <a:gd name="T47" fmla="*/ 939 h 1969"/>
                  <a:gd name="T48" fmla="*/ 783 w 2494"/>
                  <a:gd name="T49" fmla="*/ 1232 h 1969"/>
                  <a:gd name="T50" fmla="*/ 722 w 2494"/>
                  <a:gd name="T51" fmla="*/ 1326 h 1969"/>
                  <a:gd name="T52" fmla="*/ 857 w 2494"/>
                  <a:gd name="T53" fmla="*/ 1508 h 1969"/>
                  <a:gd name="T54" fmla="*/ 1022 w 2494"/>
                  <a:gd name="T55" fmla="*/ 1594 h 1969"/>
                  <a:gd name="T56" fmla="*/ 1298 w 2494"/>
                  <a:gd name="T57" fmla="*/ 1758 h 1969"/>
                  <a:gd name="T58" fmla="*/ 1526 w 2494"/>
                  <a:gd name="T59" fmla="*/ 1841 h 1969"/>
                  <a:gd name="T60" fmla="*/ 1684 w 2494"/>
                  <a:gd name="T61" fmla="*/ 1776 h 1969"/>
                  <a:gd name="T62" fmla="*/ 1701 w 2494"/>
                  <a:gd name="T63" fmla="*/ 1782 h 1969"/>
                  <a:gd name="T64" fmla="*/ 1883 w 2494"/>
                  <a:gd name="T65" fmla="*/ 1968 h 1969"/>
                  <a:gd name="T66" fmla="*/ 1902 w 2494"/>
                  <a:gd name="T67" fmla="*/ 1911 h 1969"/>
                  <a:gd name="T68" fmla="*/ 1951 w 2494"/>
                  <a:gd name="T69" fmla="*/ 1802 h 1969"/>
                  <a:gd name="T70" fmla="*/ 2056 w 2494"/>
                  <a:gd name="T71" fmla="*/ 1754 h 1969"/>
                  <a:gd name="T72" fmla="*/ 2024 w 2494"/>
                  <a:gd name="T73" fmla="*/ 1676 h 1969"/>
                  <a:gd name="T74" fmla="*/ 2044 w 2494"/>
                  <a:gd name="T75" fmla="*/ 1620 h 1969"/>
                  <a:gd name="T76" fmla="*/ 2216 w 2494"/>
                  <a:gd name="T77" fmla="*/ 1618 h 1969"/>
                  <a:gd name="T78" fmla="*/ 2287 w 2494"/>
                  <a:gd name="T79" fmla="*/ 1546 h 1969"/>
                  <a:gd name="T80" fmla="*/ 2344 w 2494"/>
                  <a:gd name="T81" fmla="*/ 1570 h 1969"/>
                  <a:gd name="T82" fmla="*/ 2381 w 2494"/>
                  <a:gd name="T83" fmla="*/ 1430 h 1969"/>
                  <a:gd name="T84" fmla="*/ 2494 w 2494"/>
                  <a:gd name="T85" fmla="*/ 1266 h 1969"/>
                  <a:gd name="T86" fmla="*/ 2437 w 2494"/>
                  <a:gd name="T87" fmla="*/ 1218 h 1969"/>
                  <a:gd name="T88" fmla="*/ 2203 w 2494"/>
                  <a:gd name="T89" fmla="*/ 1240 h 1969"/>
                  <a:gd name="T90" fmla="*/ 2133 w 2494"/>
                  <a:gd name="T91" fmla="*/ 1379 h 1969"/>
                  <a:gd name="T92" fmla="*/ 2019 w 2494"/>
                  <a:gd name="T93" fmla="*/ 1504 h 1969"/>
                  <a:gd name="T94" fmla="*/ 1978 w 2494"/>
                  <a:gd name="T95" fmla="*/ 1546 h 1969"/>
                  <a:gd name="T96" fmla="*/ 1899 w 2494"/>
                  <a:gd name="T97" fmla="*/ 1545 h 1969"/>
                  <a:gd name="T98" fmla="*/ 1700 w 2494"/>
                  <a:gd name="T99" fmla="*/ 1546 h 1969"/>
                  <a:gd name="T100" fmla="*/ 1597 w 2494"/>
                  <a:gd name="T101" fmla="*/ 1501 h 1969"/>
                  <a:gd name="T102" fmla="*/ 1497 w 2494"/>
                  <a:gd name="T103" fmla="*/ 1235 h 1969"/>
                  <a:gd name="T104" fmla="*/ 1481 w 2494"/>
                  <a:gd name="T105" fmla="*/ 1110 h 1969"/>
                  <a:gd name="T106" fmla="*/ 1590 w 2494"/>
                  <a:gd name="T107" fmla="*/ 744 h 1969"/>
                  <a:gd name="T108" fmla="*/ 1455 w 2494"/>
                  <a:gd name="T109" fmla="*/ 682 h 1969"/>
                  <a:gd name="T110" fmla="*/ 1422 w 2494"/>
                  <a:gd name="T111" fmla="*/ 546 h 1969"/>
                  <a:gd name="T112" fmla="*/ 1330 w 2494"/>
                  <a:gd name="T113" fmla="*/ 323 h 1969"/>
                  <a:gd name="T114" fmla="*/ 1170 w 2494"/>
                  <a:gd name="T115" fmla="*/ 391 h 1969"/>
                  <a:gd name="T116" fmla="*/ 1035 w 2494"/>
                  <a:gd name="T117" fmla="*/ 308 h 1969"/>
                  <a:gd name="T118" fmla="*/ 977 w 2494"/>
                  <a:gd name="T119" fmla="*/ 156 h 1969"/>
                  <a:gd name="T120" fmla="*/ 757 w 2494"/>
                  <a:gd name="T121" fmla="*/ 104 h 1969"/>
                  <a:gd name="T122" fmla="*/ 205 w 2494"/>
                  <a:gd name="T123" fmla="*/ 25 h 1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2494" h="1969">
                    <a:moveTo>
                      <a:pt x="0" y="16"/>
                    </a:moveTo>
                    <a:lnTo>
                      <a:pt x="4" y="70"/>
                    </a:lnTo>
                    <a:lnTo>
                      <a:pt x="16" y="100"/>
                    </a:lnTo>
                    <a:lnTo>
                      <a:pt x="4" y="121"/>
                    </a:lnTo>
                    <a:lnTo>
                      <a:pt x="27" y="215"/>
                    </a:lnTo>
                    <a:lnTo>
                      <a:pt x="19" y="251"/>
                    </a:lnTo>
                    <a:lnTo>
                      <a:pt x="28" y="271"/>
                    </a:lnTo>
                    <a:lnTo>
                      <a:pt x="21" y="307"/>
                    </a:lnTo>
                    <a:lnTo>
                      <a:pt x="93" y="382"/>
                    </a:lnTo>
                    <a:lnTo>
                      <a:pt x="131" y="469"/>
                    </a:lnTo>
                    <a:lnTo>
                      <a:pt x="99" y="512"/>
                    </a:lnTo>
                    <a:lnTo>
                      <a:pt x="124" y="547"/>
                    </a:lnTo>
                    <a:lnTo>
                      <a:pt x="108" y="568"/>
                    </a:lnTo>
                    <a:lnTo>
                      <a:pt x="82" y="535"/>
                    </a:lnTo>
                    <a:lnTo>
                      <a:pt x="19" y="535"/>
                    </a:lnTo>
                    <a:lnTo>
                      <a:pt x="57" y="592"/>
                    </a:lnTo>
                    <a:lnTo>
                      <a:pt x="119" y="648"/>
                    </a:lnTo>
                    <a:lnTo>
                      <a:pt x="145" y="647"/>
                    </a:lnTo>
                    <a:lnTo>
                      <a:pt x="164" y="627"/>
                    </a:lnTo>
                    <a:lnTo>
                      <a:pt x="164" y="652"/>
                    </a:lnTo>
                    <a:lnTo>
                      <a:pt x="187" y="689"/>
                    </a:lnTo>
                    <a:lnTo>
                      <a:pt x="220" y="714"/>
                    </a:lnTo>
                    <a:lnTo>
                      <a:pt x="229" y="775"/>
                    </a:lnTo>
                    <a:lnTo>
                      <a:pt x="200" y="844"/>
                    </a:lnTo>
                    <a:lnTo>
                      <a:pt x="350" y="1001"/>
                    </a:lnTo>
                    <a:lnTo>
                      <a:pt x="352" y="1047"/>
                    </a:lnTo>
                    <a:lnTo>
                      <a:pt x="372" y="1057"/>
                    </a:lnTo>
                    <a:lnTo>
                      <a:pt x="424" y="1016"/>
                    </a:lnTo>
                    <a:lnTo>
                      <a:pt x="402" y="979"/>
                    </a:lnTo>
                    <a:lnTo>
                      <a:pt x="397" y="941"/>
                    </a:lnTo>
                    <a:lnTo>
                      <a:pt x="360" y="910"/>
                    </a:lnTo>
                    <a:lnTo>
                      <a:pt x="352" y="927"/>
                    </a:lnTo>
                    <a:lnTo>
                      <a:pt x="328" y="913"/>
                    </a:lnTo>
                    <a:lnTo>
                      <a:pt x="324" y="880"/>
                    </a:lnTo>
                    <a:lnTo>
                      <a:pt x="334" y="853"/>
                    </a:lnTo>
                    <a:lnTo>
                      <a:pt x="322" y="817"/>
                    </a:lnTo>
                    <a:lnTo>
                      <a:pt x="318" y="780"/>
                    </a:lnTo>
                    <a:lnTo>
                      <a:pt x="307" y="756"/>
                    </a:lnTo>
                    <a:lnTo>
                      <a:pt x="304" y="660"/>
                    </a:lnTo>
                    <a:lnTo>
                      <a:pt x="229" y="531"/>
                    </a:lnTo>
                    <a:lnTo>
                      <a:pt x="235" y="464"/>
                    </a:lnTo>
                    <a:lnTo>
                      <a:pt x="216" y="450"/>
                    </a:lnTo>
                    <a:lnTo>
                      <a:pt x="208" y="413"/>
                    </a:lnTo>
                    <a:lnTo>
                      <a:pt x="192" y="413"/>
                    </a:lnTo>
                    <a:lnTo>
                      <a:pt x="192" y="371"/>
                    </a:lnTo>
                    <a:lnTo>
                      <a:pt x="136" y="296"/>
                    </a:lnTo>
                    <a:lnTo>
                      <a:pt x="151" y="207"/>
                    </a:lnTo>
                    <a:lnTo>
                      <a:pt x="147" y="172"/>
                    </a:lnTo>
                    <a:lnTo>
                      <a:pt x="176" y="114"/>
                    </a:lnTo>
                    <a:lnTo>
                      <a:pt x="158" y="79"/>
                    </a:lnTo>
                    <a:lnTo>
                      <a:pt x="229" y="130"/>
                    </a:lnTo>
                    <a:lnTo>
                      <a:pt x="257" y="122"/>
                    </a:lnTo>
                    <a:lnTo>
                      <a:pt x="275" y="148"/>
                    </a:lnTo>
                    <a:lnTo>
                      <a:pt x="315" y="167"/>
                    </a:lnTo>
                    <a:lnTo>
                      <a:pt x="296" y="228"/>
                    </a:lnTo>
                    <a:lnTo>
                      <a:pt x="315" y="364"/>
                    </a:lnTo>
                    <a:lnTo>
                      <a:pt x="328" y="376"/>
                    </a:lnTo>
                    <a:lnTo>
                      <a:pt x="324" y="402"/>
                    </a:lnTo>
                    <a:lnTo>
                      <a:pt x="346" y="457"/>
                    </a:lnTo>
                    <a:lnTo>
                      <a:pt x="401" y="526"/>
                    </a:lnTo>
                    <a:lnTo>
                      <a:pt x="433" y="523"/>
                    </a:lnTo>
                    <a:lnTo>
                      <a:pt x="419" y="548"/>
                    </a:lnTo>
                    <a:lnTo>
                      <a:pt x="424" y="594"/>
                    </a:lnTo>
                    <a:lnTo>
                      <a:pt x="467" y="613"/>
                    </a:lnTo>
                    <a:lnTo>
                      <a:pt x="470" y="650"/>
                    </a:lnTo>
                    <a:lnTo>
                      <a:pt x="501" y="653"/>
                    </a:lnTo>
                    <a:lnTo>
                      <a:pt x="522" y="698"/>
                    </a:lnTo>
                    <a:lnTo>
                      <a:pt x="492" y="717"/>
                    </a:lnTo>
                    <a:lnTo>
                      <a:pt x="479" y="754"/>
                    </a:lnTo>
                    <a:lnTo>
                      <a:pt x="586" y="826"/>
                    </a:lnTo>
                    <a:lnTo>
                      <a:pt x="585" y="873"/>
                    </a:lnTo>
                    <a:lnTo>
                      <a:pt x="647" y="939"/>
                    </a:lnTo>
                    <a:lnTo>
                      <a:pt x="752" y="1102"/>
                    </a:lnTo>
                    <a:lnTo>
                      <a:pt x="752" y="1170"/>
                    </a:lnTo>
                    <a:lnTo>
                      <a:pt x="783" y="1232"/>
                    </a:lnTo>
                    <a:lnTo>
                      <a:pt x="741" y="1291"/>
                    </a:lnTo>
                    <a:lnTo>
                      <a:pt x="758" y="1306"/>
                    </a:lnTo>
                    <a:lnTo>
                      <a:pt x="722" y="1326"/>
                    </a:lnTo>
                    <a:lnTo>
                      <a:pt x="716" y="1364"/>
                    </a:lnTo>
                    <a:lnTo>
                      <a:pt x="752" y="1441"/>
                    </a:lnTo>
                    <a:lnTo>
                      <a:pt x="857" y="1508"/>
                    </a:lnTo>
                    <a:lnTo>
                      <a:pt x="888" y="1563"/>
                    </a:lnTo>
                    <a:lnTo>
                      <a:pt x="988" y="1599"/>
                    </a:lnTo>
                    <a:lnTo>
                      <a:pt x="1022" y="1594"/>
                    </a:lnTo>
                    <a:lnTo>
                      <a:pt x="1078" y="1662"/>
                    </a:lnTo>
                    <a:lnTo>
                      <a:pt x="1215" y="1732"/>
                    </a:lnTo>
                    <a:lnTo>
                      <a:pt x="1298" y="1758"/>
                    </a:lnTo>
                    <a:lnTo>
                      <a:pt x="1377" y="1812"/>
                    </a:lnTo>
                    <a:lnTo>
                      <a:pt x="1476" y="1841"/>
                    </a:lnTo>
                    <a:lnTo>
                      <a:pt x="1526" y="1841"/>
                    </a:lnTo>
                    <a:lnTo>
                      <a:pt x="1647" y="1786"/>
                    </a:lnTo>
                    <a:lnTo>
                      <a:pt x="1652" y="1769"/>
                    </a:lnTo>
                    <a:lnTo>
                      <a:pt x="1684" y="1776"/>
                    </a:lnTo>
                    <a:lnTo>
                      <a:pt x="1675" y="1790"/>
                    </a:lnTo>
                    <a:lnTo>
                      <a:pt x="1702" y="1794"/>
                    </a:lnTo>
                    <a:lnTo>
                      <a:pt x="1701" y="1782"/>
                    </a:lnTo>
                    <a:lnTo>
                      <a:pt x="1731" y="1791"/>
                    </a:lnTo>
                    <a:lnTo>
                      <a:pt x="1845" y="1909"/>
                    </a:lnTo>
                    <a:lnTo>
                      <a:pt x="1883" y="1968"/>
                    </a:lnTo>
                    <a:lnTo>
                      <a:pt x="1884" y="1969"/>
                    </a:lnTo>
                    <a:lnTo>
                      <a:pt x="1892" y="1927"/>
                    </a:lnTo>
                    <a:lnTo>
                      <a:pt x="1902" y="1911"/>
                    </a:lnTo>
                    <a:lnTo>
                      <a:pt x="1895" y="1899"/>
                    </a:lnTo>
                    <a:lnTo>
                      <a:pt x="1940" y="1807"/>
                    </a:lnTo>
                    <a:lnTo>
                      <a:pt x="1951" y="1802"/>
                    </a:lnTo>
                    <a:lnTo>
                      <a:pt x="2070" y="1806"/>
                    </a:lnTo>
                    <a:lnTo>
                      <a:pt x="2075" y="1765"/>
                    </a:lnTo>
                    <a:lnTo>
                      <a:pt x="2056" y="1754"/>
                    </a:lnTo>
                    <a:lnTo>
                      <a:pt x="2059" y="1738"/>
                    </a:lnTo>
                    <a:lnTo>
                      <a:pt x="1993" y="1678"/>
                    </a:lnTo>
                    <a:lnTo>
                      <a:pt x="2024" y="1676"/>
                    </a:lnTo>
                    <a:lnTo>
                      <a:pt x="2036" y="1670"/>
                    </a:lnTo>
                    <a:lnTo>
                      <a:pt x="2038" y="1646"/>
                    </a:lnTo>
                    <a:lnTo>
                      <a:pt x="2044" y="1620"/>
                    </a:lnTo>
                    <a:lnTo>
                      <a:pt x="2056" y="1609"/>
                    </a:lnTo>
                    <a:lnTo>
                      <a:pt x="2104" y="1618"/>
                    </a:lnTo>
                    <a:lnTo>
                      <a:pt x="2216" y="1618"/>
                    </a:lnTo>
                    <a:lnTo>
                      <a:pt x="2232" y="1596"/>
                    </a:lnTo>
                    <a:lnTo>
                      <a:pt x="2250" y="1608"/>
                    </a:lnTo>
                    <a:lnTo>
                      <a:pt x="2287" y="1546"/>
                    </a:lnTo>
                    <a:lnTo>
                      <a:pt x="2309" y="1546"/>
                    </a:lnTo>
                    <a:lnTo>
                      <a:pt x="2337" y="1509"/>
                    </a:lnTo>
                    <a:lnTo>
                      <a:pt x="2344" y="1570"/>
                    </a:lnTo>
                    <a:lnTo>
                      <a:pt x="2390" y="1463"/>
                    </a:lnTo>
                    <a:lnTo>
                      <a:pt x="2401" y="1430"/>
                    </a:lnTo>
                    <a:lnTo>
                      <a:pt x="2381" y="1430"/>
                    </a:lnTo>
                    <a:lnTo>
                      <a:pt x="2411" y="1384"/>
                    </a:lnTo>
                    <a:lnTo>
                      <a:pt x="2413" y="1349"/>
                    </a:lnTo>
                    <a:lnTo>
                      <a:pt x="2494" y="1266"/>
                    </a:lnTo>
                    <a:lnTo>
                      <a:pt x="2491" y="1224"/>
                    </a:lnTo>
                    <a:lnTo>
                      <a:pt x="2473" y="1211"/>
                    </a:lnTo>
                    <a:lnTo>
                      <a:pt x="2437" y="1218"/>
                    </a:lnTo>
                    <a:lnTo>
                      <a:pt x="2352" y="1209"/>
                    </a:lnTo>
                    <a:lnTo>
                      <a:pt x="2301" y="1228"/>
                    </a:lnTo>
                    <a:lnTo>
                      <a:pt x="2203" y="1240"/>
                    </a:lnTo>
                    <a:lnTo>
                      <a:pt x="2170" y="1259"/>
                    </a:lnTo>
                    <a:lnTo>
                      <a:pt x="2136" y="1334"/>
                    </a:lnTo>
                    <a:lnTo>
                      <a:pt x="2133" y="1379"/>
                    </a:lnTo>
                    <a:lnTo>
                      <a:pt x="2103" y="1409"/>
                    </a:lnTo>
                    <a:lnTo>
                      <a:pt x="2086" y="1459"/>
                    </a:lnTo>
                    <a:lnTo>
                      <a:pt x="2019" y="1504"/>
                    </a:lnTo>
                    <a:lnTo>
                      <a:pt x="2035" y="1521"/>
                    </a:lnTo>
                    <a:lnTo>
                      <a:pt x="2007" y="1546"/>
                    </a:lnTo>
                    <a:lnTo>
                      <a:pt x="1978" y="1546"/>
                    </a:lnTo>
                    <a:lnTo>
                      <a:pt x="1967" y="1519"/>
                    </a:lnTo>
                    <a:lnTo>
                      <a:pt x="1916" y="1522"/>
                    </a:lnTo>
                    <a:lnTo>
                      <a:pt x="1899" y="1545"/>
                    </a:lnTo>
                    <a:lnTo>
                      <a:pt x="1837" y="1546"/>
                    </a:lnTo>
                    <a:lnTo>
                      <a:pt x="1727" y="1582"/>
                    </a:lnTo>
                    <a:lnTo>
                      <a:pt x="1700" y="1546"/>
                    </a:lnTo>
                    <a:lnTo>
                      <a:pt x="1663" y="1519"/>
                    </a:lnTo>
                    <a:lnTo>
                      <a:pt x="1621" y="1516"/>
                    </a:lnTo>
                    <a:lnTo>
                      <a:pt x="1597" y="1501"/>
                    </a:lnTo>
                    <a:lnTo>
                      <a:pt x="1555" y="1380"/>
                    </a:lnTo>
                    <a:lnTo>
                      <a:pt x="1517" y="1308"/>
                    </a:lnTo>
                    <a:lnTo>
                      <a:pt x="1497" y="1235"/>
                    </a:lnTo>
                    <a:lnTo>
                      <a:pt x="1508" y="1211"/>
                    </a:lnTo>
                    <a:lnTo>
                      <a:pt x="1484" y="1162"/>
                    </a:lnTo>
                    <a:lnTo>
                      <a:pt x="1481" y="1110"/>
                    </a:lnTo>
                    <a:lnTo>
                      <a:pt x="1533" y="918"/>
                    </a:lnTo>
                    <a:lnTo>
                      <a:pt x="1612" y="729"/>
                    </a:lnTo>
                    <a:lnTo>
                      <a:pt x="1590" y="744"/>
                    </a:lnTo>
                    <a:lnTo>
                      <a:pt x="1569" y="726"/>
                    </a:lnTo>
                    <a:lnTo>
                      <a:pt x="1532" y="722"/>
                    </a:lnTo>
                    <a:lnTo>
                      <a:pt x="1455" y="682"/>
                    </a:lnTo>
                    <a:lnTo>
                      <a:pt x="1435" y="609"/>
                    </a:lnTo>
                    <a:lnTo>
                      <a:pt x="1443" y="564"/>
                    </a:lnTo>
                    <a:lnTo>
                      <a:pt x="1422" y="546"/>
                    </a:lnTo>
                    <a:lnTo>
                      <a:pt x="1386" y="460"/>
                    </a:lnTo>
                    <a:lnTo>
                      <a:pt x="1381" y="400"/>
                    </a:lnTo>
                    <a:lnTo>
                      <a:pt x="1330" y="323"/>
                    </a:lnTo>
                    <a:lnTo>
                      <a:pt x="1269" y="314"/>
                    </a:lnTo>
                    <a:lnTo>
                      <a:pt x="1210" y="329"/>
                    </a:lnTo>
                    <a:lnTo>
                      <a:pt x="1170" y="391"/>
                    </a:lnTo>
                    <a:lnTo>
                      <a:pt x="1140" y="407"/>
                    </a:lnTo>
                    <a:lnTo>
                      <a:pt x="1060" y="354"/>
                    </a:lnTo>
                    <a:lnTo>
                      <a:pt x="1035" y="308"/>
                    </a:lnTo>
                    <a:lnTo>
                      <a:pt x="1039" y="223"/>
                    </a:lnTo>
                    <a:lnTo>
                      <a:pt x="1003" y="210"/>
                    </a:lnTo>
                    <a:lnTo>
                      <a:pt x="977" y="156"/>
                    </a:lnTo>
                    <a:lnTo>
                      <a:pt x="952" y="142"/>
                    </a:lnTo>
                    <a:lnTo>
                      <a:pt x="933" y="100"/>
                    </a:lnTo>
                    <a:lnTo>
                      <a:pt x="757" y="104"/>
                    </a:lnTo>
                    <a:lnTo>
                      <a:pt x="759" y="150"/>
                    </a:lnTo>
                    <a:lnTo>
                      <a:pt x="502" y="152"/>
                    </a:lnTo>
                    <a:lnTo>
                      <a:pt x="205" y="25"/>
                    </a:lnTo>
                    <a:lnTo>
                      <a:pt x="221" y="0"/>
                    </a:lnTo>
                    <a:lnTo>
                      <a:pt x="0" y="1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89" name="Freeform 325">
                <a:extLst>
                  <a:ext uri="{FF2B5EF4-FFF2-40B4-BE49-F238E27FC236}">
                    <a16:creationId xmlns:a16="http://schemas.microsoft.com/office/drawing/2014/main" id="{9BD8BB98-5537-42FF-803F-10CB5C5EB0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40" y="1969"/>
                <a:ext cx="99" cy="110"/>
              </a:xfrm>
              <a:custGeom>
                <a:avLst/>
                <a:gdLst>
                  <a:gd name="T0" fmla="*/ 160 w 395"/>
                  <a:gd name="T1" fmla="*/ 11 h 441"/>
                  <a:gd name="T2" fmla="*/ 154 w 395"/>
                  <a:gd name="T3" fmla="*/ 37 h 441"/>
                  <a:gd name="T4" fmla="*/ 152 w 395"/>
                  <a:gd name="T5" fmla="*/ 61 h 441"/>
                  <a:gd name="T6" fmla="*/ 140 w 395"/>
                  <a:gd name="T7" fmla="*/ 67 h 441"/>
                  <a:gd name="T8" fmla="*/ 109 w 395"/>
                  <a:gd name="T9" fmla="*/ 69 h 441"/>
                  <a:gd name="T10" fmla="*/ 175 w 395"/>
                  <a:gd name="T11" fmla="*/ 129 h 441"/>
                  <a:gd name="T12" fmla="*/ 172 w 395"/>
                  <a:gd name="T13" fmla="*/ 145 h 441"/>
                  <a:gd name="T14" fmla="*/ 191 w 395"/>
                  <a:gd name="T15" fmla="*/ 156 h 441"/>
                  <a:gd name="T16" fmla="*/ 186 w 395"/>
                  <a:gd name="T17" fmla="*/ 197 h 441"/>
                  <a:gd name="T18" fmla="*/ 67 w 395"/>
                  <a:gd name="T19" fmla="*/ 193 h 441"/>
                  <a:gd name="T20" fmla="*/ 56 w 395"/>
                  <a:gd name="T21" fmla="*/ 198 h 441"/>
                  <a:gd name="T22" fmla="*/ 11 w 395"/>
                  <a:gd name="T23" fmla="*/ 290 h 441"/>
                  <a:gd name="T24" fmla="*/ 18 w 395"/>
                  <a:gd name="T25" fmla="*/ 302 h 441"/>
                  <a:gd name="T26" fmla="*/ 8 w 395"/>
                  <a:gd name="T27" fmla="*/ 318 h 441"/>
                  <a:gd name="T28" fmla="*/ 0 w 395"/>
                  <a:gd name="T29" fmla="*/ 360 h 441"/>
                  <a:gd name="T30" fmla="*/ 69 w 395"/>
                  <a:gd name="T31" fmla="*/ 417 h 441"/>
                  <a:gd name="T32" fmla="*/ 102 w 395"/>
                  <a:gd name="T33" fmla="*/ 427 h 441"/>
                  <a:gd name="T34" fmla="*/ 150 w 395"/>
                  <a:gd name="T35" fmla="*/ 426 h 441"/>
                  <a:gd name="T36" fmla="*/ 186 w 395"/>
                  <a:gd name="T37" fmla="*/ 441 h 441"/>
                  <a:gd name="T38" fmla="*/ 208 w 395"/>
                  <a:gd name="T39" fmla="*/ 415 h 441"/>
                  <a:gd name="T40" fmla="*/ 228 w 395"/>
                  <a:gd name="T41" fmla="*/ 415 h 441"/>
                  <a:gd name="T42" fmla="*/ 245 w 395"/>
                  <a:gd name="T43" fmla="*/ 391 h 441"/>
                  <a:gd name="T44" fmla="*/ 247 w 395"/>
                  <a:gd name="T45" fmla="*/ 373 h 441"/>
                  <a:gd name="T46" fmla="*/ 270 w 395"/>
                  <a:gd name="T47" fmla="*/ 373 h 441"/>
                  <a:gd name="T48" fmla="*/ 271 w 395"/>
                  <a:gd name="T49" fmla="*/ 372 h 441"/>
                  <a:gd name="T50" fmla="*/ 290 w 395"/>
                  <a:gd name="T51" fmla="*/ 346 h 441"/>
                  <a:gd name="T52" fmla="*/ 283 w 395"/>
                  <a:gd name="T53" fmla="*/ 329 h 441"/>
                  <a:gd name="T54" fmla="*/ 294 w 395"/>
                  <a:gd name="T55" fmla="*/ 308 h 441"/>
                  <a:gd name="T56" fmla="*/ 395 w 395"/>
                  <a:gd name="T57" fmla="*/ 237 h 441"/>
                  <a:gd name="T58" fmla="*/ 362 w 395"/>
                  <a:gd name="T59" fmla="*/ 216 h 441"/>
                  <a:gd name="T60" fmla="*/ 350 w 395"/>
                  <a:gd name="T61" fmla="*/ 234 h 441"/>
                  <a:gd name="T62" fmla="*/ 327 w 395"/>
                  <a:gd name="T63" fmla="*/ 213 h 441"/>
                  <a:gd name="T64" fmla="*/ 328 w 395"/>
                  <a:gd name="T65" fmla="*/ 213 h 441"/>
                  <a:gd name="T66" fmla="*/ 298 w 395"/>
                  <a:gd name="T67" fmla="*/ 216 h 441"/>
                  <a:gd name="T68" fmla="*/ 332 w 395"/>
                  <a:gd name="T69" fmla="*/ 9 h 441"/>
                  <a:gd name="T70" fmla="*/ 220 w 395"/>
                  <a:gd name="T71" fmla="*/ 9 h 441"/>
                  <a:gd name="T72" fmla="*/ 172 w 395"/>
                  <a:gd name="T73" fmla="*/ 0 h 441"/>
                  <a:gd name="T74" fmla="*/ 160 w 395"/>
                  <a:gd name="T75" fmla="*/ 11 h 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395" h="441">
                    <a:moveTo>
                      <a:pt x="160" y="11"/>
                    </a:moveTo>
                    <a:lnTo>
                      <a:pt x="154" y="37"/>
                    </a:lnTo>
                    <a:lnTo>
                      <a:pt x="152" y="61"/>
                    </a:lnTo>
                    <a:lnTo>
                      <a:pt x="140" y="67"/>
                    </a:lnTo>
                    <a:lnTo>
                      <a:pt x="109" y="69"/>
                    </a:lnTo>
                    <a:lnTo>
                      <a:pt x="175" y="129"/>
                    </a:lnTo>
                    <a:lnTo>
                      <a:pt x="172" y="145"/>
                    </a:lnTo>
                    <a:lnTo>
                      <a:pt x="191" y="156"/>
                    </a:lnTo>
                    <a:lnTo>
                      <a:pt x="186" y="197"/>
                    </a:lnTo>
                    <a:lnTo>
                      <a:pt x="67" y="193"/>
                    </a:lnTo>
                    <a:lnTo>
                      <a:pt x="56" y="198"/>
                    </a:lnTo>
                    <a:lnTo>
                      <a:pt x="11" y="290"/>
                    </a:lnTo>
                    <a:lnTo>
                      <a:pt x="18" y="302"/>
                    </a:lnTo>
                    <a:lnTo>
                      <a:pt x="8" y="318"/>
                    </a:lnTo>
                    <a:lnTo>
                      <a:pt x="0" y="360"/>
                    </a:lnTo>
                    <a:lnTo>
                      <a:pt x="69" y="417"/>
                    </a:lnTo>
                    <a:lnTo>
                      <a:pt x="102" y="427"/>
                    </a:lnTo>
                    <a:lnTo>
                      <a:pt x="150" y="426"/>
                    </a:lnTo>
                    <a:lnTo>
                      <a:pt x="186" y="441"/>
                    </a:lnTo>
                    <a:lnTo>
                      <a:pt x="208" y="415"/>
                    </a:lnTo>
                    <a:lnTo>
                      <a:pt x="228" y="415"/>
                    </a:lnTo>
                    <a:lnTo>
                      <a:pt x="245" y="391"/>
                    </a:lnTo>
                    <a:lnTo>
                      <a:pt x="247" y="373"/>
                    </a:lnTo>
                    <a:lnTo>
                      <a:pt x="270" y="373"/>
                    </a:lnTo>
                    <a:lnTo>
                      <a:pt x="271" y="372"/>
                    </a:lnTo>
                    <a:lnTo>
                      <a:pt x="290" y="346"/>
                    </a:lnTo>
                    <a:lnTo>
                      <a:pt x="283" y="329"/>
                    </a:lnTo>
                    <a:lnTo>
                      <a:pt x="294" y="308"/>
                    </a:lnTo>
                    <a:lnTo>
                      <a:pt x="395" y="237"/>
                    </a:lnTo>
                    <a:lnTo>
                      <a:pt x="362" y="216"/>
                    </a:lnTo>
                    <a:lnTo>
                      <a:pt x="350" y="234"/>
                    </a:lnTo>
                    <a:lnTo>
                      <a:pt x="327" y="213"/>
                    </a:lnTo>
                    <a:lnTo>
                      <a:pt x="328" y="213"/>
                    </a:lnTo>
                    <a:lnTo>
                      <a:pt x="298" y="216"/>
                    </a:lnTo>
                    <a:lnTo>
                      <a:pt x="332" y="9"/>
                    </a:lnTo>
                    <a:lnTo>
                      <a:pt x="220" y="9"/>
                    </a:lnTo>
                    <a:lnTo>
                      <a:pt x="172" y="0"/>
                    </a:lnTo>
                    <a:lnTo>
                      <a:pt x="160" y="1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0" name="Freeform 326">
                <a:extLst>
                  <a:ext uri="{FF2B5EF4-FFF2-40B4-BE49-F238E27FC236}">
                    <a16:creationId xmlns:a16="http://schemas.microsoft.com/office/drawing/2014/main" id="{0BEB3EB8-9B75-408B-846F-E5A74173D2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5" y="1953"/>
                <a:ext cx="34" cy="70"/>
              </a:xfrm>
              <a:custGeom>
                <a:avLst/>
                <a:gdLst>
                  <a:gd name="T0" fmla="*/ 50 w 137"/>
                  <a:gd name="T1" fmla="*/ 50 h 279"/>
                  <a:gd name="T2" fmla="*/ 34 w 137"/>
                  <a:gd name="T3" fmla="*/ 72 h 279"/>
                  <a:gd name="T4" fmla="*/ 0 w 137"/>
                  <a:gd name="T5" fmla="*/ 279 h 279"/>
                  <a:gd name="T6" fmla="*/ 30 w 137"/>
                  <a:gd name="T7" fmla="*/ 276 h 279"/>
                  <a:gd name="T8" fmla="*/ 50 w 137"/>
                  <a:gd name="T9" fmla="*/ 245 h 279"/>
                  <a:gd name="T10" fmla="*/ 83 w 137"/>
                  <a:gd name="T11" fmla="*/ 220 h 279"/>
                  <a:gd name="T12" fmla="*/ 108 w 137"/>
                  <a:gd name="T13" fmla="*/ 173 h 279"/>
                  <a:gd name="T14" fmla="*/ 111 w 137"/>
                  <a:gd name="T15" fmla="*/ 115 h 279"/>
                  <a:gd name="T16" fmla="*/ 131 w 137"/>
                  <a:gd name="T17" fmla="*/ 48 h 279"/>
                  <a:gd name="T18" fmla="*/ 137 w 137"/>
                  <a:gd name="T19" fmla="*/ 17 h 279"/>
                  <a:gd name="T20" fmla="*/ 114 w 137"/>
                  <a:gd name="T21" fmla="*/ 19 h 279"/>
                  <a:gd name="T22" fmla="*/ 127 w 137"/>
                  <a:gd name="T23" fmla="*/ 0 h 279"/>
                  <a:gd name="T24" fmla="*/ 105 w 137"/>
                  <a:gd name="T25" fmla="*/ 0 h 279"/>
                  <a:gd name="T26" fmla="*/ 68 w 137"/>
                  <a:gd name="T27" fmla="*/ 62 h 279"/>
                  <a:gd name="T28" fmla="*/ 50 w 137"/>
                  <a:gd name="T29" fmla="*/ 50 h 2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37" h="279">
                    <a:moveTo>
                      <a:pt x="50" y="50"/>
                    </a:moveTo>
                    <a:lnTo>
                      <a:pt x="34" y="72"/>
                    </a:lnTo>
                    <a:lnTo>
                      <a:pt x="0" y="279"/>
                    </a:lnTo>
                    <a:lnTo>
                      <a:pt x="30" y="276"/>
                    </a:lnTo>
                    <a:lnTo>
                      <a:pt x="50" y="245"/>
                    </a:lnTo>
                    <a:lnTo>
                      <a:pt x="83" y="220"/>
                    </a:lnTo>
                    <a:lnTo>
                      <a:pt x="108" y="173"/>
                    </a:lnTo>
                    <a:lnTo>
                      <a:pt x="111" y="115"/>
                    </a:lnTo>
                    <a:lnTo>
                      <a:pt x="131" y="48"/>
                    </a:lnTo>
                    <a:lnTo>
                      <a:pt x="137" y="17"/>
                    </a:lnTo>
                    <a:lnTo>
                      <a:pt x="114" y="19"/>
                    </a:lnTo>
                    <a:lnTo>
                      <a:pt x="127" y="0"/>
                    </a:lnTo>
                    <a:lnTo>
                      <a:pt x="105" y="0"/>
                    </a:lnTo>
                    <a:lnTo>
                      <a:pt x="68" y="62"/>
                    </a:lnTo>
                    <a:lnTo>
                      <a:pt x="50" y="5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1" name="Freeform 327">
                <a:extLst>
                  <a:ext uri="{FF2B5EF4-FFF2-40B4-BE49-F238E27FC236}">
                    <a16:creationId xmlns:a16="http://schemas.microsoft.com/office/drawing/2014/main" id="{86C990BD-DE0F-432F-AD4A-0AA7CFA1B85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8" y="2020"/>
                <a:ext cx="146" cy="81"/>
              </a:xfrm>
              <a:custGeom>
                <a:avLst/>
                <a:gdLst>
                  <a:gd name="T0" fmla="*/ 12 w 585"/>
                  <a:gd name="T1" fmla="*/ 123 h 320"/>
                  <a:gd name="T2" fmla="*/ 19 w 585"/>
                  <a:gd name="T3" fmla="*/ 140 h 320"/>
                  <a:gd name="T4" fmla="*/ 0 w 585"/>
                  <a:gd name="T5" fmla="*/ 166 h 320"/>
                  <a:gd name="T6" fmla="*/ 143 w 585"/>
                  <a:gd name="T7" fmla="*/ 230 h 320"/>
                  <a:gd name="T8" fmla="*/ 133 w 585"/>
                  <a:gd name="T9" fmla="*/ 273 h 320"/>
                  <a:gd name="T10" fmla="*/ 166 w 585"/>
                  <a:gd name="T11" fmla="*/ 284 h 320"/>
                  <a:gd name="T12" fmla="*/ 179 w 585"/>
                  <a:gd name="T13" fmla="*/ 320 h 320"/>
                  <a:gd name="T14" fmla="*/ 210 w 585"/>
                  <a:gd name="T15" fmla="*/ 317 h 320"/>
                  <a:gd name="T16" fmla="*/ 239 w 585"/>
                  <a:gd name="T17" fmla="*/ 282 h 320"/>
                  <a:gd name="T18" fmla="*/ 236 w 585"/>
                  <a:gd name="T19" fmla="*/ 237 h 320"/>
                  <a:gd name="T20" fmla="*/ 277 w 585"/>
                  <a:gd name="T21" fmla="*/ 236 h 320"/>
                  <a:gd name="T22" fmla="*/ 303 w 585"/>
                  <a:gd name="T23" fmla="*/ 211 h 320"/>
                  <a:gd name="T24" fmla="*/ 333 w 585"/>
                  <a:gd name="T25" fmla="*/ 234 h 320"/>
                  <a:gd name="T26" fmla="*/ 346 w 585"/>
                  <a:gd name="T27" fmla="*/ 206 h 320"/>
                  <a:gd name="T28" fmla="*/ 391 w 585"/>
                  <a:gd name="T29" fmla="*/ 177 h 320"/>
                  <a:gd name="T30" fmla="*/ 419 w 585"/>
                  <a:gd name="T31" fmla="*/ 122 h 320"/>
                  <a:gd name="T32" fmla="*/ 436 w 585"/>
                  <a:gd name="T33" fmla="*/ 126 h 320"/>
                  <a:gd name="T34" fmla="*/ 452 w 585"/>
                  <a:gd name="T35" fmla="*/ 140 h 320"/>
                  <a:gd name="T36" fmla="*/ 471 w 585"/>
                  <a:gd name="T37" fmla="*/ 138 h 320"/>
                  <a:gd name="T38" fmla="*/ 543 w 585"/>
                  <a:gd name="T39" fmla="*/ 116 h 320"/>
                  <a:gd name="T40" fmla="*/ 561 w 585"/>
                  <a:gd name="T41" fmla="*/ 101 h 320"/>
                  <a:gd name="T42" fmla="*/ 585 w 585"/>
                  <a:gd name="T43" fmla="*/ 101 h 320"/>
                  <a:gd name="T44" fmla="*/ 575 w 585"/>
                  <a:gd name="T45" fmla="*/ 91 h 320"/>
                  <a:gd name="T46" fmla="*/ 488 w 585"/>
                  <a:gd name="T47" fmla="*/ 17 h 320"/>
                  <a:gd name="T48" fmla="*/ 460 w 585"/>
                  <a:gd name="T49" fmla="*/ 18 h 320"/>
                  <a:gd name="T50" fmla="*/ 444 w 585"/>
                  <a:gd name="T51" fmla="*/ 6 h 320"/>
                  <a:gd name="T52" fmla="*/ 398 w 585"/>
                  <a:gd name="T53" fmla="*/ 11 h 320"/>
                  <a:gd name="T54" fmla="*/ 345 w 585"/>
                  <a:gd name="T55" fmla="*/ 0 h 320"/>
                  <a:gd name="T56" fmla="*/ 300 w 585"/>
                  <a:gd name="T57" fmla="*/ 22 h 320"/>
                  <a:gd name="T58" fmla="*/ 203 w 585"/>
                  <a:gd name="T59" fmla="*/ 24 h 320"/>
                  <a:gd name="T60" fmla="*/ 171 w 585"/>
                  <a:gd name="T61" fmla="*/ 10 h 320"/>
                  <a:gd name="T62" fmla="*/ 124 w 585"/>
                  <a:gd name="T63" fmla="*/ 31 h 320"/>
                  <a:gd name="T64" fmla="*/ 23 w 585"/>
                  <a:gd name="T65" fmla="*/ 102 h 320"/>
                  <a:gd name="T66" fmla="*/ 12 w 585"/>
                  <a:gd name="T67" fmla="*/ 123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585" h="320">
                    <a:moveTo>
                      <a:pt x="12" y="123"/>
                    </a:moveTo>
                    <a:lnTo>
                      <a:pt x="19" y="140"/>
                    </a:lnTo>
                    <a:lnTo>
                      <a:pt x="0" y="166"/>
                    </a:lnTo>
                    <a:lnTo>
                      <a:pt x="143" y="230"/>
                    </a:lnTo>
                    <a:lnTo>
                      <a:pt x="133" y="273"/>
                    </a:lnTo>
                    <a:lnTo>
                      <a:pt x="166" y="284"/>
                    </a:lnTo>
                    <a:lnTo>
                      <a:pt x="179" y="320"/>
                    </a:lnTo>
                    <a:lnTo>
                      <a:pt x="210" y="317"/>
                    </a:lnTo>
                    <a:lnTo>
                      <a:pt x="239" y="282"/>
                    </a:lnTo>
                    <a:lnTo>
                      <a:pt x="236" y="237"/>
                    </a:lnTo>
                    <a:lnTo>
                      <a:pt x="277" y="236"/>
                    </a:lnTo>
                    <a:lnTo>
                      <a:pt x="303" y="211"/>
                    </a:lnTo>
                    <a:lnTo>
                      <a:pt x="333" y="234"/>
                    </a:lnTo>
                    <a:lnTo>
                      <a:pt x="346" y="206"/>
                    </a:lnTo>
                    <a:lnTo>
                      <a:pt x="391" y="177"/>
                    </a:lnTo>
                    <a:lnTo>
                      <a:pt x="419" y="122"/>
                    </a:lnTo>
                    <a:lnTo>
                      <a:pt x="436" y="126"/>
                    </a:lnTo>
                    <a:lnTo>
                      <a:pt x="452" y="140"/>
                    </a:lnTo>
                    <a:lnTo>
                      <a:pt x="471" y="138"/>
                    </a:lnTo>
                    <a:lnTo>
                      <a:pt x="543" y="116"/>
                    </a:lnTo>
                    <a:lnTo>
                      <a:pt x="561" y="101"/>
                    </a:lnTo>
                    <a:lnTo>
                      <a:pt x="585" y="101"/>
                    </a:lnTo>
                    <a:lnTo>
                      <a:pt x="575" y="91"/>
                    </a:lnTo>
                    <a:lnTo>
                      <a:pt x="488" y="17"/>
                    </a:lnTo>
                    <a:lnTo>
                      <a:pt x="460" y="18"/>
                    </a:lnTo>
                    <a:lnTo>
                      <a:pt x="444" y="6"/>
                    </a:lnTo>
                    <a:lnTo>
                      <a:pt x="398" y="11"/>
                    </a:lnTo>
                    <a:lnTo>
                      <a:pt x="345" y="0"/>
                    </a:lnTo>
                    <a:lnTo>
                      <a:pt x="300" y="22"/>
                    </a:lnTo>
                    <a:lnTo>
                      <a:pt x="203" y="24"/>
                    </a:lnTo>
                    <a:lnTo>
                      <a:pt x="171" y="10"/>
                    </a:lnTo>
                    <a:lnTo>
                      <a:pt x="124" y="31"/>
                    </a:lnTo>
                    <a:lnTo>
                      <a:pt x="23" y="102"/>
                    </a:lnTo>
                    <a:lnTo>
                      <a:pt x="12" y="12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2" name="Freeform 328">
                <a:extLst>
                  <a:ext uri="{FF2B5EF4-FFF2-40B4-BE49-F238E27FC236}">
                    <a16:creationId xmlns:a16="http://schemas.microsoft.com/office/drawing/2014/main" id="{91FB7D53-3273-4A44-827F-726D30FF5E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5" y="2046"/>
                <a:ext cx="110" cy="115"/>
              </a:xfrm>
              <a:custGeom>
                <a:avLst/>
                <a:gdLst>
                  <a:gd name="T0" fmla="*/ 304 w 443"/>
                  <a:gd name="T1" fmla="*/ 39 h 462"/>
                  <a:gd name="T2" fmla="*/ 288 w 443"/>
                  <a:gd name="T3" fmla="*/ 25 h 462"/>
                  <a:gd name="T4" fmla="*/ 271 w 443"/>
                  <a:gd name="T5" fmla="*/ 21 h 462"/>
                  <a:gd name="T6" fmla="*/ 243 w 443"/>
                  <a:gd name="T7" fmla="*/ 76 h 462"/>
                  <a:gd name="T8" fmla="*/ 198 w 443"/>
                  <a:gd name="T9" fmla="*/ 105 h 462"/>
                  <a:gd name="T10" fmla="*/ 185 w 443"/>
                  <a:gd name="T11" fmla="*/ 133 h 462"/>
                  <a:gd name="T12" fmla="*/ 155 w 443"/>
                  <a:gd name="T13" fmla="*/ 110 h 462"/>
                  <a:gd name="T14" fmla="*/ 129 w 443"/>
                  <a:gd name="T15" fmla="*/ 135 h 462"/>
                  <a:gd name="T16" fmla="*/ 88 w 443"/>
                  <a:gd name="T17" fmla="*/ 136 h 462"/>
                  <a:gd name="T18" fmla="*/ 91 w 443"/>
                  <a:gd name="T19" fmla="*/ 181 h 462"/>
                  <a:gd name="T20" fmla="*/ 62 w 443"/>
                  <a:gd name="T21" fmla="*/ 216 h 462"/>
                  <a:gd name="T22" fmla="*/ 31 w 443"/>
                  <a:gd name="T23" fmla="*/ 219 h 462"/>
                  <a:gd name="T24" fmla="*/ 35 w 443"/>
                  <a:gd name="T25" fmla="*/ 230 h 462"/>
                  <a:gd name="T26" fmla="*/ 0 w 443"/>
                  <a:gd name="T27" fmla="*/ 212 h 462"/>
                  <a:gd name="T28" fmla="*/ 0 w 443"/>
                  <a:gd name="T29" fmla="*/ 234 h 462"/>
                  <a:gd name="T30" fmla="*/ 164 w 443"/>
                  <a:gd name="T31" fmla="*/ 430 h 462"/>
                  <a:gd name="T32" fmla="*/ 176 w 443"/>
                  <a:gd name="T33" fmla="*/ 410 h 462"/>
                  <a:gd name="T34" fmla="*/ 162 w 443"/>
                  <a:gd name="T35" fmla="*/ 398 h 462"/>
                  <a:gd name="T36" fmla="*/ 152 w 443"/>
                  <a:gd name="T37" fmla="*/ 348 h 462"/>
                  <a:gd name="T38" fmla="*/ 156 w 443"/>
                  <a:gd name="T39" fmla="*/ 320 h 462"/>
                  <a:gd name="T40" fmla="*/ 203 w 443"/>
                  <a:gd name="T41" fmla="*/ 342 h 462"/>
                  <a:gd name="T42" fmla="*/ 244 w 443"/>
                  <a:gd name="T43" fmla="*/ 391 h 462"/>
                  <a:gd name="T44" fmla="*/ 253 w 443"/>
                  <a:gd name="T45" fmla="*/ 426 h 462"/>
                  <a:gd name="T46" fmla="*/ 244 w 443"/>
                  <a:gd name="T47" fmla="*/ 438 h 462"/>
                  <a:gd name="T48" fmla="*/ 262 w 443"/>
                  <a:gd name="T49" fmla="*/ 432 h 462"/>
                  <a:gd name="T50" fmla="*/ 290 w 443"/>
                  <a:gd name="T51" fmla="*/ 441 h 462"/>
                  <a:gd name="T52" fmla="*/ 304 w 443"/>
                  <a:gd name="T53" fmla="*/ 457 h 462"/>
                  <a:gd name="T54" fmla="*/ 330 w 443"/>
                  <a:gd name="T55" fmla="*/ 462 h 462"/>
                  <a:gd name="T56" fmla="*/ 356 w 443"/>
                  <a:gd name="T57" fmla="*/ 462 h 462"/>
                  <a:gd name="T58" fmla="*/ 337 w 443"/>
                  <a:gd name="T59" fmla="*/ 410 h 462"/>
                  <a:gd name="T60" fmla="*/ 366 w 443"/>
                  <a:gd name="T61" fmla="*/ 342 h 462"/>
                  <a:gd name="T62" fmla="*/ 350 w 443"/>
                  <a:gd name="T63" fmla="*/ 343 h 462"/>
                  <a:gd name="T64" fmla="*/ 361 w 443"/>
                  <a:gd name="T65" fmla="*/ 305 h 462"/>
                  <a:gd name="T66" fmla="*/ 382 w 443"/>
                  <a:gd name="T67" fmla="*/ 282 h 462"/>
                  <a:gd name="T68" fmla="*/ 392 w 443"/>
                  <a:gd name="T69" fmla="*/ 159 h 462"/>
                  <a:gd name="T70" fmla="*/ 407 w 443"/>
                  <a:gd name="T71" fmla="*/ 120 h 462"/>
                  <a:gd name="T72" fmla="*/ 436 w 443"/>
                  <a:gd name="T73" fmla="*/ 70 h 462"/>
                  <a:gd name="T74" fmla="*/ 418 w 443"/>
                  <a:gd name="T75" fmla="*/ 36 h 462"/>
                  <a:gd name="T76" fmla="*/ 419 w 443"/>
                  <a:gd name="T77" fmla="*/ 20 h 462"/>
                  <a:gd name="T78" fmla="*/ 443 w 443"/>
                  <a:gd name="T79" fmla="*/ 8 h 462"/>
                  <a:gd name="T80" fmla="*/ 437 w 443"/>
                  <a:gd name="T81" fmla="*/ 0 h 462"/>
                  <a:gd name="T82" fmla="*/ 413 w 443"/>
                  <a:gd name="T83" fmla="*/ 0 h 462"/>
                  <a:gd name="T84" fmla="*/ 395 w 443"/>
                  <a:gd name="T85" fmla="*/ 15 h 462"/>
                  <a:gd name="T86" fmla="*/ 323 w 443"/>
                  <a:gd name="T87" fmla="*/ 37 h 462"/>
                  <a:gd name="T88" fmla="*/ 304 w 443"/>
                  <a:gd name="T89" fmla="*/ 39 h 4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443" h="462">
                    <a:moveTo>
                      <a:pt x="304" y="39"/>
                    </a:moveTo>
                    <a:lnTo>
                      <a:pt x="288" y="25"/>
                    </a:lnTo>
                    <a:lnTo>
                      <a:pt x="271" y="21"/>
                    </a:lnTo>
                    <a:lnTo>
                      <a:pt x="243" y="76"/>
                    </a:lnTo>
                    <a:lnTo>
                      <a:pt x="198" y="105"/>
                    </a:lnTo>
                    <a:lnTo>
                      <a:pt x="185" y="133"/>
                    </a:lnTo>
                    <a:lnTo>
                      <a:pt x="155" y="110"/>
                    </a:lnTo>
                    <a:lnTo>
                      <a:pt x="129" y="135"/>
                    </a:lnTo>
                    <a:lnTo>
                      <a:pt x="88" y="136"/>
                    </a:lnTo>
                    <a:lnTo>
                      <a:pt x="91" y="181"/>
                    </a:lnTo>
                    <a:lnTo>
                      <a:pt x="62" y="216"/>
                    </a:lnTo>
                    <a:lnTo>
                      <a:pt x="31" y="219"/>
                    </a:lnTo>
                    <a:lnTo>
                      <a:pt x="35" y="230"/>
                    </a:lnTo>
                    <a:lnTo>
                      <a:pt x="0" y="212"/>
                    </a:lnTo>
                    <a:lnTo>
                      <a:pt x="0" y="234"/>
                    </a:lnTo>
                    <a:lnTo>
                      <a:pt x="164" y="430"/>
                    </a:lnTo>
                    <a:lnTo>
                      <a:pt x="176" y="410"/>
                    </a:lnTo>
                    <a:lnTo>
                      <a:pt x="162" y="398"/>
                    </a:lnTo>
                    <a:lnTo>
                      <a:pt x="152" y="348"/>
                    </a:lnTo>
                    <a:lnTo>
                      <a:pt x="156" y="320"/>
                    </a:lnTo>
                    <a:lnTo>
                      <a:pt x="203" y="342"/>
                    </a:lnTo>
                    <a:lnTo>
                      <a:pt x="244" y="391"/>
                    </a:lnTo>
                    <a:lnTo>
                      <a:pt x="253" y="426"/>
                    </a:lnTo>
                    <a:lnTo>
                      <a:pt x="244" y="438"/>
                    </a:lnTo>
                    <a:lnTo>
                      <a:pt x="262" y="432"/>
                    </a:lnTo>
                    <a:lnTo>
                      <a:pt x="290" y="441"/>
                    </a:lnTo>
                    <a:lnTo>
                      <a:pt x="304" y="457"/>
                    </a:lnTo>
                    <a:lnTo>
                      <a:pt x="330" y="462"/>
                    </a:lnTo>
                    <a:lnTo>
                      <a:pt x="356" y="462"/>
                    </a:lnTo>
                    <a:lnTo>
                      <a:pt x="337" y="410"/>
                    </a:lnTo>
                    <a:lnTo>
                      <a:pt x="366" y="342"/>
                    </a:lnTo>
                    <a:lnTo>
                      <a:pt x="350" y="343"/>
                    </a:lnTo>
                    <a:lnTo>
                      <a:pt x="361" y="305"/>
                    </a:lnTo>
                    <a:lnTo>
                      <a:pt x="382" y="282"/>
                    </a:lnTo>
                    <a:lnTo>
                      <a:pt x="392" y="159"/>
                    </a:lnTo>
                    <a:lnTo>
                      <a:pt x="407" y="120"/>
                    </a:lnTo>
                    <a:lnTo>
                      <a:pt x="436" y="70"/>
                    </a:lnTo>
                    <a:lnTo>
                      <a:pt x="418" y="36"/>
                    </a:lnTo>
                    <a:lnTo>
                      <a:pt x="419" y="20"/>
                    </a:lnTo>
                    <a:lnTo>
                      <a:pt x="443" y="8"/>
                    </a:lnTo>
                    <a:lnTo>
                      <a:pt x="437" y="0"/>
                    </a:lnTo>
                    <a:lnTo>
                      <a:pt x="413" y="0"/>
                    </a:lnTo>
                    <a:lnTo>
                      <a:pt x="395" y="15"/>
                    </a:lnTo>
                    <a:lnTo>
                      <a:pt x="323" y="37"/>
                    </a:lnTo>
                    <a:lnTo>
                      <a:pt x="304" y="3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3" name="Freeform 329">
                <a:extLst>
                  <a:ext uri="{FF2B5EF4-FFF2-40B4-BE49-F238E27FC236}">
                    <a16:creationId xmlns:a16="http://schemas.microsoft.com/office/drawing/2014/main" id="{E1986E53-35A3-4ECF-9B34-8ABB784D7C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86" y="2062"/>
                <a:ext cx="58" cy="35"/>
              </a:xfrm>
              <a:custGeom>
                <a:avLst/>
                <a:gdLst>
                  <a:gd name="T0" fmla="*/ 217 w 228"/>
                  <a:gd name="T1" fmla="*/ 107 h 141"/>
                  <a:gd name="T2" fmla="*/ 218 w 228"/>
                  <a:gd name="T3" fmla="*/ 107 h 141"/>
                  <a:gd name="T4" fmla="*/ 228 w 228"/>
                  <a:gd name="T5" fmla="*/ 64 h 141"/>
                  <a:gd name="T6" fmla="*/ 85 w 228"/>
                  <a:gd name="T7" fmla="*/ 0 h 141"/>
                  <a:gd name="T8" fmla="*/ 84 w 228"/>
                  <a:gd name="T9" fmla="*/ 1 h 141"/>
                  <a:gd name="T10" fmla="*/ 61 w 228"/>
                  <a:gd name="T11" fmla="*/ 1 h 141"/>
                  <a:gd name="T12" fmla="*/ 59 w 228"/>
                  <a:gd name="T13" fmla="*/ 19 h 141"/>
                  <a:gd name="T14" fmla="*/ 42 w 228"/>
                  <a:gd name="T15" fmla="*/ 43 h 141"/>
                  <a:gd name="T16" fmla="*/ 22 w 228"/>
                  <a:gd name="T17" fmla="*/ 43 h 141"/>
                  <a:gd name="T18" fmla="*/ 0 w 228"/>
                  <a:gd name="T19" fmla="*/ 69 h 141"/>
                  <a:gd name="T20" fmla="*/ 7 w 228"/>
                  <a:gd name="T21" fmla="*/ 73 h 141"/>
                  <a:gd name="T22" fmla="*/ 38 w 228"/>
                  <a:gd name="T23" fmla="*/ 99 h 141"/>
                  <a:gd name="T24" fmla="*/ 79 w 228"/>
                  <a:gd name="T25" fmla="*/ 100 h 141"/>
                  <a:gd name="T26" fmla="*/ 121 w 228"/>
                  <a:gd name="T27" fmla="*/ 131 h 141"/>
                  <a:gd name="T28" fmla="*/ 149 w 228"/>
                  <a:gd name="T29" fmla="*/ 126 h 141"/>
                  <a:gd name="T30" fmla="*/ 194 w 228"/>
                  <a:gd name="T31" fmla="*/ 141 h 141"/>
                  <a:gd name="T32" fmla="*/ 211 w 228"/>
                  <a:gd name="T33" fmla="*/ 136 h 141"/>
                  <a:gd name="T34" fmla="*/ 217 w 228"/>
                  <a:gd name="T35" fmla="*/ 107 h 1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28" h="141">
                    <a:moveTo>
                      <a:pt x="217" y="107"/>
                    </a:moveTo>
                    <a:lnTo>
                      <a:pt x="218" y="107"/>
                    </a:lnTo>
                    <a:lnTo>
                      <a:pt x="228" y="64"/>
                    </a:lnTo>
                    <a:lnTo>
                      <a:pt x="85" y="0"/>
                    </a:lnTo>
                    <a:lnTo>
                      <a:pt x="84" y="1"/>
                    </a:lnTo>
                    <a:lnTo>
                      <a:pt x="61" y="1"/>
                    </a:lnTo>
                    <a:lnTo>
                      <a:pt x="59" y="19"/>
                    </a:lnTo>
                    <a:lnTo>
                      <a:pt x="42" y="43"/>
                    </a:lnTo>
                    <a:lnTo>
                      <a:pt x="22" y="43"/>
                    </a:lnTo>
                    <a:lnTo>
                      <a:pt x="0" y="69"/>
                    </a:lnTo>
                    <a:lnTo>
                      <a:pt x="7" y="73"/>
                    </a:lnTo>
                    <a:lnTo>
                      <a:pt x="38" y="99"/>
                    </a:lnTo>
                    <a:lnTo>
                      <a:pt x="79" y="100"/>
                    </a:lnTo>
                    <a:lnTo>
                      <a:pt x="121" y="131"/>
                    </a:lnTo>
                    <a:lnTo>
                      <a:pt x="149" y="126"/>
                    </a:lnTo>
                    <a:lnTo>
                      <a:pt x="194" y="141"/>
                    </a:lnTo>
                    <a:lnTo>
                      <a:pt x="211" y="136"/>
                    </a:lnTo>
                    <a:lnTo>
                      <a:pt x="217" y="107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4" name="Freeform 330">
                <a:extLst>
                  <a:ext uri="{FF2B5EF4-FFF2-40B4-BE49-F238E27FC236}">
                    <a16:creationId xmlns:a16="http://schemas.microsoft.com/office/drawing/2014/main" id="{C49A4EEA-8171-4CAA-B239-60E9BABCDE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1" y="2148"/>
                <a:ext cx="77" cy="86"/>
              </a:xfrm>
              <a:custGeom>
                <a:avLst/>
                <a:gdLst>
                  <a:gd name="T0" fmla="*/ 31 w 308"/>
                  <a:gd name="T1" fmla="*/ 0 h 342"/>
                  <a:gd name="T2" fmla="*/ 19 w 308"/>
                  <a:gd name="T3" fmla="*/ 20 h 342"/>
                  <a:gd name="T4" fmla="*/ 4 w 308"/>
                  <a:gd name="T5" fmla="*/ 37 h 342"/>
                  <a:gd name="T6" fmla="*/ 21 w 308"/>
                  <a:gd name="T7" fmla="*/ 62 h 342"/>
                  <a:gd name="T8" fmla="*/ 0 w 308"/>
                  <a:gd name="T9" fmla="*/ 105 h 342"/>
                  <a:gd name="T10" fmla="*/ 9 w 308"/>
                  <a:gd name="T11" fmla="*/ 134 h 342"/>
                  <a:gd name="T12" fmla="*/ 72 w 308"/>
                  <a:gd name="T13" fmla="*/ 179 h 342"/>
                  <a:gd name="T14" fmla="*/ 85 w 308"/>
                  <a:gd name="T15" fmla="*/ 151 h 342"/>
                  <a:gd name="T16" fmla="*/ 53 w 308"/>
                  <a:gd name="T17" fmla="*/ 129 h 342"/>
                  <a:gd name="T18" fmla="*/ 54 w 308"/>
                  <a:gd name="T19" fmla="*/ 100 h 342"/>
                  <a:gd name="T20" fmla="*/ 110 w 308"/>
                  <a:gd name="T21" fmla="*/ 151 h 342"/>
                  <a:gd name="T22" fmla="*/ 116 w 308"/>
                  <a:gd name="T23" fmla="*/ 186 h 342"/>
                  <a:gd name="T24" fmla="*/ 150 w 308"/>
                  <a:gd name="T25" fmla="*/ 192 h 342"/>
                  <a:gd name="T26" fmla="*/ 206 w 308"/>
                  <a:gd name="T27" fmla="*/ 234 h 342"/>
                  <a:gd name="T28" fmla="*/ 195 w 308"/>
                  <a:gd name="T29" fmla="*/ 297 h 342"/>
                  <a:gd name="T30" fmla="*/ 261 w 308"/>
                  <a:gd name="T31" fmla="*/ 342 h 342"/>
                  <a:gd name="T32" fmla="*/ 272 w 308"/>
                  <a:gd name="T33" fmla="*/ 270 h 342"/>
                  <a:gd name="T34" fmla="*/ 287 w 308"/>
                  <a:gd name="T35" fmla="*/ 250 h 342"/>
                  <a:gd name="T36" fmla="*/ 266 w 308"/>
                  <a:gd name="T37" fmla="*/ 231 h 342"/>
                  <a:gd name="T38" fmla="*/ 274 w 308"/>
                  <a:gd name="T39" fmla="*/ 191 h 342"/>
                  <a:gd name="T40" fmla="*/ 308 w 308"/>
                  <a:gd name="T41" fmla="*/ 187 h 342"/>
                  <a:gd name="T42" fmla="*/ 234 w 308"/>
                  <a:gd name="T43" fmla="*/ 110 h 342"/>
                  <a:gd name="T44" fmla="*/ 211 w 308"/>
                  <a:gd name="T45" fmla="*/ 52 h 342"/>
                  <a:gd name="T46" fmla="*/ 185 w 308"/>
                  <a:gd name="T47" fmla="*/ 52 h 342"/>
                  <a:gd name="T48" fmla="*/ 159 w 308"/>
                  <a:gd name="T49" fmla="*/ 47 h 342"/>
                  <a:gd name="T50" fmla="*/ 145 w 308"/>
                  <a:gd name="T51" fmla="*/ 31 h 342"/>
                  <a:gd name="T52" fmla="*/ 117 w 308"/>
                  <a:gd name="T53" fmla="*/ 22 h 342"/>
                  <a:gd name="T54" fmla="*/ 99 w 308"/>
                  <a:gd name="T55" fmla="*/ 28 h 342"/>
                  <a:gd name="T56" fmla="*/ 91 w 308"/>
                  <a:gd name="T57" fmla="*/ 30 h 342"/>
                  <a:gd name="T58" fmla="*/ 73 w 308"/>
                  <a:gd name="T59" fmla="*/ 23 h 342"/>
                  <a:gd name="T60" fmla="*/ 31 w 308"/>
                  <a:gd name="T61" fmla="*/ 0 h 3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308" h="342">
                    <a:moveTo>
                      <a:pt x="31" y="0"/>
                    </a:moveTo>
                    <a:lnTo>
                      <a:pt x="19" y="20"/>
                    </a:lnTo>
                    <a:lnTo>
                      <a:pt x="4" y="37"/>
                    </a:lnTo>
                    <a:lnTo>
                      <a:pt x="21" y="62"/>
                    </a:lnTo>
                    <a:lnTo>
                      <a:pt x="0" y="105"/>
                    </a:lnTo>
                    <a:lnTo>
                      <a:pt x="9" y="134"/>
                    </a:lnTo>
                    <a:lnTo>
                      <a:pt x="72" y="179"/>
                    </a:lnTo>
                    <a:lnTo>
                      <a:pt x="85" y="151"/>
                    </a:lnTo>
                    <a:lnTo>
                      <a:pt x="53" y="129"/>
                    </a:lnTo>
                    <a:lnTo>
                      <a:pt x="54" y="100"/>
                    </a:lnTo>
                    <a:lnTo>
                      <a:pt x="110" y="151"/>
                    </a:lnTo>
                    <a:lnTo>
                      <a:pt x="116" y="186"/>
                    </a:lnTo>
                    <a:lnTo>
                      <a:pt x="150" y="192"/>
                    </a:lnTo>
                    <a:lnTo>
                      <a:pt x="206" y="234"/>
                    </a:lnTo>
                    <a:lnTo>
                      <a:pt x="195" y="297"/>
                    </a:lnTo>
                    <a:lnTo>
                      <a:pt x="261" y="342"/>
                    </a:lnTo>
                    <a:lnTo>
                      <a:pt x="272" y="270"/>
                    </a:lnTo>
                    <a:lnTo>
                      <a:pt x="287" y="250"/>
                    </a:lnTo>
                    <a:lnTo>
                      <a:pt x="266" y="231"/>
                    </a:lnTo>
                    <a:lnTo>
                      <a:pt x="274" y="191"/>
                    </a:lnTo>
                    <a:lnTo>
                      <a:pt x="308" y="187"/>
                    </a:lnTo>
                    <a:lnTo>
                      <a:pt x="234" y="110"/>
                    </a:lnTo>
                    <a:lnTo>
                      <a:pt x="211" y="52"/>
                    </a:lnTo>
                    <a:lnTo>
                      <a:pt x="185" y="52"/>
                    </a:lnTo>
                    <a:lnTo>
                      <a:pt x="159" y="47"/>
                    </a:lnTo>
                    <a:lnTo>
                      <a:pt x="145" y="31"/>
                    </a:lnTo>
                    <a:lnTo>
                      <a:pt x="117" y="22"/>
                    </a:lnTo>
                    <a:lnTo>
                      <a:pt x="99" y="28"/>
                    </a:lnTo>
                    <a:lnTo>
                      <a:pt x="91" y="30"/>
                    </a:lnTo>
                    <a:lnTo>
                      <a:pt x="73" y="23"/>
                    </a:lnTo>
                    <a:lnTo>
                      <a:pt x="31" y="0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5" name="Freeform 331">
                <a:extLst>
                  <a:ext uri="{FF2B5EF4-FFF2-40B4-BE49-F238E27FC236}">
                    <a16:creationId xmlns:a16="http://schemas.microsoft.com/office/drawing/2014/main" id="{981C9714-3AFC-468B-BC31-1F7B47E25B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6" y="2193"/>
                <a:ext cx="135" cy="64"/>
              </a:xfrm>
              <a:custGeom>
                <a:avLst/>
                <a:gdLst>
                  <a:gd name="T0" fmla="*/ 5 w 540"/>
                  <a:gd name="T1" fmla="*/ 53 h 256"/>
                  <a:gd name="T2" fmla="*/ 26 w 540"/>
                  <a:gd name="T3" fmla="*/ 72 h 256"/>
                  <a:gd name="T4" fmla="*/ 11 w 540"/>
                  <a:gd name="T5" fmla="*/ 92 h 256"/>
                  <a:gd name="T6" fmla="*/ 0 w 540"/>
                  <a:gd name="T7" fmla="*/ 164 h 256"/>
                  <a:gd name="T8" fmla="*/ 2 w 540"/>
                  <a:gd name="T9" fmla="*/ 165 h 256"/>
                  <a:gd name="T10" fmla="*/ 16 w 540"/>
                  <a:gd name="T11" fmla="*/ 136 h 256"/>
                  <a:gd name="T12" fmla="*/ 70 w 540"/>
                  <a:gd name="T13" fmla="*/ 144 h 256"/>
                  <a:gd name="T14" fmla="*/ 119 w 540"/>
                  <a:gd name="T15" fmla="*/ 162 h 256"/>
                  <a:gd name="T16" fmla="*/ 142 w 540"/>
                  <a:gd name="T17" fmla="*/ 207 h 256"/>
                  <a:gd name="T18" fmla="*/ 161 w 540"/>
                  <a:gd name="T19" fmla="*/ 206 h 256"/>
                  <a:gd name="T20" fmla="*/ 175 w 540"/>
                  <a:gd name="T21" fmla="*/ 187 h 256"/>
                  <a:gd name="T22" fmla="*/ 193 w 540"/>
                  <a:gd name="T23" fmla="*/ 255 h 256"/>
                  <a:gd name="T24" fmla="*/ 225 w 540"/>
                  <a:gd name="T25" fmla="*/ 250 h 256"/>
                  <a:gd name="T26" fmla="*/ 274 w 540"/>
                  <a:gd name="T27" fmla="*/ 221 h 256"/>
                  <a:gd name="T28" fmla="*/ 235 w 540"/>
                  <a:gd name="T29" fmla="*/ 164 h 256"/>
                  <a:gd name="T30" fmla="*/ 237 w 540"/>
                  <a:gd name="T31" fmla="*/ 138 h 256"/>
                  <a:gd name="T32" fmla="*/ 268 w 540"/>
                  <a:gd name="T33" fmla="*/ 136 h 256"/>
                  <a:gd name="T34" fmla="*/ 303 w 540"/>
                  <a:gd name="T35" fmla="*/ 99 h 256"/>
                  <a:gd name="T36" fmla="*/ 321 w 540"/>
                  <a:gd name="T37" fmla="*/ 68 h 256"/>
                  <a:gd name="T38" fmla="*/ 373 w 540"/>
                  <a:gd name="T39" fmla="*/ 62 h 256"/>
                  <a:gd name="T40" fmla="*/ 454 w 540"/>
                  <a:gd name="T41" fmla="*/ 139 h 256"/>
                  <a:gd name="T42" fmla="*/ 428 w 540"/>
                  <a:gd name="T43" fmla="*/ 171 h 256"/>
                  <a:gd name="T44" fmla="*/ 442 w 540"/>
                  <a:gd name="T45" fmla="*/ 227 h 256"/>
                  <a:gd name="T46" fmla="*/ 472 w 540"/>
                  <a:gd name="T47" fmla="*/ 256 h 256"/>
                  <a:gd name="T48" fmla="*/ 488 w 540"/>
                  <a:gd name="T49" fmla="*/ 208 h 256"/>
                  <a:gd name="T50" fmla="*/ 507 w 540"/>
                  <a:gd name="T51" fmla="*/ 224 h 256"/>
                  <a:gd name="T52" fmla="*/ 540 w 540"/>
                  <a:gd name="T53" fmla="*/ 177 h 256"/>
                  <a:gd name="T54" fmla="*/ 523 w 540"/>
                  <a:gd name="T55" fmla="*/ 124 h 256"/>
                  <a:gd name="T56" fmla="*/ 534 w 540"/>
                  <a:gd name="T57" fmla="*/ 102 h 256"/>
                  <a:gd name="T58" fmla="*/ 531 w 540"/>
                  <a:gd name="T59" fmla="*/ 98 h 256"/>
                  <a:gd name="T60" fmla="*/ 513 w 540"/>
                  <a:gd name="T61" fmla="*/ 99 h 256"/>
                  <a:gd name="T62" fmla="*/ 475 w 540"/>
                  <a:gd name="T63" fmla="*/ 47 h 256"/>
                  <a:gd name="T64" fmla="*/ 431 w 540"/>
                  <a:gd name="T65" fmla="*/ 20 h 256"/>
                  <a:gd name="T66" fmla="*/ 372 w 540"/>
                  <a:gd name="T67" fmla="*/ 14 h 256"/>
                  <a:gd name="T68" fmla="*/ 381 w 540"/>
                  <a:gd name="T69" fmla="*/ 8 h 256"/>
                  <a:gd name="T70" fmla="*/ 335 w 540"/>
                  <a:gd name="T71" fmla="*/ 0 h 256"/>
                  <a:gd name="T72" fmla="*/ 208 w 540"/>
                  <a:gd name="T73" fmla="*/ 77 h 256"/>
                  <a:gd name="T74" fmla="*/ 152 w 540"/>
                  <a:gd name="T75" fmla="*/ 93 h 256"/>
                  <a:gd name="T76" fmla="*/ 106 w 540"/>
                  <a:gd name="T77" fmla="*/ 53 h 256"/>
                  <a:gd name="T78" fmla="*/ 110 w 540"/>
                  <a:gd name="T79" fmla="*/ 73 h 256"/>
                  <a:gd name="T80" fmla="*/ 69 w 540"/>
                  <a:gd name="T81" fmla="*/ 70 h 256"/>
                  <a:gd name="T82" fmla="*/ 62 w 540"/>
                  <a:gd name="T83" fmla="*/ 24 h 256"/>
                  <a:gd name="T84" fmla="*/ 47 w 540"/>
                  <a:gd name="T85" fmla="*/ 9 h 256"/>
                  <a:gd name="T86" fmla="*/ 13 w 540"/>
                  <a:gd name="T87" fmla="*/ 13 h 256"/>
                  <a:gd name="T88" fmla="*/ 5 w 540"/>
                  <a:gd name="T89" fmla="*/ 53 h 2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540" h="256">
                    <a:moveTo>
                      <a:pt x="5" y="53"/>
                    </a:moveTo>
                    <a:lnTo>
                      <a:pt x="26" y="72"/>
                    </a:lnTo>
                    <a:lnTo>
                      <a:pt x="11" y="92"/>
                    </a:lnTo>
                    <a:lnTo>
                      <a:pt x="0" y="164"/>
                    </a:lnTo>
                    <a:lnTo>
                      <a:pt x="2" y="165"/>
                    </a:lnTo>
                    <a:lnTo>
                      <a:pt x="16" y="136"/>
                    </a:lnTo>
                    <a:lnTo>
                      <a:pt x="70" y="144"/>
                    </a:lnTo>
                    <a:lnTo>
                      <a:pt x="119" y="162"/>
                    </a:lnTo>
                    <a:lnTo>
                      <a:pt x="142" y="207"/>
                    </a:lnTo>
                    <a:lnTo>
                      <a:pt x="161" y="206"/>
                    </a:lnTo>
                    <a:lnTo>
                      <a:pt x="175" y="187"/>
                    </a:lnTo>
                    <a:lnTo>
                      <a:pt x="193" y="255"/>
                    </a:lnTo>
                    <a:lnTo>
                      <a:pt x="225" y="250"/>
                    </a:lnTo>
                    <a:lnTo>
                      <a:pt x="274" y="221"/>
                    </a:lnTo>
                    <a:lnTo>
                      <a:pt x="235" y="164"/>
                    </a:lnTo>
                    <a:lnTo>
                      <a:pt x="237" y="138"/>
                    </a:lnTo>
                    <a:lnTo>
                      <a:pt x="268" y="136"/>
                    </a:lnTo>
                    <a:lnTo>
                      <a:pt x="303" y="99"/>
                    </a:lnTo>
                    <a:lnTo>
                      <a:pt x="321" y="68"/>
                    </a:lnTo>
                    <a:lnTo>
                      <a:pt x="373" y="62"/>
                    </a:lnTo>
                    <a:lnTo>
                      <a:pt x="454" y="139"/>
                    </a:lnTo>
                    <a:lnTo>
                      <a:pt x="428" y="171"/>
                    </a:lnTo>
                    <a:lnTo>
                      <a:pt x="442" y="227"/>
                    </a:lnTo>
                    <a:lnTo>
                      <a:pt x="472" y="256"/>
                    </a:lnTo>
                    <a:lnTo>
                      <a:pt x="488" y="208"/>
                    </a:lnTo>
                    <a:lnTo>
                      <a:pt x="507" y="224"/>
                    </a:lnTo>
                    <a:lnTo>
                      <a:pt x="540" y="177"/>
                    </a:lnTo>
                    <a:lnTo>
                      <a:pt x="523" y="124"/>
                    </a:lnTo>
                    <a:lnTo>
                      <a:pt x="534" y="102"/>
                    </a:lnTo>
                    <a:lnTo>
                      <a:pt x="531" y="98"/>
                    </a:lnTo>
                    <a:lnTo>
                      <a:pt x="513" y="99"/>
                    </a:lnTo>
                    <a:lnTo>
                      <a:pt x="475" y="47"/>
                    </a:lnTo>
                    <a:lnTo>
                      <a:pt x="431" y="20"/>
                    </a:lnTo>
                    <a:lnTo>
                      <a:pt x="372" y="14"/>
                    </a:lnTo>
                    <a:lnTo>
                      <a:pt x="381" y="8"/>
                    </a:lnTo>
                    <a:lnTo>
                      <a:pt x="335" y="0"/>
                    </a:lnTo>
                    <a:lnTo>
                      <a:pt x="208" y="77"/>
                    </a:lnTo>
                    <a:lnTo>
                      <a:pt x="152" y="93"/>
                    </a:lnTo>
                    <a:lnTo>
                      <a:pt x="106" y="53"/>
                    </a:lnTo>
                    <a:lnTo>
                      <a:pt x="110" y="73"/>
                    </a:lnTo>
                    <a:lnTo>
                      <a:pt x="69" y="70"/>
                    </a:lnTo>
                    <a:lnTo>
                      <a:pt x="62" y="24"/>
                    </a:lnTo>
                    <a:lnTo>
                      <a:pt x="47" y="9"/>
                    </a:lnTo>
                    <a:lnTo>
                      <a:pt x="13" y="13"/>
                    </a:lnTo>
                    <a:lnTo>
                      <a:pt x="5" y="53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6" name="Freeform 332">
                <a:extLst>
                  <a:ext uri="{FF2B5EF4-FFF2-40B4-BE49-F238E27FC236}">
                    <a16:creationId xmlns:a16="http://schemas.microsoft.com/office/drawing/2014/main" id="{403B8094-2E74-46ED-A42E-E46611F5CB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5" y="2117"/>
                <a:ext cx="289" cy="450"/>
              </a:xfrm>
              <a:custGeom>
                <a:avLst/>
                <a:gdLst>
                  <a:gd name="T0" fmla="*/ 391 w 1156"/>
                  <a:gd name="T1" fmla="*/ 186 h 1801"/>
                  <a:gd name="T2" fmla="*/ 355 w 1156"/>
                  <a:gd name="T3" fmla="*/ 240 h 1801"/>
                  <a:gd name="T4" fmla="*/ 312 w 1156"/>
                  <a:gd name="T5" fmla="*/ 329 h 1801"/>
                  <a:gd name="T6" fmla="*/ 234 w 1156"/>
                  <a:gd name="T7" fmla="*/ 449 h 1801"/>
                  <a:gd name="T8" fmla="*/ 170 w 1156"/>
                  <a:gd name="T9" fmla="*/ 427 h 1801"/>
                  <a:gd name="T10" fmla="*/ 135 w 1156"/>
                  <a:gd name="T11" fmla="*/ 511 h 1801"/>
                  <a:gd name="T12" fmla="*/ 145 w 1156"/>
                  <a:gd name="T13" fmla="*/ 602 h 1801"/>
                  <a:gd name="T14" fmla="*/ 176 w 1156"/>
                  <a:gd name="T15" fmla="*/ 718 h 1801"/>
                  <a:gd name="T16" fmla="*/ 151 w 1156"/>
                  <a:gd name="T17" fmla="*/ 911 h 1801"/>
                  <a:gd name="T18" fmla="*/ 113 w 1156"/>
                  <a:gd name="T19" fmla="*/ 1066 h 1801"/>
                  <a:gd name="T20" fmla="*/ 36 w 1156"/>
                  <a:gd name="T21" fmla="*/ 1155 h 1801"/>
                  <a:gd name="T22" fmla="*/ 83 w 1156"/>
                  <a:gd name="T23" fmla="*/ 1249 h 1801"/>
                  <a:gd name="T24" fmla="*/ 244 w 1156"/>
                  <a:gd name="T25" fmla="*/ 1323 h 1801"/>
                  <a:gd name="T26" fmla="*/ 361 w 1156"/>
                  <a:gd name="T27" fmla="*/ 1349 h 1801"/>
                  <a:gd name="T28" fmla="*/ 509 w 1156"/>
                  <a:gd name="T29" fmla="*/ 1490 h 1801"/>
                  <a:gd name="T30" fmla="*/ 558 w 1156"/>
                  <a:gd name="T31" fmla="*/ 1596 h 1801"/>
                  <a:gd name="T32" fmla="*/ 695 w 1156"/>
                  <a:gd name="T33" fmla="*/ 1585 h 1801"/>
                  <a:gd name="T34" fmla="*/ 806 w 1156"/>
                  <a:gd name="T35" fmla="*/ 1616 h 1801"/>
                  <a:gd name="T36" fmla="*/ 789 w 1156"/>
                  <a:gd name="T37" fmla="*/ 1752 h 1801"/>
                  <a:gd name="T38" fmla="*/ 868 w 1156"/>
                  <a:gd name="T39" fmla="*/ 1785 h 1801"/>
                  <a:gd name="T40" fmla="*/ 909 w 1156"/>
                  <a:gd name="T41" fmla="*/ 1456 h 1801"/>
                  <a:gd name="T42" fmla="*/ 852 w 1156"/>
                  <a:gd name="T43" fmla="*/ 1368 h 1801"/>
                  <a:gd name="T44" fmla="*/ 872 w 1156"/>
                  <a:gd name="T45" fmla="*/ 1273 h 1801"/>
                  <a:gd name="T46" fmla="*/ 933 w 1156"/>
                  <a:gd name="T47" fmla="*/ 1243 h 1801"/>
                  <a:gd name="T48" fmla="*/ 862 w 1156"/>
                  <a:gd name="T49" fmla="*/ 1175 h 1801"/>
                  <a:gd name="T50" fmla="*/ 1019 w 1156"/>
                  <a:gd name="T51" fmla="*/ 1157 h 1801"/>
                  <a:gd name="T52" fmla="*/ 1097 w 1156"/>
                  <a:gd name="T53" fmla="*/ 1114 h 1801"/>
                  <a:gd name="T54" fmla="*/ 1156 w 1156"/>
                  <a:gd name="T55" fmla="*/ 1211 h 1801"/>
                  <a:gd name="T56" fmla="*/ 1090 w 1156"/>
                  <a:gd name="T57" fmla="*/ 1045 h 1801"/>
                  <a:gd name="T58" fmla="*/ 1112 w 1156"/>
                  <a:gd name="T59" fmla="*/ 989 h 1801"/>
                  <a:gd name="T60" fmla="*/ 1066 w 1156"/>
                  <a:gd name="T61" fmla="*/ 848 h 1801"/>
                  <a:gd name="T62" fmla="*/ 1091 w 1156"/>
                  <a:gd name="T63" fmla="*/ 718 h 1801"/>
                  <a:gd name="T64" fmla="*/ 1083 w 1156"/>
                  <a:gd name="T65" fmla="*/ 660 h 1801"/>
                  <a:gd name="T66" fmla="*/ 867 w 1156"/>
                  <a:gd name="T67" fmla="*/ 594 h 1801"/>
                  <a:gd name="T68" fmla="*/ 719 w 1156"/>
                  <a:gd name="T69" fmla="*/ 579 h 1801"/>
                  <a:gd name="T70" fmla="*/ 636 w 1156"/>
                  <a:gd name="T71" fmla="*/ 524 h 1801"/>
                  <a:gd name="T72" fmla="*/ 619 w 1156"/>
                  <a:gd name="T73" fmla="*/ 361 h 1801"/>
                  <a:gd name="T74" fmla="*/ 603 w 1156"/>
                  <a:gd name="T75" fmla="*/ 275 h 1801"/>
                  <a:gd name="T76" fmla="*/ 682 w 1156"/>
                  <a:gd name="T77" fmla="*/ 131 h 1801"/>
                  <a:gd name="T78" fmla="*/ 795 w 1156"/>
                  <a:gd name="T79" fmla="*/ 27 h 1801"/>
                  <a:gd name="T80" fmla="*/ 696 w 1156"/>
                  <a:gd name="T81" fmla="*/ 18 h 1801"/>
                  <a:gd name="T82" fmla="*/ 603 w 1156"/>
                  <a:gd name="T83" fmla="*/ 110 h 1801"/>
                  <a:gd name="T84" fmla="*/ 510 w 1156"/>
                  <a:gd name="T85" fmla="*/ 118 h 1801"/>
                  <a:gd name="T86" fmla="*/ 464 w 1156"/>
                  <a:gd name="T87" fmla="*/ 151 h 18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156" h="1801">
                    <a:moveTo>
                      <a:pt x="439" y="141"/>
                    </a:moveTo>
                    <a:lnTo>
                      <a:pt x="422" y="144"/>
                    </a:lnTo>
                    <a:lnTo>
                      <a:pt x="391" y="186"/>
                    </a:lnTo>
                    <a:lnTo>
                      <a:pt x="368" y="204"/>
                    </a:lnTo>
                    <a:lnTo>
                      <a:pt x="368" y="229"/>
                    </a:lnTo>
                    <a:lnTo>
                      <a:pt x="355" y="240"/>
                    </a:lnTo>
                    <a:lnTo>
                      <a:pt x="345" y="295"/>
                    </a:lnTo>
                    <a:lnTo>
                      <a:pt x="352" y="326"/>
                    </a:lnTo>
                    <a:lnTo>
                      <a:pt x="312" y="329"/>
                    </a:lnTo>
                    <a:lnTo>
                      <a:pt x="290" y="369"/>
                    </a:lnTo>
                    <a:lnTo>
                      <a:pt x="225" y="416"/>
                    </a:lnTo>
                    <a:lnTo>
                      <a:pt x="234" y="449"/>
                    </a:lnTo>
                    <a:lnTo>
                      <a:pt x="225" y="493"/>
                    </a:lnTo>
                    <a:lnTo>
                      <a:pt x="181" y="405"/>
                    </a:lnTo>
                    <a:lnTo>
                      <a:pt x="170" y="427"/>
                    </a:lnTo>
                    <a:lnTo>
                      <a:pt x="187" y="480"/>
                    </a:lnTo>
                    <a:lnTo>
                      <a:pt x="154" y="527"/>
                    </a:lnTo>
                    <a:lnTo>
                      <a:pt x="135" y="511"/>
                    </a:lnTo>
                    <a:lnTo>
                      <a:pt x="119" y="559"/>
                    </a:lnTo>
                    <a:lnTo>
                      <a:pt x="138" y="578"/>
                    </a:lnTo>
                    <a:lnTo>
                      <a:pt x="145" y="602"/>
                    </a:lnTo>
                    <a:lnTo>
                      <a:pt x="169" y="641"/>
                    </a:lnTo>
                    <a:lnTo>
                      <a:pt x="156" y="677"/>
                    </a:lnTo>
                    <a:lnTo>
                      <a:pt x="176" y="718"/>
                    </a:lnTo>
                    <a:lnTo>
                      <a:pt x="148" y="741"/>
                    </a:lnTo>
                    <a:lnTo>
                      <a:pt x="162" y="792"/>
                    </a:lnTo>
                    <a:lnTo>
                      <a:pt x="151" y="911"/>
                    </a:lnTo>
                    <a:lnTo>
                      <a:pt x="178" y="927"/>
                    </a:lnTo>
                    <a:lnTo>
                      <a:pt x="129" y="1015"/>
                    </a:lnTo>
                    <a:lnTo>
                      <a:pt x="113" y="1066"/>
                    </a:lnTo>
                    <a:lnTo>
                      <a:pt x="52" y="1077"/>
                    </a:lnTo>
                    <a:lnTo>
                      <a:pt x="28" y="1099"/>
                    </a:lnTo>
                    <a:lnTo>
                      <a:pt x="36" y="1155"/>
                    </a:lnTo>
                    <a:lnTo>
                      <a:pt x="0" y="1146"/>
                    </a:lnTo>
                    <a:lnTo>
                      <a:pt x="12" y="1196"/>
                    </a:lnTo>
                    <a:lnTo>
                      <a:pt x="83" y="1249"/>
                    </a:lnTo>
                    <a:lnTo>
                      <a:pt x="122" y="1256"/>
                    </a:lnTo>
                    <a:lnTo>
                      <a:pt x="155" y="1306"/>
                    </a:lnTo>
                    <a:lnTo>
                      <a:pt x="244" y="1323"/>
                    </a:lnTo>
                    <a:lnTo>
                      <a:pt x="264" y="1299"/>
                    </a:lnTo>
                    <a:lnTo>
                      <a:pt x="344" y="1357"/>
                    </a:lnTo>
                    <a:lnTo>
                      <a:pt x="361" y="1349"/>
                    </a:lnTo>
                    <a:lnTo>
                      <a:pt x="429" y="1405"/>
                    </a:lnTo>
                    <a:lnTo>
                      <a:pt x="439" y="1448"/>
                    </a:lnTo>
                    <a:lnTo>
                      <a:pt x="509" y="1490"/>
                    </a:lnTo>
                    <a:lnTo>
                      <a:pt x="521" y="1542"/>
                    </a:lnTo>
                    <a:lnTo>
                      <a:pt x="559" y="1555"/>
                    </a:lnTo>
                    <a:lnTo>
                      <a:pt x="558" y="1596"/>
                    </a:lnTo>
                    <a:lnTo>
                      <a:pt x="581" y="1614"/>
                    </a:lnTo>
                    <a:lnTo>
                      <a:pt x="653" y="1613"/>
                    </a:lnTo>
                    <a:lnTo>
                      <a:pt x="695" y="1585"/>
                    </a:lnTo>
                    <a:lnTo>
                      <a:pt x="727" y="1604"/>
                    </a:lnTo>
                    <a:lnTo>
                      <a:pt x="769" y="1585"/>
                    </a:lnTo>
                    <a:lnTo>
                      <a:pt x="806" y="1616"/>
                    </a:lnTo>
                    <a:lnTo>
                      <a:pt x="824" y="1616"/>
                    </a:lnTo>
                    <a:lnTo>
                      <a:pt x="844" y="1645"/>
                    </a:lnTo>
                    <a:lnTo>
                      <a:pt x="789" y="1752"/>
                    </a:lnTo>
                    <a:lnTo>
                      <a:pt x="829" y="1763"/>
                    </a:lnTo>
                    <a:lnTo>
                      <a:pt x="862" y="1801"/>
                    </a:lnTo>
                    <a:lnTo>
                      <a:pt x="868" y="1785"/>
                    </a:lnTo>
                    <a:lnTo>
                      <a:pt x="898" y="1566"/>
                    </a:lnTo>
                    <a:lnTo>
                      <a:pt x="912" y="1502"/>
                    </a:lnTo>
                    <a:lnTo>
                      <a:pt x="909" y="1456"/>
                    </a:lnTo>
                    <a:lnTo>
                      <a:pt x="896" y="1436"/>
                    </a:lnTo>
                    <a:lnTo>
                      <a:pt x="892" y="1404"/>
                    </a:lnTo>
                    <a:lnTo>
                      <a:pt x="852" y="1368"/>
                    </a:lnTo>
                    <a:lnTo>
                      <a:pt x="846" y="1336"/>
                    </a:lnTo>
                    <a:lnTo>
                      <a:pt x="849" y="1285"/>
                    </a:lnTo>
                    <a:lnTo>
                      <a:pt x="872" y="1273"/>
                    </a:lnTo>
                    <a:lnTo>
                      <a:pt x="905" y="1266"/>
                    </a:lnTo>
                    <a:lnTo>
                      <a:pt x="934" y="1276"/>
                    </a:lnTo>
                    <a:lnTo>
                      <a:pt x="933" y="1243"/>
                    </a:lnTo>
                    <a:lnTo>
                      <a:pt x="893" y="1219"/>
                    </a:lnTo>
                    <a:lnTo>
                      <a:pt x="867" y="1229"/>
                    </a:lnTo>
                    <a:lnTo>
                      <a:pt x="862" y="1175"/>
                    </a:lnTo>
                    <a:lnTo>
                      <a:pt x="873" y="1150"/>
                    </a:lnTo>
                    <a:lnTo>
                      <a:pt x="908" y="1157"/>
                    </a:lnTo>
                    <a:lnTo>
                      <a:pt x="1019" y="1157"/>
                    </a:lnTo>
                    <a:lnTo>
                      <a:pt x="1029" y="1130"/>
                    </a:lnTo>
                    <a:lnTo>
                      <a:pt x="1054" y="1152"/>
                    </a:lnTo>
                    <a:lnTo>
                      <a:pt x="1097" y="1114"/>
                    </a:lnTo>
                    <a:lnTo>
                      <a:pt x="1109" y="1119"/>
                    </a:lnTo>
                    <a:lnTo>
                      <a:pt x="1130" y="1218"/>
                    </a:lnTo>
                    <a:lnTo>
                      <a:pt x="1156" y="1211"/>
                    </a:lnTo>
                    <a:lnTo>
                      <a:pt x="1156" y="1209"/>
                    </a:lnTo>
                    <a:lnTo>
                      <a:pt x="1122" y="1084"/>
                    </a:lnTo>
                    <a:lnTo>
                      <a:pt x="1090" y="1045"/>
                    </a:lnTo>
                    <a:lnTo>
                      <a:pt x="1062" y="1039"/>
                    </a:lnTo>
                    <a:lnTo>
                      <a:pt x="1069" y="1021"/>
                    </a:lnTo>
                    <a:lnTo>
                      <a:pt x="1112" y="989"/>
                    </a:lnTo>
                    <a:lnTo>
                      <a:pt x="1114" y="969"/>
                    </a:lnTo>
                    <a:lnTo>
                      <a:pt x="1078" y="916"/>
                    </a:lnTo>
                    <a:lnTo>
                      <a:pt x="1066" y="848"/>
                    </a:lnTo>
                    <a:lnTo>
                      <a:pt x="1071" y="763"/>
                    </a:lnTo>
                    <a:lnTo>
                      <a:pt x="1087" y="744"/>
                    </a:lnTo>
                    <a:lnTo>
                      <a:pt x="1091" y="718"/>
                    </a:lnTo>
                    <a:lnTo>
                      <a:pt x="1113" y="688"/>
                    </a:lnTo>
                    <a:lnTo>
                      <a:pt x="1112" y="675"/>
                    </a:lnTo>
                    <a:lnTo>
                      <a:pt x="1083" y="660"/>
                    </a:lnTo>
                    <a:lnTo>
                      <a:pt x="1050" y="673"/>
                    </a:lnTo>
                    <a:lnTo>
                      <a:pt x="918" y="678"/>
                    </a:lnTo>
                    <a:lnTo>
                      <a:pt x="867" y="594"/>
                    </a:lnTo>
                    <a:lnTo>
                      <a:pt x="800" y="577"/>
                    </a:lnTo>
                    <a:lnTo>
                      <a:pt x="761" y="585"/>
                    </a:lnTo>
                    <a:lnTo>
                      <a:pt x="719" y="579"/>
                    </a:lnTo>
                    <a:lnTo>
                      <a:pt x="675" y="579"/>
                    </a:lnTo>
                    <a:lnTo>
                      <a:pt x="668" y="553"/>
                    </a:lnTo>
                    <a:lnTo>
                      <a:pt x="636" y="524"/>
                    </a:lnTo>
                    <a:lnTo>
                      <a:pt x="652" y="453"/>
                    </a:lnTo>
                    <a:lnTo>
                      <a:pt x="626" y="408"/>
                    </a:lnTo>
                    <a:lnTo>
                      <a:pt x="619" y="361"/>
                    </a:lnTo>
                    <a:lnTo>
                      <a:pt x="600" y="337"/>
                    </a:lnTo>
                    <a:lnTo>
                      <a:pt x="562" y="349"/>
                    </a:lnTo>
                    <a:lnTo>
                      <a:pt x="603" y="275"/>
                    </a:lnTo>
                    <a:lnTo>
                      <a:pt x="630" y="177"/>
                    </a:lnTo>
                    <a:lnTo>
                      <a:pt x="657" y="137"/>
                    </a:lnTo>
                    <a:lnTo>
                      <a:pt x="682" y="131"/>
                    </a:lnTo>
                    <a:lnTo>
                      <a:pt x="704" y="74"/>
                    </a:lnTo>
                    <a:lnTo>
                      <a:pt x="795" y="28"/>
                    </a:lnTo>
                    <a:lnTo>
                      <a:pt x="795" y="27"/>
                    </a:lnTo>
                    <a:lnTo>
                      <a:pt x="774" y="2"/>
                    </a:lnTo>
                    <a:lnTo>
                      <a:pt x="746" y="0"/>
                    </a:lnTo>
                    <a:lnTo>
                      <a:pt x="696" y="18"/>
                    </a:lnTo>
                    <a:lnTo>
                      <a:pt x="696" y="48"/>
                    </a:lnTo>
                    <a:lnTo>
                      <a:pt x="640" y="79"/>
                    </a:lnTo>
                    <a:lnTo>
                      <a:pt x="603" y="110"/>
                    </a:lnTo>
                    <a:lnTo>
                      <a:pt x="569" y="122"/>
                    </a:lnTo>
                    <a:lnTo>
                      <a:pt x="535" y="116"/>
                    </a:lnTo>
                    <a:lnTo>
                      <a:pt x="510" y="118"/>
                    </a:lnTo>
                    <a:lnTo>
                      <a:pt x="468" y="182"/>
                    </a:lnTo>
                    <a:lnTo>
                      <a:pt x="452" y="168"/>
                    </a:lnTo>
                    <a:lnTo>
                      <a:pt x="464" y="151"/>
                    </a:lnTo>
                    <a:lnTo>
                      <a:pt x="439" y="14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7" name="Freeform 333">
                <a:extLst>
                  <a:ext uri="{FF2B5EF4-FFF2-40B4-BE49-F238E27FC236}">
                    <a16:creationId xmlns:a16="http://schemas.microsoft.com/office/drawing/2014/main" id="{BB4949BC-F2D2-4623-BC48-1EDF3BD375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1" y="2454"/>
                <a:ext cx="313" cy="494"/>
              </a:xfrm>
              <a:custGeom>
                <a:avLst/>
                <a:gdLst>
                  <a:gd name="T0" fmla="*/ 943 w 1254"/>
                  <a:gd name="T1" fmla="*/ 255 h 1975"/>
                  <a:gd name="T2" fmla="*/ 869 w 1254"/>
                  <a:gd name="T3" fmla="*/ 264 h 1975"/>
                  <a:gd name="T4" fmla="*/ 774 w 1254"/>
                  <a:gd name="T5" fmla="*/ 247 h 1975"/>
                  <a:gd name="T6" fmla="*/ 737 w 1254"/>
                  <a:gd name="T7" fmla="*/ 193 h 1975"/>
                  <a:gd name="T8" fmla="*/ 655 w 1254"/>
                  <a:gd name="T9" fmla="*/ 99 h 1975"/>
                  <a:gd name="T10" fmla="*/ 577 w 1254"/>
                  <a:gd name="T11" fmla="*/ 0 h 1975"/>
                  <a:gd name="T12" fmla="*/ 537 w 1254"/>
                  <a:gd name="T13" fmla="*/ 18 h 1975"/>
                  <a:gd name="T14" fmla="*/ 572 w 1254"/>
                  <a:gd name="T15" fmla="*/ 102 h 1975"/>
                  <a:gd name="T16" fmla="*/ 527 w 1254"/>
                  <a:gd name="T17" fmla="*/ 170 h 1975"/>
                  <a:gd name="T18" fmla="*/ 424 w 1254"/>
                  <a:gd name="T19" fmla="*/ 279 h 1975"/>
                  <a:gd name="T20" fmla="*/ 284 w 1254"/>
                  <a:gd name="T21" fmla="*/ 361 h 1975"/>
                  <a:gd name="T22" fmla="*/ 214 w 1254"/>
                  <a:gd name="T23" fmla="*/ 534 h 1975"/>
                  <a:gd name="T24" fmla="*/ 164 w 1254"/>
                  <a:gd name="T25" fmla="*/ 487 h 1975"/>
                  <a:gd name="T26" fmla="*/ 78 w 1254"/>
                  <a:gd name="T27" fmla="*/ 477 h 1975"/>
                  <a:gd name="T28" fmla="*/ 108 w 1254"/>
                  <a:gd name="T29" fmla="*/ 416 h 1975"/>
                  <a:gd name="T30" fmla="*/ 87 w 1254"/>
                  <a:gd name="T31" fmla="*/ 366 h 1975"/>
                  <a:gd name="T32" fmla="*/ 12 w 1254"/>
                  <a:gd name="T33" fmla="*/ 447 h 1975"/>
                  <a:gd name="T34" fmla="*/ 3 w 1254"/>
                  <a:gd name="T35" fmla="*/ 508 h 1975"/>
                  <a:gd name="T36" fmla="*/ 15 w 1254"/>
                  <a:gd name="T37" fmla="*/ 556 h 1975"/>
                  <a:gd name="T38" fmla="*/ 22 w 1254"/>
                  <a:gd name="T39" fmla="*/ 634 h 1975"/>
                  <a:gd name="T40" fmla="*/ 90 w 1254"/>
                  <a:gd name="T41" fmla="*/ 684 h 1975"/>
                  <a:gd name="T42" fmla="*/ 271 w 1254"/>
                  <a:gd name="T43" fmla="*/ 944 h 1975"/>
                  <a:gd name="T44" fmla="*/ 315 w 1254"/>
                  <a:gd name="T45" fmla="*/ 1039 h 1975"/>
                  <a:gd name="T46" fmla="*/ 390 w 1254"/>
                  <a:gd name="T47" fmla="*/ 1185 h 1975"/>
                  <a:gd name="T48" fmla="*/ 422 w 1254"/>
                  <a:gd name="T49" fmla="*/ 1235 h 1975"/>
                  <a:gd name="T50" fmla="*/ 444 w 1254"/>
                  <a:gd name="T51" fmla="*/ 1303 h 1975"/>
                  <a:gd name="T52" fmla="*/ 543 w 1254"/>
                  <a:gd name="T53" fmla="*/ 1450 h 1975"/>
                  <a:gd name="T54" fmla="*/ 597 w 1254"/>
                  <a:gd name="T55" fmla="*/ 1590 h 1975"/>
                  <a:gd name="T56" fmla="*/ 675 w 1254"/>
                  <a:gd name="T57" fmla="*/ 1669 h 1975"/>
                  <a:gd name="T58" fmla="*/ 1039 w 1254"/>
                  <a:gd name="T59" fmla="*/ 1875 h 1975"/>
                  <a:gd name="T60" fmla="*/ 1114 w 1254"/>
                  <a:gd name="T61" fmla="*/ 1955 h 1975"/>
                  <a:gd name="T62" fmla="*/ 1196 w 1254"/>
                  <a:gd name="T63" fmla="*/ 1960 h 1975"/>
                  <a:gd name="T64" fmla="*/ 1222 w 1254"/>
                  <a:gd name="T65" fmla="*/ 1896 h 1975"/>
                  <a:gd name="T66" fmla="*/ 1254 w 1254"/>
                  <a:gd name="T67" fmla="*/ 1803 h 1975"/>
                  <a:gd name="T68" fmla="*/ 1202 w 1254"/>
                  <a:gd name="T69" fmla="*/ 1747 h 1975"/>
                  <a:gd name="T70" fmla="*/ 1176 w 1254"/>
                  <a:gd name="T71" fmla="*/ 1649 h 1975"/>
                  <a:gd name="T72" fmla="*/ 1225 w 1254"/>
                  <a:gd name="T73" fmla="*/ 1643 h 1975"/>
                  <a:gd name="T74" fmla="*/ 1238 w 1254"/>
                  <a:gd name="T75" fmla="*/ 1518 h 1975"/>
                  <a:gd name="T76" fmla="*/ 1223 w 1254"/>
                  <a:gd name="T77" fmla="*/ 1391 h 1975"/>
                  <a:gd name="T78" fmla="*/ 1152 w 1254"/>
                  <a:gd name="T79" fmla="*/ 1181 h 1975"/>
                  <a:gd name="T80" fmla="*/ 1083 w 1254"/>
                  <a:gd name="T81" fmla="*/ 1195 h 1975"/>
                  <a:gd name="T82" fmla="*/ 1042 w 1254"/>
                  <a:gd name="T83" fmla="*/ 1077 h 1975"/>
                  <a:gd name="T84" fmla="*/ 1050 w 1254"/>
                  <a:gd name="T85" fmla="*/ 1017 h 1975"/>
                  <a:gd name="T86" fmla="*/ 966 w 1254"/>
                  <a:gd name="T87" fmla="*/ 1082 h 1975"/>
                  <a:gd name="T88" fmla="*/ 884 w 1254"/>
                  <a:gd name="T89" fmla="*/ 1028 h 1975"/>
                  <a:gd name="T90" fmla="*/ 816 w 1254"/>
                  <a:gd name="T91" fmla="*/ 970 h 1975"/>
                  <a:gd name="T92" fmla="*/ 711 w 1254"/>
                  <a:gd name="T93" fmla="*/ 809 h 1975"/>
                  <a:gd name="T94" fmla="*/ 737 w 1254"/>
                  <a:gd name="T95" fmla="*/ 788 h 1975"/>
                  <a:gd name="T96" fmla="*/ 742 w 1254"/>
                  <a:gd name="T97" fmla="*/ 725 h 1975"/>
                  <a:gd name="T98" fmla="*/ 781 w 1254"/>
                  <a:gd name="T99" fmla="*/ 644 h 1975"/>
                  <a:gd name="T100" fmla="*/ 794 w 1254"/>
                  <a:gd name="T101" fmla="*/ 572 h 1975"/>
                  <a:gd name="T102" fmla="*/ 833 w 1254"/>
                  <a:gd name="T103" fmla="*/ 536 h 1975"/>
                  <a:gd name="T104" fmla="*/ 901 w 1254"/>
                  <a:gd name="T105" fmla="*/ 479 h 1975"/>
                  <a:gd name="T106" fmla="*/ 995 w 1254"/>
                  <a:gd name="T107" fmla="*/ 452 h 1975"/>
                  <a:gd name="T108" fmla="*/ 1050 w 1254"/>
                  <a:gd name="T109" fmla="*/ 452 h 1975"/>
                  <a:gd name="T110" fmla="*/ 1078 w 1254"/>
                  <a:gd name="T111" fmla="*/ 452 h 1975"/>
                  <a:gd name="T112" fmla="*/ 1005 w 1254"/>
                  <a:gd name="T113" fmla="*/ 403 h 1975"/>
                  <a:gd name="T114" fmla="*/ 1040 w 1254"/>
                  <a:gd name="T115" fmla="*/ 267 h 1975"/>
                  <a:gd name="T116" fmla="*/ 985 w 1254"/>
                  <a:gd name="T117" fmla="*/ 236 h 19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254" h="1975">
                    <a:moveTo>
                      <a:pt x="985" y="236"/>
                    </a:moveTo>
                    <a:lnTo>
                      <a:pt x="943" y="255"/>
                    </a:lnTo>
                    <a:lnTo>
                      <a:pt x="911" y="236"/>
                    </a:lnTo>
                    <a:lnTo>
                      <a:pt x="869" y="264"/>
                    </a:lnTo>
                    <a:lnTo>
                      <a:pt x="797" y="265"/>
                    </a:lnTo>
                    <a:lnTo>
                      <a:pt x="774" y="247"/>
                    </a:lnTo>
                    <a:lnTo>
                      <a:pt x="775" y="206"/>
                    </a:lnTo>
                    <a:lnTo>
                      <a:pt x="737" y="193"/>
                    </a:lnTo>
                    <a:lnTo>
                      <a:pt x="725" y="141"/>
                    </a:lnTo>
                    <a:lnTo>
                      <a:pt x="655" y="99"/>
                    </a:lnTo>
                    <a:lnTo>
                      <a:pt x="645" y="56"/>
                    </a:lnTo>
                    <a:lnTo>
                      <a:pt x="577" y="0"/>
                    </a:lnTo>
                    <a:lnTo>
                      <a:pt x="560" y="8"/>
                    </a:lnTo>
                    <a:lnTo>
                      <a:pt x="537" y="18"/>
                    </a:lnTo>
                    <a:lnTo>
                      <a:pt x="563" y="52"/>
                    </a:lnTo>
                    <a:lnTo>
                      <a:pt x="572" y="102"/>
                    </a:lnTo>
                    <a:lnTo>
                      <a:pt x="554" y="97"/>
                    </a:lnTo>
                    <a:lnTo>
                      <a:pt x="527" y="170"/>
                    </a:lnTo>
                    <a:lnTo>
                      <a:pt x="498" y="217"/>
                    </a:lnTo>
                    <a:lnTo>
                      <a:pt x="424" y="279"/>
                    </a:lnTo>
                    <a:lnTo>
                      <a:pt x="334" y="312"/>
                    </a:lnTo>
                    <a:lnTo>
                      <a:pt x="284" y="361"/>
                    </a:lnTo>
                    <a:lnTo>
                      <a:pt x="249" y="479"/>
                    </a:lnTo>
                    <a:lnTo>
                      <a:pt x="214" y="534"/>
                    </a:lnTo>
                    <a:lnTo>
                      <a:pt x="188" y="529"/>
                    </a:lnTo>
                    <a:lnTo>
                      <a:pt x="164" y="487"/>
                    </a:lnTo>
                    <a:lnTo>
                      <a:pt x="114" y="465"/>
                    </a:lnTo>
                    <a:lnTo>
                      <a:pt x="78" y="477"/>
                    </a:lnTo>
                    <a:lnTo>
                      <a:pt x="72" y="434"/>
                    </a:lnTo>
                    <a:lnTo>
                      <a:pt x="108" y="416"/>
                    </a:lnTo>
                    <a:lnTo>
                      <a:pt x="88" y="366"/>
                    </a:lnTo>
                    <a:lnTo>
                      <a:pt x="87" y="366"/>
                    </a:lnTo>
                    <a:lnTo>
                      <a:pt x="43" y="408"/>
                    </a:lnTo>
                    <a:lnTo>
                      <a:pt x="12" y="447"/>
                    </a:lnTo>
                    <a:lnTo>
                      <a:pt x="0" y="477"/>
                    </a:lnTo>
                    <a:lnTo>
                      <a:pt x="3" y="508"/>
                    </a:lnTo>
                    <a:lnTo>
                      <a:pt x="21" y="533"/>
                    </a:lnTo>
                    <a:lnTo>
                      <a:pt x="15" y="556"/>
                    </a:lnTo>
                    <a:lnTo>
                      <a:pt x="53" y="626"/>
                    </a:lnTo>
                    <a:lnTo>
                      <a:pt x="22" y="634"/>
                    </a:lnTo>
                    <a:lnTo>
                      <a:pt x="22" y="653"/>
                    </a:lnTo>
                    <a:lnTo>
                      <a:pt x="90" y="684"/>
                    </a:lnTo>
                    <a:lnTo>
                      <a:pt x="161" y="758"/>
                    </a:lnTo>
                    <a:lnTo>
                      <a:pt x="271" y="944"/>
                    </a:lnTo>
                    <a:lnTo>
                      <a:pt x="275" y="971"/>
                    </a:lnTo>
                    <a:lnTo>
                      <a:pt x="315" y="1039"/>
                    </a:lnTo>
                    <a:lnTo>
                      <a:pt x="340" y="1108"/>
                    </a:lnTo>
                    <a:lnTo>
                      <a:pt x="390" y="1185"/>
                    </a:lnTo>
                    <a:lnTo>
                      <a:pt x="390" y="1216"/>
                    </a:lnTo>
                    <a:lnTo>
                      <a:pt x="422" y="1235"/>
                    </a:lnTo>
                    <a:lnTo>
                      <a:pt x="444" y="1273"/>
                    </a:lnTo>
                    <a:lnTo>
                      <a:pt x="444" y="1303"/>
                    </a:lnTo>
                    <a:lnTo>
                      <a:pt x="470" y="1329"/>
                    </a:lnTo>
                    <a:lnTo>
                      <a:pt x="543" y="1450"/>
                    </a:lnTo>
                    <a:lnTo>
                      <a:pt x="543" y="1521"/>
                    </a:lnTo>
                    <a:lnTo>
                      <a:pt x="597" y="1590"/>
                    </a:lnTo>
                    <a:lnTo>
                      <a:pt x="637" y="1617"/>
                    </a:lnTo>
                    <a:lnTo>
                      <a:pt x="675" y="1669"/>
                    </a:lnTo>
                    <a:lnTo>
                      <a:pt x="959" y="1818"/>
                    </a:lnTo>
                    <a:lnTo>
                      <a:pt x="1039" y="1875"/>
                    </a:lnTo>
                    <a:lnTo>
                      <a:pt x="1055" y="1904"/>
                    </a:lnTo>
                    <a:lnTo>
                      <a:pt x="1114" y="1955"/>
                    </a:lnTo>
                    <a:lnTo>
                      <a:pt x="1156" y="1975"/>
                    </a:lnTo>
                    <a:lnTo>
                      <a:pt x="1196" y="1960"/>
                    </a:lnTo>
                    <a:lnTo>
                      <a:pt x="1184" y="1920"/>
                    </a:lnTo>
                    <a:lnTo>
                      <a:pt x="1222" y="1896"/>
                    </a:lnTo>
                    <a:lnTo>
                      <a:pt x="1199" y="1865"/>
                    </a:lnTo>
                    <a:lnTo>
                      <a:pt x="1254" y="1803"/>
                    </a:lnTo>
                    <a:lnTo>
                      <a:pt x="1249" y="1756"/>
                    </a:lnTo>
                    <a:lnTo>
                      <a:pt x="1202" y="1747"/>
                    </a:lnTo>
                    <a:lnTo>
                      <a:pt x="1145" y="1704"/>
                    </a:lnTo>
                    <a:lnTo>
                      <a:pt x="1176" y="1649"/>
                    </a:lnTo>
                    <a:lnTo>
                      <a:pt x="1210" y="1677"/>
                    </a:lnTo>
                    <a:lnTo>
                      <a:pt x="1225" y="1643"/>
                    </a:lnTo>
                    <a:lnTo>
                      <a:pt x="1202" y="1607"/>
                    </a:lnTo>
                    <a:lnTo>
                      <a:pt x="1238" y="1518"/>
                    </a:lnTo>
                    <a:lnTo>
                      <a:pt x="1225" y="1495"/>
                    </a:lnTo>
                    <a:lnTo>
                      <a:pt x="1223" y="1391"/>
                    </a:lnTo>
                    <a:lnTo>
                      <a:pt x="1249" y="1356"/>
                    </a:lnTo>
                    <a:lnTo>
                      <a:pt x="1152" y="1181"/>
                    </a:lnTo>
                    <a:lnTo>
                      <a:pt x="1124" y="1179"/>
                    </a:lnTo>
                    <a:lnTo>
                      <a:pt x="1083" y="1195"/>
                    </a:lnTo>
                    <a:lnTo>
                      <a:pt x="1050" y="1184"/>
                    </a:lnTo>
                    <a:lnTo>
                      <a:pt x="1042" y="1077"/>
                    </a:lnTo>
                    <a:lnTo>
                      <a:pt x="1051" y="1049"/>
                    </a:lnTo>
                    <a:lnTo>
                      <a:pt x="1050" y="1017"/>
                    </a:lnTo>
                    <a:lnTo>
                      <a:pt x="1006" y="1059"/>
                    </a:lnTo>
                    <a:lnTo>
                      <a:pt x="966" y="1082"/>
                    </a:lnTo>
                    <a:lnTo>
                      <a:pt x="898" y="1077"/>
                    </a:lnTo>
                    <a:lnTo>
                      <a:pt x="884" y="1028"/>
                    </a:lnTo>
                    <a:lnTo>
                      <a:pt x="800" y="1011"/>
                    </a:lnTo>
                    <a:lnTo>
                      <a:pt x="816" y="970"/>
                    </a:lnTo>
                    <a:lnTo>
                      <a:pt x="781" y="929"/>
                    </a:lnTo>
                    <a:lnTo>
                      <a:pt x="711" y="809"/>
                    </a:lnTo>
                    <a:lnTo>
                      <a:pt x="713" y="796"/>
                    </a:lnTo>
                    <a:lnTo>
                      <a:pt x="737" y="788"/>
                    </a:lnTo>
                    <a:lnTo>
                      <a:pt x="728" y="754"/>
                    </a:lnTo>
                    <a:lnTo>
                      <a:pt x="742" y="725"/>
                    </a:lnTo>
                    <a:lnTo>
                      <a:pt x="788" y="696"/>
                    </a:lnTo>
                    <a:lnTo>
                      <a:pt x="781" y="644"/>
                    </a:lnTo>
                    <a:lnTo>
                      <a:pt x="797" y="611"/>
                    </a:lnTo>
                    <a:lnTo>
                      <a:pt x="794" y="572"/>
                    </a:lnTo>
                    <a:lnTo>
                      <a:pt x="806" y="546"/>
                    </a:lnTo>
                    <a:lnTo>
                      <a:pt x="833" y="536"/>
                    </a:lnTo>
                    <a:lnTo>
                      <a:pt x="859" y="512"/>
                    </a:lnTo>
                    <a:lnTo>
                      <a:pt x="901" y="479"/>
                    </a:lnTo>
                    <a:lnTo>
                      <a:pt x="978" y="471"/>
                    </a:lnTo>
                    <a:lnTo>
                      <a:pt x="995" y="452"/>
                    </a:lnTo>
                    <a:lnTo>
                      <a:pt x="1027" y="441"/>
                    </a:lnTo>
                    <a:lnTo>
                      <a:pt x="1050" y="452"/>
                    </a:lnTo>
                    <a:lnTo>
                      <a:pt x="1072" y="468"/>
                    </a:lnTo>
                    <a:lnTo>
                      <a:pt x="1078" y="452"/>
                    </a:lnTo>
                    <a:lnTo>
                      <a:pt x="1045" y="414"/>
                    </a:lnTo>
                    <a:lnTo>
                      <a:pt x="1005" y="403"/>
                    </a:lnTo>
                    <a:lnTo>
                      <a:pt x="1060" y="296"/>
                    </a:lnTo>
                    <a:lnTo>
                      <a:pt x="1040" y="267"/>
                    </a:lnTo>
                    <a:lnTo>
                      <a:pt x="1022" y="267"/>
                    </a:lnTo>
                    <a:lnTo>
                      <a:pt x="985" y="236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8" name="Freeform 334">
                <a:extLst>
                  <a:ext uri="{FF2B5EF4-FFF2-40B4-BE49-F238E27FC236}">
                    <a16:creationId xmlns:a16="http://schemas.microsoft.com/office/drawing/2014/main" id="{1AAC0CD6-A7D4-4044-ACA9-22F4366197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8" y="2416"/>
                <a:ext cx="136" cy="172"/>
              </a:xfrm>
              <a:custGeom>
                <a:avLst/>
                <a:gdLst>
                  <a:gd name="T0" fmla="*/ 526 w 544"/>
                  <a:gd name="T1" fmla="*/ 250 h 687"/>
                  <a:gd name="T2" fmla="*/ 544 w 544"/>
                  <a:gd name="T3" fmla="*/ 255 h 687"/>
                  <a:gd name="T4" fmla="*/ 535 w 544"/>
                  <a:gd name="T5" fmla="*/ 205 h 687"/>
                  <a:gd name="T6" fmla="*/ 509 w 544"/>
                  <a:gd name="T7" fmla="*/ 171 h 687"/>
                  <a:gd name="T8" fmla="*/ 532 w 544"/>
                  <a:gd name="T9" fmla="*/ 161 h 687"/>
                  <a:gd name="T10" fmla="*/ 452 w 544"/>
                  <a:gd name="T11" fmla="*/ 103 h 687"/>
                  <a:gd name="T12" fmla="*/ 432 w 544"/>
                  <a:gd name="T13" fmla="*/ 127 h 687"/>
                  <a:gd name="T14" fmla="*/ 343 w 544"/>
                  <a:gd name="T15" fmla="*/ 110 h 687"/>
                  <a:gd name="T16" fmla="*/ 310 w 544"/>
                  <a:gd name="T17" fmla="*/ 60 h 687"/>
                  <a:gd name="T18" fmla="*/ 271 w 544"/>
                  <a:gd name="T19" fmla="*/ 53 h 687"/>
                  <a:gd name="T20" fmla="*/ 200 w 544"/>
                  <a:gd name="T21" fmla="*/ 0 h 687"/>
                  <a:gd name="T22" fmla="*/ 200 w 544"/>
                  <a:gd name="T23" fmla="*/ 2 h 687"/>
                  <a:gd name="T24" fmla="*/ 180 w 544"/>
                  <a:gd name="T25" fmla="*/ 26 h 687"/>
                  <a:gd name="T26" fmla="*/ 80 w 544"/>
                  <a:gd name="T27" fmla="*/ 60 h 687"/>
                  <a:gd name="T28" fmla="*/ 77 w 544"/>
                  <a:gd name="T29" fmla="*/ 79 h 687"/>
                  <a:gd name="T30" fmla="*/ 82 w 544"/>
                  <a:gd name="T31" fmla="*/ 130 h 687"/>
                  <a:gd name="T32" fmla="*/ 43 w 544"/>
                  <a:gd name="T33" fmla="*/ 187 h 687"/>
                  <a:gd name="T34" fmla="*/ 59 w 544"/>
                  <a:gd name="T35" fmla="*/ 216 h 687"/>
                  <a:gd name="T36" fmla="*/ 0 w 544"/>
                  <a:gd name="T37" fmla="*/ 254 h 687"/>
                  <a:gd name="T38" fmla="*/ 12 w 544"/>
                  <a:gd name="T39" fmla="*/ 294 h 687"/>
                  <a:gd name="T40" fmla="*/ 5 w 544"/>
                  <a:gd name="T41" fmla="*/ 318 h 687"/>
                  <a:gd name="T42" fmla="*/ 15 w 544"/>
                  <a:gd name="T43" fmla="*/ 365 h 687"/>
                  <a:gd name="T44" fmla="*/ 3 w 544"/>
                  <a:gd name="T45" fmla="*/ 394 h 687"/>
                  <a:gd name="T46" fmla="*/ 64 w 544"/>
                  <a:gd name="T47" fmla="*/ 438 h 687"/>
                  <a:gd name="T48" fmla="*/ 108 w 544"/>
                  <a:gd name="T49" fmla="*/ 368 h 687"/>
                  <a:gd name="T50" fmla="*/ 102 w 544"/>
                  <a:gd name="T51" fmla="*/ 407 h 687"/>
                  <a:gd name="T52" fmla="*/ 108 w 544"/>
                  <a:gd name="T53" fmla="*/ 452 h 687"/>
                  <a:gd name="T54" fmla="*/ 90 w 544"/>
                  <a:gd name="T55" fmla="*/ 505 h 687"/>
                  <a:gd name="T56" fmla="*/ 60 w 544"/>
                  <a:gd name="T57" fmla="*/ 519 h 687"/>
                  <a:gd name="T58" fmla="*/ 80 w 544"/>
                  <a:gd name="T59" fmla="*/ 569 h 687"/>
                  <a:gd name="T60" fmla="*/ 44 w 544"/>
                  <a:gd name="T61" fmla="*/ 587 h 687"/>
                  <a:gd name="T62" fmla="*/ 50 w 544"/>
                  <a:gd name="T63" fmla="*/ 630 h 687"/>
                  <a:gd name="T64" fmla="*/ 86 w 544"/>
                  <a:gd name="T65" fmla="*/ 618 h 687"/>
                  <a:gd name="T66" fmla="*/ 136 w 544"/>
                  <a:gd name="T67" fmla="*/ 640 h 687"/>
                  <a:gd name="T68" fmla="*/ 160 w 544"/>
                  <a:gd name="T69" fmla="*/ 682 h 687"/>
                  <a:gd name="T70" fmla="*/ 186 w 544"/>
                  <a:gd name="T71" fmla="*/ 687 h 687"/>
                  <a:gd name="T72" fmla="*/ 221 w 544"/>
                  <a:gd name="T73" fmla="*/ 632 h 687"/>
                  <a:gd name="T74" fmla="*/ 256 w 544"/>
                  <a:gd name="T75" fmla="*/ 514 h 687"/>
                  <a:gd name="T76" fmla="*/ 306 w 544"/>
                  <a:gd name="T77" fmla="*/ 465 h 687"/>
                  <a:gd name="T78" fmla="*/ 396 w 544"/>
                  <a:gd name="T79" fmla="*/ 432 h 687"/>
                  <a:gd name="T80" fmla="*/ 470 w 544"/>
                  <a:gd name="T81" fmla="*/ 370 h 687"/>
                  <a:gd name="T82" fmla="*/ 499 w 544"/>
                  <a:gd name="T83" fmla="*/ 323 h 687"/>
                  <a:gd name="T84" fmla="*/ 526 w 544"/>
                  <a:gd name="T85" fmla="*/ 250 h 6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544" h="687">
                    <a:moveTo>
                      <a:pt x="526" y="250"/>
                    </a:moveTo>
                    <a:lnTo>
                      <a:pt x="544" y="255"/>
                    </a:lnTo>
                    <a:lnTo>
                      <a:pt x="535" y="205"/>
                    </a:lnTo>
                    <a:lnTo>
                      <a:pt x="509" y="171"/>
                    </a:lnTo>
                    <a:lnTo>
                      <a:pt x="532" y="161"/>
                    </a:lnTo>
                    <a:lnTo>
                      <a:pt x="452" y="103"/>
                    </a:lnTo>
                    <a:lnTo>
                      <a:pt x="432" y="127"/>
                    </a:lnTo>
                    <a:lnTo>
                      <a:pt x="343" y="110"/>
                    </a:lnTo>
                    <a:lnTo>
                      <a:pt x="310" y="60"/>
                    </a:lnTo>
                    <a:lnTo>
                      <a:pt x="271" y="53"/>
                    </a:lnTo>
                    <a:lnTo>
                      <a:pt x="200" y="0"/>
                    </a:lnTo>
                    <a:lnTo>
                      <a:pt x="200" y="2"/>
                    </a:lnTo>
                    <a:lnTo>
                      <a:pt x="180" y="26"/>
                    </a:lnTo>
                    <a:lnTo>
                      <a:pt x="80" y="60"/>
                    </a:lnTo>
                    <a:lnTo>
                      <a:pt x="77" y="79"/>
                    </a:lnTo>
                    <a:lnTo>
                      <a:pt x="82" y="130"/>
                    </a:lnTo>
                    <a:lnTo>
                      <a:pt x="43" y="187"/>
                    </a:lnTo>
                    <a:lnTo>
                      <a:pt x="59" y="216"/>
                    </a:lnTo>
                    <a:lnTo>
                      <a:pt x="0" y="254"/>
                    </a:lnTo>
                    <a:lnTo>
                      <a:pt x="12" y="294"/>
                    </a:lnTo>
                    <a:lnTo>
                      <a:pt x="5" y="318"/>
                    </a:lnTo>
                    <a:lnTo>
                      <a:pt x="15" y="365"/>
                    </a:lnTo>
                    <a:lnTo>
                      <a:pt x="3" y="394"/>
                    </a:lnTo>
                    <a:lnTo>
                      <a:pt x="64" y="438"/>
                    </a:lnTo>
                    <a:lnTo>
                      <a:pt x="108" y="368"/>
                    </a:lnTo>
                    <a:lnTo>
                      <a:pt x="102" y="407"/>
                    </a:lnTo>
                    <a:lnTo>
                      <a:pt x="108" y="452"/>
                    </a:lnTo>
                    <a:lnTo>
                      <a:pt x="90" y="505"/>
                    </a:lnTo>
                    <a:lnTo>
                      <a:pt x="60" y="519"/>
                    </a:lnTo>
                    <a:lnTo>
                      <a:pt x="80" y="569"/>
                    </a:lnTo>
                    <a:lnTo>
                      <a:pt x="44" y="587"/>
                    </a:lnTo>
                    <a:lnTo>
                      <a:pt x="50" y="630"/>
                    </a:lnTo>
                    <a:lnTo>
                      <a:pt x="86" y="618"/>
                    </a:lnTo>
                    <a:lnTo>
                      <a:pt x="136" y="640"/>
                    </a:lnTo>
                    <a:lnTo>
                      <a:pt x="160" y="682"/>
                    </a:lnTo>
                    <a:lnTo>
                      <a:pt x="186" y="687"/>
                    </a:lnTo>
                    <a:lnTo>
                      <a:pt x="221" y="632"/>
                    </a:lnTo>
                    <a:lnTo>
                      <a:pt x="256" y="514"/>
                    </a:lnTo>
                    <a:lnTo>
                      <a:pt x="306" y="465"/>
                    </a:lnTo>
                    <a:lnTo>
                      <a:pt x="396" y="432"/>
                    </a:lnTo>
                    <a:lnTo>
                      <a:pt x="470" y="370"/>
                    </a:lnTo>
                    <a:lnTo>
                      <a:pt x="499" y="323"/>
                    </a:lnTo>
                    <a:lnTo>
                      <a:pt x="526" y="25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9" name="Freeform 335">
                <a:extLst>
                  <a:ext uri="{FF2B5EF4-FFF2-40B4-BE49-F238E27FC236}">
                    <a16:creationId xmlns:a16="http://schemas.microsoft.com/office/drawing/2014/main" id="{100ED930-5C8A-47A2-B733-A48CBF665A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9" y="2715"/>
                <a:ext cx="300" cy="357"/>
              </a:xfrm>
              <a:custGeom>
                <a:avLst/>
                <a:gdLst>
                  <a:gd name="T0" fmla="*/ 265 w 1202"/>
                  <a:gd name="T1" fmla="*/ 28 h 1430"/>
                  <a:gd name="T2" fmla="*/ 189 w 1202"/>
                  <a:gd name="T3" fmla="*/ 85 h 1430"/>
                  <a:gd name="T4" fmla="*/ 140 w 1202"/>
                  <a:gd name="T5" fmla="*/ 109 h 1430"/>
                  <a:gd name="T6" fmla="*/ 108 w 1202"/>
                  <a:gd name="T7" fmla="*/ 151 h 1430"/>
                  <a:gd name="T8" fmla="*/ 76 w 1202"/>
                  <a:gd name="T9" fmla="*/ 142 h 1430"/>
                  <a:gd name="T10" fmla="*/ 97 w 1202"/>
                  <a:gd name="T11" fmla="*/ 313 h 1430"/>
                  <a:gd name="T12" fmla="*/ 73 w 1202"/>
                  <a:gd name="T13" fmla="*/ 452 h 1430"/>
                  <a:gd name="T14" fmla="*/ 50 w 1202"/>
                  <a:gd name="T15" fmla="*/ 564 h 1430"/>
                  <a:gd name="T16" fmla="*/ 58 w 1202"/>
                  <a:gd name="T17" fmla="*/ 634 h 1430"/>
                  <a:gd name="T18" fmla="*/ 134 w 1202"/>
                  <a:gd name="T19" fmla="*/ 718 h 1430"/>
                  <a:gd name="T20" fmla="*/ 47 w 1202"/>
                  <a:gd name="T21" fmla="*/ 822 h 1430"/>
                  <a:gd name="T22" fmla="*/ 112 w 1202"/>
                  <a:gd name="T23" fmla="*/ 911 h 1430"/>
                  <a:gd name="T24" fmla="*/ 185 w 1202"/>
                  <a:gd name="T25" fmla="*/ 1055 h 1430"/>
                  <a:gd name="T26" fmla="*/ 192 w 1202"/>
                  <a:gd name="T27" fmla="*/ 1110 h 1430"/>
                  <a:gd name="T28" fmla="*/ 203 w 1202"/>
                  <a:gd name="T29" fmla="*/ 1219 h 1430"/>
                  <a:gd name="T30" fmla="*/ 297 w 1202"/>
                  <a:gd name="T31" fmla="*/ 1430 h 1430"/>
                  <a:gd name="T32" fmla="*/ 351 w 1202"/>
                  <a:gd name="T33" fmla="*/ 1423 h 1430"/>
                  <a:gd name="T34" fmla="*/ 421 w 1202"/>
                  <a:gd name="T35" fmla="*/ 1343 h 1430"/>
                  <a:gd name="T36" fmla="*/ 485 w 1202"/>
                  <a:gd name="T37" fmla="*/ 1347 h 1430"/>
                  <a:gd name="T38" fmla="*/ 623 w 1202"/>
                  <a:gd name="T39" fmla="*/ 1428 h 1430"/>
                  <a:gd name="T40" fmla="*/ 748 w 1202"/>
                  <a:gd name="T41" fmla="*/ 1339 h 1430"/>
                  <a:gd name="T42" fmla="*/ 790 w 1202"/>
                  <a:gd name="T43" fmla="*/ 1218 h 1430"/>
                  <a:gd name="T44" fmla="*/ 822 w 1202"/>
                  <a:gd name="T45" fmla="*/ 1081 h 1430"/>
                  <a:gd name="T46" fmla="*/ 1111 w 1202"/>
                  <a:gd name="T47" fmla="*/ 1062 h 1430"/>
                  <a:gd name="T48" fmla="*/ 1166 w 1202"/>
                  <a:gd name="T49" fmla="*/ 1131 h 1430"/>
                  <a:gd name="T50" fmla="*/ 1176 w 1202"/>
                  <a:gd name="T51" fmla="*/ 1097 h 1430"/>
                  <a:gd name="T52" fmla="*/ 1193 w 1202"/>
                  <a:gd name="T53" fmla="*/ 1009 h 1430"/>
                  <a:gd name="T54" fmla="*/ 1202 w 1202"/>
                  <a:gd name="T55" fmla="*/ 927 h 1430"/>
                  <a:gd name="T56" fmla="*/ 1125 w 1202"/>
                  <a:gd name="T57" fmla="*/ 840 h 1430"/>
                  <a:gd name="T58" fmla="*/ 1098 w 1202"/>
                  <a:gd name="T59" fmla="*/ 750 h 1430"/>
                  <a:gd name="T60" fmla="*/ 1107 w 1202"/>
                  <a:gd name="T61" fmla="*/ 718 h 1430"/>
                  <a:gd name="T62" fmla="*/ 955 w 1202"/>
                  <a:gd name="T63" fmla="*/ 719 h 1430"/>
                  <a:gd name="T64" fmla="*/ 925 w 1202"/>
                  <a:gd name="T65" fmla="*/ 642 h 1430"/>
                  <a:gd name="T66" fmla="*/ 888 w 1202"/>
                  <a:gd name="T67" fmla="*/ 590 h 1430"/>
                  <a:gd name="T68" fmla="*/ 889 w 1202"/>
                  <a:gd name="T69" fmla="*/ 495 h 1430"/>
                  <a:gd name="T70" fmla="*/ 820 w 1202"/>
                  <a:gd name="T71" fmla="*/ 417 h 1430"/>
                  <a:gd name="T72" fmla="*/ 717 w 1202"/>
                  <a:gd name="T73" fmla="*/ 377 h 1430"/>
                  <a:gd name="T74" fmla="*/ 623 w 1202"/>
                  <a:gd name="T75" fmla="*/ 320 h 1430"/>
                  <a:gd name="T76" fmla="*/ 573 w 1202"/>
                  <a:gd name="T77" fmla="*/ 303 h 1430"/>
                  <a:gd name="T78" fmla="*/ 510 w 1202"/>
                  <a:gd name="T79" fmla="*/ 306 h 1430"/>
                  <a:gd name="T80" fmla="*/ 442 w 1202"/>
                  <a:gd name="T81" fmla="*/ 252 h 1430"/>
                  <a:gd name="T82" fmla="*/ 419 w 1202"/>
                  <a:gd name="T83" fmla="*/ 221 h 1430"/>
                  <a:gd name="T84" fmla="*/ 405 w 1202"/>
                  <a:gd name="T85" fmla="*/ 135 h 1430"/>
                  <a:gd name="T86" fmla="*/ 398 w 1202"/>
                  <a:gd name="T87" fmla="*/ 55 h 1430"/>
                  <a:gd name="T88" fmla="*/ 381 w 1202"/>
                  <a:gd name="T89" fmla="*/ 0 h 1430"/>
                  <a:gd name="T90" fmla="*/ 330 w 1202"/>
                  <a:gd name="T91" fmla="*/ 11 h 14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1202" h="1430">
                    <a:moveTo>
                      <a:pt x="330" y="11"/>
                    </a:moveTo>
                    <a:lnTo>
                      <a:pt x="265" y="28"/>
                    </a:lnTo>
                    <a:lnTo>
                      <a:pt x="233" y="68"/>
                    </a:lnTo>
                    <a:lnTo>
                      <a:pt x="189" y="85"/>
                    </a:lnTo>
                    <a:lnTo>
                      <a:pt x="175" y="109"/>
                    </a:lnTo>
                    <a:lnTo>
                      <a:pt x="140" y="109"/>
                    </a:lnTo>
                    <a:lnTo>
                      <a:pt x="126" y="135"/>
                    </a:lnTo>
                    <a:lnTo>
                      <a:pt x="108" y="151"/>
                    </a:lnTo>
                    <a:lnTo>
                      <a:pt x="77" y="158"/>
                    </a:lnTo>
                    <a:lnTo>
                      <a:pt x="76" y="142"/>
                    </a:lnTo>
                    <a:lnTo>
                      <a:pt x="0" y="138"/>
                    </a:lnTo>
                    <a:lnTo>
                      <a:pt x="97" y="313"/>
                    </a:lnTo>
                    <a:lnTo>
                      <a:pt x="71" y="348"/>
                    </a:lnTo>
                    <a:lnTo>
                      <a:pt x="73" y="452"/>
                    </a:lnTo>
                    <a:lnTo>
                      <a:pt x="86" y="475"/>
                    </a:lnTo>
                    <a:lnTo>
                      <a:pt x="50" y="564"/>
                    </a:lnTo>
                    <a:lnTo>
                      <a:pt x="73" y="600"/>
                    </a:lnTo>
                    <a:lnTo>
                      <a:pt x="58" y="634"/>
                    </a:lnTo>
                    <a:lnTo>
                      <a:pt x="112" y="676"/>
                    </a:lnTo>
                    <a:lnTo>
                      <a:pt x="134" y="718"/>
                    </a:lnTo>
                    <a:lnTo>
                      <a:pt x="102" y="760"/>
                    </a:lnTo>
                    <a:lnTo>
                      <a:pt x="47" y="822"/>
                    </a:lnTo>
                    <a:lnTo>
                      <a:pt x="70" y="853"/>
                    </a:lnTo>
                    <a:lnTo>
                      <a:pt x="112" y="911"/>
                    </a:lnTo>
                    <a:lnTo>
                      <a:pt x="147" y="1014"/>
                    </a:lnTo>
                    <a:lnTo>
                      <a:pt x="185" y="1055"/>
                    </a:lnTo>
                    <a:lnTo>
                      <a:pt x="172" y="1088"/>
                    </a:lnTo>
                    <a:lnTo>
                      <a:pt x="192" y="1110"/>
                    </a:lnTo>
                    <a:lnTo>
                      <a:pt x="172" y="1131"/>
                    </a:lnTo>
                    <a:lnTo>
                      <a:pt x="203" y="1219"/>
                    </a:lnTo>
                    <a:lnTo>
                      <a:pt x="241" y="1256"/>
                    </a:lnTo>
                    <a:lnTo>
                      <a:pt x="297" y="1430"/>
                    </a:lnTo>
                    <a:lnTo>
                      <a:pt x="349" y="1426"/>
                    </a:lnTo>
                    <a:lnTo>
                      <a:pt x="351" y="1423"/>
                    </a:lnTo>
                    <a:lnTo>
                      <a:pt x="381" y="1370"/>
                    </a:lnTo>
                    <a:lnTo>
                      <a:pt x="421" y="1343"/>
                    </a:lnTo>
                    <a:lnTo>
                      <a:pt x="429" y="1310"/>
                    </a:lnTo>
                    <a:lnTo>
                      <a:pt x="485" y="1347"/>
                    </a:lnTo>
                    <a:lnTo>
                      <a:pt x="568" y="1345"/>
                    </a:lnTo>
                    <a:lnTo>
                      <a:pt x="623" y="1428"/>
                    </a:lnTo>
                    <a:lnTo>
                      <a:pt x="647" y="1342"/>
                    </a:lnTo>
                    <a:lnTo>
                      <a:pt x="748" y="1339"/>
                    </a:lnTo>
                    <a:lnTo>
                      <a:pt x="771" y="1360"/>
                    </a:lnTo>
                    <a:lnTo>
                      <a:pt x="790" y="1218"/>
                    </a:lnTo>
                    <a:lnTo>
                      <a:pt x="788" y="1167"/>
                    </a:lnTo>
                    <a:lnTo>
                      <a:pt x="822" y="1081"/>
                    </a:lnTo>
                    <a:lnTo>
                      <a:pt x="1025" y="1036"/>
                    </a:lnTo>
                    <a:lnTo>
                      <a:pt x="1111" y="1062"/>
                    </a:lnTo>
                    <a:lnTo>
                      <a:pt x="1155" y="1088"/>
                    </a:lnTo>
                    <a:lnTo>
                      <a:pt x="1166" y="1131"/>
                    </a:lnTo>
                    <a:lnTo>
                      <a:pt x="1196" y="1114"/>
                    </a:lnTo>
                    <a:lnTo>
                      <a:pt x="1176" y="1097"/>
                    </a:lnTo>
                    <a:lnTo>
                      <a:pt x="1169" y="1057"/>
                    </a:lnTo>
                    <a:lnTo>
                      <a:pt x="1193" y="1009"/>
                    </a:lnTo>
                    <a:lnTo>
                      <a:pt x="1187" y="986"/>
                    </a:lnTo>
                    <a:lnTo>
                      <a:pt x="1202" y="927"/>
                    </a:lnTo>
                    <a:lnTo>
                      <a:pt x="1169" y="848"/>
                    </a:lnTo>
                    <a:lnTo>
                      <a:pt x="1125" y="840"/>
                    </a:lnTo>
                    <a:lnTo>
                      <a:pt x="1107" y="795"/>
                    </a:lnTo>
                    <a:lnTo>
                      <a:pt x="1098" y="750"/>
                    </a:lnTo>
                    <a:lnTo>
                      <a:pt x="1109" y="730"/>
                    </a:lnTo>
                    <a:lnTo>
                      <a:pt x="1107" y="718"/>
                    </a:lnTo>
                    <a:lnTo>
                      <a:pt x="1070" y="724"/>
                    </a:lnTo>
                    <a:lnTo>
                      <a:pt x="955" y="719"/>
                    </a:lnTo>
                    <a:lnTo>
                      <a:pt x="934" y="704"/>
                    </a:lnTo>
                    <a:lnTo>
                      <a:pt x="925" y="642"/>
                    </a:lnTo>
                    <a:lnTo>
                      <a:pt x="899" y="609"/>
                    </a:lnTo>
                    <a:lnTo>
                      <a:pt x="888" y="590"/>
                    </a:lnTo>
                    <a:lnTo>
                      <a:pt x="918" y="584"/>
                    </a:lnTo>
                    <a:lnTo>
                      <a:pt x="889" y="495"/>
                    </a:lnTo>
                    <a:lnTo>
                      <a:pt x="889" y="457"/>
                    </a:lnTo>
                    <a:lnTo>
                      <a:pt x="820" y="417"/>
                    </a:lnTo>
                    <a:lnTo>
                      <a:pt x="751" y="419"/>
                    </a:lnTo>
                    <a:lnTo>
                      <a:pt x="717" y="377"/>
                    </a:lnTo>
                    <a:lnTo>
                      <a:pt x="652" y="358"/>
                    </a:lnTo>
                    <a:lnTo>
                      <a:pt x="623" y="320"/>
                    </a:lnTo>
                    <a:lnTo>
                      <a:pt x="602" y="328"/>
                    </a:lnTo>
                    <a:lnTo>
                      <a:pt x="573" y="303"/>
                    </a:lnTo>
                    <a:lnTo>
                      <a:pt x="546" y="312"/>
                    </a:lnTo>
                    <a:lnTo>
                      <a:pt x="510" y="306"/>
                    </a:lnTo>
                    <a:lnTo>
                      <a:pt x="481" y="272"/>
                    </a:lnTo>
                    <a:lnTo>
                      <a:pt x="442" y="252"/>
                    </a:lnTo>
                    <a:lnTo>
                      <a:pt x="435" y="234"/>
                    </a:lnTo>
                    <a:lnTo>
                      <a:pt x="419" y="221"/>
                    </a:lnTo>
                    <a:lnTo>
                      <a:pt x="395" y="167"/>
                    </a:lnTo>
                    <a:lnTo>
                      <a:pt x="405" y="135"/>
                    </a:lnTo>
                    <a:lnTo>
                      <a:pt x="386" y="98"/>
                    </a:lnTo>
                    <a:lnTo>
                      <a:pt x="398" y="55"/>
                    </a:lnTo>
                    <a:lnTo>
                      <a:pt x="398" y="18"/>
                    </a:lnTo>
                    <a:lnTo>
                      <a:pt x="381" y="0"/>
                    </a:lnTo>
                    <a:lnTo>
                      <a:pt x="372" y="16"/>
                    </a:lnTo>
                    <a:lnTo>
                      <a:pt x="330" y="1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0" name="Freeform 336">
                <a:extLst>
                  <a:ext uri="{FF2B5EF4-FFF2-40B4-BE49-F238E27FC236}">
                    <a16:creationId xmlns:a16="http://schemas.microsoft.com/office/drawing/2014/main" id="{6DB98C4D-6A47-452E-AD74-EC6A2D3AB2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0" y="2928"/>
                <a:ext cx="319" cy="1001"/>
              </a:xfrm>
              <a:custGeom>
                <a:avLst/>
                <a:gdLst>
                  <a:gd name="T0" fmla="*/ 0 w 1277"/>
                  <a:gd name="T1" fmla="*/ 79 h 4003"/>
                  <a:gd name="T2" fmla="*/ 62 w 1277"/>
                  <a:gd name="T3" fmla="*/ 416 h 4003"/>
                  <a:gd name="T4" fmla="*/ 63 w 1277"/>
                  <a:gd name="T5" fmla="*/ 651 h 4003"/>
                  <a:gd name="T6" fmla="*/ 64 w 1277"/>
                  <a:gd name="T7" fmla="*/ 875 h 4003"/>
                  <a:gd name="T8" fmla="*/ 83 w 1277"/>
                  <a:gd name="T9" fmla="*/ 1090 h 4003"/>
                  <a:gd name="T10" fmla="*/ 87 w 1277"/>
                  <a:gd name="T11" fmla="*/ 1291 h 4003"/>
                  <a:gd name="T12" fmla="*/ 88 w 1277"/>
                  <a:gd name="T13" fmla="*/ 1457 h 4003"/>
                  <a:gd name="T14" fmla="*/ 171 w 1277"/>
                  <a:gd name="T15" fmla="*/ 1747 h 4003"/>
                  <a:gd name="T16" fmla="*/ 134 w 1277"/>
                  <a:gd name="T17" fmla="*/ 2003 h 4003"/>
                  <a:gd name="T18" fmla="*/ 130 w 1277"/>
                  <a:gd name="T19" fmla="*/ 2130 h 4003"/>
                  <a:gd name="T20" fmla="*/ 138 w 1277"/>
                  <a:gd name="T21" fmla="*/ 2243 h 4003"/>
                  <a:gd name="T22" fmla="*/ 197 w 1277"/>
                  <a:gd name="T23" fmla="*/ 2486 h 4003"/>
                  <a:gd name="T24" fmla="*/ 299 w 1277"/>
                  <a:gd name="T25" fmla="*/ 2587 h 4003"/>
                  <a:gd name="T26" fmla="*/ 366 w 1277"/>
                  <a:gd name="T27" fmla="*/ 2642 h 4003"/>
                  <a:gd name="T28" fmla="*/ 375 w 1277"/>
                  <a:gd name="T29" fmla="*/ 2798 h 4003"/>
                  <a:gd name="T30" fmla="*/ 464 w 1277"/>
                  <a:gd name="T31" fmla="*/ 2933 h 4003"/>
                  <a:gd name="T32" fmla="*/ 482 w 1277"/>
                  <a:gd name="T33" fmla="*/ 3009 h 4003"/>
                  <a:gd name="T34" fmla="*/ 448 w 1277"/>
                  <a:gd name="T35" fmla="*/ 3124 h 4003"/>
                  <a:gd name="T36" fmla="*/ 344 w 1277"/>
                  <a:gd name="T37" fmla="*/ 3085 h 4003"/>
                  <a:gd name="T38" fmla="*/ 350 w 1277"/>
                  <a:gd name="T39" fmla="*/ 3145 h 4003"/>
                  <a:gd name="T40" fmla="*/ 433 w 1277"/>
                  <a:gd name="T41" fmla="*/ 3209 h 4003"/>
                  <a:gd name="T42" fmla="*/ 564 w 1277"/>
                  <a:gd name="T43" fmla="*/ 3288 h 4003"/>
                  <a:gd name="T44" fmla="*/ 492 w 1277"/>
                  <a:gd name="T45" fmla="*/ 3341 h 4003"/>
                  <a:gd name="T46" fmla="*/ 556 w 1277"/>
                  <a:gd name="T47" fmla="*/ 3455 h 4003"/>
                  <a:gd name="T48" fmla="*/ 659 w 1277"/>
                  <a:gd name="T49" fmla="*/ 3620 h 4003"/>
                  <a:gd name="T50" fmla="*/ 760 w 1277"/>
                  <a:gd name="T51" fmla="*/ 3672 h 4003"/>
                  <a:gd name="T52" fmla="*/ 737 w 1277"/>
                  <a:gd name="T53" fmla="*/ 3724 h 4003"/>
                  <a:gd name="T54" fmla="*/ 867 w 1277"/>
                  <a:gd name="T55" fmla="*/ 3753 h 4003"/>
                  <a:gd name="T56" fmla="*/ 835 w 1277"/>
                  <a:gd name="T57" fmla="*/ 3793 h 4003"/>
                  <a:gd name="T58" fmla="*/ 891 w 1277"/>
                  <a:gd name="T59" fmla="*/ 3860 h 4003"/>
                  <a:gd name="T60" fmla="*/ 972 w 1277"/>
                  <a:gd name="T61" fmla="*/ 3790 h 4003"/>
                  <a:gd name="T62" fmla="*/ 910 w 1277"/>
                  <a:gd name="T63" fmla="*/ 3859 h 4003"/>
                  <a:gd name="T64" fmla="*/ 998 w 1277"/>
                  <a:gd name="T65" fmla="*/ 3830 h 4003"/>
                  <a:gd name="T66" fmla="*/ 1060 w 1277"/>
                  <a:gd name="T67" fmla="*/ 3787 h 4003"/>
                  <a:gd name="T68" fmla="*/ 1142 w 1277"/>
                  <a:gd name="T69" fmla="*/ 3859 h 4003"/>
                  <a:gd name="T70" fmla="*/ 1223 w 1277"/>
                  <a:gd name="T71" fmla="*/ 3956 h 4003"/>
                  <a:gd name="T72" fmla="*/ 988 w 1277"/>
                  <a:gd name="T73" fmla="*/ 3966 h 4003"/>
                  <a:gd name="T74" fmla="*/ 1277 w 1277"/>
                  <a:gd name="T75" fmla="*/ 3998 h 4003"/>
                  <a:gd name="T76" fmla="*/ 1087 w 1277"/>
                  <a:gd name="T77" fmla="*/ 3752 h 4003"/>
                  <a:gd name="T78" fmla="*/ 1129 w 1277"/>
                  <a:gd name="T79" fmla="*/ 3715 h 4003"/>
                  <a:gd name="T80" fmla="*/ 775 w 1277"/>
                  <a:gd name="T81" fmla="*/ 3564 h 4003"/>
                  <a:gd name="T82" fmla="*/ 613 w 1277"/>
                  <a:gd name="T83" fmla="*/ 3423 h 4003"/>
                  <a:gd name="T84" fmla="*/ 623 w 1277"/>
                  <a:gd name="T85" fmla="*/ 3275 h 4003"/>
                  <a:gd name="T86" fmla="*/ 586 w 1277"/>
                  <a:gd name="T87" fmla="*/ 3029 h 4003"/>
                  <a:gd name="T88" fmla="*/ 593 w 1277"/>
                  <a:gd name="T89" fmla="*/ 2907 h 4003"/>
                  <a:gd name="T90" fmla="*/ 425 w 1277"/>
                  <a:gd name="T91" fmla="*/ 2671 h 4003"/>
                  <a:gd name="T92" fmla="*/ 351 w 1277"/>
                  <a:gd name="T93" fmla="*/ 2392 h 4003"/>
                  <a:gd name="T94" fmla="*/ 331 w 1277"/>
                  <a:gd name="T95" fmla="*/ 2151 h 4003"/>
                  <a:gd name="T96" fmla="*/ 307 w 1277"/>
                  <a:gd name="T97" fmla="*/ 1912 h 4003"/>
                  <a:gd name="T98" fmla="*/ 294 w 1277"/>
                  <a:gd name="T99" fmla="*/ 1697 h 4003"/>
                  <a:gd name="T100" fmla="*/ 218 w 1277"/>
                  <a:gd name="T101" fmla="*/ 1458 h 4003"/>
                  <a:gd name="T102" fmla="*/ 221 w 1277"/>
                  <a:gd name="T103" fmla="*/ 1241 h 4003"/>
                  <a:gd name="T104" fmla="*/ 315 w 1277"/>
                  <a:gd name="T105" fmla="*/ 1017 h 4003"/>
                  <a:gd name="T106" fmla="*/ 272 w 1277"/>
                  <a:gd name="T107" fmla="*/ 816 h 4003"/>
                  <a:gd name="T108" fmla="*/ 361 w 1277"/>
                  <a:gd name="T109" fmla="*/ 666 h 4003"/>
                  <a:gd name="T110" fmla="*/ 293 w 1277"/>
                  <a:gd name="T111" fmla="*/ 577 h 4003"/>
                  <a:gd name="T112" fmla="*/ 188 w 1277"/>
                  <a:gd name="T113" fmla="*/ 257 h 4003"/>
                  <a:gd name="T114" fmla="*/ 108 w 1277"/>
                  <a:gd name="T115" fmla="*/ 58 h 40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1277" h="4003">
                    <a:moveTo>
                      <a:pt x="66" y="0"/>
                    </a:moveTo>
                    <a:lnTo>
                      <a:pt x="28" y="24"/>
                    </a:lnTo>
                    <a:lnTo>
                      <a:pt x="40" y="64"/>
                    </a:lnTo>
                    <a:lnTo>
                      <a:pt x="0" y="79"/>
                    </a:lnTo>
                    <a:lnTo>
                      <a:pt x="2" y="145"/>
                    </a:lnTo>
                    <a:lnTo>
                      <a:pt x="31" y="237"/>
                    </a:lnTo>
                    <a:lnTo>
                      <a:pt x="42" y="341"/>
                    </a:lnTo>
                    <a:lnTo>
                      <a:pt x="62" y="416"/>
                    </a:lnTo>
                    <a:lnTo>
                      <a:pt x="58" y="595"/>
                    </a:lnTo>
                    <a:lnTo>
                      <a:pt x="37" y="599"/>
                    </a:lnTo>
                    <a:lnTo>
                      <a:pt x="40" y="639"/>
                    </a:lnTo>
                    <a:lnTo>
                      <a:pt x="63" y="651"/>
                    </a:lnTo>
                    <a:lnTo>
                      <a:pt x="61" y="700"/>
                    </a:lnTo>
                    <a:lnTo>
                      <a:pt x="68" y="785"/>
                    </a:lnTo>
                    <a:lnTo>
                      <a:pt x="87" y="839"/>
                    </a:lnTo>
                    <a:lnTo>
                      <a:pt x="64" y="875"/>
                    </a:lnTo>
                    <a:lnTo>
                      <a:pt x="83" y="931"/>
                    </a:lnTo>
                    <a:lnTo>
                      <a:pt x="83" y="988"/>
                    </a:lnTo>
                    <a:lnTo>
                      <a:pt x="74" y="1025"/>
                    </a:lnTo>
                    <a:lnTo>
                      <a:pt x="83" y="1090"/>
                    </a:lnTo>
                    <a:lnTo>
                      <a:pt x="69" y="1125"/>
                    </a:lnTo>
                    <a:lnTo>
                      <a:pt x="77" y="1177"/>
                    </a:lnTo>
                    <a:lnTo>
                      <a:pt x="56" y="1236"/>
                    </a:lnTo>
                    <a:lnTo>
                      <a:pt x="87" y="1291"/>
                    </a:lnTo>
                    <a:lnTo>
                      <a:pt x="101" y="1333"/>
                    </a:lnTo>
                    <a:lnTo>
                      <a:pt x="94" y="1378"/>
                    </a:lnTo>
                    <a:lnTo>
                      <a:pt x="75" y="1388"/>
                    </a:lnTo>
                    <a:lnTo>
                      <a:pt x="88" y="1457"/>
                    </a:lnTo>
                    <a:lnTo>
                      <a:pt x="148" y="1607"/>
                    </a:lnTo>
                    <a:lnTo>
                      <a:pt x="155" y="1667"/>
                    </a:lnTo>
                    <a:lnTo>
                      <a:pt x="146" y="1702"/>
                    </a:lnTo>
                    <a:lnTo>
                      <a:pt x="171" y="1747"/>
                    </a:lnTo>
                    <a:lnTo>
                      <a:pt x="142" y="1803"/>
                    </a:lnTo>
                    <a:lnTo>
                      <a:pt x="156" y="1889"/>
                    </a:lnTo>
                    <a:lnTo>
                      <a:pt x="137" y="1952"/>
                    </a:lnTo>
                    <a:lnTo>
                      <a:pt x="134" y="2003"/>
                    </a:lnTo>
                    <a:lnTo>
                      <a:pt x="142" y="2034"/>
                    </a:lnTo>
                    <a:lnTo>
                      <a:pt x="122" y="2070"/>
                    </a:lnTo>
                    <a:lnTo>
                      <a:pt x="131" y="2110"/>
                    </a:lnTo>
                    <a:lnTo>
                      <a:pt x="130" y="2130"/>
                    </a:lnTo>
                    <a:lnTo>
                      <a:pt x="98" y="2124"/>
                    </a:lnTo>
                    <a:lnTo>
                      <a:pt x="106" y="2179"/>
                    </a:lnTo>
                    <a:lnTo>
                      <a:pt x="143" y="2218"/>
                    </a:lnTo>
                    <a:lnTo>
                      <a:pt x="138" y="2243"/>
                    </a:lnTo>
                    <a:lnTo>
                      <a:pt x="209" y="2364"/>
                    </a:lnTo>
                    <a:lnTo>
                      <a:pt x="206" y="2414"/>
                    </a:lnTo>
                    <a:lnTo>
                      <a:pt x="190" y="2429"/>
                    </a:lnTo>
                    <a:lnTo>
                      <a:pt x="197" y="2486"/>
                    </a:lnTo>
                    <a:lnTo>
                      <a:pt x="214" y="2561"/>
                    </a:lnTo>
                    <a:lnTo>
                      <a:pt x="255" y="2613"/>
                    </a:lnTo>
                    <a:lnTo>
                      <a:pt x="297" y="2617"/>
                    </a:lnTo>
                    <a:lnTo>
                      <a:pt x="299" y="2587"/>
                    </a:lnTo>
                    <a:lnTo>
                      <a:pt x="361" y="2607"/>
                    </a:lnTo>
                    <a:lnTo>
                      <a:pt x="340" y="2628"/>
                    </a:lnTo>
                    <a:lnTo>
                      <a:pt x="344" y="2642"/>
                    </a:lnTo>
                    <a:lnTo>
                      <a:pt x="366" y="2642"/>
                    </a:lnTo>
                    <a:lnTo>
                      <a:pt x="392" y="2687"/>
                    </a:lnTo>
                    <a:lnTo>
                      <a:pt x="356" y="2673"/>
                    </a:lnTo>
                    <a:lnTo>
                      <a:pt x="381" y="2755"/>
                    </a:lnTo>
                    <a:lnTo>
                      <a:pt x="375" y="2798"/>
                    </a:lnTo>
                    <a:lnTo>
                      <a:pt x="404" y="2832"/>
                    </a:lnTo>
                    <a:lnTo>
                      <a:pt x="392" y="2877"/>
                    </a:lnTo>
                    <a:lnTo>
                      <a:pt x="457" y="2902"/>
                    </a:lnTo>
                    <a:lnTo>
                      <a:pt x="464" y="2933"/>
                    </a:lnTo>
                    <a:lnTo>
                      <a:pt x="436" y="2965"/>
                    </a:lnTo>
                    <a:lnTo>
                      <a:pt x="417" y="2970"/>
                    </a:lnTo>
                    <a:lnTo>
                      <a:pt x="424" y="2988"/>
                    </a:lnTo>
                    <a:lnTo>
                      <a:pt x="482" y="3009"/>
                    </a:lnTo>
                    <a:lnTo>
                      <a:pt x="430" y="3011"/>
                    </a:lnTo>
                    <a:lnTo>
                      <a:pt x="430" y="3040"/>
                    </a:lnTo>
                    <a:lnTo>
                      <a:pt x="459" y="3092"/>
                    </a:lnTo>
                    <a:lnTo>
                      <a:pt x="448" y="3124"/>
                    </a:lnTo>
                    <a:lnTo>
                      <a:pt x="429" y="3090"/>
                    </a:lnTo>
                    <a:lnTo>
                      <a:pt x="383" y="3059"/>
                    </a:lnTo>
                    <a:lnTo>
                      <a:pt x="315" y="3055"/>
                    </a:lnTo>
                    <a:lnTo>
                      <a:pt x="344" y="3085"/>
                    </a:lnTo>
                    <a:lnTo>
                      <a:pt x="309" y="3111"/>
                    </a:lnTo>
                    <a:lnTo>
                      <a:pt x="294" y="3149"/>
                    </a:lnTo>
                    <a:lnTo>
                      <a:pt x="355" y="3118"/>
                    </a:lnTo>
                    <a:lnTo>
                      <a:pt x="350" y="3145"/>
                    </a:lnTo>
                    <a:lnTo>
                      <a:pt x="385" y="3162"/>
                    </a:lnTo>
                    <a:lnTo>
                      <a:pt x="414" y="3149"/>
                    </a:lnTo>
                    <a:lnTo>
                      <a:pt x="464" y="3190"/>
                    </a:lnTo>
                    <a:lnTo>
                      <a:pt x="433" y="3209"/>
                    </a:lnTo>
                    <a:lnTo>
                      <a:pt x="433" y="3254"/>
                    </a:lnTo>
                    <a:lnTo>
                      <a:pt x="503" y="3263"/>
                    </a:lnTo>
                    <a:lnTo>
                      <a:pt x="502" y="3236"/>
                    </a:lnTo>
                    <a:lnTo>
                      <a:pt x="564" y="3288"/>
                    </a:lnTo>
                    <a:lnTo>
                      <a:pt x="560" y="3306"/>
                    </a:lnTo>
                    <a:lnTo>
                      <a:pt x="454" y="3285"/>
                    </a:lnTo>
                    <a:lnTo>
                      <a:pt x="528" y="3345"/>
                    </a:lnTo>
                    <a:lnTo>
                      <a:pt x="492" y="3341"/>
                    </a:lnTo>
                    <a:lnTo>
                      <a:pt x="521" y="3415"/>
                    </a:lnTo>
                    <a:lnTo>
                      <a:pt x="540" y="3439"/>
                    </a:lnTo>
                    <a:lnTo>
                      <a:pt x="546" y="3393"/>
                    </a:lnTo>
                    <a:lnTo>
                      <a:pt x="556" y="3455"/>
                    </a:lnTo>
                    <a:lnTo>
                      <a:pt x="556" y="3508"/>
                    </a:lnTo>
                    <a:lnTo>
                      <a:pt x="633" y="3576"/>
                    </a:lnTo>
                    <a:lnTo>
                      <a:pt x="626" y="3589"/>
                    </a:lnTo>
                    <a:lnTo>
                      <a:pt x="659" y="3620"/>
                    </a:lnTo>
                    <a:lnTo>
                      <a:pt x="675" y="3644"/>
                    </a:lnTo>
                    <a:lnTo>
                      <a:pt x="717" y="3674"/>
                    </a:lnTo>
                    <a:lnTo>
                      <a:pt x="749" y="3706"/>
                    </a:lnTo>
                    <a:lnTo>
                      <a:pt x="760" y="3672"/>
                    </a:lnTo>
                    <a:lnTo>
                      <a:pt x="805" y="3680"/>
                    </a:lnTo>
                    <a:lnTo>
                      <a:pt x="812" y="3696"/>
                    </a:lnTo>
                    <a:lnTo>
                      <a:pt x="758" y="3725"/>
                    </a:lnTo>
                    <a:lnTo>
                      <a:pt x="737" y="3724"/>
                    </a:lnTo>
                    <a:lnTo>
                      <a:pt x="755" y="3773"/>
                    </a:lnTo>
                    <a:lnTo>
                      <a:pt x="823" y="3812"/>
                    </a:lnTo>
                    <a:lnTo>
                      <a:pt x="814" y="3762"/>
                    </a:lnTo>
                    <a:lnTo>
                      <a:pt x="867" y="3753"/>
                    </a:lnTo>
                    <a:lnTo>
                      <a:pt x="925" y="3761"/>
                    </a:lnTo>
                    <a:lnTo>
                      <a:pt x="910" y="3771"/>
                    </a:lnTo>
                    <a:lnTo>
                      <a:pt x="851" y="3787"/>
                    </a:lnTo>
                    <a:lnTo>
                      <a:pt x="835" y="3793"/>
                    </a:lnTo>
                    <a:lnTo>
                      <a:pt x="857" y="3824"/>
                    </a:lnTo>
                    <a:lnTo>
                      <a:pt x="826" y="3828"/>
                    </a:lnTo>
                    <a:lnTo>
                      <a:pt x="853" y="3849"/>
                    </a:lnTo>
                    <a:lnTo>
                      <a:pt x="891" y="3860"/>
                    </a:lnTo>
                    <a:lnTo>
                      <a:pt x="875" y="3809"/>
                    </a:lnTo>
                    <a:lnTo>
                      <a:pt x="912" y="3815"/>
                    </a:lnTo>
                    <a:lnTo>
                      <a:pt x="946" y="3777"/>
                    </a:lnTo>
                    <a:lnTo>
                      <a:pt x="972" y="3790"/>
                    </a:lnTo>
                    <a:lnTo>
                      <a:pt x="966" y="3826"/>
                    </a:lnTo>
                    <a:lnTo>
                      <a:pt x="931" y="3840"/>
                    </a:lnTo>
                    <a:lnTo>
                      <a:pt x="904" y="3835"/>
                    </a:lnTo>
                    <a:lnTo>
                      <a:pt x="910" y="3859"/>
                    </a:lnTo>
                    <a:lnTo>
                      <a:pt x="950" y="3883"/>
                    </a:lnTo>
                    <a:lnTo>
                      <a:pt x="1024" y="3890"/>
                    </a:lnTo>
                    <a:lnTo>
                      <a:pt x="1024" y="3870"/>
                    </a:lnTo>
                    <a:lnTo>
                      <a:pt x="998" y="3830"/>
                    </a:lnTo>
                    <a:lnTo>
                      <a:pt x="989" y="3777"/>
                    </a:lnTo>
                    <a:lnTo>
                      <a:pt x="1064" y="3755"/>
                    </a:lnTo>
                    <a:lnTo>
                      <a:pt x="1079" y="3784"/>
                    </a:lnTo>
                    <a:lnTo>
                      <a:pt x="1060" y="3787"/>
                    </a:lnTo>
                    <a:lnTo>
                      <a:pt x="1029" y="3802"/>
                    </a:lnTo>
                    <a:lnTo>
                      <a:pt x="1058" y="3844"/>
                    </a:lnTo>
                    <a:lnTo>
                      <a:pt x="1128" y="3833"/>
                    </a:lnTo>
                    <a:lnTo>
                      <a:pt x="1142" y="3859"/>
                    </a:lnTo>
                    <a:lnTo>
                      <a:pt x="1095" y="3886"/>
                    </a:lnTo>
                    <a:lnTo>
                      <a:pt x="1129" y="3917"/>
                    </a:lnTo>
                    <a:lnTo>
                      <a:pt x="1171" y="3930"/>
                    </a:lnTo>
                    <a:lnTo>
                      <a:pt x="1223" y="3956"/>
                    </a:lnTo>
                    <a:lnTo>
                      <a:pt x="1149" y="3954"/>
                    </a:lnTo>
                    <a:lnTo>
                      <a:pt x="1056" y="3904"/>
                    </a:lnTo>
                    <a:lnTo>
                      <a:pt x="1079" y="3945"/>
                    </a:lnTo>
                    <a:lnTo>
                      <a:pt x="988" y="3966"/>
                    </a:lnTo>
                    <a:lnTo>
                      <a:pt x="1099" y="3993"/>
                    </a:lnTo>
                    <a:lnTo>
                      <a:pt x="1189" y="3987"/>
                    </a:lnTo>
                    <a:lnTo>
                      <a:pt x="1247" y="4003"/>
                    </a:lnTo>
                    <a:lnTo>
                      <a:pt x="1277" y="3998"/>
                    </a:lnTo>
                    <a:lnTo>
                      <a:pt x="1156" y="3761"/>
                    </a:lnTo>
                    <a:lnTo>
                      <a:pt x="1155" y="3760"/>
                    </a:lnTo>
                    <a:lnTo>
                      <a:pt x="1118" y="3769"/>
                    </a:lnTo>
                    <a:lnTo>
                      <a:pt x="1087" y="3752"/>
                    </a:lnTo>
                    <a:lnTo>
                      <a:pt x="1074" y="3740"/>
                    </a:lnTo>
                    <a:lnTo>
                      <a:pt x="1083" y="3724"/>
                    </a:lnTo>
                    <a:lnTo>
                      <a:pt x="1142" y="3737"/>
                    </a:lnTo>
                    <a:lnTo>
                      <a:pt x="1129" y="3715"/>
                    </a:lnTo>
                    <a:lnTo>
                      <a:pt x="1013" y="3696"/>
                    </a:lnTo>
                    <a:lnTo>
                      <a:pt x="872" y="3704"/>
                    </a:lnTo>
                    <a:lnTo>
                      <a:pt x="805" y="3652"/>
                    </a:lnTo>
                    <a:lnTo>
                      <a:pt x="775" y="3564"/>
                    </a:lnTo>
                    <a:lnTo>
                      <a:pt x="726" y="3559"/>
                    </a:lnTo>
                    <a:lnTo>
                      <a:pt x="701" y="3569"/>
                    </a:lnTo>
                    <a:lnTo>
                      <a:pt x="608" y="3452"/>
                    </a:lnTo>
                    <a:lnTo>
                      <a:pt x="613" y="3423"/>
                    </a:lnTo>
                    <a:lnTo>
                      <a:pt x="657" y="3368"/>
                    </a:lnTo>
                    <a:lnTo>
                      <a:pt x="643" y="3334"/>
                    </a:lnTo>
                    <a:lnTo>
                      <a:pt x="660" y="3308"/>
                    </a:lnTo>
                    <a:lnTo>
                      <a:pt x="623" y="3275"/>
                    </a:lnTo>
                    <a:lnTo>
                      <a:pt x="617" y="3247"/>
                    </a:lnTo>
                    <a:lnTo>
                      <a:pt x="637" y="3200"/>
                    </a:lnTo>
                    <a:lnTo>
                      <a:pt x="637" y="3136"/>
                    </a:lnTo>
                    <a:lnTo>
                      <a:pt x="586" y="3029"/>
                    </a:lnTo>
                    <a:lnTo>
                      <a:pt x="603" y="2982"/>
                    </a:lnTo>
                    <a:lnTo>
                      <a:pt x="532" y="2949"/>
                    </a:lnTo>
                    <a:lnTo>
                      <a:pt x="593" y="2931"/>
                    </a:lnTo>
                    <a:lnTo>
                      <a:pt x="593" y="2907"/>
                    </a:lnTo>
                    <a:lnTo>
                      <a:pt x="533" y="2897"/>
                    </a:lnTo>
                    <a:lnTo>
                      <a:pt x="483" y="2773"/>
                    </a:lnTo>
                    <a:lnTo>
                      <a:pt x="451" y="2751"/>
                    </a:lnTo>
                    <a:lnTo>
                      <a:pt x="425" y="2671"/>
                    </a:lnTo>
                    <a:lnTo>
                      <a:pt x="439" y="2653"/>
                    </a:lnTo>
                    <a:lnTo>
                      <a:pt x="372" y="2529"/>
                    </a:lnTo>
                    <a:lnTo>
                      <a:pt x="380" y="2472"/>
                    </a:lnTo>
                    <a:lnTo>
                      <a:pt x="351" y="2392"/>
                    </a:lnTo>
                    <a:lnTo>
                      <a:pt x="360" y="2310"/>
                    </a:lnTo>
                    <a:lnTo>
                      <a:pt x="393" y="2281"/>
                    </a:lnTo>
                    <a:lnTo>
                      <a:pt x="331" y="2188"/>
                    </a:lnTo>
                    <a:lnTo>
                      <a:pt x="331" y="2151"/>
                    </a:lnTo>
                    <a:lnTo>
                      <a:pt x="303" y="2086"/>
                    </a:lnTo>
                    <a:lnTo>
                      <a:pt x="307" y="2050"/>
                    </a:lnTo>
                    <a:lnTo>
                      <a:pt x="351" y="2007"/>
                    </a:lnTo>
                    <a:lnTo>
                      <a:pt x="307" y="1912"/>
                    </a:lnTo>
                    <a:lnTo>
                      <a:pt x="334" y="1818"/>
                    </a:lnTo>
                    <a:lnTo>
                      <a:pt x="344" y="1808"/>
                    </a:lnTo>
                    <a:lnTo>
                      <a:pt x="325" y="1707"/>
                    </a:lnTo>
                    <a:lnTo>
                      <a:pt x="294" y="1697"/>
                    </a:lnTo>
                    <a:lnTo>
                      <a:pt x="294" y="1666"/>
                    </a:lnTo>
                    <a:lnTo>
                      <a:pt x="257" y="1604"/>
                    </a:lnTo>
                    <a:lnTo>
                      <a:pt x="200" y="1480"/>
                    </a:lnTo>
                    <a:lnTo>
                      <a:pt x="218" y="1458"/>
                    </a:lnTo>
                    <a:lnTo>
                      <a:pt x="214" y="1389"/>
                    </a:lnTo>
                    <a:lnTo>
                      <a:pt x="244" y="1383"/>
                    </a:lnTo>
                    <a:lnTo>
                      <a:pt x="197" y="1277"/>
                    </a:lnTo>
                    <a:lnTo>
                      <a:pt x="221" y="1241"/>
                    </a:lnTo>
                    <a:lnTo>
                      <a:pt x="211" y="1204"/>
                    </a:lnTo>
                    <a:lnTo>
                      <a:pt x="267" y="1037"/>
                    </a:lnTo>
                    <a:lnTo>
                      <a:pt x="299" y="1040"/>
                    </a:lnTo>
                    <a:lnTo>
                      <a:pt x="315" y="1017"/>
                    </a:lnTo>
                    <a:lnTo>
                      <a:pt x="277" y="957"/>
                    </a:lnTo>
                    <a:lnTo>
                      <a:pt x="291" y="922"/>
                    </a:lnTo>
                    <a:lnTo>
                      <a:pt x="255" y="833"/>
                    </a:lnTo>
                    <a:lnTo>
                      <a:pt x="272" y="816"/>
                    </a:lnTo>
                    <a:lnTo>
                      <a:pt x="252" y="782"/>
                    </a:lnTo>
                    <a:lnTo>
                      <a:pt x="273" y="741"/>
                    </a:lnTo>
                    <a:lnTo>
                      <a:pt x="342" y="710"/>
                    </a:lnTo>
                    <a:lnTo>
                      <a:pt x="361" y="666"/>
                    </a:lnTo>
                    <a:lnTo>
                      <a:pt x="365" y="580"/>
                    </a:lnTo>
                    <a:lnTo>
                      <a:pt x="347" y="570"/>
                    </a:lnTo>
                    <a:lnTo>
                      <a:pt x="345" y="573"/>
                    </a:lnTo>
                    <a:lnTo>
                      <a:pt x="293" y="577"/>
                    </a:lnTo>
                    <a:lnTo>
                      <a:pt x="237" y="403"/>
                    </a:lnTo>
                    <a:lnTo>
                      <a:pt x="199" y="366"/>
                    </a:lnTo>
                    <a:lnTo>
                      <a:pt x="168" y="278"/>
                    </a:lnTo>
                    <a:lnTo>
                      <a:pt x="188" y="257"/>
                    </a:lnTo>
                    <a:lnTo>
                      <a:pt x="168" y="235"/>
                    </a:lnTo>
                    <a:lnTo>
                      <a:pt x="181" y="202"/>
                    </a:lnTo>
                    <a:lnTo>
                      <a:pt x="143" y="161"/>
                    </a:lnTo>
                    <a:lnTo>
                      <a:pt x="108" y="58"/>
                    </a:lnTo>
                    <a:lnTo>
                      <a:pt x="66" y="0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1" name="Freeform 337">
                <a:extLst>
                  <a:ext uri="{FF2B5EF4-FFF2-40B4-BE49-F238E27FC236}">
                    <a16:creationId xmlns:a16="http://schemas.microsoft.com/office/drawing/2014/main" id="{734B6832-7584-48BF-A4AE-29B01537DE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9" y="3042"/>
                <a:ext cx="365" cy="898"/>
              </a:xfrm>
              <a:custGeom>
                <a:avLst/>
                <a:gdLst>
                  <a:gd name="T0" fmla="*/ 422 w 1460"/>
                  <a:gd name="T1" fmla="*/ 118 h 3591"/>
                  <a:gd name="T2" fmla="*/ 228 w 1460"/>
                  <a:gd name="T3" fmla="*/ 0 h 3591"/>
                  <a:gd name="T4" fmla="*/ 150 w 1460"/>
                  <a:gd name="T5" fmla="*/ 113 h 3591"/>
                  <a:gd name="T6" fmla="*/ 145 w 1460"/>
                  <a:gd name="T7" fmla="*/ 253 h 3591"/>
                  <a:gd name="T8" fmla="*/ 75 w 1460"/>
                  <a:gd name="T9" fmla="*/ 359 h 3591"/>
                  <a:gd name="T10" fmla="*/ 80 w 1460"/>
                  <a:gd name="T11" fmla="*/ 500 h 3591"/>
                  <a:gd name="T12" fmla="*/ 70 w 1460"/>
                  <a:gd name="T13" fmla="*/ 580 h 3591"/>
                  <a:gd name="T14" fmla="*/ 0 w 1460"/>
                  <a:gd name="T15" fmla="*/ 820 h 3591"/>
                  <a:gd name="T16" fmla="*/ 21 w 1460"/>
                  <a:gd name="T17" fmla="*/ 1001 h 3591"/>
                  <a:gd name="T18" fmla="*/ 97 w 1460"/>
                  <a:gd name="T19" fmla="*/ 1209 h 3591"/>
                  <a:gd name="T20" fmla="*/ 147 w 1460"/>
                  <a:gd name="T21" fmla="*/ 1351 h 3591"/>
                  <a:gd name="T22" fmla="*/ 154 w 1460"/>
                  <a:gd name="T23" fmla="*/ 1550 h 3591"/>
                  <a:gd name="T24" fmla="*/ 134 w 1460"/>
                  <a:gd name="T25" fmla="*/ 1694 h 3591"/>
                  <a:gd name="T26" fmla="*/ 163 w 1460"/>
                  <a:gd name="T27" fmla="*/ 1853 h 3591"/>
                  <a:gd name="T28" fmla="*/ 175 w 1460"/>
                  <a:gd name="T29" fmla="*/ 2072 h 3591"/>
                  <a:gd name="T30" fmla="*/ 254 w 1460"/>
                  <a:gd name="T31" fmla="*/ 2294 h 3591"/>
                  <a:gd name="T32" fmla="*/ 396 w 1460"/>
                  <a:gd name="T33" fmla="*/ 2450 h 3591"/>
                  <a:gd name="T34" fmla="*/ 406 w 1460"/>
                  <a:gd name="T35" fmla="*/ 2525 h 3591"/>
                  <a:gd name="T36" fmla="*/ 440 w 1460"/>
                  <a:gd name="T37" fmla="*/ 2743 h 3591"/>
                  <a:gd name="T38" fmla="*/ 463 w 1460"/>
                  <a:gd name="T39" fmla="*/ 2851 h 3591"/>
                  <a:gd name="T40" fmla="*/ 416 w 1460"/>
                  <a:gd name="T41" fmla="*/ 2966 h 3591"/>
                  <a:gd name="T42" fmla="*/ 529 w 1460"/>
                  <a:gd name="T43" fmla="*/ 3102 h 3591"/>
                  <a:gd name="T44" fmla="*/ 675 w 1460"/>
                  <a:gd name="T45" fmla="*/ 3247 h 3591"/>
                  <a:gd name="T46" fmla="*/ 945 w 1460"/>
                  <a:gd name="T47" fmla="*/ 3280 h 3591"/>
                  <a:gd name="T48" fmla="*/ 1080 w 1460"/>
                  <a:gd name="T49" fmla="*/ 3541 h 3591"/>
                  <a:gd name="T50" fmla="*/ 1199 w 1460"/>
                  <a:gd name="T51" fmla="*/ 3591 h 3591"/>
                  <a:gd name="T52" fmla="*/ 1254 w 1460"/>
                  <a:gd name="T53" fmla="*/ 3554 h 3591"/>
                  <a:gd name="T54" fmla="*/ 1267 w 1460"/>
                  <a:gd name="T55" fmla="*/ 3515 h 3591"/>
                  <a:gd name="T56" fmla="*/ 1013 w 1460"/>
                  <a:gd name="T57" fmla="*/ 3376 h 3591"/>
                  <a:gd name="T58" fmla="*/ 965 w 1460"/>
                  <a:gd name="T59" fmla="*/ 3285 h 3591"/>
                  <a:gd name="T60" fmla="*/ 833 w 1460"/>
                  <a:gd name="T61" fmla="*/ 3205 h 3591"/>
                  <a:gd name="T62" fmla="*/ 829 w 1460"/>
                  <a:gd name="T63" fmla="*/ 3153 h 3591"/>
                  <a:gd name="T64" fmla="*/ 863 w 1460"/>
                  <a:gd name="T65" fmla="*/ 3045 h 3591"/>
                  <a:gd name="T66" fmla="*/ 955 w 1460"/>
                  <a:gd name="T67" fmla="*/ 2846 h 3591"/>
                  <a:gd name="T68" fmla="*/ 929 w 1460"/>
                  <a:gd name="T69" fmla="*/ 2726 h 3591"/>
                  <a:gd name="T70" fmla="*/ 754 w 1460"/>
                  <a:gd name="T71" fmla="*/ 2614 h 3591"/>
                  <a:gd name="T72" fmla="*/ 889 w 1460"/>
                  <a:gd name="T73" fmla="*/ 2504 h 3591"/>
                  <a:gd name="T74" fmla="*/ 876 w 1460"/>
                  <a:gd name="T75" fmla="*/ 2312 h 3591"/>
                  <a:gd name="T76" fmla="*/ 850 w 1460"/>
                  <a:gd name="T77" fmla="*/ 2250 h 3591"/>
                  <a:gd name="T78" fmla="*/ 966 w 1460"/>
                  <a:gd name="T79" fmla="*/ 2269 h 3591"/>
                  <a:gd name="T80" fmla="*/ 861 w 1460"/>
                  <a:gd name="T81" fmla="*/ 2213 h 3591"/>
                  <a:gd name="T82" fmla="*/ 769 w 1460"/>
                  <a:gd name="T83" fmla="*/ 2078 h 3591"/>
                  <a:gd name="T84" fmla="*/ 971 w 1460"/>
                  <a:gd name="T85" fmla="*/ 2092 h 3591"/>
                  <a:gd name="T86" fmla="*/ 986 w 1460"/>
                  <a:gd name="T87" fmla="*/ 2008 h 3591"/>
                  <a:gd name="T88" fmla="*/ 947 w 1460"/>
                  <a:gd name="T89" fmla="*/ 1844 h 3591"/>
                  <a:gd name="T90" fmla="*/ 1242 w 1460"/>
                  <a:gd name="T91" fmla="*/ 1829 h 3591"/>
                  <a:gd name="T92" fmla="*/ 1352 w 1460"/>
                  <a:gd name="T93" fmla="*/ 1736 h 3591"/>
                  <a:gd name="T94" fmla="*/ 1381 w 1460"/>
                  <a:gd name="T95" fmla="*/ 1576 h 3591"/>
                  <a:gd name="T96" fmla="*/ 1311 w 1460"/>
                  <a:gd name="T97" fmla="*/ 1514 h 3591"/>
                  <a:gd name="T98" fmla="*/ 1196 w 1460"/>
                  <a:gd name="T99" fmla="*/ 1394 h 3591"/>
                  <a:gd name="T100" fmla="*/ 1152 w 1460"/>
                  <a:gd name="T101" fmla="*/ 1235 h 3591"/>
                  <a:gd name="T102" fmla="*/ 1143 w 1460"/>
                  <a:gd name="T103" fmla="*/ 953 h 3591"/>
                  <a:gd name="T104" fmla="*/ 1220 w 1460"/>
                  <a:gd name="T105" fmla="*/ 846 h 3591"/>
                  <a:gd name="T106" fmla="*/ 1460 w 1460"/>
                  <a:gd name="T107" fmla="*/ 529 h 3591"/>
                  <a:gd name="T108" fmla="*/ 1358 w 1460"/>
                  <a:gd name="T109" fmla="*/ 420 h 3591"/>
                  <a:gd name="T110" fmla="*/ 1308 w 1460"/>
                  <a:gd name="T111" fmla="*/ 567 h 3591"/>
                  <a:gd name="T112" fmla="*/ 1224 w 1460"/>
                  <a:gd name="T113" fmla="*/ 635 h 3591"/>
                  <a:gd name="T114" fmla="*/ 1039 w 1460"/>
                  <a:gd name="T115" fmla="*/ 485 h 3591"/>
                  <a:gd name="T116" fmla="*/ 947 w 1460"/>
                  <a:gd name="T117" fmla="*/ 318 h 3591"/>
                  <a:gd name="T118" fmla="*/ 646 w 1460"/>
                  <a:gd name="T119" fmla="*/ 142 h 3591"/>
                  <a:gd name="T120" fmla="*/ 547 w 1460"/>
                  <a:gd name="T121" fmla="*/ 29 h 35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460" h="3591">
                    <a:moveTo>
                      <a:pt x="547" y="29"/>
                    </a:moveTo>
                    <a:lnTo>
                      <a:pt x="446" y="32"/>
                    </a:lnTo>
                    <a:lnTo>
                      <a:pt x="422" y="118"/>
                    </a:lnTo>
                    <a:lnTo>
                      <a:pt x="367" y="35"/>
                    </a:lnTo>
                    <a:lnTo>
                      <a:pt x="284" y="37"/>
                    </a:lnTo>
                    <a:lnTo>
                      <a:pt x="228" y="0"/>
                    </a:lnTo>
                    <a:lnTo>
                      <a:pt x="220" y="33"/>
                    </a:lnTo>
                    <a:lnTo>
                      <a:pt x="180" y="60"/>
                    </a:lnTo>
                    <a:lnTo>
                      <a:pt x="150" y="113"/>
                    </a:lnTo>
                    <a:lnTo>
                      <a:pt x="168" y="123"/>
                    </a:lnTo>
                    <a:lnTo>
                      <a:pt x="164" y="209"/>
                    </a:lnTo>
                    <a:lnTo>
                      <a:pt x="145" y="253"/>
                    </a:lnTo>
                    <a:lnTo>
                      <a:pt x="76" y="284"/>
                    </a:lnTo>
                    <a:lnTo>
                      <a:pt x="55" y="325"/>
                    </a:lnTo>
                    <a:lnTo>
                      <a:pt x="75" y="359"/>
                    </a:lnTo>
                    <a:lnTo>
                      <a:pt x="58" y="376"/>
                    </a:lnTo>
                    <a:lnTo>
                      <a:pt x="94" y="465"/>
                    </a:lnTo>
                    <a:lnTo>
                      <a:pt x="80" y="500"/>
                    </a:lnTo>
                    <a:lnTo>
                      <a:pt x="118" y="560"/>
                    </a:lnTo>
                    <a:lnTo>
                      <a:pt x="102" y="583"/>
                    </a:lnTo>
                    <a:lnTo>
                      <a:pt x="70" y="580"/>
                    </a:lnTo>
                    <a:lnTo>
                      <a:pt x="14" y="747"/>
                    </a:lnTo>
                    <a:lnTo>
                      <a:pt x="24" y="784"/>
                    </a:lnTo>
                    <a:lnTo>
                      <a:pt x="0" y="820"/>
                    </a:lnTo>
                    <a:lnTo>
                      <a:pt x="47" y="926"/>
                    </a:lnTo>
                    <a:lnTo>
                      <a:pt x="17" y="932"/>
                    </a:lnTo>
                    <a:lnTo>
                      <a:pt x="21" y="1001"/>
                    </a:lnTo>
                    <a:lnTo>
                      <a:pt x="3" y="1023"/>
                    </a:lnTo>
                    <a:lnTo>
                      <a:pt x="60" y="1147"/>
                    </a:lnTo>
                    <a:lnTo>
                      <a:pt x="97" y="1209"/>
                    </a:lnTo>
                    <a:lnTo>
                      <a:pt x="97" y="1240"/>
                    </a:lnTo>
                    <a:lnTo>
                      <a:pt x="128" y="1250"/>
                    </a:lnTo>
                    <a:lnTo>
                      <a:pt x="147" y="1351"/>
                    </a:lnTo>
                    <a:lnTo>
                      <a:pt x="137" y="1361"/>
                    </a:lnTo>
                    <a:lnTo>
                      <a:pt x="110" y="1455"/>
                    </a:lnTo>
                    <a:lnTo>
                      <a:pt x="154" y="1550"/>
                    </a:lnTo>
                    <a:lnTo>
                      <a:pt x="110" y="1593"/>
                    </a:lnTo>
                    <a:lnTo>
                      <a:pt x="106" y="1629"/>
                    </a:lnTo>
                    <a:lnTo>
                      <a:pt x="134" y="1694"/>
                    </a:lnTo>
                    <a:lnTo>
                      <a:pt x="134" y="1731"/>
                    </a:lnTo>
                    <a:lnTo>
                      <a:pt x="196" y="1824"/>
                    </a:lnTo>
                    <a:lnTo>
                      <a:pt x="163" y="1853"/>
                    </a:lnTo>
                    <a:lnTo>
                      <a:pt x="154" y="1935"/>
                    </a:lnTo>
                    <a:lnTo>
                      <a:pt x="183" y="2015"/>
                    </a:lnTo>
                    <a:lnTo>
                      <a:pt x="175" y="2072"/>
                    </a:lnTo>
                    <a:lnTo>
                      <a:pt x="242" y="2196"/>
                    </a:lnTo>
                    <a:lnTo>
                      <a:pt x="228" y="2214"/>
                    </a:lnTo>
                    <a:lnTo>
                      <a:pt x="254" y="2294"/>
                    </a:lnTo>
                    <a:lnTo>
                      <a:pt x="286" y="2316"/>
                    </a:lnTo>
                    <a:lnTo>
                      <a:pt x="336" y="2440"/>
                    </a:lnTo>
                    <a:lnTo>
                      <a:pt x="396" y="2450"/>
                    </a:lnTo>
                    <a:lnTo>
                      <a:pt x="396" y="2474"/>
                    </a:lnTo>
                    <a:lnTo>
                      <a:pt x="335" y="2492"/>
                    </a:lnTo>
                    <a:lnTo>
                      <a:pt x="406" y="2525"/>
                    </a:lnTo>
                    <a:lnTo>
                      <a:pt x="389" y="2572"/>
                    </a:lnTo>
                    <a:lnTo>
                      <a:pt x="440" y="2679"/>
                    </a:lnTo>
                    <a:lnTo>
                      <a:pt x="440" y="2743"/>
                    </a:lnTo>
                    <a:lnTo>
                      <a:pt x="420" y="2790"/>
                    </a:lnTo>
                    <a:lnTo>
                      <a:pt x="426" y="2818"/>
                    </a:lnTo>
                    <a:lnTo>
                      <a:pt x="463" y="2851"/>
                    </a:lnTo>
                    <a:lnTo>
                      <a:pt x="446" y="2877"/>
                    </a:lnTo>
                    <a:lnTo>
                      <a:pt x="460" y="2911"/>
                    </a:lnTo>
                    <a:lnTo>
                      <a:pt x="416" y="2966"/>
                    </a:lnTo>
                    <a:lnTo>
                      <a:pt x="411" y="2995"/>
                    </a:lnTo>
                    <a:lnTo>
                      <a:pt x="504" y="3112"/>
                    </a:lnTo>
                    <a:lnTo>
                      <a:pt x="529" y="3102"/>
                    </a:lnTo>
                    <a:lnTo>
                      <a:pt x="578" y="3107"/>
                    </a:lnTo>
                    <a:lnTo>
                      <a:pt x="608" y="3195"/>
                    </a:lnTo>
                    <a:lnTo>
                      <a:pt x="675" y="3247"/>
                    </a:lnTo>
                    <a:lnTo>
                      <a:pt x="816" y="3239"/>
                    </a:lnTo>
                    <a:lnTo>
                      <a:pt x="932" y="3258"/>
                    </a:lnTo>
                    <a:lnTo>
                      <a:pt x="945" y="3280"/>
                    </a:lnTo>
                    <a:lnTo>
                      <a:pt x="958" y="3303"/>
                    </a:lnTo>
                    <a:lnTo>
                      <a:pt x="959" y="3304"/>
                    </a:lnTo>
                    <a:lnTo>
                      <a:pt x="1080" y="3541"/>
                    </a:lnTo>
                    <a:lnTo>
                      <a:pt x="1110" y="3535"/>
                    </a:lnTo>
                    <a:lnTo>
                      <a:pt x="1130" y="3567"/>
                    </a:lnTo>
                    <a:lnTo>
                      <a:pt x="1199" y="3591"/>
                    </a:lnTo>
                    <a:lnTo>
                      <a:pt x="1216" y="3575"/>
                    </a:lnTo>
                    <a:lnTo>
                      <a:pt x="1180" y="3540"/>
                    </a:lnTo>
                    <a:lnTo>
                      <a:pt x="1254" y="3554"/>
                    </a:lnTo>
                    <a:lnTo>
                      <a:pt x="1345" y="3543"/>
                    </a:lnTo>
                    <a:lnTo>
                      <a:pt x="1340" y="3518"/>
                    </a:lnTo>
                    <a:lnTo>
                      <a:pt x="1267" y="3515"/>
                    </a:lnTo>
                    <a:lnTo>
                      <a:pt x="1069" y="3416"/>
                    </a:lnTo>
                    <a:lnTo>
                      <a:pt x="1041" y="3381"/>
                    </a:lnTo>
                    <a:lnTo>
                      <a:pt x="1013" y="3376"/>
                    </a:lnTo>
                    <a:lnTo>
                      <a:pt x="1018" y="3356"/>
                    </a:lnTo>
                    <a:lnTo>
                      <a:pt x="989" y="3330"/>
                    </a:lnTo>
                    <a:lnTo>
                      <a:pt x="965" y="3285"/>
                    </a:lnTo>
                    <a:lnTo>
                      <a:pt x="959" y="3262"/>
                    </a:lnTo>
                    <a:lnTo>
                      <a:pt x="893" y="3211"/>
                    </a:lnTo>
                    <a:lnTo>
                      <a:pt x="833" y="3205"/>
                    </a:lnTo>
                    <a:lnTo>
                      <a:pt x="879" y="3196"/>
                    </a:lnTo>
                    <a:lnTo>
                      <a:pt x="848" y="3149"/>
                    </a:lnTo>
                    <a:lnTo>
                      <a:pt x="829" y="3153"/>
                    </a:lnTo>
                    <a:lnTo>
                      <a:pt x="833" y="3119"/>
                    </a:lnTo>
                    <a:lnTo>
                      <a:pt x="830" y="3080"/>
                    </a:lnTo>
                    <a:lnTo>
                      <a:pt x="863" y="3045"/>
                    </a:lnTo>
                    <a:lnTo>
                      <a:pt x="901" y="3029"/>
                    </a:lnTo>
                    <a:lnTo>
                      <a:pt x="882" y="2937"/>
                    </a:lnTo>
                    <a:lnTo>
                      <a:pt x="955" y="2846"/>
                    </a:lnTo>
                    <a:lnTo>
                      <a:pt x="986" y="2822"/>
                    </a:lnTo>
                    <a:lnTo>
                      <a:pt x="966" y="2754"/>
                    </a:lnTo>
                    <a:lnTo>
                      <a:pt x="929" y="2726"/>
                    </a:lnTo>
                    <a:lnTo>
                      <a:pt x="865" y="2726"/>
                    </a:lnTo>
                    <a:lnTo>
                      <a:pt x="765" y="2649"/>
                    </a:lnTo>
                    <a:lnTo>
                      <a:pt x="754" y="2614"/>
                    </a:lnTo>
                    <a:lnTo>
                      <a:pt x="772" y="2544"/>
                    </a:lnTo>
                    <a:lnTo>
                      <a:pt x="819" y="2509"/>
                    </a:lnTo>
                    <a:lnTo>
                      <a:pt x="889" y="2504"/>
                    </a:lnTo>
                    <a:lnTo>
                      <a:pt x="886" y="2435"/>
                    </a:lnTo>
                    <a:lnTo>
                      <a:pt x="858" y="2372"/>
                    </a:lnTo>
                    <a:lnTo>
                      <a:pt x="876" y="2312"/>
                    </a:lnTo>
                    <a:lnTo>
                      <a:pt x="910" y="2285"/>
                    </a:lnTo>
                    <a:lnTo>
                      <a:pt x="850" y="2265"/>
                    </a:lnTo>
                    <a:lnTo>
                      <a:pt x="850" y="2250"/>
                    </a:lnTo>
                    <a:lnTo>
                      <a:pt x="917" y="2246"/>
                    </a:lnTo>
                    <a:lnTo>
                      <a:pt x="935" y="2275"/>
                    </a:lnTo>
                    <a:lnTo>
                      <a:pt x="966" y="2269"/>
                    </a:lnTo>
                    <a:lnTo>
                      <a:pt x="947" y="2197"/>
                    </a:lnTo>
                    <a:lnTo>
                      <a:pt x="874" y="2230"/>
                    </a:lnTo>
                    <a:lnTo>
                      <a:pt x="861" y="2213"/>
                    </a:lnTo>
                    <a:lnTo>
                      <a:pt x="821" y="2196"/>
                    </a:lnTo>
                    <a:lnTo>
                      <a:pt x="806" y="2135"/>
                    </a:lnTo>
                    <a:lnTo>
                      <a:pt x="769" y="2078"/>
                    </a:lnTo>
                    <a:lnTo>
                      <a:pt x="799" y="2047"/>
                    </a:lnTo>
                    <a:lnTo>
                      <a:pt x="911" y="2094"/>
                    </a:lnTo>
                    <a:lnTo>
                      <a:pt x="971" y="2092"/>
                    </a:lnTo>
                    <a:lnTo>
                      <a:pt x="1008" y="2076"/>
                    </a:lnTo>
                    <a:lnTo>
                      <a:pt x="1024" y="2046"/>
                    </a:lnTo>
                    <a:lnTo>
                      <a:pt x="986" y="2008"/>
                    </a:lnTo>
                    <a:lnTo>
                      <a:pt x="1001" y="1935"/>
                    </a:lnTo>
                    <a:lnTo>
                      <a:pt x="960" y="1884"/>
                    </a:lnTo>
                    <a:lnTo>
                      <a:pt x="947" y="1844"/>
                    </a:lnTo>
                    <a:lnTo>
                      <a:pt x="1010" y="1860"/>
                    </a:lnTo>
                    <a:lnTo>
                      <a:pt x="1096" y="1860"/>
                    </a:lnTo>
                    <a:lnTo>
                      <a:pt x="1242" y="1829"/>
                    </a:lnTo>
                    <a:lnTo>
                      <a:pt x="1331" y="1792"/>
                    </a:lnTo>
                    <a:lnTo>
                      <a:pt x="1352" y="1772"/>
                    </a:lnTo>
                    <a:lnTo>
                      <a:pt x="1352" y="1736"/>
                    </a:lnTo>
                    <a:lnTo>
                      <a:pt x="1381" y="1683"/>
                    </a:lnTo>
                    <a:lnTo>
                      <a:pt x="1402" y="1627"/>
                    </a:lnTo>
                    <a:lnTo>
                      <a:pt x="1381" y="1576"/>
                    </a:lnTo>
                    <a:lnTo>
                      <a:pt x="1353" y="1577"/>
                    </a:lnTo>
                    <a:lnTo>
                      <a:pt x="1318" y="1545"/>
                    </a:lnTo>
                    <a:lnTo>
                      <a:pt x="1311" y="1514"/>
                    </a:lnTo>
                    <a:lnTo>
                      <a:pt x="1318" y="1470"/>
                    </a:lnTo>
                    <a:lnTo>
                      <a:pt x="1287" y="1441"/>
                    </a:lnTo>
                    <a:lnTo>
                      <a:pt x="1196" y="1394"/>
                    </a:lnTo>
                    <a:lnTo>
                      <a:pt x="1149" y="1288"/>
                    </a:lnTo>
                    <a:lnTo>
                      <a:pt x="1152" y="1239"/>
                    </a:lnTo>
                    <a:lnTo>
                      <a:pt x="1152" y="1235"/>
                    </a:lnTo>
                    <a:lnTo>
                      <a:pt x="1179" y="1210"/>
                    </a:lnTo>
                    <a:lnTo>
                      <a:pt x="1149" y="1105"/>
                    </a:lnTo>
                    <a:lnTo>
                      <a:pt x="1143" y="953"/>
                    </a:lnTo>
                    <a:lnTo>
                      <a:pt x="1164" y="912"/>
                    </a:lnTo>
                    <a:lnTo>
                      <a:pt x="1167" y="909"/>
                    </a:lnTo>
                    <a:lnTo>
                      <a:pt x="1220" y="846"/>
                    </a:lnTo>
                    <a:lnTo>
                      <a:pt x="1290" y="716"/>
                    </a:lnTo>
                    <a:lnTo>
                      <a:pt x="1455" y="579"/>
                    </a:lnTo>
                    <a:lnTo>
                      <a:pt x="1460" y="529"/>
                    </a:lnTo>
                    <a:lnTo>
                      <a:pt x="1447" y="453"/>
                    </a:lnTo>
                    <a:lnTo>
                      <a:pt x="1416" y="411"/>
                    </a:lnTo>
                    <a:lnTo>
                      <a:pt x="1358" y="420"/>
                    </a:lnTo>
                    <a:lnTo>
                      <a:pt x="1374" y="498"/>
                    </a:lnTo>
                    <a:lnTo>
                      <a:pt x="1331" y="560"/>
                    </a:lnTo>
                    <a:lnTo>
                      <a:pt x="1308" y="567"/>
                    </a:lnTo>
                    <a:lnTo>
                      <a:pt x="1282" y="612"/>
                    </a:lnTo>
                    <a:lnTo>
                      <a:pt x="1250" y="602"/>
                    </a:lnTo>
                    <a:lnTo>
                      <a:pt x="1224" y="635"/>
                    </a:lnTo>
                    <a:lnTo>
                      <a:pt x="1096" y="602"/>
                    </a:lnTo>
                    <a:lnTo>
                      <a:pt x="1015" y="597"/>
                    </a:lnTo>
                    <a:lnTo>
                      <a:pt x="1039" y="485"/>
                    </a:lnTo>
                    <a:lnTo>
                      <a:pt x="1078" y="386"/>
                    </a:lnTo>
                    <a:lnTo>
                      <a:pt x="1050" y="360"/>
                    </a:lnTo>
                    <a:lnTo>
                      <a:pt x="947" y="318"/>
                    </a:lnTo>
                    <a:lnTo>
                      <a:pt x="855" y="253"/>
                    </a:lnTo>
                    <a:lnTo>
                      <a:pt x="745" y="222"/>
                    </a:lnTo>
                    <a:lnTo>
                      <a:pt x="646" y="142"/>
                    </a:lnTo>
                    <a:lnTo>
                      <a:pt x="609" y="86"/>
                    </a:lnTo>
                    <a:lnTo>
                      <a:pt x="570" y="50"/>
                    </a:lnTo>
                    <a:lnTo>
                      <a:pt x="547" y="29"/>
                    </a:lnTo>
                    <a:close/>
                  </a:path>
                </a:pathLst>
              </a:custGeom>
              <a:solidFill>
                <a:srgbClr val="E4E0C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2" name="Freeform 338">
                <a:extLst>
                  <a:ext uri="{FF2B5EF4-FFF2-40B4-BE49-F238E27FC236}">
                    <a16:creationId xmlns:a16="http://schemas.microsoft.com/office/drawing/2014/main" id="{C58571F7-89AD-47E0-83AA-BAE8844BD6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61" y="2974"/>
                <a:ext cx="202" cy="227"/>
              </a:xfrm>
              <a:custGeom>
                <a:avLst/>
                <a:gdLst>
                  <a:gd name="T0" fmla="*/ 808 w 808"/>
                  <a:gd name="T1" fmla="*/ 517 h 909"/>
                  <a:gd name="T2" fmla="*/ 765 w 808"/>
                  <a:gd name="T3" fmla="*/ 498 h 909"/>
                  <a:gd name="T4" fmla="*/ 705 w 808"/>
                  <a:gd name="T5" fmla="*/ 516 h 909"/>
                  <a:gd name="T6" fmla="*/ 642 w 808"/>
                  <a:gd name="T7" fmla="*/ 343 h 909"/>
                  <a:gd name="T8" fmla="*/ 573 w 808"/>
                  <a:gd name="T9" fmla="*/ 312 h 909"/>
                  <a:gd name="T10" fmla="*/ 552 w 808"/>
                  <a:gd name="T11" fmla="*/ 334 h 909"/>
                  <a:gd name="T12" fmla="*/ 511 w 808"/>
                  <a:gd name="T13" fmla="*/ 334 h 909"/>
                  <a:gd name="T14" fmla="*/ 431 w 808"/>
                  <a:gd name="T15" fmla="*/ 304 h 909"/>
                  <a:gd name="T16" fmla="*/ 437 w 808"/>
                  <a:gd name="T17" fmla="*/ 188 h 909"/>
                  <a:gd name="T18" fmla="*/ 400 w 808"/>
                  <a:gd name="T19" fmla="*/ 114 h 909"/>
                  <a:gd name="T20" fmla="*/ 395 w 808"/>
                  <a:gd name="T21" fmla="*/ 95 h 909"/>
                  <a:gd name="T22" fmla="*/ 384 w 808"/>
                  <a:gd name="T23" fmla="*/ 52 h 909"/>
                  <a:gd name="T24" fmla="*/ 340 w 808"/>
                  <a:gd name="T25" fmla="*/ 26 h 909"/>
                  <a:gd name="T26" fmla="*/ 254 w 808"/>
                  <a:gd name="T27" fmla="*/ 0 h 909"/>
                  <a:gd name="T28" fmla="*/ 51 w 808"/>
                  <a:gd name="T29" fmla="*/ 45 h 909"/>
                  <a:gd name="T30" fmla="*/ 17 w 808"/>
                  <a:gd name="T31" fmla="*/ 131 h 909"/>
                  <a:gd name="T32" fmla="*/ 19 w 808"/>
                  <a:gd name="T33" fmla="*/ 182 h 909"/>
                  <a:gd name="T34" fmla="*/ 0 w 808"/>
                  <a:gd name="T35" fmla="*/ 324 h 909"/>
                  <a:gd name="T36" fmla="*/ 39 w 808"/>
                  <a:gd name="T37" fmla="*/ 360 h 909"/>
                  <a:gd name="T38" fmla="*/ 76 w 808"/>
                  <a:gd name="T39" fmla="*/ 416 h 909"/>
                  <a:gd name="T40" fmla="*/ 175 w 808"/>
                  <a:gd name="T41" fmla="*/ 496 h 909"/>
                  <a:gd name="T42" fmla="*/ 285 w 808"/>
                  <a:gd name="T43" fmla="*/ 527 h 909"/>
                  <a:gd name="T44" fmla="*/ 377 w 808"/>
                  <a:gd name="T45" fmla="*/ 592 h 909"/>
                  <a:gd name="T46" fmla="*/ 480 w 808"/>
                  <a:gd name="T47" fmla="*/ 634 h 909"/>
                  <a:gd name="T48" fmla="*/ 508 w 808"/>
                  <a:gd name="T49" fmla="*/ 660 h 909"/>
                  <a:gd name="T50" fmla="*/ 469 w 808"/>
                  <a:gd name="T51" fmla="*/ 759 h 909"/>
                  <a:gd name="T52" fmla="*/ 445 w 808"/>
                  <a:gd name="T53" fmla="*/ 871 h 909"/>
                  <a:gd name="T54" fmla="*/ 526 w 808"/>
                  <a:gd name="T55" fmla="*/ 876 h 909"/>
                  <a:gd name="T56" fmla="*/ 654 w 808"/>
                  <a:gd name="T57" fmla="*/ 909 h 909"/>
                  <a:gd name="T58" fmla="*/ 680 w 808"/>
                  <a:gd name="T59" fmla="*/ 876 h 909"/>
                  <a:gd name="T60" fmla="*/ 712 w 808"/>
                  <a:gd name="T61" fmla="*/ 886 h 909"/>
                  <a:gd name="T62" fmla="*/ 738 w 808"/>
                  <a:gd name="T63" fmla="*/ 841 h 909"/>
                  <a:gd name="T64" fmla="*/ 761 w 808"/>
                  <a:gd name="T65" fmla="*/ 834 h 909"/>
                  <a:gd name="T66" fmla="*/ 804 w 808"/>
                  <a:gd name="T67" fmla="*/ 772 h 909"/>
                  <a:gd name="T68" fmla="*/ 788 w 808"/>
                  <a:gd name="T69" fmla="*/ 694 h 909"/>
                  <a:gd name="T70" fmla="*/ 787 w 808"/>
                  <a:gd name="T71" fmla="*/ 688 h 909"/>
                  <a:gd name="T72" fmla="*/ 808 w 808"/>
                  <a:gd name="T73" fmla="*/ 517 h 9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808" h="909">
                    <a:moveTo>
                      <a:pt x="808" y="517"/>
                    </a:moveTo>
                    <a:lnTo>
                      <a:pt x="765" y="498"/>
                    </a:lnTo>
                    <a:lnTo>
                      <a:pt x="705" y="516"/>
                    </a:lnTo>
                    <a:lnTo>
                      <a:pt x="642" y="343"/>
                    </a:lnTo>
                    <a:lnTo>
                      <a:pt x="573" y="312"/>
                    </a:lnTo>
                    <a:lnTo>
                      <a:pt x="552" y="334"/>
                    </a:lnTo>
                    <a:lnTo>
                      <a:pt x="511" y="334"/>
                    </a:lnTo>
                    <a:lnTo>
                      <a:pt x="431" y="304"/>
                    </a:lnTo>
                    <a:lnTo>
                      <a:pt x="437" y="188"/>
                    </a:lnTo>
                    <a:lnTo>
                      <a:pt x="400" y="114"/>
                    </a:lnTo>
                    <a:lnTo>
                      <a:pt x="395" y="95"/>
                    </a:lnTo>
                    <a:lnTo>
                      <a:pt x="384" y="52"/>
                    </a:lnTo>
                    <a:lnTo>
                      <a:pt x="340" y="26"/>
                    </a:lnTo>
                    <a:lnTo>
                      <a:pt x="254" y="0"/>
                    </a:lnTo>
                    <a:lnTo>
                      <a:pt x="51" y="45"/>
                    </a:lnTo>
                    <a:lnTo>
                      <a:pt x="17" y="131"/>
                    </a:lnTo>
                    <a:lnTo>
                      <a:pt x="19" y="182"/>
                    </a:lnTo>
                    <a:lnTo>
                      <a:pt x="0" y="324"/>
                    </a:lnTo>
                    <a:lnTo>
                      <a:pt x="39" y="360"/>
                    </a:lnTo>
                    <a:lnTo>
                      <a:pt x="76" y="416"/>
                    </a:lnTo>
                    <a:lnTo>
                      <a:pt x="175" y="496"/>
                    </a:lnTo>
                    <a:lnTo>
                      <a:pt x="285" y="527"/>
                    </a:lnTo>
                    <a:lnTo>
                      <a:pt x="377" y="592"/>
                    </a:lnTo>
                    <a:lnTo>
                      <a:pt x="480" y="634"/>
                    </a:lnTo>
                    <a:lnTo>
                      <a:pt x="508" y="660"/>
                    </a:lnTo>
                    <a:lnTo>
                      <a:pt x="469" y="759"/>
                    </a:lnTo>
                    <a:lnTo>
                      <a:pt x="445" y="871"/>
                    </a:lnTo>
                    <a:lnTo>
                      <a:pt x="526" y="876"/>
                    </a:lnTo>
                    <a:lnTo>
                      <a:pt x="654" y="909"/>
                    </a:lnTo>
                    <a:lnTo>
                      <a:pt x="680" y="876"/>
                    </a:lnTo>
                    <a:lnTo>
                      <a:pt x="712" y="886"/>
                    </a:lnTo>
                    <a:lnTo>
                      <a:pt x="738" y="841"/>
                    </a:lnTo>
                    <a:lnTo>
                      <a:pt x="761" y="834"/>
                    </a:lnTo>
                    <a:lnTo>
                      <a:pt x="804" y="772"/>
                    </a:lnTo>
                    <a:lnTo>
                      <a:pt x="788" y="694"/>
                    </a:lnTo>
                    <a:lnTo>
                      <a:pt x="787" y="688"/>
                    </a:lnTo>
                    <a:lnTo>
                      <a:pt x="808" y="517"/>
                    </a:lnTo>
                    <a:close/>
                  </a:path>
                </a:pathLst>
              </a:custGeom>
              <a:solidFill>
                <a:srgbClr val="ECE9D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3" name="Freeform 339">
                <a:extLst>
                  <a:ext uri="{FF2B5EF4-FFF2-40B4-BE49-F238E27FC236}">
                    <a16:creationId xmlns:a16="http://schemas.microsoft.com/office/drawing/2014/main" id="{1A4CB7A1-E1E7-476A-8500-46660ADCE88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05" y="3267"/>
                <a:ext cx="119" cy="130"/>
              </a:xfrm>
              <a:custGeom>
                <a:avLst/>
                <a:gdLst>
                  <a:gd name="T0" fmla="*/ 21 w 477"/>
                  <a:gd name="T1" fmla="*/ 14 h 522"/>
                  <a:gd name="T2" fmla="*/ 0 w 477"/>
                  <a:gd name="T3" fmla="*/ 55 h 522"/>
                  <a:gd name="T4" fmla="*/ 6 w 477"/>
                  <a:gd name="T5" fmla="*/ 207 h 522"/>
                  <a:gd name="T6" fmla="*/ 36 w 477"/>
                  <a:gd name="T7" fmla="*/ 312 h 522"/>
                  <a:gd name="T8" fmla="*/ 9 w 477"/>
                  <a:gd name="T9" fmla="*/ 337 h 522"/>
                  <a:gd name="T10" fmla="*/ 9 w 477"/>
                  <a:gd name="T11" fmla="*/ 341 h 522"/>
                  <a:gd name="T12" fmla="*/ 25 w 477"/>
                  <a:gd name="T13" fmla="*/ 400 h 522"/>
                  <a:gd name="T14" fmla="*/ 100 w 477"/>
                  <a:gd name="T15" fmla="*/ 476 h 522"/>
                  <a:gd name="T16" fmla="*/ 152 w 477"/>
                  <a:gd name="T17" fmla="*/ 472 h 522"/>
                  <a:gd name="T18" fmla="*/ 198 w 477"/>
                  <a:gd name="T19" fmla="*/ 502 h 522"/>
                  <a:gd name="T20" fmla="*/ 236 w 477"/>
                  <a:gd name="T21" fmla="*/ 505 h 522"/>
                  <a:gd name="T22" fmla="*/ 255 w 477"/>
                  <a:gd name="T23" fmla="*/ 522 h 522"/>
                  <a:gd name="T24" fmla="*/ 304 w 477"/>
                  <a:gd name="T25" fmla="*/ 503 h 522"/>
                  <a:gd name="T26" fmla="*/ 372 w 477"/>
                  <a:gd name="T27" fmla="*/ 522 h 522"/>
                  <a:gd name="T28" fmla="*/ 428 w 477"/>
                  <a:gd name="T29" fmla="*/ 502 h 522"/>
                  <a:gd name="T30" fmla="*/ 465 w 477"/>
                  <a:gd name="T31" fmla="*/ 444 h 522"/>
                  <a:gd name="T32" fmla="*/ 476 w 477"/>
                  <a:gd name="T33" fmla="*/ 396 h 522"/>
                  <a:gd name="T34" fmla="*/ 454 w 477"/>
                  <a:gd name="T35" fmla="*/ 335 h 522"/>
                  <a:gd name="T36" fmla="*/ 477 w 477"/>
                  <a:gd name="T37" fmla="*/ 285 h 522"/>
                  <a:gd name="T38" fmla="*/ 407 w 477"/>
                  <a:gd name="T39" fmla="*/ 208 h 522"/>
                  <a:gd name="T40" fmla="*/ 356 w 477"/>
                  <a:gd name="T41" fmla="*/ 187 h 522"/>
                  <a:gd name="T42" fmla="*/ 217 w 477"/>
                  <a:gd name="T43" fmla="*/ 91 h 522"/>
                  <a:gd name="T44" fmla="*/ 181 w 477"/>
                  <a:gd name="T45" fmla="*/ 107 h 522"/>
                  <a:gd name="T46" fmla="*/ 176 w 477"/>
                  <a:gd name="T47" fmla="*/ 68 h 522"/>
                  <a:gd name="T48" fmla="*/ 82 w 477"/>
                  <a:gd name="T49" fmla="*/ 0 h 522"/>
                  <a:gd name="T50" fmla="*/ 46 w 477"/>
                  <a:gd name="T51" fmla="*/ 28 h 522"/>
                  <a:gd name="T52" fmla="*/ 24 w 477"/>
                  <a:gd name="T53" fmla="*/ 11 h 522"/>
                  <a:gd name="T54" fmla="*/ 21 w 477"/>
                  <a:gd name="T55" fmla="*/ 14 h 5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477" h="522">
                    <a:moveTo>
                      <a:pt x="21" y="14"/>
                    </a:moveTo>
                    <a:lnTo>
                      <a:pt x="0" y="55"/>
                    </a:lnTo>
                    <a:lnTo>
                      <a:pt x="6" y="207"/>
                    </a:lnTo>
                    <a:lnTo>
                      <a:pt x="36" y="312"/>
                    </a:lnTo>
                    <a:lnTo>
                      <a:pt x="9" y="337"/>
                    </a:lnTo>
                    <a:lnTo>
                      <a:pt x="9" y="341"/>
                    </a:lnTo>
                    <a:lnTo>
                      <a:pt x="25" y="400"/>
                    </a:lnTo>
                    <a:lnTo>
                      <a:pt x="100" y="476"/>
                    </a:lnTo>
                    <a:lnTo>
                      <a:pt x="152" y="472"/>
                    </a:lnTo>
                    <a:lnTo>
                      <a:pt x="198" y="502"/>
                    </a:lnTo>
                    <a:lnTo>
                      <a:pt x="236" y="505"/>
                    </a:lnTo>
                    <a:lnTo>
                      <a:pt x="255" y="522"/>
                    </a:lnTo>
                    <a:lnTo>
                      <a:pt x="304" y="503"/>
                    </a:lnTo>
                    <a:lnTo>
                      <a:pt x="372" y="522"/>
                    </a:lnTo>
                    <a:lnTo>
                      <a:pt x="428" y="502"/>
                    </a:lnTo>
                    <a:lnTo>
                      <a:pt x="465" y="444"/>
                    </a:lnTo>
                    <a:lnTo>
                      <a:pt x="476" y="396"/>
                    </a:lnTo>
                    <a:lnTo>
                      <a:pt x="454" y="335"/>
                    </a:lnTo>
                    <a:lnTo>
                      <a:pt x="477" y="285"/>
                    </a:lnTo>
                    <a:lnTo>
                      <a:pt x="407" y="208"/>
                    </a:lnTo>
                    <a:lnTo>
                      <a:pt x="356" y="187"/>
                    </a:lnTo>
                    <a:lnTo>
                      <a:pt x="217" y="91"/>
                    </a:lnTo>
                    <a:lnTo>
                      <a:pt x="181" y="107"/>
                    </a:lnTo>
                    <a:lnTo>
                      <a:pt x="176" y="68"/>
                    </a:lnTo>
                    <a:lnTo>
                      <a:pt x="82" y="0"/>
                    </a:lnTo>
                    <a:lnTo>
                      <a:pt x="46" y="28"/>
                    </a:lnTo>
                    <a:lnTo>
                      <a:pt x="24" y="11"/>
                    </a:lnTo>
                    <a:lnTo>
                      <a:pt x="21" y="1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4" name="Freeform 340">
                <a:extLst>
                  <a:ext uri="{FF2B5EF4-FFF2-40B4-BE49-F238E27FC236}">
                    <a16:creationId xmlns:a16="http://schemas.microsoft.com/office/drawing/2014/main" id="{047786DE-0338-45D3-A084-A0E8318CF6E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69" y="707"/>
                <a:ext cx="132" cy="67"/>
              </a:xfrm>
              <a:custGeom>
                <a:avLst/>
                <a:gdLst>
                  <a:gd name="T0" fmla="*/ 387 w 528"/>
                  <a:gd name="T1" fmla="*/ 92 h 268"/>
                  <a:gd name="T2" fmla="*/ 385 w 528"/>
                  <a:gd name="T3" fmla="*/ 74 h 268"/>
                  <a:gd name="T4" fmla="*/ 341 w 528"/>
                  <a:gd name="T5" fmla="*/ 68 h 268"/>
                  <a:gd name="T6" fmla="*/ 331 w 528"/>
                  <a:gd name="T7" fmla="*/ 49 h 268"/>
                  <a:gd name="T8" fmla="*/ 282 w 528"/>
                  <a:gd name="T9" fmla="*/ 68 h 268"/>
                  <a:gd name="T10" fmla="*/ 291 w 528"/>
                  <a:gd name="T11" fmla="*/ 49 h 268"/>
                  <a:gd name="T12" fmla="*/ 278 w 528"/>
                  <a:gd name="T13" fmla="*/ 37 h 268"/>
                  <a:gd name="T14" fmla="*/ 303 w 528"/>
                  <a:gd name="T15" fmla="*/ 31 h 268"/>
                  <a:gd name="T16" fmla="*/ 291 w 528"/>
                  <a:gd name="T17" fmla="*/ 0 h 268"/>
                  <a:gd name="T18" fmla="*/ 244 w 528"/>
                  <a:gd name="T19" fmla="*/ 18 h 268"/>
                  <a:gd name="T20" fmla="*/ 207 w 528"/>
                  <a:gd name="T21" fmla="*/ 49 h 268"/>
                  <a:gd name="T22" fmla="*/ 163 w 528"/>
                  <a:gd name="T23" fmla="*/ 105 h 268"/>
                  <a:gd name="T24" fmla="*/ 129 w 528"/>
                  <a:gd name="T25" fmla="*/ 127 h 268"/>
                  <a:gd name="T26" fmla="*/ 110 w 528"/>
                  <a:gd name="T27" fmla="*/ 170 h 268"/>
                  <a:gd name="T28" fmla="*/ 41 w 528"/>
                  <a:gd name="T29" fmla="*/ 193 h 268"/>
                  <a:gd name="T30" fmla="*/ 0 w 528"/>
                  <a:gd name="T31" fmla="*/ 217 h 268"/>
                  <a:gd name="T32" fmla="*/ 47 w 528"/>
                  <a:gd name="T33" fmla="*/ 215 h 268"/>
                  <a:gd name="T34" fmla="*/ 72 w 528"/>
                  <a:gd name="T35" fmla="*/ 217 h 268"/>
                  <a:gd name="T36" fmla="*/ 115 w 528"/>
                  <a:gd name="T37" fmla="*/ 206 h 268"/>
                  <a:gd name="T38" fmla="*/ 88 w 528"/>
                  <a:gd name="T39" fmla="*/ 262 h 268"/>
                  <a:gd name="T40" fmla="*/ 106 w 528"/>
                  <a:gd name="T41" fmla="*/ 268 h 268"/>
                  <a:gd name="T42" fmla="*/ 172 w 528"/>
                  <a:gd name="T43" fmla="*/ 250 h 268"/>
                  <a:gd name="T44" fmla="*/ 216 w 528"/>
                  <a:gd name="T45" fmla="*/ 217 h 268"/>
                  <a:gd name="T46" fmla="*/ 229 w 528"/>
                  <a:gd name="T47" fmla="*/ 221 h 268"/>
                  <a:gd name="T48" fmla="*/ 272 w 528"/>
                  <a:gd name="T49" fmla="*/ 205 h 268"/>
                  <a:gd name="T50" fmla="*/ 284 w 528"/>
                  <a:gd name="T51" fmla="*/ 184 h 268"/>
                  <a:gd name="T52" fmla="*/ 303 w 528"/>
                  <a:gd name="T53" fmla="*/ 170 h 268"/>
                  <a:gd name="T54" fmla="*/ 344 w 528"/>
                  <a:gd name="T55" fmla="*/ 164 h 268"/>
                  <a:gd name="T56" fmla="*/ 325 w 528"/>
                  <a:gd name="T57" fmla="*/ 187 h 268"/>
                  <a:gd name="T58" fmla="*/ 375 w 528"/>
                  <a:gd name="T59" fmla="*/ 193 h 268"/>
                  <a:gd name="T60" fmla="*/ 354 w 528"/>
                  <a:gd name="T61" fmla="*/ 205 h 268"/>
                  <a:gd name="T62" fmla="*/ 381 w 528"/>
                  <a:gd name="T63" fmla="*/ 211 h 268"/>
                  <a:gd name="T64" fmla="*/ 438 w 528"/>
                  <a:gd name="T65" fmla="*/ 236 h 268"/>
                  <a:gd name="T66" fmla="*/ 528 w 528"/>
                  <a:gd name="T67" fmla="*/ 203 h 268"/>
                  <a:gd name="T68" fmla="*/ 497 w 528"/>
                  <a:gd name="T69" fmla="*/ 170 h 268"/>
                  <a:gd name="T70" fmla="*/ 487 w 528"/>
                  <a:gd name="T71" fmla="*/ 184 h 268"/>
                  <a:gd name="T72" fmla="*/ 459 w 528"/>
                  <a:gd name="T73" fmla="*/ 174 h 268"/>
                  <a:gd name="T74" fmla="*/ 409 w 528"/>
                  <a:gd name="T75" fmla="*/ 184 h 268"/>
                  <a:gd name="T76" fmla="*/ 459 w 528"/>
                  <a:gd name="T77" fmla="*/ 133 h 268"/>
                  <a:gd name="T78" fmla="*/ 444 w 528"/>
                  <a:gd name="T79" fmla="*/ 115 h 268"/>
                  <a:gd name="T80" fmla="*/ 413 w 528"/>
                  <a:gd name="T81" fmla="*/ 109 h 268"/>
                  <a:gd name="T82" fmla="*/ 387 w 528"/>
                  <a:gd name="T83" fmla="*/ 92 h 2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528" h="268">
                    <a:moveTo>
                      <a:pt x="387" y="92"/>
                    </a:moveTo>
                    <a:lnTo>
                      <a:pt x="385" y="74"/>
                    </a:lnTo>
                    <a:lnTo>
                      <a:pt x="341" y="68"/>
                    </a:lnTo>
                    <a:lnTo>
                      <a:pt x="331" y="49"/>
                    </a:lnTo>
                    <a:lnTo>
                      <a:pt x="282" y="68"/>
                    </a:lnTo>
                    <a:lnTo>
                      <a:pt x="291" y="49"/>
                    </a:lnTo>
                    <a:lnTo>
                      <a:pt x="278" y="37"/>
                    </a:lnTo>
                    <a:lnTo>
                      <a:pt x="303" y="31"/>
                    </a:lnTo>
                    <a:lnTo>
                      <a:pt x="291" y="0"/>
                    </a:lnTo>
                    <a:lnTo>
                      <a:pt x="244" y="18"/>
                    </a:lnTo>
                    <a:lnTo>
                      <a:pt x="207" y="49"/>
                    </a:lnTo>
                    <a:lnTo>
                      <a:pt x="163" y="105"/>
                    </a:lnTo>
                    <a:lnTo>
                      <a:pt x="129" y="127"/>
                    </a:lnTo>
                    <a:lnTo>
                      <a:pt x="110" y="170"/>
                    </a:lnTo>
                    <a:lnTo>
                      <a:pt x="41" y="193"/>
                    </a:lnTo>
                    <a:lnTo>
                      <a:pt x="0" y="217"/>
                    </a:lnTo>
                    <a:lnTo>
                      <a:pt x="47" y="215"/>
                    </a:lnTo>
                    <a:lnTo>
                      <a:pt x="72" y="217"/>
                    </a:lnTo>
                    <a:lnTo>
                      <a:pt x="115" y="206"/>
                    </a:lnTo>
                    <a:lnTo>
                      <a:pt x="88" y="262"/>
                    </a:lnTo>
                    <a:lnTo>
                      <a:pt x="106" y="268"/>
                    </a:lnTo>
                    <a:lnTo>
                      <a:pt x="172" y="250"/>
                    </a:lnTo>
                    <a:lnTo>
                      <a:pt x="216" y="217"/>
                    </a:lnTo>
                    <a:lnTo>
                      <a:pt x="229" y="221"/>
                    </a:lnTo>
                    <a:lnTo>
                      <a:pt x="272" y="205"/>
                    </a:lnTo>
                    <a:lnTo>
                      <a:pt x="284" y="184"/>
                    </a:lnTo>
                    <a:lnTo>
                      <a:pt x="303" y="170"/>
                    </a:lnTo>
                    <a:lnTo>
                      <a:pt x="344" y="164"/>
                    </a:lnTo>
                    <a:lnTo>
                      <a:pt x="325" y="187"/>
                    </a:lnTo>
                    <a:lnTo>
                      <a:pt x="375" y="193"/>
                    </a:lnTo>
                    <a:lnTo>
                      <a:pt x="354" y="205"/>
                    </a:lnTo>
                    <a:lnTo>
                      <a:pt x="381" y="211"/>
                    </a:lnTo>
                    <a:lnTo>
                      <a:pt x="438" y="236"/>
                    </a:lnTo>
                    <a:lnTo>
                      <a:pt x="528" y="203"/>
                    </a:lnTo>
                    <a:lnTo>
                      <a:pt x="497" y="170"/>
                    </a:lnTo>
                    <a:lnTo>
                      <a:pt x="487" y="184"/>
                    </a:lnTo>
                    <a:lnTo>
                      <a:pt x="459" y="174"/>
                    </a:lnTo>
                    <a:lnTo>
                      <a:pt x="409" y="184"/>
                    </a:lnTo>
                    <a:lnTo>
                      <a:pt x="459" y="133"/>
                    </a:lnTo>
                    <a:lnTo>
                      <a:pt x="444" y="115"/>
                    </a:lnTo>
                    <a:lnTo>
                      <a:pt x="413" y="109"/>
                    </a:lnTo>
                    <a:lnTo>
                      <a:pt x="387" y="9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5" name="Freeform 341">
                <a:extLst>
                  <a:ext uri="{FF2B5EF4-FFF2-40B4-BE49-F238E27FC236}">
                    <a16:creationId xmlns:a16="http://schemas.microsoft.com/office/drawing/2014/main" id="{AA0C1A2B-6DE3-4045-BD20-A066C05C37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39" y="605"/>
                <a:ext cx="53" cy="25"/>
              </a:xfrm>
              <a:custGeom>
                <a:avLst/>
                <a:gdLst>
                  <a:gd name="T0" fmla="*/ 185 w 210"/>
                  <a:gd name="T1" fmla="*/ 76 h 101"/>
                  <a:gd name="T2" fmla="*/ 210 w 210"/>
                  <a:gd name="T3" fmla="*/ 54 h 101"/>
                  <a:gd name="T4" fmla="*/ 163 w 210"/>
                  <a:gd name="T5" fmla="*/ 39 h 101"/>
                  <a:gd name="T6" fmla="*/ 138 w 210"/>
                  <a:gd name="T7" fmla="*/ 13 h 101"/>
                  <a:gd name="T8" fmla="*/ 69 w 210"/>
                  <a:gd name="T9" fmla="*/ 0 h 101"/>
                  <a:gd name="T10" fmla="*/ 38 w 210"/>
                  <a:gd name="T11" fmla="*/ 10 h 101"/>
                  <a:gd name="T12" fmla="*/ 24 w 210"/>
                  <a:gd name="T13" fmla="*/ 35 h 101"/>
                  <a:gd name="T14" fmla="*/ 0 w 210"/>
                  <a:gd name="T15" fmla="*/ 63 h 101"/>
                  <a:gd name="T16" fmla="*/ 79 w 210"/>
                  <a:gd name="T17" fmla="*/ 78 h 101"/>
                  <a:gd name="T18" fmla="*/ 28 w 210"/>
                  <a:gd name="T19" fmla="*/ 86 h 101"/>
                  <a:gd name="T20" fmla="*/ 69 w 210"/>
                  <a:gd name="T21" fmla="*/ 101 h 101"/>
                  <a:gd name="T22" fmla="*/ 185 w 210"/>
                  <a:gd name="T23" fmla="*/ 76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10" h="101">
                    <a:moveTo>
                      <a:pt x="185" y="76"/>
                    </a:moveTo>
                    <a:lnTo>
                      <a:pt x="210" y="54"/>
                    </a:lnTo>
                    <a:lnTo>
                      <a:pt x="163" y="39"/>
                    </a:lnTo>
                    <a:lnTo>
                      <a:pt x="138" y="13"/>
                    </a:lnTo>
                    <a:lnTo>
                      <a:pt x="69" y="0"/>
                    </a:lnTo>
                    <a:lnTo>
                      <a:pt x="38" y="10"/>
                    </a:lnTo>
                    <a:lnTo>
                      <a:pt x="24" y="35"/>
                    </a:lnTo>
                    <a:lnTo>
                      <a:pt x="0" y="63"/>
                    </a:lnTo>
                    <a:lnTo>
                      <a:pt x="79" y="78"/>
                    </a:lnTo>
                    <a:lnTo>
                      <a:pt x="28" y="86"/>
                    </a:lnTo>
                    <a:lnTo>
                      <a:pt x="69" y="101"/>
                    </a:lnTo>
                    <a:lnTo>
                      <a:pt x="185" y="76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6" name="Freeform 342">
                <a:extLst>
                  <a:ext uri="{FF2B5EF4-FFF2-40B4-BE49-F238E27FC236}">
                    <a16:creationId xmlns:a16="http://schemas.microsoft.com/office/drawing/2014/main" id="{B1984F5C-DB7C-4CB8-9184-A12BBFA769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11" y="1417"/>
                <a:ext cx="70" cy="42"/>
              </a:xfrm>
              <a:custGeom>
                <a:avLst/>
                <a:gdLst>
                  <a:gd name="T0" fmla="*/ 13 w 279"/>
                  <a:gd name="T1" fmla="*/ 72 h 170"/>
                  <a:gd name="T2" fmla="*/ 62 w 279"/>
                  <a:gd name="T3" fmla="*/ 81 h 170"/>
                  <a:gd name="T4" fmla="*/ 99 w 279"/>
                  <a:gd name="T5" fmla="*/ 113 h 170"/>
                  <a:gd name="T6" fmla="*/ 174 w 279"/>
                  <a:gd name="T7" fmla="*/ 139 h 170"/>
                  <a:gd name="T8" fmla="*/ 194 w 279"/>
                  <a:gd name="T9" fmla="*/ 163 h 170"/>
                  <a:gd name="T10" fmla="*/ 242 w 279"/>
                  <a:gd name="T11" fmla="*/ 170 h 170"/>
                  <a:gd name="T12" fmla="*/ 258 w 279"/>
                  <a:gd name="T13" fmla="*/ 129 h 170"/>
                  <a:gd name="T14" fmla="*/ 236 w 279"/>
                  <a:gd name="T15" fmla="*/ 93 h 170"/>
                  <a:gd name="T16" fmla="*/ 279 w 279"/>
                  <a:gd name="T17" fmla="*/ 0 h 170"/>
                  <a:gd name="T18" fmla="*/ 214 w 279"/>
                  <a:gd name="T19" fmla="*/ 15 h 170"/>
                  <a:gd name="T20" fmla="*/ 165 w 279"/>
                  <a:gd name="T21" fmla="*/ 34 h 170"/>
                  <a:gd name="T22" fmla="*/ 118 w 279"/>
                  <a:gd name="T23" fmla="*/ 34 h 170"/>
                  <a:gd name="T24" fmla="*/ 80 w 279"/>
                  <a:gd name="T25" fmla="*/ 13 h 170"/>
                  <a:gd name="T26" fmla="*/ 47 w 279"/>
                  <a:gd name="T27" fmla="*/ 28 h 170"/>
                  <a:gd name="T28" fmla="*/ 28 w 279"/>
                  <a:gd name="T29" fmla="*/ 23 h 170"/>
                  <a:gd name="T30" fmla="*/ 0 w 279"/>
                  <a:gd name="T31" fmla="*/ 50 h 170"/>
                  <a:gd name="T32" fmla="*/ 13 w 279"/>
                  <a:gd name="T33" fmla="*/ 72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79" h="170">
                    <a:moveTo>
                      <a:pt x="13" y="72"/>
                    </a:moveTo>
                    <a:lnTo>
                      <a:pt x="62" y="81"/>
                    </a:lnTo>
                    <a:lnTo>
                      <a:pt x="99" y="113"/>
                    </a:lnTo>
                    <a:lnTo>
                      <a:pt x="174" y="139"/>
                    </a:lnTo>
                    <a:lnTo>
                      <a:pt x="194" y="163"/>
                    </a:lnTo>
                    <a:lnTo>
                      <a:pt x="242" y="170"/>
                    </a:lnTo>
                    <a:lnTo>
                      <a:pt x="258" y="129"/>
                    </a:lnTo>
                    <a:lnTo>
                      <a:pt x="236" y="93"/>
                    </a:lnTo>
                    <a:lnTo>
                      <a:pt x="279" y="0"/>
                    </a:lnTo>
                    <a:lnTo>
                      <a:pt x="214" y="15"/>
                    </a:lnTo>
                    <a:lnTo>
                      <a:pt x="165" y="34"/>
                    </a:lnTo>
                    <a:lnTo>
                      <a:pt x="118" y="34"/>
                    </a:lnTo>
                    <a:lnTo>
                      <a:pt x="80" y="13"/>
                    </a:lnTo>
                    <a:lnTo>
                      <a:pt x="47" y="28"/>
                    </a:lnTo>
                    <a:lnTo>
                      <a:pt x="28" y="23"/>
                    </a:lnTo>
                    <a:lnTo>
                      <a:pt x="0" y="50"/>
                    </a:lnTo>
                    <a:lnTo>
                      <a:pt x="13" y="72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7" name="Freeform 343">
                <a:extLst>
                  <a:ext uri="{FF2B5EF4-FFF2-40B4-BE49-F238E27FC236}">
                    <a16:creationId xmlns:a16="http://schemas.microsoft.com/office/drawing/2014/main" id="{D9051902-A38D-41AF-A8CA-BE37AC3FAC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19" y="1338"/>
                <a:ext cx="34" cy="62"/>
              </a:xfrm>
              <a:custGeom>
                <a:avLst/>
                <a:gdLst>
                  <a:gd name="T0" fmla="*/ 136 w 136"/>
                  <a:gd name="T1" fmla="*/ 79 h 248"/>
                  <a:gd name="T2" fmla="*/ 129 w 136"/>
                  <a:gd name="T3" fmla="*/ 37 h 248"/>
                  <a:gd name="T4" fmla="*/ 88 w 136"/>
                  <a:gd name="T5" fmla="*/ 0 h 248"/>
                  <a:gd name="T6" fmla="*/ 26 w 136"/>
                  <a:gd name="T7" fmla="*/ 47 h 248"/>
                  <a:gd name="T8" fmla="*/ 0 w 136"/>
                  <a:gd name="T9" fmla="*/ 31 h 248"/>
                  <a:gd name="T10" fmla="*/ 0 w 136"/>
                  <a:gd name="T11" fmla="*/ 60 h 248"/>
                  <a:gd name="T12" fmla="*/ 25 w 136"/>
                  <a:gd name="T13" fmla="*/ 104 h 248"/>
                  <a:gd name="T14" fmla="*/ 19 w 136"/>
                  <a:gd name="T15" fmla="*/ 131 h 248"/>
                  <a:gd name="T16" fmla="*/ 20 w 136"/>
                  <a:gd name="T17" fmla="*/ 234 h 248"/>
                  <a:gd name="T18" fmla="*/ 63 w 136"/>
                  <a:gd name="T19" fmla="*/ 248 h 248"/>
                  <a:gd name="T20" fmla="*/ 74 w 136"/>
                  <a:gd name="T21" fmla="*/ 212 h 248"/>
                  <a:gd name="T22" fmla="*/ 123 w 136"/>
                  <a:gd name="T23" fmla="*/ 217 h 248"/>
                  <a:gd name="T24" fmla="*/ 134 w 136"/>
                  <a:gd name="T25" fmla="*/ 123 h 248"/>
                  <a:gd name="T26" fmla="*/ 120 w 136"/>
                  <a:gd name="T27" fmla="*/ 103 h 248"/>
                  <a:gd name="T28" fmla="*/ 136 w 136"/>
                  <a:gd name="T29" fmla="*/ 79 h 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36" h="248">
                    <a:moveTo>
                      <a:pt x="136" y="79"/>
                    </a:moveTo>
                    <a:lnTo>
                      <a:pt x="129" y="37"/>
                    </a:lnTo>
                    <a:lnTo>
                      <a:pt x="88" y="0"/>
                    </a:lnTo>
                    <a:lnTo>
                      <a:pt x="26" y="47"/>
                    </a:lnTo>
                    <a:lnTo>
                      <a:pt x="0" y="31"/>
                    </a:lnTo>
                    <a:lnTo>
                      <a:pt x="0" y="60"/>
                    </a:lnTo>
                    <a:lnTo>
                      <a:pt x="25" y="104"/>
                    </a:lnTo>
                    <a:lnTo>
                      <a:pt x="19" y="131"/>
                    </a:lnTo>
                    <a:lnTo>
                      <a:pt x="20" y="234"/>
                    </a:lnTo>
                    <a:lnTo>
                      <a:pt x="63" y="248"/>
                    </a:lnTo>
                    <a:lnTo>
                      <a:pt x="74" y="212"/>
                    </a:lnTo>
                    <a:lnTo>
                      <a:pt x="123" y="217"/>
                    </a:lnTo>
                    <a:lnTo>
                      <a:pt x="134" y="123"/>
                    </a:lnTo>
                    <a:lnTo>
                      <a:pt x="120" y="103"/>
                    </a:lnTo>
                    <a:lnTo>
                      <a:pt x="136" y="79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8" name="Freeform 344">
                <a:extLst>
                  <a:ext uri="{FF2B5EF4-FFF2-40B4-BE49-F238E27FC236}">
                    <a16:creationId xmlns:a16="http://schemas.microsoft.com/office/drawing/2014/main" id="{4BCFCF56-4921-46FE-A8B6-DCBB9B998B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28" y="1292"/>
                <a:ext cx="21" cy="41"/>
              </a:xfrm>
              <a:custGeom>
                <a:avLst/>
                <a:gdLst>
                  <a:gd name="T0" fmla="*/ 82 w 83"/>
                  <a:gd name="T1" fmla="*/ 93 h 165"/>
                  <a:gd name="T2" fmla="*/ 83 w 83"/>
                  <a:gd name="T3" fmla="*/ 56 h 165"/>
                  <a:gd name="T4" fmla="*/ 62 w 83"/>
                  <a:gd name="T5" fmla="*/ 0 h 165"/>
                  <a:gd name="T6" fmla="*/ 54 w 83"/>
                  <a:gd name="T7" fmla="*/ 25 h 165"/>
                  <a:gd name="T8" fmla="*/ 6 w 83"/>
                  <a:gd name="T9" fmla="*/ 44 h 165"/>
                  <a:gd name="T10" fmla="*/ 0 w 83"/>
                  <a:gd name="T11" fmla="*/ 79 h 165"/>
                  <a:gd name="T12" fmla="*/ 21 w 83"/>
                  <a:gd name="T13" fmla="*/ 143 h 165"/>
                  <a:gd name="T14" fmla="*/ 46 w 83"/>
                  <a:gd name="T15" fmla="*/ 165 h 165"/>
                  <a:gd name="T16" fmla="*/ 82 w 83"/>
                  <a:gd name="T17" fmla="*/ 93 h 1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83" h="165">
                    <a:moveTo>
                      <a:pt x="82" y="93"/>
                    </a:moveTo>
                    <a:lnTo>
                      <a:pt x="83" y="56"/>
                    </a:lnTo>
                    <a:lnTo>
                      <a:pt x="62" y="0"/>
                    </a:lnTo>
                    <a:lnTo>
                      <a:pt x="54" y="25"/>
                    </a:lnTo>
                    <a:lnTo>
                      <a:pt x="6" y="44"/>
                    </a:lnTo>
                    <a:lnTo>
                      <a:pt x="0" y="79"/>
                    </a:lnTo>
                    <a:lnTo>
                      <a:pt x="21" y="143"/>
                    </a:lnTo>
                    <a:lnTo>
                      <a:pt x="46" y="165"/>
                    </a:lnTo>
                    <a:lnTo>
                      <a:pt x="82" y="9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9" name="Freeform 345">
                <a:extLst>
                  <a:ext uri="{FF2B5EF4-FFF2-40B4-BE49-F238E27FC236}">
                    <a16:creationId xmlns:a16="http://schemas.microsoft.com/office/drawing/2014/main" id="{2600C816-990C-4BFD-9B1E-103B53BB67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4" y="513"/>
                <a:ext cx="216" cy="76"/>
              </a:xfrm>
              <a:custGeom>
                <a:avLst/>
                <a:gdLst>
                  <a:gd name="T0" fmla="*/ 353 w 861"/>
                  <a:gd name="T1" fmla="*/ 23 h 304"/>
                  <a:gd name="T2" fmla="*/ 335 w 861"/>
                  <a:gd name="T3" fmla="*/ 41 h 304"/>
                  <a:gd name="T4" fmla="*/ 325 w 861"/>
                  <a:gd name="T5" fmla="*/ 60 h 304"/>
                  <a:gd name="T6" fmla="*/ 343 w 861"/>
                  <a:gd name="T7" fmla="*/ 64 h 304"/>
                  <a:gd name="T8" fmla="*/ 187 w 861"/>
                  <a:gd name="T9" fmla="*/ 125 h 304"/>
                  <a:gd name="T10" fmla="*/ 194 w 861"/>
                  <a:gd name="T11" fmla="*/ 142 h 304"/>
                  <a:gd name="T12" fmla="*/ 147 w 861"/>
                  <a:gd name="T13" fmla="*/ 145 h 304"/>
                  <a:gd name="T14" fmla="*/ 134 w 861"/>
                  <a:gd name="T15" fmla="*/ 160 h 304"/>
                  <a:gd name="T16" fmla="*/ 32 w 861"/>
                  <a:gd name="T17" fmla="*/ 205 h 304"/>
                  <a:gd name="T18" fmla="*/ 0 w 861"/>
                  <a:gd name="T19" fmla="*/ 223 h 304"/>
                  <a:gd name="T20" fmla="*/ 32 w 861"/>
                  <a:gd name="T21" fmla="*/ 226 h 304"/>
                  <a:gd name="T22" fmla="*/ 81 w 861"/>
                  <a:gd name="T23" fmla="*/ 248 h 304"/>
                  <a:gd name="T24" fmla="*/ 71 w 861"/>
                  <a:gd name="T25" fmla="*/ 295 h 304"/>
                  <a:gd name="T26" fmla="*/ 79 w 861"/>
                  <a:gd name="T27" fmla="*/ 304 h 304"/>
                  <a:gd name="T28" fmla="*/ 212 w 861"/>
                  <a:gd name="T29" fmla="*/ 270 h 304"/>
                  <a:gd name="T30" fmla="*/ 216 w 861"/>
                  <a:gd name="T31" fmla="*/ 276 h 304"/>
                  <a:gd name="T32" fmla="*/ 290 w 861"/>
                  <a:gd name="T33" fmla="*/ 267 h 304"/>
                  <a:gd name="T34" fmla="*/ 327 w 861"/>
                  <a:gd name="T35" fmla="*/ 248 h 304"/>
                  <a:gd name="T36" fmla="*/ 353 w 861"/>
                  <a:gd name="T37" fmla="*/ 226 h 304"/>
                  <a:gd name="T38" fmla="*/ 394 w 861"/>
                  <a:gd name="T39" fmla="*/ 211 h 304"/>
                  <a:gd name="T40" fmla="*/ 400 w 861"/>
                  <a:gd name="T41" fmla="*/ 197 h 304"/>
                  <a:gd name="T42" fmla="*/ 427 w 861"/>
                  <a:gd name="T43" fmla="*/ 201 h 304"/>
                  <a:gd name="T44" fmla="*/ 472 w 861"/>
                  <a:gd name="T45" fmla="*/ 191 h 304"/>
                  <a:gd name="T46" fmla="*/ 515 w 861"/>
                  <a:gd name="T47" fmla="*/ 166 h 304"/>
                  <a:gd name="T48" fmla="*/ 861 w 861"/>
                  <a:gd name="T49" fmla="*/ 92 h 304"/>
                  <a:gd name="T50" fmla="*/ 861 w 861"/>
                  <a:gd name="T51" fmla="*/ 76 h 304"/>
                  <a:gd name="T52" fmla="*/ 840 w 861"/>
                  <a:gd name="T53" fmla="*/ 60 h 304"/>
                  <a:gd name="T54" fmla="*/ 830 w 861"/>
                  <a:gd name="T55" fmla="*/ 41 h 304"/>
                  <a:gd name="T56" fmla="*/ 802 w 861"/>
                  <a:gd name="T57" fmla="*/ 26 h 304"/>
                  <a:gd name="T58" fmla="*/ 771 w 861"/>
                  <a:gd name="T59" fmla="*/ 23 h 304"/>
                  <a:gd name="T60" fmla="*/ 728 w 861"/>
                  <a:gd name="T61" fmla="*/ 29 h 304"/>
                  <a:gd name="T62" fmla="*/ 668 w 861"/>
                  <a:gd name="T63" fmla="*/ 47 h 304"/>
                  <a:gd name="T64" fmla="*/ 696 w 861"/>
                  <a:gd name="T65" fmla="*/ 29 h 304"/>
                  <a:gd name="T66" fmla="*/ 603 w 861"/>
                  <a:gd name="T67" fmla="*/ 14 h 304"/>
                  <a:gd name="T68" fmla="*/ 581 w 861"/>
                  <a:gd name="T69" fmla="*/ 0 h 304"/>
                  <a:gd name="T70" fmla="*/ 353 w 861"/>
                  <a:gd name="T71" fmla="*/ 23 h 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861" h="304">
                    <a:moveTo>
                      <a:pt x="353" y="23"/>
                    </a:moveTo>
                    <a:lnTo>
                      <a:pt x="335" y="41"/>
                    </a:lnTo>
                    <a:lnTo>
                      <a:pt x="325" y="60"/>
                    </a:lnTo>
                    <a:lnTo>
                      <a:pt x="343" y="64"/>
                    </a:lnTo>
                    <a:lnTo>
                      <a:pt x="187" y="125"/>
                    </a:lnTo>
                    <a:lnTo>
                      <a:pt x="194" y="142"/>
                    </a:lnTo>
                    <a:lnTo>
                      <a:pt x="147" y="145"/>
                    </a:lnTo>
                    <a:lnTo>
                      <a:pt x="134" y="160"/>
                    </a:lnTo>
                    <a:lnTo>
                      <a:pt x="32" y="205"/>
                    </a:lnTo>
                    <a:lnTo>
                      <a:pt x="0" y="223"/>
                    </a:lnTo>
                    <a:lnTo>
                      <a:pt x="32" y="226"/>
                    </a:lnTo>
                    <a:lnTo>
                      <a:pt x="81" y="248"/>
                    </a:lnTo>
                    <a:lnTo>
                      <a:pt x="71" y="295"/>
                    </a:lnTo>
                    <a:lnTo>
                      <a:pt x="79" y="304"/>
                    </a:lnTo>
                    <a:lnTo>
                      <a:pt x="212" y="270"/>
                    </a:lnTo>
                    <a:lnTo>
                      <a:pt x="216" y="276"/>
                    </a:lnTo>
                    <a:lnTo>
                      <a:pt x="290" y="267"/>
                    </a:lnTo>
                    <a:lnTo>
                      <a:pt x="327" y="248"/>
                    </a:lnTo>
                    <a:lnTo>
                      <a:pt x="353" y="226"/>
                    </a:lnTo>
                    <a:lnTo>
                      <a:pt x="394" y="211"/>
                    </a:lnTo>
                    <a:lnTo>
                      <a:pt x="400" y="197"/>
                    </a:lnTo>
                    <a:lnTo>
                      <a:pt x="427" y="201"/>
                    </a:lnTo>
                    <a:lnTo>
                      <a:pt x="472" y="191"/>
                    </a:lnTo>
                    <a:lnTo>
                      <a:pt x="515" y="166"/>
                    </a:lnTo>
                    <a:lnTo>
                      <a:pt x="861" y="92"/>
                    </a:lnTo>
                    <a:lnTo>
                      <a:pt x="861" y="76"/>
                    </a:lnTo>
                    <a:lnTo>
                      <a:pt x="840" y="60"/>
                    </a:lnTo>
                    <a:lnTo>
                      <a:pt x="830" y="41"/>
                    </a:lnTo>
                    <a:lnTo>
                      <a:pt x="802" y="26"/>
                    </a:lnTo>
                    <a:lnTo>
                      <a:pt x="771" y="23"/>
                    </a:lnTo>
                    <a:lnTo>
                      <a:pt x="728" y="29"/>
                    </a:lnTo>
                    <a:lnTo>
                      <a:pt x="668" y="47"/>
                    </a:lnTo>
                    <a:lnTo>
                      <a:pt x="696" y="29"/>
                    </a:lnTo>
                    <a:lnTo>
                      <a:pt x="603" y="14"/>
                    </a:lnTo>
                    <a:lnTo>
                      <a:pt x="581" y="0"/>
                    </a:lnTo>
                    <a:lnTo>
                      <a:pt x="353" y="2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0" name="Freeform 346">
                <a:extLst>
                  <a:ext uri="{FF2B5EF4-FFF2-40B4-BE49-F238E27FC236}">
                    <a16:creationId xmlns:a16="http://schemas.microsoft.com/office/drawing/2014/main" id="{50BDA0C9-17D7-4D20-8A9C-4A702B270F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4" y="450"/>
                <a:ext cx="159" cy="37"/>
              </a:xfrm>
              <a:custGeom>
                <a:avLst/>
                <a:gdLst>
                  <a:gd name="T0" fmla="*/ 63 w 637"/>
                  <a:gd name="T1" fmla="*/ 101 h 145"/>
                  <a:gd name="T2" fmla="*/ 0 w 637"/>
                  <a:gd name="T3" fmla="*/ 123 h 145"/>
                  <a:gd name="T4" fmla="*/ 19 w 637"/>
                  <a:gd name="T5" fmla="*/ 135 h 145"/>
                  <a:gd name="T6" fmla="*/ 90 w 637"/>
                  <a:gd name="T7" fmla="*/ 135 h 145"/>
                  <a:gd name="T8" fmla="*/ 160 w 637"/>
                  <a:gd name="T9" fmla="*/ 117 h 145"/>
                  <a:gd name="T10" fmla="*/ 131 w 637"/>
                  <a:gd name="T11" fmla="*/ 145 h 145"/>
                  <a:gd name="T12" fmla="*/ 176 w 637"/>
                  <a:gd name="T13" fmla="*/ 141 h 145"/>
                  <a:gd name="T14" fmla="*/ 244 w 637"/>
                  <a:gd name="T15" fmla="*/ 101 h 145"/>
                  <a:gd name="T16" fmla="*/ 250 w 637"/>
                  <a:gd name="T17" fmla="*/ 123 h 145"/>
                  <a:gd name="T18" fmla="*/ 313 w 637"/>
                  <a:gd name="T19" fmla="*/ 86 h 145"/>
                  <a:gd name="T20" fmla="*/ 425 w 637"/>
                  <a:gd name="T21" fmla="*/ 63 h 145"/>
                  <a:gd name="T22" fmla="*/ 360 w 637"/>
                  <a:gd name="T23" fmla="*/ 101 h 145"/>
                  <a:gd name="T24" fmla="*/ 419 w 637"/>
                  <a:gd name="T25" fmla="*/ 101 h 145"/>
                  <a:gd name="T26" fmla="*/ 438 w 637"/>
                  <a:gd name="T27" fmla="*/ 86 h 145"/>
                  <a:gd name="T28" fmla="*/ 528 w 637"/>
                  <a:gd name="T29" fmla="*/ 73 h 145"/>
                  <a:gd name="T30" fmla="*/ 528 w 637"/>
                  <a:gd name="T31" fmla="*/ 54 h 145"/>
                  <a:gd name="T32" fmla="*/ 569 w 637"/>
                  <a:gd name="T33" fmla="*/ 51 h 145"/>
                  <a:gd name="T34" fmla="*/ 553 w 637"/>
                  <a:gd name="T35" fmla="*/ 35 h 145"/>
                  <a:gd name="T36" fmla="*/ 637 w 637"/>
                  <a:gd name="T37" fmla="*/ 20 h 145"/>
                  <a:gd name="T38" fmla="*/ 603 w 637"/>
                  <a:gd name="T39" fmla="*/ 0 h 145"/>
                  <a:gd name="T40" fmla="*/ 528 w 637"/>
                  <a:gd name="T41" fmla="*/ 20 h 145"/>
                  <a:gd name="T42" fmla="*/ 407 w 637"/>
                  <a:gd name="T43" fmla="*/ 20 h 145"/>
                  <a:gd name="T44" fmla="*/ 260 w 637"/>
                  <a:gd name="T45" fmla="*/ 63 h 145"/>
                  <a:gd name="T46" fmla="*/ 194 w 637"/>
                  <a:gd name="T47" fmla="*/ 73 h 145"/>
                  <a:gd name="T48" fmla="*/ 141 w 637"/>
                  <a:gd name="T49" fmla="*/ 92 h 145"/>
                  <a:gd name="T50" fmla="*/ 63 w 637"/>
                  <a:gd name="T51" fmla="*/ 101 h 1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637" h="145">
                    <a:moveTo>
                      <a:pt x="63" y="101"/>
                    </a:moveTo>
                    <a:lnTo>
                      <a:pt x="0" y="123"/>
                    </a:lnTo>
                    <a:lnTo>
                      <a:pt x="19" y="135"/>
                    </a:lnTo>
                    <a:lnTo>
                      <a:pt x="90" y="135"/>
                    </a:lnTo>
                    <a:lnTo>
                      <a:pt x="160" y="117"/>
                    </a:lnTo>
                    <a:lnTo>
                      <a:pt x="131" y="145"/>
                    </a:lnTo>
                    <a:lnTo>
                      <a:pt x="176" y="141"/>
                    </a:lnTo>
                    <a:lnTo>
                      <a:pt x="244" y="101"/>
                    </a:lnTo>
                    <a:lnTo>
                      <a:pt x="250" y="123"/>
                    </a:lnTo>
                    <a:lnTo>
                      <a:pt x="313" y="86"/>
                    </a:lnTo>
                    <a:lnTo>
                      <a:pt x="425" y="63"/>
                    </a:lnTo>
                    <a:lnTo>
                      <a:pt x="360" y="101"/>
                    </a:lnTo>
                    <a:lnTo>
                      <a:pt x="419" y="101"/>
                    </a:lnTo>
                    <a:lnTo>
                      <a:pt x="438" y="86"/>
                    </a:lnTo>
                    <a:lnTo>
                      <a:pt x="528" y="73"/>
                    </a:lnTo>
                    <a:lnTo>
                      <a:pt x="528" y="54"/>
                    </a:lnTo>
                    <a:lnTo>
                      <a:pt x="569" y="51"/>
                    </a:lnTo>
                    <a:lnTo>
                      <a:pt x="553" y="35"/>
                    </a:lnTo>
                    <a:lnTo>
                      <a:pt x="637" y="20"/>
                    </a:lnTo>
                    <a:lnTo>
                      <a:pt x="603" y="0"/>
                    </a:lnTo>
                    <a:lnTo>
                      <a:pt x="528" y="20"/>
                    </a:lnTo>
                    <a:lnTo>
                      <a:pt x="407" y="20"/>
                    </a:lnTo>
                    <a:lnTo>
                      <a:pt x="260" y="63"/>
                    </a:lnTo>
                    <a:lnTo>
                      <a:pt x="194" y="73"/>
                    </a:lnTo>
                    <a:lnTo>
                      <a:pt x="141" y="92"/>
                    </a:lnTo>
                    <a:lnTo>
                      <a:pt x="63" y="10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1" name="Freeform 347">
                <a:extLst>
                  <a:ext uri="{FF2B5EF4-FFF2-40B4-BE49-F238E27FC236}">
                    <a16:creationId xmlns:a16="http://schemas.microsoft.com/office/drawing/2014/main" id="{B8024E9D-3E0A-4627-9B47-E3EDBD43C1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6" y="480"/>
                <a:ext cx="45" cy="13"/>
              </a:xfrm>
              <a:custGeom>
                <a:avLst/>
                <a:gdLst>
                  <a:gd name="T0" fmla="*/ 178 w 178"/>
                  <a:gd name="T1" fmla="*/ 0 h 51"/>
                  <a:gd name="T2" fmla="*/ 91 w 178"/>
                  <a:gd name="T3" fmla="*/ 16 h 51"/>
                  <a:gd name="T4" fmla="*/ 0 w 178"/>
                  <a:gd name="T5" fmla="*/ 45 h 51"/>
                  <a:gd name="T6" fmla="*/ 38 w 178"/>
                  <a:gd name="T7" fmla="*/ 51 h 51"/>
                  <a:gd name="T8" fmla="*/ 78 w 178"/>
                  <a:gd name="T9" fmla="*/ 45 h 51"/>
                  <a:gd name="T10" fmla="*/ 178 w 178"/>
                  <a:gd name="T11" fmla="*/ 0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78" h="51">
                    <a:moveTo>
                      <a:pt x="178" y="0"/>
                    </a:moveTo>
                    <a:lnTo>
                      <a:pt x="91" y="16"/>
                    </a:lnTo>
                    <a:lnTo>
                      <a:pt x="0" y="45"/>
                    </a:lnTo>
                    <a:lnTo>
                      <a:pt x="38" y="51"/>
                    </a:lnTo>
                    <a:lnTo>
                      <a:pt x="78" y="45"/>
                    </a:lnTo>
                    <a:lnTo>
                      <a:pt x="178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2" name="Freeform 348">
                <a:extLst>
                  <a:ext uri="{FF2B5EF4-FFF2-40B4-BE49-F238E27FC236}">
                    <a16:creationId xmlns:a16="http://schemas.microsoft.com/office/drawing/2014/main" id="{54161526-59CD-4C6C-99EC-D08DEC0668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3" y="465"/>
                <a:ext cx="212" cy="50"/>
              </a:xfrm>
              <a:custGeom>
                <a:avLst/>
                <a:gdLst>
                  <a:gd name="T0" fmla="*/ 119 w 850"/>
                  <a:gd name="T1" fmla="*/ 91 h 203"/>
                  <a:gd name="T2" fmla="*/ 70 w 850"/>
                  <a:gd name="T3" fmla="*/ 107 h 203"/>
                  <a:gd name="T4" fmla="*/ 135 w 850"/>
                  <a:gd name="T5" fmla="*/ 115 h 203"/>
                  <a:gd name="T6" fmla="*/ 54 w 850"/>
                  <a:gd name="T7" fmla="*/ 115 h 203"/>
                  <a:gd name="T8" fmla="*/ 0 w 850"/>
                  <a:gd name="T9" fmla="*/ 134 h 203"/>
                  <a:gd name="T10" fmla="*/ 94 w 850"/>
                  <a:gd name="T11" fmla="*/ 160 h 203"/>
                  <a:gd name="T12" fmla="*/ 129 w 850"/>
                  <a:gd name="T13" fmla="*/ 148 h 203"/>
                  <a:gd name="T14" fmla="*/ 135 w 850"/>
                  <a:gd name="T15" fmla="*/ 160 h 203"/>
                  <a:gd name="T16" fmla="*/ 207 w 850"/>
                  <a:gd name="T17" fmla="*/ 141 h 203"/>
                  <a:gd name="T18" fmla="*/ 256 w 850"/>
                  <a:gd name="T19" fmla="*/ 115 h 203"/>
                  <a:gd name="T20" fmla="*/ 216 w 850"/>
                  <a:gd name="T21" fmla="*/ 150 h 203"/>
                  <a:gd name="T22" fmla="*/ 295 w 850"/>
                  <a:gd name="T23" fmla="*/ 148 h 203"/>
                  <a:gd name="T24" fmla="*/ 338 w 850"/>
                  <a:gd name="T25" fmla="*/ 134 h 203"/>
                  <a:gd name="T26" fmla="*/ 432 w 850"/>
                  <a:gd name="T27" fmla="*/ 134 h 203"/>
                  <a:gd name="T28" fmla="*/ 366 w 850"/>
                  <a:gd name="T29" fmla="*/ 156 h 203"/>
                  <a:gd name="T30" fmla="*/ 272 w 850"/>
                  <a:gd name="T31" fmla="*/ 160 h 203"/>
                  <a:gd name="T32" fmla="*/ 138 w 850"/>
                  <a:gd name="T33" fmla="*/ 185 h 203"/>
                  <a:gd name="T34" fmla="*/ 162 w 850"/>
                  <a:gd name="T35" fmla="*/ 203 h 203"/>
                  <a:gd name="T36" fmla="*/ 254 w 850"/>
                  <a:gd name="T37" fmla="*/ 202 h 203"/>
                  <a:gd name="T38" fmla="*/ 391 w 850"/>
                  <a:gd name="T39" fmla="*/ 181 h 203"/>
                  <a:gd name="T40" fmla="*/ 397 w 850"/>
                  <a:gd name="T41" fmla="*/ 175 h 203"/>
                  <a:gd name="T42" fmla="*/ 537 w 850"/>
                  <a:gd name="T43" fmla="*/ 156 h 203"/>
                  <a:gd name="T44" fmla="*/ 588 w 850"/>
                  <a:gd name="T45" fmla="*/ 162 h 203"/>
                  <a:gd name="T46" fmla="*/ 619 w 850"/>
                  <a:gd name="T47" fmla="*/ 148 h 203"/>
                  <a:gd name="T48" fmla="*/ 610 w 850"/>
                  <a:gd name="T49" fmla="*/ 160 h 203"/>
                  <a:gd name="T50" fmla="*/ 725 w 850"/>
                  <a:gd name="T51" fmla="*/ 150 h 203"/>
                  <a:gd name="T52" fmla="*/ 750 w 850"/>
                  <a:gd name="T53" fmla="*/ 141 h 203"/>
                  <a:gd name="T54" fmla="*/ 831 w 850"/>
                  <a:gd name="T55" fmla="*/ 101 h 203"/>
                  <a:gd name="T56" fmla="*/ 850 w 850"/>
                  <a:gd name="T57" fmla="*/ 78 h 203"/>
                  <a:gd name="T58" fmla="*/ 831 w 850"/>
                  <a:gd name="T59" fmla="*/ 72 h 203"/>
                  <a:gd name="T60" fmla="*/ 797 w 850"/>
                  <a:gd name="T61" fmla="*/ 68 h 203"/>
                  <a:gd name="T62" fmla="*/ 768 w 850"/>
                  <a:gd name="T63" fmla="*/ 75 h 203"/>
                  <a:gd name="T64" fmla="*/ 750 w 850"/>
                  <a:gd name="T65" fmla="*/ 91 h 203"/>
                  <a:gd name="T66" fmla="*/ 678 w 850"/>
                  <a:gd name="T67" fmla="*/ 91 h 203"/>
                  <a:gd name="T68" fmla="*/ 721 w 850"/>
                  <a:gd name="T69" fmla="*/ 66 h 203"/>
                  <a:gd name="T70" fmla="*/ 682 w 850"/>
                  <a:gd name="T71" fmla="*/ 68 h 203"/>
                  <a:gd name="T72" fmla="*/ 731 w 850"/>
                  <a:gd name="T73" fmla="*/ 50 h 203"/>
                  <a:gd name="T74" fmla="*/ 715 w 850"/>
                  <a:gd name="T75" fmla="*/ 37 h 203"/>
                  <a:gd name="T76" fmla="*/ 760 w 850"/>
                  <a:gd name="T77" fmla="*/ 13 h 203"/>
                  <a:gd name="T78" fmla="*/ 756 w 850"/>
                  <a:gd name="T79" fmla="*/ 0 h 203"/>
                  <a:gd name="T80" fmla="*/ 715 w 850"/>
                  <a:gd name="T81" fmla="*/ 6 h 203"/>
                  <a:gd name="T82" fmla="*/ 600 w 850"/>
                  <a:gd name="T83" fmla="*/ 41 h 203"/>
                  <a:gd name="T84" fmla="*/ 628 w 850"/>
                  <a:gd name="T85" fmla="*/ 68 h 203"/>
                  <a:gd name="T86" fmla="*/ 563 w 850"/>
                  <a:gd name="T87" fmla="*/ 82 h 203"/>
                  <a:gd name="T88" fmla="*/ 610 w 850"/>
                  <a:gd name="T89" fmla="*/ 101 h 203"/>
                  <a:gd name="T90" fmla="*/ 590 w 850"/>
                  <a:gd name="T91" fmla="*/ 113 h 203"/>
                  <a:gd name="T92" fmla="*/ 497 w 850"/>
                  <a:gd name="T93" fmla="*/ 109 h 203"/>
                  <a:gd name="T94" fmla="*/ 444 w 850"/>
                  <a:gd name="T95" fmla="*/ 113 h 203"/>
                  <a:gd name="T96" fmla="*/ 465 w 850"/>
                  <a:gd name="T97" fmla="*/ 84 h 203"/>
                  <a:gd name="T98" fmla="*/ 420 w 850"/>
                  <a:gd name="T99" fmla="*/ 50 h 203"/>
                  <a:gd name="T100" fmla="*/ 350 w 850"/>
                  <a:gd name="T101" fmla="*/ 56 h 203"/>
                  <a:gd name="T102" fmla="*/ 369 w 850"/>
                  <a:gd name="T103" fmla="*/ 35 h 203"/>
                  <a:gd name="T104" fmla="*/ 332 w 850"/>
                  <a:gd name="T105" fmla="*/ 29 h 203"/>
                  <a:gd name="T106" fmla="*/ 248 w 850"/>
                  <a:gd name="T107" fmla="*/ 44 h 203"/>
                  <a:gd name="T108" fmla="*/ 303 w 850"/>
                  <a:gd name="T109" fmla="*/ 60 h 203"/>
                  <a:gd name="T110" fmla="*/ 201 w 850"/>
                  <a:gd name="T111" fmla="*/ 56 h 203"/>
                  <a:gd name="T112" fmla="*/ 170 w 850"/>
                  <a:gd name="T113" fmla="*/ 68 h 203"/>
                  <a:gd name="T114" fmla="*/ 201 w 850"/>
                  <a:gd name="T115" fmla="*/ 82 h 203"/>
                  <a:gd name="T116" fmla="*/ 119 w 850"/>
                  <a:gd name="T117" fmla="*/ 91 h 2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850" h="203">
                    <a:moveTo>
                      <a:pt x="119" y="91"/>
                    </a:moveTo>
                    <a:lnTo>
                      <a:pt x="70" y="107"/>
                    </a:lnTo>
                    <a:lnTo>
                      <a:pt x="135" y="115"/>
                    </a:lnTo>
                    <a:lnTo>
                      <a:pt x="54" y="115"/>
                    </a:lnTo>
                    <a:lnTo>
                      <a:pt x="0" y="134"/>
                    </a:lnTo>
                    <a:lnTo>
                      <a:pt x="94" y="160"/>
                    </a:lnTo>
                    <a:lnTo>
                      <a:pt x="129" y="148"/>
                    </a:lnTo>
                    <a:lnTo>
                      <a:pt x="135" y="160"/>
                    </a:lnTo>
                    <a:lnTo>
                      <a:pt x="207" y="141"/>
                    </a:lnTo>
                    <a:lnTo>
                      <a:pt x="256" y="115"/>
                    </a:lnTo>
                    <a:lnTo>
                      <a:pt x="216" y="150"/>
                    </a:lnTo>
                    <a:lnTo>
                      <a:pt x="295" y="148"/>
                    </a:lnTo>
                    <a:lnTo>
                      <a:pt x="338" y="134"/>
                    </a:lnTo>
                    <a:lnTo>
                      <a:pt x="432" y="134"/>
                    </a:lnTo>
                    <a:lnTo>
                      <a:pt x="366" y="156"/>
                    </a:lnTo>
                    <a:lnTo>
                      <a:pt x="272" y="160"/>
                    </a:lnTo>
                    <a:lnTo>
                      <a:pt x="138" y="185"/>
                    </a:lnTo>
                    <a:lnTo>
                      <a:pt x="162" y="203"/>
                    </a:lnTo>
                    <a:lnTo>
                      <a:pt x="254" y="202"/>
                    </a:lnTo>
                    <a:lnTo>
                      <a:pt x="391" y="181"/>
                    </a:lnTo>
                    <a:lnTo>
                      <a:pt x="397" y="175"/>
                    </a:lnTo>
                    <a:lnTo>
                      <a:pt x="537" y="156"/>
                    </a:lnTo>
                    <a:lnTo>
                      <a:pt x="588" y="162"/>
                    </a:lnTo>
                    <a:lnTo>
                      <a:pt x="619" y="148"/>
                    </a:lnTo>
                    <a:lnTo>
                      <a:pt x="610" y="160"/>
                    </a:lnTo>
                    <a:lnTo>
                      <a:pt x="725" y="150"/>
                    </a:lnTo>
                    <a:lnTo>
                      <a:pt x="750" y="141"/>
                    </a:lnTo>
                    <a:lnTo>
                      <a:pt x="831" y="101"/>
                    </a:lnTo>
                    <a:lnTo>
                      <a:pt x="850" y="78"/>
                    </a:lnTo>
                    <a:lnTo>
                      <a:pt x="831" y="72"/>
                    </a:lnTo>
                    <a:lnTo>
                      <a:pt x="797" y="68"/>
                    </a:lnTo>
                    <a:lnTo>
                      <a:pt x="768" y="75"/>
                    </a:lnTo>
                    <a:lnTo>
                      <a:pt x="750" y="91"/>
                    </a:lnTo>
                    <a:lnTo>
                      <a:pt x="678" y="91"/>
                    </a:lnTo>
                    <a:lnTo>
                      <a:pt x="721" y="66"/>
                    </a:lnTo>
                    <a:lnTo>
                      <a:pt x="682" y="68"/>
                    </a:lnTo>
                    <a:lnTo>
                      <a:pt x="731" y="50"/>
                    </a:lnTo>
                    <a:lnTo>
                      <a:pt x="715" y="37"/>
                    </a:lnTo>
                    <a:lnTo>
                      <a:pt x="760" y="13"/>
                    </a:lnTo>
                    <a:lnTo>
                      <a:pt x="756" y="0"/>
                    </a:lnTo>
                    <a:lnTo>
                      <a:pt x="715" y="6"/>
                    </a:lnTo>
                    <a:lnTo>
                      <a:pt x="600" y="41"/>
                    </a:lnTo>
                    <a:lnTo>
                      <a:pt x="628" y="68"/>
                    </a:lnTo>
                    <a:lnTo>
                      <a:pt x="563" y="82"/>
                    </a:lnTo>
                    <a:lnTo>
                      <a:pt x="610" y="101"/>
                    </a:lnTo>
                    <a:lnTo>
                      <a:pt x="590" y="113"/>
                    </a:lnTo>
                    <a:lnTo>
                      <a:pt x="497" y="109"/>
                    </a:lnTo>
                    <a:lnTo>
                      <a:pt x="444" y="113"/>
                    </a:lnTo>
                    <a:lnTo>
                      <a:pt x="465" y="84"/>
                    </a:lnTo>
                    <a:lnTo>
                      <a:pt x="420" y="50"/>
                    </a:lnTo>
                    <a:lnTo>
                      <a:pt x="350" y="56"/>
                    </a:lnTo>
                    <a:lnTo>
                      <a:pt x="369" y="35"/>
                    </a:lnTo>
                    <a:lnTo>
                      <a:pt x="332" y="29"/>
                    </a:lnTo>
                    <a:lnTo>
                      <a:pt x="248" y="44"/>
                    </a:lnTo>
                    <a:lnTo>
                      <a:pt x="303" y="60"/>
                    </a:lnTo>
                    <a:lnTo>
                      <a:pt x="201" y="56"/>
                    </a:lnTo>
                    <a:lnTo>
                      <a:pt x="170" y="68"/>
                    </a:lnTo>
                    <a:lnTo>
                      <a:pt x="201" y="82"/>
                    </a:lnTo>
                    <a:lnTo>
                      <a:pt x="119" y="9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3" name="Freeform 349">
                <a:extLst>
                  <a:ext uri="{FF2B5EF4-FFF2-40B4-BE49-F238E27FC236}">
                    <a16:creationId xmlns:a16="http://schemas.microsoft.com/office/drawing/2014/main" id="{5B3CCB13-2570-49C2-96B9-D06116C9C2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6" y="427"/>
                <a:ext cx="66" cy="9"/>
              </a:xfrm>
              <a:custGeom>
                <a:avLst/>
                <a:gdLst>
                  <a:gd name="T0" fmla="*/ 140 w 265"/>
                  <a:gd name="T1" fmla="*/ 28 h 38"/>
                  <a:gd name="T2" fmla="*/ 172 w 265"/>
                  <a:gd name="T3" fmla="*/ 38 h 38"/>
                  <a:gd name="T4" fmla="*/ 238 w 265"/>
                  <a:gd name="T5" fmla="*/ 34 h 38"/>
                  <a:gd name="T6" fmla="*/ 265 w 265"/>
                  <a:gd name="T7" fmla="*/ 19 h 38"/>
                  <a:gd name="T8" fmla="*/ 231 w 265"/>
                  <a:gd name="T9" fmla="*/ 0 h 38"/>
                  <a:gd name="T10" fmla="*/ 25 w 265"/>
                  <a:gd name="T11" fmla="*/ 25 h 38"/>
                  <a:gd name="T12" fmla="*/ 0 w 265"/>
                  <a:gd name="T13" fmla="*/ 38 h 38"/>
                  <a:gd name="T14" fmla="*/ 84 w 265"/>
                  <a:gd name="T15" fmla="*/ 38 h 38"/>
                  <a:gd name="T16" fmla="*/ 140 w 265"/>
                  <a:gd name="T17" fmla="*/ 28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65" h="38">
                    <a:moveTo>
                      <a:pt x="140" y="28"/>
                    </a:moveTo>
                    <a:lnTo>
                      <a:pt x="172" y="38"/>
                    </a:lnTo>
                    <a:lnTo>
                      <a:pt x="238" y="34"/>
                    </a:lnTo>
                    <a:lnTo>
                      <a:pt x="265" y="19"/>
                    </a:lnTo>
                    <a:lnTo>
                      <a:pt x="231" y="0"/>
                    </a:lnTo>
                    <a:lnTo>
                      <a:pt x="25" y="25"/>
                    </a:lnTo>
                    <a:lnTo>
                      <a:pt x="0" y="38"/>
                    </a:lnTo>
                    <a:lnTo>
                      <a:pt x="84" y="38"/>
                    </a:lnTo>
                    <a:lnTo>
                      <a:pt x="140" y="2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4" name="Freeform 350">
                <a:extLst>
                  <a:ext uri="{FF2B5EF4-FFF2-40B4-BE49-F238E27FC236}">
                    <a16:creationId xmlns:a16="http://schemas.microsoft.com/office/drawing/2014/main" id="{C320107D-34AA-4D00-9D64-85AFFEA8BBE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4" y="440"/>
                <a:ext cx="71" cy="15"/>
              </a:xfrm>
              <a:custGeom>
                <a:avLst/>
                <a:gdLst>
                  <a:gd name="T0" fmla="*/ 262 w 287"/>
                  <a:gd name="T1" fmla="*/ 8 h 59"/>
                  <a:gd name="T2" fmla="*/ 287 w 287"/>
                  <a:gd name="T3" fmla="*/ 0 h 59"/>
                  <a:gd name="T4" fmla="*/ 47 w 287"/>
                  <a:gd name="T5" fmla="*/ 12 h 59"/>
                  <a:gd name="T6" fmla="*/ 0 w 287"/>
                  <a:gd name="T7" fmla="*/ 43 h 59"/>
                  <a:gd name="T8" fmla="*/ 43 w 287"/>
                  <a:gd name="T9" fmla="*/ 59 h 59"/>
                  <a:gd name="T10" fmla="*/ 180 w 287"/>
                  <a:gd name="T11" fmla="*/ 45 h 59"/>
                  <a:gd name="T12" fmla="*/ 221 w 287"/>
                  <a:gd name="T13" fmla="*/ 24 h 59"/>
                  <a:gd name="T14" fmla="*/ 180 w 287"/>
                  <a:gd name="T15" fmla="*/ 18 h 59"/>
                  <a:gd name="T16" fmla="*/ 262 w 287"/>
                  <a:gd name="T17" fmla="*/ 8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87" h="59">
                    <a:moveTo>
                      <a:pt x="262" y="8"/>
                    </a:moveTo>
                    <a:lnTo>
                      <a:pt x="287" y="0"/>
                    </a:lnTo>
                    <a:lnTo>
                      <a:pt x="47" y="12"/>
                    </a:lnTo>
                    <a:lnTo>
                      <a:pt x="0" y="43"/>
                    </a:lnTo>
                    <a:lnTo>
                      <a:pt x="43" y="59"/>
                    </a:lnTo>
                    <a:lnTo>
                      <a:pt x="180" y="45"/>
                    </a:lnTo>
                    <a:lnTo>
                      <a:pt x="221" y="24"/>
                    </a:lnTo>
                    <a:lnTo>
                      <a:pt x="180" y="18"/>
                    </a:lnTo>
                    <a:lnTo>
                      <a:pt x="262" y="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5" name="Freeform 351">
                <a:extLst>
                  <a:ext uri="{FF2B5EF4-FFF2-40B4-BE49-F238E27FC236}">
                    <a16:creationId xmlns:a16="http://schemas.microsoft.com/office/drawing/2014/main" id="{5996C8C4-5A64-4196-A03C-0E171063DC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7" y="440"/>
                <a:ext cx="20" cy="8"/>
              </a:xfrm>
              <a:custGeom>
                <a:avLst/>
                <a:gdLst>
                  <a:gd name="T0" fmla="*/ 62 w 78"/>
                  <a:gd name="T1" fmla="*/ 0 h 31"/>
                  <a:gd name="T2" fmla="*/ 0 w 78"/>
                  <a:gd name="T3" fmla="*/ 12 h 31"/>
                  <a:gd name="T4" fmla="*/ 19 w 78"/>
                  <a:gd name="T5" fmla="*/ 31 h 31"/>
                  <a:gd name="T6" fmla="*/ 78 w 78"/>
                  <a:gd name="T7" fmla="*/ 21 h 31"/>
                  <a:gd name="T8" fmla="*/ 62 w 78"/>
                  <a:gd name="T9" fmla="*/ 0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" h="31">
                    <a:moveTo>
                      <a:pt x="62" y="0"/>
                    </a:moveTo>
                    <a:lnTo>
                      <a:pt x="0" y="12"/>
                    </a:lnTo>
                    <a:lnTo>
                      <a:pt x="19" y="31"/>
                    </a:lnTo>
                    <a:lnTo>
                      <a:pt x="78" y="21"/>
                    </a:lnTo>
                    <a:lnTo>
                      <a:pt x="62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6" name="Freeform 352">
                <a:extLst>
                  <a:ext uri="{FF2B5EF4-FFF2-40B4-BE49-F238E27FC236}">
                    <a16:creationId xmlns:a16="http://schemas.microsoft.com/office/drawing/2014/main" id="{78475763-82A9-46D7-BA5F-5CBE694229B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4" y="465"/>
                <a:ext cx="23" cy="3"/>
              </a:xfrm>
              <a:custGeom>
                <a:avLst/>
                <a:gdLst>
                  <a:gd name="T0" fmla="*/ 71 w 94"/>
                  <a:gd name="T1" fmla="*/ 13 h 13"/>
                  <a:gd name="T2" fmla="*/ 94 w 94"/>
                  <a:gd name="T3" fmla="*/ 3 h 13"/>
                  <a:gd name="T4" fmla="*/ 34 w 94"/>
                  <a:gd name="T5" fmla="*/ 0 h 13"/>
                  <a:gd name="T6" fmla="*/ 0 w 94"/>
                  <a:gd name="T7" fmla="*/ 9 h 13"/>
                  <a:gd name="T8" fmla="*/ 71 w 94"/>
                  <a:gd name="T9" fmla="*/ 13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4" h="13">
                    <a:moveTo>
                      <a:pt x="71" y="13"/>
                    </a:moveTo>
                    <a:lnTo>
                      <a:pt x="94" y="3"/>
                    </a:lnTo>
                    <a:lnTo>
                      <a:pt x="34" y="0"/>
                    </a:lnTo>
                    <a:lnTo>
                      <a:pt x="0" y="9"/>
                    </a:lnTo>
                    <a:lnTo>
                      <a:pt x="71" y="1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7" name="Freeform 353">
                <a:extLst>
                  <a:ext uri="{FF2B5EF4-FFF2-40B4-BE49-F238E27FC236}">
                    <a16:creationId xmlns:a16="http://schemas.microsoft.com/office/drawing/2014/main" id="{C662CA98-841A-47A4-A4BB-1D101D97B0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4" y="494"/>
                <a:ext cx="24" cy="9"/>
              </a:xfrm>
              <a:custGeom>
                <a:avLst/>
                <a:gdLst>
                  <a:gd name="T0" fmla="*/ 0 w 96"/>
                  <a:gd name="T1" fmla="*/ 29 h 35"/>
                  <a:gd name="T2" fmla="*/ 31 w 96"/>
                  <a:gd name="T3" fmla="*/ 35 h 35"/>
                  <a:gd name="T4" fmla="*/ 90 w 96"/>
                  <a:gd name="T5" fmla="*/ 22 h 35"/>
                  <a:gd name="T6" fmla="*/ 96 w 96"/>
                  <a:gd name="T7" fmla="*/ 6 h 35"/>
                  <a:gd name="T8" fmla="*/ 84 w 96"/>
                  <a:gd name="T9" fmla="*/ 0 h 35"/>
                  <a:gd name="T10" fmla="*/ 41 w 96"/>
                  <a:gd name="T11" fmla="*/ 9 h 35"/>
                  <a:gd name="T12" fmla="*/ 0 w 96"/>
                  <a:gd name="T13" fmla="*/ 29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96" h="35">
                    <a:moveTo>
                      <a:pt x="0" y="29"/>
                    </a:moveTo>
                    <a:lnTo>
                      <a:pt x="31" y="35"/>
                    </a:lnTo>
                    <a:lnTo>
                      <a:pt x="90" y="22"/>
                    </a:lnTo>
                    <a:lnTo>
                      <a:pt x="96" y="6"/>
                    </a:lnTo>
                    <a:lnTo>
                      <a:pt x="84" y="0"/>
                    </a:lnTo>
                    <a:lnTo>
                      <a:pt x="41" y="9"/>
                    </a:lnTo>
                    <a:lnTo>
                      <a:pt x="0" y="2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8" name="Freeform 354">
                <a:extLst>
                  <a:ext uri="{FF2B5EF4-FFF2-40B4-BE49-F238E27FC236}">
                    <a16:creationId xmlns:a16="http://schemas.microsoft.com/office/drawing/2014/main" id="{CDCB0E4D-DF52-45E1-991B-8DAF5396EA5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65" y="447"/>
                <a:ext cx="17" cy="13"/>
              </a:xfrm>
              <a:custGeom>
                <a:avLst/>
                <a:gdLst>
                  <a:gd name="T0" fmla="*/ 44 w 68"/>
                  <a:gd name="T1" fmla="*/ 0 h 54"/>
                  <a:gd name="T2" fmla="*/ 15 w 68"/>
                  <a:gd name="T3" fmla="*/ 3 h 54"/>
                  <a:gd name="T4" fmla="*/ 0 w 68"/>
                  <a:gd name="T5" fmla="*/ 35 h 54"/>
                  <a:gd name="T6" fmla="*/ 3 w 68"/>
                  <a:gd name="T7" fmla="*/ 45 h 54"/>
                  <a:gd name="T8" fmla="*/ 25 w 68"/>
                  <a:gd name="T9" fmla="*/ 54 h 54"/>
                  <a:gd name="T10" fmla="*/ 68 w 68"/>
                  <a:gd name="T11" fmla="*/ 41 h 54"/>
                  <a:gd name="T12" fmla="*/ 47 w 68"/>
                  <a:gd name="T13" fmla="*/ 29 h 54"/>
                  <a:gd name="T14" fmla="*/ 60 w 68"/>
                  <a:gd name="T15" fmla="*/ 19 h 54"/>
                  <a:gd name="T16" fmla="*/ 44 w 68"/>
                  <a:gd name="T17" fmla="*/ 0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8" h="54">
                    <a:moveTo>
                      <a:pt x="44" y="0"/>
                    </a:moveTo>
                    <a:lnTo>
                      <a:pt x="15" y="3"/>
                    </a:lnTo>
                    <a:lnTo>
                      <a:pt x="0" y="35"/>
                    </a:lnTo>
                    <a:lnTo>
                      <a:pt x="3" y="45"/>
                    </a:lnTo>
                    <a:lnTo>
                      <a:pt x="25" y="54"/>
                    </a:lnTo>
                    <a:lnTo>
                      <a:pt x="68" y="41"/>
                    </a:lnTo>
                    <a:lnTo>
                      <a:pt x="47" y="29"/>
                    </a:lnTo>
                    <a:lnTo>
                      <a:pt x="60" y="19"/>
                    </a:lnTo>
                    <a:lnTo>
                      <a:pt x="44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19" name="Freeform 355">
                <a:extLst>
                  <a:ext uri="{FF2B5EF4-FFF2-40B4-BE49-F238E27FC236}">
                    <a16:creationId xmlns:a16="http://schemas.microsoft.com/office/drawing/2014/main" id="{1A454DD5-0A9D-4FCF-98D7-DC837D1258D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48" y="476"/>
                <a:ext cx="34" cy="6"/>
              </a:xfrm>
              <a:custGeom>
                <a:avLst/>
                <a:gdLst>
                  <a:gd name="T0" fmla="*/ 100 w 135"/>
                  <a:gd name="T1" fmla="*/ 19 h 21"/>
                  <a:gd name="T2" fmla="*/ 135 w 135"/>
                  <a:gd name="T3" fmla="*/ 0 h 21"/>
                  <a:gd name="T4" fmla="*/ 25 w 135"/>
                  <a:gd name="T5" fmla="*/ 6 h 21"/>
                  <a:gd name="T6" fmla="*/ 0 w 135"/>
                  <a:gd name="T7" fmla="*/ 19 h 21"/>
                  <a:gd name="T8" fmla="*/ 28 w 135"/>
                  <a:gd name="T9" fmla="*/ 21 h 21"/>
                  <a:gd name="T10" fmla="*/ 100 w 135"/>
                  <a:gd name="T11" fmla="*/ 19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35" h="21">
                    <a:moveTo>
                      <a:pt x="100" y="19"/>
                    </a:moveTo>
                    <a:lnTo>
                      <a:pt x="135" y="0"/>
                    </a:lnTo>
                    <a:lnTo>
                      <a:pt x="25" y="6"/>
                    </a:lnTo>
                    <a:lnTo>
                      <a:pt x="0" y="19"/>
                    </a:lnTo>
                    <a:lnTo>
                      <a:pt x="28" y="21"/>
                    </a:lnTo>
                    <a:lnTo>
                      <a:pt x="100" y="1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0" name="Freeform 356">
                <a:extLst>
                  <a:ext uri="{FF2B5EF4-FFF2-40B4-BE49-F238E27FC236}">
                    <a16:creationId xmlns:a16="http://schemas.microsoft.com/office/drawing/2014/main" id="{03E5F341-9D01-4C32-BCEA-07FCF952D6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55" y="469"/>
                <a:ext cx="25" cy="7"/>
              </a:xfrm>
              <a:custGeom>
                <a:avLst/>
                <a:gdLst>
                  <a:gd name="T0" fmla="*/ 101 w 101"/>
                  <a:gd name="T1" fmla="*/ 19 h 31"/>
                  <a:gd name="T2" fmla="*/ 56 w 101"/>
                  <a:gd name="T3" fmla="*/ 0 h 31"/>
                  <a:gd name="T4" fmla="*/ 13 w 101"/>
                  <a:gd name="T5" fmla="*/ 7 h 31"/>
                  <a:gd name="T6" fmla="*/ 0 w 101"/>
                  <a:gd name="T7" fmla="*/ 28 h 31"/>
                  <a:gd name="T8" fmla="*/ 54 w 101"/>
                  <a:gd name="T9" fmla="*/ 31 h 31"/>
                  <a:gd name="T10" fmla="*/ 101 w 101"/>
                  <a:gd name="T11" fmla="*/ 19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01" h="31">
                    <a:moveTo>
                      <a:pt x="101" y="19"/>
                    </a:moveTo>
                    <a:lnTo>
                      <a:pt x="56" y="0"/>
                    </a:lnTo>
                    <a:lnTo>
                      <a:pt x="13" y="7"/>
                    </a:lnTo>
                    <a:lnTo>
                      <a:pt x="0" y="28"/>
                    </a:lnTo>
                    <a:lnTo>
                      <a:pt x="54" y="31"/>
                    </a:lnTo>
                    <a:lnTo>
                      <a:pt x="101" y="1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1" name="Freeform 357">
                <a:extLst>
                  <a:ext uri="{FF2B5EF4-FFF2-40B4-BE49-F238E27FC236}">
                    <a16:creationId xmlns:a16="http://schemas.microsoft.com/office/drawing/2014/main" id="{8C9BEA7E-B9BA-4B14-A23E-5ADDC6118B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8" y="522"/>
                <a:ext cx="119" cy="62"/>
              </a:xfrm>
              <a:custGeom>
                <a:avLst/>
                <a:gdLst>
                  <a:gd name="T0" fmla="*/ 390 w 477"/>
                  <a:gd name="T1" fmla="*/ 6 h 246"/>
                  <a:gd name="T2" fmla="*/ 330 w 477"/>
                  <a:gd name="T3" fmla="*/ 18 h 246"/>
                  <a:gd name="T4" fmla="*/ 365 w 477"/>
                  <a:gd name="T5" fmla="*/ 21 h 246"/>
                  <a:gd name="T6" fmla="*/ 328 w 477"/>
                  <a:gd name="T7" fmla="*/ 37 h 246"/>
                  <a:gd name="T8" fmla="*/ 303 w 477"/>
                  <a:gd name="T9" fmla="*/ 18 h 246"/>
                  <a:gd name="T10" fmla="*/ 231 w 477"/>
                  <a:gd name="T11" fmla="*/ 25 h 246"/>
                  <a:gd name="T12" fmla="*/ 209 w 477"/>
                  <a:gd name="T13" fmla="*/ 34 h 246"/>
                  <a:gd name="T14" fmla="*/ 218 w 477"/>
                  <a:gd name="T15" fmla="*/ 59 h 246"/>
                  <a:gd name="T16" fmla="*/ 184 w 477"/>
                  <a:gd name="T17" fmla="*/ 43 h 246"/>
                  <a:gd name="T18" fmla="*/ 146 w 477"/>
                  <a:gd name="T19" fmla="*/ 53 h 246"/>
                  <a:gd name="T20" fmla="*/ 175 w 477"/>
                  <a:gd name="T21" fmla="*/ 72 h 246"/>
                  <a:gd name="T22" fmla="*/ 209 w 477"/>
                  <a:gd name="T23" fmla="*/ 72 h 246"/>
                  <a:gd name="T24" fmla="*/ 187 w 477"/>
                  <a:gd name="T25" fmla="*/ 90 h 246"/>
                  <a:gd name="T26" fmla="*/ 191 w 477"/>
                  <a:gd name="T27" fmla="*/ 106 h 246"/>
                  <a:gd name="T28" fmla="*/ 162 w 477"/>
                  <a:gd name="T29" fmla="*/ 115 h 246"/>
                  <a:gd name="T30" fmla="*/ 90 w 477"/>
                  <a:gd name="T31" fmla="*/ 119 h 246"/>
                  <a:gd name="T32" fmla="*/ 81 w 477"/>
                  <a:gd name="T33" fmla="*/ 90 h 246"/>
                  <a:gd name="T34" fmla="*/ 43 w 477"/>
                  <a:gd name="T35" fmla="*/ 93 h 246"/>
                  <a:gd name="T36" fmla="*/ 0 w 477"/>
                  <a:gd name="T37" fmla="*/ 119 h 246"/>
                  <a:gd name="T38" fmla="*/ 27 w 477"/>
                  <a:gd name="T39" fmla="*/ 140 h 246"/>
                  <a:gd name="T40" fmla="*/ 21 w 477"/>
                  <a:gd name="T41" fmla="*/ 156 h 246"/>
                  <a:gd name="T42" fmla="*/ 37 w 477"/>
                  <a:gd name="T43" fmla="*/ 162 h 246"/>
                  <a:gd name="T44" fmla="*/ 62 w 477"/>
                  <a:gd name="T45" fmla="*/ 152 h 246"/>
                  <a:gd name="T46" fmla="*/ 87 w 477"/>
                  <a:gd name="T47" fmla="*/ 166 h 246"/>
                  <a:gd name="T48" fmla="*/ 93 w 477"/>
                  <a:gd name="T49" fmla="*/ 193 h 246"/>
                  <a:gd name="T50" fmla="*/ 113 w 477"/>
                  <a:gd name="T51" fmla="*/ 203 h 246"/>
                  <a:gd name="T52" fmla="*/ 103 w 477"/>
                  <a:gd name="T53" fmla="*/ 240 h 246"/>
                  <a:gd name="T54" fmla="*/ 131 w 477"/>
                  <a:gd name="T55" fmla="*/ 246 h 246"/>
                  <a:gd name="T56" fmla="*/ 199 w 477"/>
                  <a:gd name="T57" fmla="*/ 225 h 246"/>
                  <a:gd name="T58" fmla="*/ 197 w 477"/>
                  <a:gd name="T59" fmla="*/ 205 h 246"/>
                  <a:gd name="T60" fmla="*/ 246 w 477"/>
                  <a:gd name="T61" fmla="*/ 215 h 246"/>
                  <a:gd name="T62" fmla="*/ 324 w 477"/>
                  <a:gd name="T63" fmla="*/ 199 h 246"/>
                  <a:gd name="T64" fmla="*/ 365 w 477"/>
                  <a:gd name="T65" fmla="*/ 158 h 246"/>
                  <a:gd name="T66" fmla="*/ 396 w 477"/>
                  <a:gd name="T67" fmla="*/ 146 h 246"/>
                  <a:gd name="T68" fmla="*/ 406 w 477"/>
                  <a:gd name="T69" fmla="*/ 120 h 246"/>
                  <a:gd name="T70" fmla="*/ 356 w 477"/>
                  <a:gd name="T71" fmla="*/ 131 h 246"/>
                  <a:gd name="T72" fmla="*/ 383 w 477"/>
                  <a:gd name="T73" fmla="*/ 100 h 246"/>
                  <a:gd name="T74" fmla="*/ 343 w 477"/>
                  <a:gd name="T75" fmla="*/ 93 h 246"/>
                  <a:gd name="T76" fmla="*/ 297 w 477"/>
                  <a:gd name="T77" fmla="*/ 109 h 246"/>
                  <a:gd name="T78" fmla="*/ 306 w 477"/>
                  <a:gd name="T79" fmla="*/ 93 h 246"/>
                  <a:gd name="T80" fmla="*/ 437 w 477"/>
                  <a:gd name="T81" fmla="*/ 55 h 246"/>
                  <a:gd name="T82" fmla="*/ 406 w 477"/>
                  <a:gd name="T83" fmla="*/ 55 h 246"/>
                  <a:gd name="T84" fmla="*/ 465 w 477"/>
                  <a:gd name="T85" fmla="*/ 41 h 246"/>
                  <a:gd name="T86" fmla="*/ 477 w 477"/>
                  <a:gd name="T87" fmla="*/ 31 h 246"/>
                  <a:gd name="T88" fmla="*/ 471 w 477"/>
                  <a:gd name="T89" fmla="*/ 21 h 246"/>
                  <a:gd name="T90" fmla="*/ 412 w 477"/>
                  <a:gd name="T91" fmla="*/ 21 h 246"/>
                  <a:gd name="T92" fmla="*/ 468 w 477"/>
                  <a:gd name="T93" fmla="*/ 0 h 246"/>
                  <a:gd name="T94" fmla="*/ 390 w 477"/>
                  <a:gd name="T95" fmla="*/ 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477" h="246">
                    <a:moveTo>
                      <a:pt x="390" y="6"/>
                    </a:moveTo>
                    <a:lnTo>
                      <a:pt x="330" y="18"/>
                    </a:lnTo>
                    <a:lnTo>
                      <a:pt x="365" y="21"/>
                    </a:lnTo>
                    <a:lnTo>
                      <a:pt x="328" y="37"/>
                    </a:lnTo>
                    <a:lnTo>
                      <a:pt x="303" y="18"/>
                    </a:lnTo>
                    <a:lnTo>
                      <a:pt x="231" y="25"/>
                    </a:lnTo>
                    <a:lnTo>
                      <a:pt x="209" y="34"/>
                    </a:lnTo>
                    <a:lnTo>
                      <a:pt x="218" y="59"/>
                    </a:lnTo>
                    <a:lnTo>
                      <a:pt x="184" y="43"/>
                    </a:lnTo>
                    <a:lnTo>
                      <a:pt x="146" y="53"/>
                    </a:lnTo>
                    <a:lnTo>
                      <a:pt x="175" y="72"/>
                    </a:lnTo>
                    <a:lnTo>
                      <a:pt x="209" y="72"/>
                    </a:lnTo>
                    <a:lnTo>
                      <a:pt x="187" y="90"/>
                    </a:lnTo>
                    <a:lnTo>
                      <a:pt x="191" y="106"/>
                    </a:lnTo>
                    <a:lnTo>
                      <a:pt x="162" y="115"/>
                    </a:lnTo>
                    <a:lnTo>
                      <a:pt x="90" y="119"/>
                    </a:lnTo>
                    <a:lnTo>
                      <a:pt x="81" y="90"/>
                    </a:lnTo>
                    <a:lnTo>
                      <a:pt x="43" y="93"/>
                    </a:lnTo>
                    <a:lnTo>
                      <a:pt x="0" y="119"/>
                    </a:lnTo>
                    <a:lnTo>
                      <a:pt x="27" y="140"/>
                    </a:lnTo>
                    <a:lnTo>
                      <a:pt x="21" y="156"/>
                    </a:lnTo>
                    <a:lnTo>
                      <a:pt x="37" y="162"/>
                    </a:lnTo>
                    <a:lnTo>
                      <a:pt x="62" y="152"/>
                    </a:lnTo>
                    <a:lnTo>
                      <a:pt x="87" y="166"/>
                    </a:lnTo>
                    <a:lnTo>
                      <a:pt x="93" y="193"/>
                    </a:lnTo>
                    <a:lnTo>
                      <a:pt x="113" y="203"/>
                    </a:lnTo>
                    <a:lnTo>
                      <a:pt x="103" y="240"/>
                    </a:lnTo>
                    <a:lnTo>
                      <a:pt x="131" y="246"/>
                    </a:lnTo>
                    <a:lnTo>
                      <a:pt x="199" y="225"/>
                    </a:lnTo>
                    <a:lnTo>
                      <a:pt x="197" y="205"/>
                    </a:lnTo>
                    <a:lnTo>
                      <a:pt x="246" y="215"/>
                    </a:lnTo>
                    <a:lnTo>
                      <a:pt x="324" y="199"/>
                    </a:lnTo>
                    <a:lnTo>
                      <a:pt x="365" y="158"/>
                    </a:lnTo>
                    <a:lnTo>
                      <a:pt x="396" y="146"/>
                    </a:lnTo>
                    <a:lnTo>
                      <a:pt x="406" y="120"/>
                    </a:lnTo>
                    <a:lnTo>
                      <a:pt x="356" y="131"/>
                    </a:lnTo>
                    <a:lnTo>
                      <a:pt x="383" y="100"/>
                    </a:lnTo>
                    <a:lnTo>
                      <a:pt x="343" y="93"/>
                    </a:lnTo>
                    <a:lnTo>
                      <a:pt x="297" y="109"/>
                    </a:lnTo>
                    <a:lnTo>
                      <a:pt x="306" y="93"/>
                    </a:lnTo>
                    <a:lnTo>
                      <a:pt x="437" y="55"/>
                    </a:lnTo>
                    <a:lnTo>
                      <a:pt x="406" y="55"/>
                    </a:lnTo>
                    <a:lnTo>
                      <a:pt x="465" y="41"/>
                    </a:lnTo>
                    <a:lnTo>
                      <a:pt x="477" y="31"/>
                    </a:lnTo>
                    <a:lnTo>
                      <a:pt x="471" y="21"/>
                    </a:lnTo>
                    <a:lnTo>
                      <a:pt x="412" y="21"/>
                    </a:lnTo>
                    <a:lnTo>
                      <a:pt x="468" y="0"/>
                    </a:lnTo>
                    <a:lnTo>
                      <a:pt x="390" y="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2" name="Freeform 358">
                <a:extLst>
                  <a:ext uri="{FF2B5EF4-FFF2-40B4-BE49-F238E27FC236}">
                    <a16:creationId xmlns:a16="http://schemas.microsoft.com/office/drawing/2014/main" id="{F2820F55-28D7-4FBB-8842-7F85BB1DDD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6" y="530"/>
                <a:ext cx="43" cy="19"/>
              </a:xfrm>
              <a:custGeom>
                <a:avLst/>
                <a:gdLst>
                  <a:gd name="T0" fmla="*/ 175 w 175"/>
                  <a:gd name="T1" fmla="*/ 16 h 75"/>
                  <a:gd name="T2" fmla="*/ 152 w 175"/>
                  <a:gd name="T3" fmla="*/ 0 h 75"/>
                  <a:gd name="T4" fmla="*/ 50 w 175"/>
                  <a:gd name="T5" fmla="*/ 3 h 75"/>
                  <a:gd name="T6" fmla="*/ 0 w 175"/>
                  <a:gd name="T7" fmla="*/ 22 h 75"/>
                  <a:gd name="T8" fmla="*/ 40 w 175"/>
                  <a:gd name="T9" fmla="*/ 41 h 75"/>
                  <a:gd name="T10" fmla="*/ 56 w 175"/>
                  <a:gd name="T11" fmla="*/ 75 h 75"/>
                  <a:gd name="T12" fmla="*/ 119 w 175"/>
                  <a:gd name="T13" fmla="*/ 49 h 75"/>
                  <a:gd name="T14" fmla="*/ 175 w 175"/>
                  <a:gd name="T15" fmla="*/ 16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75" h="75">
                    <a:moveTo>
                      <a:pt x="175" y="16"/>
                    </a:moveTo>
                    <a:lnTo>
                      <a:pt x="152" y="0"/>
                    </a:lnTo>
                    <a:lnTo>
                      <a:pt x="50" y="3"/>
                    </a:lnTo>
                    <a:lnTo>
                      <a:pt x="0" y="22"/>
                    </a:lnTo>
                    <a:lnTo>
                      <a:pt x="40" y="41"/>
                    </a:lnTo>
                    <a:lnTo>
                      <a:pt x="56" y="75"/>
                    </a:lnTo>
                    <a:lnTo>
                      <a:pt x="119" y="49"/>
                    </a:lnTo>
                    <a:lnTo>
                      <a:pt x="175" y="1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3" name="Freeform 359">
                <a:extLst>
                  <a:ext uri="{FF2B5EF4-FFF2-40B4-BE49-F238E27FC236}">
                    <a16:creationId xmlns:a16="http://schemas.microsoft.com/office/drawing/2014/main" id="{F030733F-BE24-458B-93E6-FCE8FBAF68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9" y="538"/>
                <a:ext cx="287" cy="110"/>
              </a:xfrm>
              <a:custGeom>
                <a:avLst/>
                <a:gdLst>
                  <a:gd name="T0" fmla="*/ 1108 w 1149"/>
                  <a:gd name="T1" fmla="*/ 38 h 440"/>
                  <a:gd name="T2" fmla="*/ 1046 w 1149"/>
                  <a:gd name="T3" fmla="*/ 10 h 440"/>
                  <a:gd name="T4" fmla="*/ 1015 w 1149"/>
                  <a:gd name="T5" fmla="*/ 6 h 440"/>
                  <a:gd name="T6" fmla="*/ 943 w 1149"/>
                  <a:gd name="T7" fmla="*/ 34 h 440"/>
                  <a:gd name="T8" fmla="*/ 893 w 1149"/>
                  <a:gd name="T9" fmla="*/ 131 h 440"/>
                  <a:gd name="T10" fmla="*/ 809 w 1149"/>
                  <a:gd name="T11" fmla="*/ 147 h 440"/>
                  <a:gd name="T12" fmla="*/ 868 w 1149"/>
                  <a:gd name="T13" fmla="*/ 71 h 440"/>
                  <a:gd name="T14" fmla="*/ 793 w 1149"/>
                  <a:gd name="T15" fmla="*/ 31 h 440"/>
                  <a:gd name="T16" fmla="*/ 772 w 1149"/>
                  <a:gd name="T17" fmla="*/ 47 h 440"/>
                  <a:gd name="T18" fmla="*/ 778 w 1149"/>
                  <a:gd name="T19" fmla="*/ 84 h 440"/>
                  <a:gd name="T20" fmla="*/ 624 w 1149"/>
                  <a:gd name="T21" fmla="*/ 104 h 440"/>
                  <a:gd name="T22" fmla="*/ 712 w 1149"/>
                  <a:gd name="T23" fmla="*/ 57 h 440"/>
                  <a:gd name="T24" fmla="*/ 563 w 1149"/>
                  <a:gd name="T25" fmla="*/ 53 h 440"/>
                  <a:gd name="T26" fmla="*/ 506 w 1149"/>
                  <a:gd name="T27" fmla="*/ 63 h 440"/>
                  <a:gd name="T28" fmla="*/ 577 w 1149"/>
                  <a:gd name="T29" fmla="*/ 6 h 440"/>
                  <a:gd name="T30" fmla="*/ 328 w 1149"/>
                  <a:gd name="T31" fmla="*/ 41 h 440"/>
                  <a:gd name="T32" fmla="*/ 188 w 1149"/>
                  <a:gd name="T33" fmla="*/ 88 h 440"/>
                  <a:gd name="T34" fmla="*/ 103 w 1149"/>
                  <a:gd name="T35" fmla="*/ 128 h 440"/>
                  <a:gd name="T36" fmla="*/ 168 w 1149"/>
                  <a:gd name="T37" fmla="*/ 149 h 440"/>
                  <a:gd name="T38" fmla="*/ 160 w 1149"/>
                  <a:gd name="T39" fmla="*/ 175 h 440"/>
                  <a:gd name="T40" fmla="*/ 266 w 1149"/>
                  <a:gd name="T41" fmla="*/ 178 h 440"/>
                  <a:gd name="T42" fmla="*/ 50 w 1149"/>
                  <a:gd name="T43" fmla="*/ 209 h 440"/>
                  <a:gd name="T44" fmla="*/ 150 w 1149"/>
                  <a:gd name="T45" fmla="*/ 241 h 440"/>
                  <a:gd name="T46" fmla="*/ 322 w 1149"/>
                  <a:gd name="T47" fmla="*/ 235 h 440"/>
                  <a:gd name="T48" fmla="*/ 422 w 1149"/>
                  <a:gd name="T49" fmla="*/ 253 h 440"/>
                  <a:gd name="T50" fmla="*/ 365 w 1149"/>
                  <a:gd name="T51" fmla="*/ 281 h 440"/>
                  <a:gd name="T52" fmla="*/ 50 w 1149"/>
                  <a:gd name="T53" fmla="*/ 288 h 440"/>
                  <a:gd name="T54" fmla="*/ 0 w 1149"/>
                  <a:gd name="T55" fmla="*/ 322 h 440"/>
                  <a:gd name="T56" fmla="*/ 10 w 1149"/>
                  <a:gd name="T57" fmla="*/ 346 h 440"/>
                  <a:gd name="T58" fmla="*/ 150 w 1149"/>
                  <a:gd name="T59" fmla="*/ 362 h 440"/>
                  <a:gd name="T60" fmla="*/ 150 w 1149"/>
                  <a:gd name="T61" fmla="*/ 406 h 440"/>
                  <a:gd name="T62" fmla="*/ 291 w 1149"/>
                  <a:gd name="T63" fmla="*/ 434 h 440"/>
                  <a:gd name="T64" fmla="*/ 359 w 1149"/>
                  <a:gd name="T65" fmla="*/ 428 h 440"/>
                  <a:gd name="T66" fmla="*/ 522 w 1149"/>
                  <a:gd name="T67" fmla="*/ 393 h 440"/>
                  <a:gd name="T68" fmla="*/ 608 w 1149"/>
                  <a:gd name="T69" fmla="*/ 387 h 440"/>
                  <a:gd name="T70" fmla="*/ 718 w 1149"/>
                  <a:gd name="T71" fmla="*/ 354 h 440"/>
                  <a:gd name="T72" fmla="*/ 784 w 1149"/>
                  <a:gd name="T73" fmla="*/ 385 h 440"/>
                  <a:gd name="T74" fmla="*/ 786 w 1149"/>
                  <a:gd name="T75" fmla="*/ 403 h 440"/>
                  <a:gd name="T76" fmla="*/ 862 w 1149"/>
                  <a:gd name="T77" fmla="*/ 409 h 440"/>
                  <a:gd name="T78" fmla="*/ 1011 w 1149"/>
                  <a:gd name="T79" fmla="*/ 375 h 440"/>
                  <a:gd name="T80" fmla="*/ 1018 w 1149"/>
                  <a:gd name="T81" fmla="*/ 346 h 440"/>
                  <a:gd name="T82" fmla="*/ 930 w 1149"/>
                  <a:gd name="T83" fmla="*/ 334 h 440"/>
                  <a:gd name="T84" fmla="*/ 999 w 1149"/>
                  <a:gd name="T85" fmla="*/ 325 h 440"/>
                  <a:gd name="T86" fmla="*/ 1058 w 1149"/>
                  <a:gd name="T87" fmla="*/ 325 h 440"/>
                  <a:gd name="T88" fmla="*/ 1087 w 1149"/>
                  <a:gd name="T89" fmla="*/ 328 h 440"/>
                  <a:gd name="T90" fmla="*/ 1130 w 1149"/>
                  <a:gd name="T91" fmla="*/ 315 h 440"/>
                  <a:gd name="T92" fmla="*/ 1112 w 1149"/>
                  <a:gd name="T93" fmla="*/ 281 h 440"/>
                  <a:gd name="T94" fmla="*/ 1058 w 1149"/>
                  <a:gd name="T95" fmla="*/ 237 h 440"/>
                  <a:gd name="T96" fmla="*/ 1003 w 1149"/>
                  <a:gd name="T97" fmla="*/ 231 h 440"/>
                  <a:gd name="T98" fmla="*/ 1024 w 1149"/>
                  <a:gd name="T99" fmla="*/ 178 h 440"/>
                  <a:gd name="T100" fmla="*/ 1046 w 1149"/>
                  <a:gd name="T101" fmla="*/ 166 h 440"/>
                  <a:gd name="T102" fmla="*/ 1058 w 1149"/>
                  <a:gd name="T103" fmla="*/ 116 h 4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1149" h="440">
                    <a:moveTo>
                      <a:pt x="1093" y="71"/>
                    </a:moveTo>
                    <a:lnTo>
                      <a:pt x="1108" y="38"/>
                    </a:lnTo>
                    <a:lnTo>
                      <a:pt x="1068" y="10"/>
                    </a:lnTo>
                    <a:lnTo>
                      <a:pt x="1046" y="10"/>
                    </a:lnTo>
                    <a:lnTo>
                      <a:pt x="1034" y="18"/>
                    </a:lnTo>
                    <a:lnTo>
                      <a:pt x="1015" y="6"/>
                    </a:lnTo>
                    <a:lnTo>
                      <a:pt x="987" y="3"/>
                    </a:lnTo>
                    <a:lnTo>
                      <a:pt x="943" y="34"/>
                    </a:lnTo>
                    <a:lnTo>
                      <a:pt x="893" y="94"/>
                    </a:lnTo>
                    <a:lnTo>
                      <a:pt x="893" y="131"/>
                    </a:lnTo>
                    <a:lnTo>
                      <a:pt x="825" y="156"/>
                    </a:lnTo>
                    <a:lnTo>
                      <a:pt x="809" y="147"/>
                    </a:lnTo>
                    <a:lnTo>
                      <a:pt x="843" y="90"/>
                    </a:lnTo>
                    <a:lnTo>
                      <a:pt x="868" y="71"/>
                    </a:lnTo>
                    <a:lnTo>
                      <a:pt x="827" y="44"/>
                    </a:lnTo>
                    <a:lnTo>
                      <a:pt x="793" y="31"/>
                    </a:lnTo>
                    <a:lnTo>
                      <a:pt x="772" y="34"/>
                    </a:lnTo>
                    <a:lnTo>
                      <a:pt x="772" y="47"/>
                    </a:lnTo>
                    <a:lnTo>
                      <a:pt x="786" y="58"/>
                    </a:lnTo>
                    <a:lnTo>
                      <a:pt x="778" y="84"/>
                    </a:lnTo>
                    <a:lnTo>
                      <a:pt x="743" y="71"/>
                    </a:lnTo>
                    <a:lnTo>
                      <a:pt x="624" y="104"/>
                    </a:lnTo>
                    <a:lnTo>
                      <a:pt x="694" y="71"/>
                    </a:lnTo>
                    <a:lnTo>
                      <a:pt x="712" y="57"/>
                    </a:lnTo>
                    <a:lnTo>
                      <a:pt x="622" y="31"/>
                    </a:lnTo>
                    <a:lnTo>
                      <a:pt x="563" y="53"/>
                    </a:lnTo>
                    <a:lnTo>
                      <a:pt x="559" y="63"/>
                    </a:lnTo>
                    <a:lnTo>
                      <a:pt x="506" y="63"/>
                    </a:lnTo>
                    <a:lnTo>
                      <a:pt x="575" y="22"/>
                    </a:lnTo>
                    <a:lnTo>
                      <a:pt x="577" y="6"/>
                    </a:lnTo>
                    <a:lnTo>
                      <a:pt x="559" y="0"/>
                    </a:lnTo>
                    <a:lnTo>
                      <a:pt x="328" y="41"/>
                    </a:lnTo>
                    <a:lnTo>
                      <a:pt x="203" y="78"/>
                    </a:lnTo>
                    <a:lnTo>
                      <a:pt x="188" y="88"/>
                    </a:lnTo>
                    <a:lnTo>
                      <a:pt x="209" y="90"/>
                    </a:lnTo>
                    <a:lnTo>
                      <a:pt x="103" y="128"/>
                    </a:lnTo>
                    <a:lnTo>
                      <a:pt x="72" y="153"/>
                    </a:lnTo>
                    <a:lnTo>
                      <a:pt x="168" y="149"/>
                    </a:lnTo>
                    <a:lnTo>
                      <a:pt x="100" y="172"/>
                    </a:lnTo>
                    <a:lnTo>
                      <a:pt x="160" y="175"/>
                    </a:lnTo>
                    <a:lnTo>
                      <a:pt x="291" y="159"/>
                    </a:lnTo>
                    <a:lnTo>
                      <a:pt x="266" y="178"/>
                    </a:lnTo>
                    <a:lnTo>
                      <a:pt x="103" y="196"/>
                    </a:lnTo>
                    <a:lnTo>
                      <a:pt x="50" y="209"/>
                    </a:lnTo>
                    <a:lnTo>
                      <a:pt x="66" y="244"/>
                    </a:lnTo>
                    <a:lnTo>
                      <a:pt x="150" y="241"/>
                    </a:lnTo>
                    <a:lnTo>
                      <a:pt x="166" y="247"/>
                    </a:lnTo>
                    <a:lnTo>
                      <a:pt x="322" y="235"/>
                    </a:lnTo>
                    <a:lnTo>
                      <a:pt x="378" y="250"/>
                    </a:lnTo>
                    <a:lnTo>
                      <a:pt x="422" y="253"/>
                    </a:lnTo>
                    <a:lnTo>
                      <a:pt x="450" y="268"/>
                    </a:lnTo>
                    <a:lnTo>
                      <a:pt x="365" y="281"/>
                    </a:lnTo>
                    <a:lnTo>
                      <a:pt x="224" y="273"/>
                    </a:lnTo>
                    <a:lnTo>
                      <a:pt x="50" y="288"/>
                    </a:lnTo>
                    <a:lnTo>
                      <a:pt x="12" y="300"/>
                    </a:lnTo>
                    <a:lnTo>
                      <a:pt x="0" y="322"/>
                    </a:lnTo>
                    <a:lnTo>
                      <a:pt x="16" y="331"/>
                    </a:lnTo>
                    <a:lnTo>
                      <a:pt x="10" y="346"/>
                    </a:lnTo>
                    <a:lnTo>
                      <a:pt x="41" y="362"/>
                    </a:lnTo>
                    <a:lnTo>
                      <a:pt x="150" y="362"/>
                    </a:lnTo>
                    <a:lnTo>
                      <a:pt x="188" y="372"/>
                    </a:lnTo>
                    <a:lnTo>
                      <a:pt x="150" y="406"/>
                    </a:lnTo>
                    <a:lnTo>
                      <a:pt x="147" y="440"/>
                    </a:lnTo>
                    <a:lnTo>
                      <a:pt x="291" y="434"/>
                    </a:lnTo>
                    <a:lnTo>
                      <a:pt x="328" y="426"/>
                    </a:lnTo>
                    <a:lnTo>
                      <a:pt x="359" y="428"/>
                    </a:lnTo>
                    <a:lnTo>
                      <a:pt x="506" y="403"/>
                    </a:lnTo>
                    <a:lnTo>
                      <a:pt x="522" y="393"/>
                    </a:lnTo>
                    <a:lnTo>
                      <a:pt x="559" y="397"/>
                    </a:lnTo>
                    <a:lnTo>
                      <a:pt x="608" y="387"/>
                    </a:lnTo>
                    <a:lnTo>
                      <a:pt x="708" y="344"/>
                    </a:lnTo>
                    <a:lnTo>
                      <a:pt x="718" y="354"/>
                    </a:lnTo>
                    <a:lnTo>
                      <a:pt x="690" y="372"/>
                    </a:lnTo>
                    <a:lnTo>
                      <a:pt x="784" y="385"/>
                    </a:lnTo>
                    <a:lnTo>
                      <a:pt x="753" y="400"/>
                    </a:lnTo>
                    <a:lnTo>
                      <a:pt x="786" y="403"/>
                    </a:lnTo>
                    <a:lnTo>
                      <a:pt x="815" y="397"/>
                    </a:lnTo>
                    <a:lnTo>
                      <a:pt x="862" y="409"/>
                    </a:lnTo>
                    <a:lnTo>
                      <a:pt x="989" y="391"/>
                    </a:lnTo>
                    <a:lnTo>
                      <a:pt x="1011" y="375"/>
                    </a:lnTo>
                    <a:lnTo>
                      <a:pt x="989" y="372"/>
                    </a:lnTo>
                    <a:lnTo>
                      <a:pt x="1018" y="346"/>
                    </a:lnTo>
                    <a:lnTo>
                      <a:pt x="956" y="356"/>
                    </a:lnTo>
                    <a:lnTo>
                      <a:pt x="930" y="334"/>
                    </a:lnTo>
                    <a:lnTo>
                      <a:pt x="971" y="340"/>
                    </a:lnTo>
                    <a:lnTo>
                      <a:pt x="999" y="325"/>
                    </a:lnTo>
                    <a:lnTo>
                      <a:pt x="1046" y="307"/>
                    </a:lnTo>
                    <a:lnTo>
                      <a:pt x="1058" y="325"/>
                    </a:lnTo>
                    <a:lnTo>
                      <a:pt x="1099" y="307"/>
                    </a:lnTo>
                    <a:lnTo>
                      <a:pt x="1087" y="328"/>
                    </a:lnTo>
                    <a:lnTo>
                      <a:pt x="1112" y="328"/>
                    </a:lnTo>
                    <a:lnTo>
                      <a:pt x="1130" y="315"/>
                    </a:lnTo>
                    <a:lnTo>
                      <a:pt x="1149" y="281"/>
                    </a:lnTo>
                    <a:lnTo>
                      <a:pt x="1112" y="281"/>
                    </a:lnTo>
                    <a:lnTo>
                      <a:pt x="1081" y="262"/>
                    </a:lnTo>
                    <a:lnTo>
                      <a:pt x="1058" y="237"/>
                    </a:lnTo>
                    <a:lnTo>
                      <a:pt x="1034" y="247"/>
                    </a:lnTo>
                    <a:lnTo>
                      <a:pt x="1003" y="231"/>
                    </a:lnTo>
                    <a:lnTo>
                      <a:pt x="993" y="200"/>
                    </a:lnTo>
                    <a:lnTo>
                      <a:pt x="1024" y="178"/>
                    </a:lnTo>
                    <a:lnTo>
                      <a:pt x="1040" y="178"/>
                    </a:lnTo>
                    <a:lnTo>
                      <a:pt x="1046" y="166"/>
                    </a:lnTo>
                    <a:lnTo>
                      <a:pt x="1055" y="159"/>
                    </a:lnTo>
                    <a:lnTo>
                      <a:pt x="1058" y="116"/>
                    </a:lnTo>
                    <a:lnTo>
                      <a:pt x="1093" y="7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4" name="Freeform 360">
                <a:extLst>
                  <a:ext uri="{FF2B5EF4-FFF2-40B4-BE49-F238E27FC236}">
                    <a16:creationId xmlns:a16="http://schemas.microsoft.com/office/drawing/2014/main" id="{FA8C898F-41E2-4730-A927-9DFBF8DE79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2" y="636"/>
                <a:ext cx="11" cy="5"/>
              </a:xfrm>
              <a:custGeom>
                <a:avLst/>
                <a:gdLst>
                  <a:gd name="T0" fmla="*/ 35 w 43"/>
                  <a:gd name="T1" fmla="*/ 18 h 22"/>
                  <a:gd name="T2" fmla="*/ 43 w 43"/>
                  <a:gd name="T3" fmla="*/ 0 h 22"/>
                  <a:gd name="T4" fmla="*/ 22 w 43"/>
                  <a:gd name="T5" fmla="*/ 0 h 22"/>
                  <a:gd name="T6" fmla="*/ 0 w 43"/>
                  <a:gd name="T7" fmla="*/ 22 h 22"/>
                  <a:gd name="T8" fmla="*/ 35 w 43"/>
                  <a:gd name="T9" fmla="*/ 18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22">
                    <a:moveTo>
                      <a:pt x="35" y="18"/>
                    </a:moveTo>
                    <a:lnTo>
                      <a:pt x="43" y="0"/>
                    </a:lnTo>
                    <a:lnTo>
                      <a:pt x="22" y="0"/>
                    </a:lnTo>
                    <a:lnTo>
                      <a:pt x="0" y="22"/>
                    </a:lnTo>
                    <a:lnTo>
                      <a:pt x="35" y="1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5" name="Freeform 361">
                <a:extLst>
                  <a:ext uri="{FF2B5EF4-FFF2-40B4-BE49-F238E27FC236}">
                    <a16:creationId xmlns:a16="http://schemas.microsoft.com/office/drawing/2014/main" id="{4295053D-BCFE-4263-8FF9-3958966A45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1" y="639"/>
                <a:ext cx="13" cy="6"/>
              </a:xfrm>
              <a:custGeom>
                <a:avLst/>
                <a:gdLst>
                  <a:gd name="T0" fmla="*/ 53 w 53"/>
                  <a:gd name="T1" fmla="*/ 7 h 22"/>
                  <a:gd name="T2" fmla="*/ 35 w 53"/>
                  <a:gd name="T3" fmla="*/ 0 h 22"/>
                  <a:gd name="T4" fmla="*/ 0 w 53"/>
                  <a:gd name="T5" fmla="*/ 13 h 22"/>
                  <a:gd name="T6" fmla="*/ 23 w 53"/>
                  <a:gd name="T7" fmla="*/ 22 h 22"/>
                  <a:gd name="T8" fmla="*/ 53 w 53"/>
                  <a:gd name="T9" fmla="*/ 7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22">
                    <a:moveTo>
                      <a:pt x="53" y="7"/>
                    </a:moveTo>
                    <a:lnTo>
                      <a:pt x="35" y="0"/>
                    </a:lnTo>
                    <a:lnTo>
                      <a:pt x="0" y="13"/>
                    </a:lnTo>
                    <a:lnTo>
                      <a:pt x="23" y="22"/>
                    </a:lnTo>
                    <a:lnTo>
                      <a:pt x="53" y="7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6" name="Freeform 362">
                <a:extLst>
                  <a:ext uri="{FF2B5EF4-FFF2-40B4-BE49-F238E27FC236}">
                    <a16:creationId xmlns:a16="http://schemas.microsoft.com/office/drawing/2014/main" id="{F8F41E2A-410A-4747-98EB-3925EF2971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78" y="937"/>
                <a:ext cx="33" cy="17"/>
              </a:xfrm>
              <a:custGeom>
                <a:avLst/>
                <a:gdLst>
                  <a:gd name="T0" fmla="*/ 0 w 134"/>
                  <a:gd name="T1" fmla="*/ 62 h 72"/>
                  <a:gd name="T2" fmla="*/ 57 w 134"/>
                  <a:gd name="T3" fmla="*/ 72 h 72"/>
                  <a:gd name="T4" fmla="*/ 94 w 134"/>
                  <a:gd name="T5" fmla="*/ 44 h 72"/>
                  <a:gd name="T6" fmla="*/ 118 w 134"/>
                  <a:gd name="T7" fmla="*/ 37 h 72"/>
                  <a:gd name="T8" fmla="*/ 134 w 134"/>
                  <a:gd name="T9" fmla="*/ 16 h 72"/>
                  <a:gd name="T10" fmla="*/ 106 w 134"/>
                  <a:gd name="T11" fmla="*/ 25 h 72"/>
                  <a:gd name="T12" fmla="*/ 96 w 134"/>
                  <a:gd name="T13" fmla="*/ 0 h 72"/>
                  <a:gd name="T14" fmla="*/ 63 w 134"/>
                  <a:gd name="T15" fmla="*/ 35 h 72"/>
                  <a:gd name="T16" fmla="*/ 0 w 134"/>
                  <a:gd name="T17" fmla="*/ 62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34" h="72">
                    <a:moveTo>
                      <a:pt x="0" y="62"/>
                    </a:moveTo>
                    <a:lnTo>
                      <a:pt x="57" y="72"/>
                    </a:lnTo>
                    <a:lnTo>
                      <a:pt x="94" y="44"/>
                    </a:lnTo>
                    <a:lnTo>
                      <a:pt x="118" y="37"/>
                    </a:lnTo>
                    <a:lnTo>
                      <a:pt x="134" y="16"/>
                    </a:lnTo>
                    <a:lnTo>
                      <a:pt x="106" y="25"/>
                    </a:lnTo>
                    <a:lnTo>
                      <a:pt x="96" y="0"/>
                    </a:lnTo>
                    <a:lnTo>
                      <a:pt x="63" y="35"/>
                    </a:lnTo>
                    <a:lnTo>
                      <a:pt x="0" y="6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7" name="Freeform 363">
                <a:extLst>
                  <a:ext uri="{FF2B5EF4-FFF2-40B4-BE49-F238E27FC236}">
                    <a16:creationId xmlns:a16="http://schemas.microsoft.com/office/drawing/2014/main" id="{70C3006C-0CEF-4248-920B-2AEE9E1C07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3" y="1023"/>
                <a:ext cx="25" cy="13"/>
              </a:xfrm>
              <a:custGeom>
                <a:avLst/>
                <a:gdLst>
                  <a:gd name="T0" fmla="*/ 90 w 100"/>
                  <a:gd name="T1" fmla="*/ 54 h 54"/>
                  <a:gd name="T2" fmla="*/ 100 w 100"/>
                  <a:gd name="T3" fmla="*/ 28 h 54"/>
                  <a:gd name="T4" fmla="*/ 88 w 100"/>
                  <a:gd name="T5" fmla="*/ 0 h 54"/>
                  <a:gd name="T6" fmla="*/ 24 w 100"/>
                  <a:gd name="T7" fmla="*/ 0 h 54"/>
                  <a:gd name="T8" fmla="*/ 0 w 100"/>
                  <a:gd name="T9" fmla="*/ 19 h 54"/>
                  <a:gd name="T10" fmla="*/ 90 w 100"/>
                  <a:gd name="T11" fmla="*/ 5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00" h="54">
                    <a:moveTo>
                      <a:pt x="90" y="54"/>
                    </a:moveTo>
                    <a:lnTo>
                      <a:pt x="100" y="28"/>
                    </a:lnTo>
                    <a:lnTo>
                      <a:pt x="88" y="0"/>
                    </a:lnTo>
                    <a:lnTo>
                      <a:pt x="24" y="0"/>
                    </a:lnTo>
                    <a:lnTo>
                      <a:pt x="0" y="19"/>
                    </a:lnTo>
                    <a:lnTo>
                      <a:pt x="90" y="5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8" name="Freeform 364">
                <a:extLst>
                  <a:ext uri="{FF2B5EF4-FFF2-40B4-BE49-F238E27FC236}">
                    <a16:creationId xmlns:a16="http://schemas.microsoft.com/office/drawing/2014/main" id="{49D697F2-6D85-45E7-90C2-02DE6645BB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8" y="1727"/>
                <a:ext cx="26" cy="9"/>
              </a:xfrm>
              <a:custGeom>
                <a:avLst/>
                <a:gdLst>
                  <a:gd name="T0" fmla="*/ 0 w 104"/>
                  <a:gd name="T1" fmla="*/ 13 h 34"/>
                  <a:gd name="T2" fmla="*/ 22 w 104"/>
                  <a:gd name="T3" fmla="*/ 34 h 34"/>
                  <a:gd name="T4" fmla="*/ 51 w 104"/>
                  <a:gd name="T5" fmla="*/ 26 h 34"/>
                  <a:gd name="T6" fmla="*/ 100 w 104"/>
                  <a:gd name="T7" fmla="*/ 19 h 34"/>
                  <a:gd name="T8" fmla="*/ 104 w 104"/>
                  <a:gd name="T9" fmla="*/ 6 h 34"/>
                  <a:gd name="T10" fmla="*/ 59 w 104"/>
                  <a:gd name="T11" fmla="*/ 13 h 34"/>
                  <a:gd name="T12" fmla="*/ 41 w 104"/>
                  <a:gd name="T13" fmla="*/ 0 h 34"/>
                  <a:gd name="T14" fmla="*/ 25 w 104"/>
                  <a:gd name="T15" fmla="*/ 25 h 34"/>
                  <a:gd name="T16" fmla="*/ 0 w 104"/>
                  <a:gd name="T17" fmla="*/ 13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04" h="34">
                    <a:moveTo>
                      <a:pt x="0" y="13"/>
                    </a:moveTo>
                    <a:lnTo>
                      <a:pt x="22" y="34"/>
                    </a:lnTo>
                    <a:lnTo>
                      <a:pt x="51" y="26"/>
                    </a:lnTo>
                    <a:lnTo>
                      <a:pt x="100" y="19"/>
                    </a:lnTo>
                    <a:lnTo>
                      <a:pt x="104" y="6"/>
                    </a:lnTo>
                    <a:lnTo>
                      <a:pt x="59" y="13"/>
                    </a:lnTo>
                    <a:lnTo>
                      <a:pt x="41" y="0"/>
                    </a:lnTo>
                    <a:lnTo>
                      <a:pt x="25" y="25"/>
                    </a:lnTo>
                    <a:lnTo>
                      <a:pt x="0" y="1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9" name="Freeform 365">
                <a:extLst>
                  <a:ext uri="{FF2B5EF4-FFF2-40B4-BE49-F238E27FC236}">
                    <a16:creationId xmlns:a16="http://schemas.microsoft.com/office/drawing/2014/main" id="{4A7AA6FD-12AC-43F4-93E2-3E2373AD6D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2" y="1734"/>
                <a:ext cx="11" cy="18"/>
              </a:xfrm>
              <a:custGeom>
                <a:avLst/>
                <a:gdLst>
                  <a:gd name="T0" fmla="*/ 43 w 43"/>
                  <a:gd name="T1" fmla="*/ 3 h 71"/>
                  <a:gd name="T2" fmla="*/ 36 w 43"/>
                  <a:gd name="T3" fmla="*/ 0 h 71"/>
                  <a:gd name="T4" fmla="*/ 21 w 43"/>
                  <a:gd name="T5" fmla="*/ 26 h 71"/>
                  <a:gd name="T6" fmla="*/ 18 w 43"/>
                  <a:gd name="T7" fmla="*/ 44 h 71"/>
                  <a:gd name="T8" fmla="*/ 0 w 43"/>
                  <a:gd name="T9" fmla="*/ 56 h 71"/>
                  <a:gd name="T10" fmla="*/ 15 w 43"/>
                  <a:gd name="T11" fmla="*/ 71 h 71"/>
                  <a:gd name="T12" fmla="*/ 27 w 43"/>
                  <a:gd name="T13" fmla="*/ 34 h 71"/>
                  <a:gd name="T14" fmla="*/ 43 w 43"/>
                  <a:gd name="T15" fmla="*/ 26 h 71"/>
                  <a:gd name="T16" fmla="*/ 43 w 43"/>
                  <a:gd name="T17" fmla="*/ 3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3" h="71">
                    <a:moveTo>
                      <a:pt x="43" y="3"/>
                    </a:moveTo>
                    <a:lnTo>
                      <a:pt x="36" y="0"/>
                    </a:lnTo>
                    <a:lnTo>
                      <a:pt x="21" y="26"/>
                    </a:lnTo>
                    <a:lnTo>
                      <a:pt x="18" y="44"/>
                    </a:lnTo>
                    <a:lnTo>
                      <a:pt x="0" y="56"/>
                    </a:lnTo>
                    <a:lnTo>
                      <a:pt x="15" y="71"/>
                    </a:lnTo>
                    <a:lnTo>
                      <a:pt x="27" y="34"/>
                    </a:lnTo>
                    <a:lnTo>
                      <a:pt x="43" y="26"/>
                    </a:lnTo>
                    <a:lnTo>
                      <a:pt x="43" y="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0" name="Freeform 366">
                <a:extLst>
                  <a:ext uri="{FF2B5EF4-FFF2-40B4-BE49-F238E27FC236}">
                    <a16:creationId xmlns:a16="http://schemas.microsoft.com/office/drawing/2014/main" id="{FB58B2D3-9929-4FD6-BB4C-54222A9C9E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0" y="1825"/>
                <a:ext cx="244" cy="91"/>
              </a:xfrm>
              <a:custGeom>
                <a:avLst/>
                <a:gdLst>
                  <a:gd name="T0" fmla="*/ 51 w 978"/>
                  <a:gd name="T1" fmla="*/ 101 h 367"/>
                  <a:gd name="T2" fmla="*/ 53 w 978"/>
                  <a:gd name="T3" fmla="*/ 128 h 367"/>
                  <a:gd name="T4" fmla="*/ 0 w 978"/>
                  <a:gd name="T5" fmla="*/ 140 h 367"/>
                  <a:gd name="T6" fmla="*/ 68 w 978"/>
                  <a:gd name="T7" fmla="*/ 153 h 367"/>
                  <a:gd name="T8" fmla="*/ 94 w 978"/>
                  <a:gd name="T9" fmla="*/ 107 h 367"/>
                  <a:gd name="T10" fmla="*/ 149 w 978"/>
                  <a:gd name="T11" fmla="*/ 109 h 367"/>
                  <a:gd name="T12" fmla="*/ 194 w 978"/>
                  <a:gd name="T13" fmla="*/ 63 h 367"/>
                  <a:gd name="T14" fmla="*/ 251 w 978"/>
                  <a:gd name="T15" fmla="*/ 53 h 367"/>
                  <a:gd name="T16" fmla="*/ 300 w 978"/>
                  <a:gd name="T17" fmla="*/ 62 h 367"/>
                  <a:gd name="T18" fmla="*/ 315 w 978"/>
                  <a:gd name="T19" fmla="*/ 78 h 367"/>
                  <a:gd name="T20" fmla="*/ 268 w 978"/>
                  <a:gd name="T21" fmla="*/ 94 h 367"/>
                  <a:gd name="T22" fmla="*/ 346 w 978"/>
                  <a:gd name="T23" fmla="*/ 115 h 367"/>
                  <a:gd name="T24" fmla="*/ 419 w 978"/>
                  <a:gd name="T25" fmla="*/ 123 h 367"/>
                  <a:gd name="T26" fmla="*/ 450 w 978"/>
                  <a:gd name="T27" fmla="*/ 156 h 367"/>
                  <a:gd name="T28" fmla="*/ 478 w 978"/>
                  <a:gd name="T29" fmla="*/ 162 h 367"/>
                  <a:gd name="T30" fmla="*/ 525 w 978"/>
                  <a:gd name="T31" fmla="*/ 183 h 367"/>
                  <a:gd name="T32" fmla="*/ 577 w 978"/>
                  <a:gd name="T33" fmla="*/ 175 h 367"/>
                  <a:gd name="T34" fmla="*/ 593 w 978"/>
                  <a:gd name="T35" fmla="*/ 242 h 367"/>
                  <a:gd name="T36" fmla="*/ 643 w 978"/>
                  <a:gd name="T37" fmla="*/ 273 h 367"/>
                  <a:gd name="T38" fmla="*/ 692 w 978"/>
                  <a:gd name="T39" fmla="*/ 268 h 367"/>
                  <a:gd name="T40" fmla="*/ 708 w 978"/>
                  <a:gd name="T41" fmla="*/ 307 h 367"/>
                  <a:gd name="T42" fmla="*/ 651 w 978"/>
                  <a:gd name="T43" fmla="*/ 338 h 367"/>
                  <a:gd name="T44" fmla="*/ 640 w 978"/>
                  <a:gd name="T45" fmla="*/ 367 h 367"/>
                  <a:gd name="T46" fmla="*/ 791 w 978"/>
                  <a:gd name="T47" fmla="*/ 352 h 367"/>
                  <a:gd name="T48" fmla="*/ 869 w 978"/>
                  <a:gd name="T49" fmla="*/ 361 h 367"/>
                  <a:gd name="T50" fmla="*/ 978 w 978"/>
                  <a:gd name="T51" fmla="*/ 321 h 367"/>
                  <a:gd name="T52" fmla="*/ 917 w 978"/>
                  <a:gd name="T53" fmla="*/ 273 h 367"/>
                  <a:gd name="T54" fmla="*/ 838 w 978"/>
                  <a:gd name="T55" fmla="*/ 268 h 367"/>
                  <a:gd name="T56" fmla="*/ 850 w 978"/>
                  <a:gd name="T57" fmla="*/ 231 h 367"/>
                  <a:gd name="T58" fmla="*/ 818 w 978"/>
                  <a:gd name="T59" fmla="*/ 229 h 367"/>
                  <a:gd name="T60" fmla="*/ 583 w 978"/>
                  <a:gd name="T61" fmla="*/ 93 h 367"/>
                  <a:gd name="T62" fmla="*/ 528 w 978"/>
                  <a:gd name="T63" fmla="*/ 87 h 367"/>
                  <a:gd name="T64" fmla="*/ 498 w 978"/>
                  <a:gd name="T65" fmla="*/ 45 h 367"/>
                  <a:gd name="T66" fmla="*/ 423 w 978"/>
                  <a:gd name="T67" fmla="*/ 14 h 367"/>
                  <a:gd name="T68" fmla="*/ 299 w 978"/>
                  <a:gd name="T69" fmla="*/ 0 h 367"/>
                  <a:gd name="T70" fmla="*/ 189 w 978"/>
                  <a:gd name="T71" fmla="*/ 23 h 367"/>
                  <a:gd name="T72" fmla="*/ 88 w 978"/>
                  <a:gd name="T73" fmla="*/ 57 h 367"/>
                  <a:gd name="T74" fmla="*/ 51 w 978"/>
                  <a:gd name="T75" fmla="*/ 101 h 3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978" h="367">
                    <a:moveTo>
                      <a:pt x="51" y="101"/>
                    </a:moveTo>
                    <a:lnTo>
                      <a:pt x="53" y="128"/>
                    </a:lnTo>
                    <a:lnTo>
                      <a:pt x="0" y="140"/>
                    </a:lnTo>
                    <a:lnTo>
                      <a:pt x="68" y="153"/>
                    </a:lnTo>
                    <a:lnTo>
                      <a:pt x="94" y="107"/>
                    </a:lnTo>
                    <a:lnTo>
                      <a:pt x="149" y="109"/>
                    </a:lnTo>
                    <a:lnTo>
                      <a:pt x="194" y="63"/>
                    </a:lnTo>
                    <a:lnTo>
                      <a:pt x="251" y="53"/>
                    </a:lnTo>
                    <a:lnTo>
                      <a:pt x="300" y="62"/>
                    </a:lnTo>
                    <a:lnTo>
                      <a:pt x="315" y="78"/>
                    </a:lnTo>
                    <a:lnTo>
                      <a:pt x="268" y="94"/>
                    </a:lnTo>
                    <a:lnTo>
                      <a:pt x="346" y="115"/>
                    </a:lnTo>
                    <a:lnTo>
                      <a:pt x="419" y="123"/>
                    </a:lnTo>
                    <a:lnTo>
                      <a:pt x="450" y="156"/>
                    </a:lnTo>
                    <a:lnTo>
                      <a:pt x="478" y="162"/>
                    </a:lnTo>
                    <a:lnTo>
                      <a:pt x="525" y="183"/>
                    </a:lnTo>
                    <a:lnTo>
                      <a:pt x="577" y="175"/>
                    </a:lnTo>
                    <a:lnTo>
                      <a:pt x="593" y="242"/>
                    </a:lnTo>
                    <a:lnTo>
                      <a:pt x="643" y="273"/>
                    </a:lnTo>
                    <a:lnTo>
                      <a:pt x="692" y="268"/>
                    </a:lnTo>
                    <a:lnTo>
                      <a:pt x="708" y="307"/>
                    </a:lnTo>
                    <a:lnTo>
                      <a:pt x="651" y="338"/>
                    </a:lnTo>
                    <a:lnTo>
                      <a:pt x="640" y="367"/>
                    </a:lnTo>
                    <a:lnTo>
                      <a:pt x="791" y="352"/>
                    </a:lnTo>
                    <a:lnTo>
                      <a:pt x="869" y="361"/>
                    </a:lnTo>
                    <a:lnTo>
                      <a:pt x="978" y="321"/>
                    </a:lnTo>
                    <a:lnTo>
                      <a:pt x="917" y="273"/>
                    </a:lnTo>
                    <a:lnTo>
                      <a:pt x="838" y="268"/>
                    </a:lnTo>
                    <a:lnTo>
                      <a:pt x="850" y="231"/>
                    </a:lnTo>
                    <a:lnTo>
                      <a:pt x="818" y="229"/>
                    </a:lnTo>
                    <a:lnTo>
                      <a:pt x="583" y="93"/>
                    </a:lnTo>
                    <a:lnTo>
                      <a:pt x="528" y="87"/>
                    </a:lnTo>
                    <a:lnTo>
                      <a:pt x="498" y="45"/>
                    </a:lnTo>
                    <a:lnTo>
                      <a:pt x="423" y="14"/>
                    </a:lnTo>
                    <a:lnTo>
                      <a:pt x="299" y="0"/>
                    </a:lnTo>
                    <a:lnTo>
                      <a:pt x="189" y="23"/>
                    </a:lnTo>
                    <a:lnTo>
                      <a:pt x="88" y="57"/>
                    </a:lnTo>
                    <a:lnTo>
                      <a:pt x="51" y="10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1" name="Freeform 367">
                <a:extLst>
                  <a:ext uri="{FF2B5EF4-FFF2-40B4-BE49-F238E27FC236}">
                    <a16:creationId xmlns:a16="http://schemas.microsoft.com/office/drawing/2014/main" id="{B1F71A57-5859-4DEA-9E6D-CB42FD74CF0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9" y="1876"/>
                <a:ext cx="16" cy="11"/>
              </a:xfrm>
              <a:custGeom>
                <a:avLst/>
                <a:gdLst>
                  <a:gd name="T0" fmla="*/ 66 w 66"/>
                  <a:gd name="T1" fmla="*/ 0 h 45"/>
                  <a:gd name="T2" fmla="*/ 50 w 66"/>
                  <a:gd name="T3" fmla="*/ 16 h 45"/>
                  <a:gd name="T4" fmla="*/ 29 w 66"/>
                  <a:gd name="T5" fmla="*/ 10 h 45"/>
                  <a:gd name="T6" fmla="*/ 0 w 66"/>
                  <a:gd name="T7" fmla="*/ 23 h 45"/>
                  <a:gd name="T8" fmla="*/ 0 w 66"/>
                  <a:gd name="T9" fmla="*/ 45 h 45"/>
                  <a:gd name="T10" fmla="*/ 47 w 66"/>
                  <a:gd name="T11" fmla="*/ 39 h 45"/>
                  <a:gd name="T12" fmla="*/ 62 w 66"/>
                  <a:gd name="T13" fmla="*/ 16 h 45"/>
                  <a:gd name="T14" fmla="*/ 66 w 66"/>
                  <a:gd name="T15" fmla="*/ 0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66" h="45">
                    <a:moveTo>
                      <a:pt x="66" y="0"/>
                    </a:moveTo>
                    <a:lnTo>
                      <a:pt x="50" y="16"/>
                    </a:lnTo>
                    <a:lnTo>
                      <a:pt x="29" y="10"/>
                    </a:lnTo>
                    <a:lnTo>
                      <a:pt x="0" y="23"/>
                    </a:lnTo>
                    <a:lnTo>
                      <a:pt x="0" y="45"/>
                    </a:lnTo>
                    <a:lnTo>
                      <a:pt x="47" y="39"/>
                    </a:lnTo>
                    <a:lnTo>
                      <a:pt x="62" y="16"/>
                    </a:lnTo>
                    <a:lnTo>
                      <a:pt x="66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2" name="Freeform 368">
                <a:extLst>
                  <a:ext uri="{FF2B5EF4-FFF2-40B4-BE49-F238E27FC236}">
                    <a16:creationId xmlns:a16="http://schemas.microsoft.com/office/drawing/2014/main" id="{5F1AF2E8-22A9-49BA-A275-DCEB3162DE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0" y="1913"/>
                <a:ext cx="86" cy="63"/>
              </a:xfrm>
              <a:custGeom>
                <a:avLst/>
                <a:gdLst>
                  <a:gd name="T0" fmla="*/ 213 w 344"/>
                  <a:gd name="T1" fmla="*/ 35 h 254"/>
                  <a:gd name="T2" fmla="*/ 197 w 344"/>
                  <a:gd name="T3" fmla="*/ 29 h 254"/>
                  <a:gd name="T4" fmla="*/ 174 w 344"/>
                  <a:gd name="T5" fmla="*/ 32 h 254"/>
                  <a:gd name="T6" fmla="*/ 159 w 344"/>
                  <a:gd name="T7" fmla="*/ 16 h 254"/>
                  <a:gd name="T8" fmla="*/ 141 w 344"/>
                  <a:gd name="T9" fmla="*/ 20 h 254"/>
                  <a:gd name="T10" fmla="*/ 125 w 344"/>
                  <a:gd name="T11" fmla="*/ 4 h 254"/>
                  <a:gd name="T12" fmla="*/ 113 w 344"/>
                  <a:gd name="T13" fmla="*/ 0 h 254"/>
                  <a:gd name="T14" fmla="*/ 88 w 344"/>
                  <a:gd name="T15" fmla="*/ 14 h 254"/>
                  <a:gd name="T16" fmla="*/ 66 w 344"/>
                  <a:gd name="T17" fmla="*/ 4 h 254"/>
                  <a:gd name="T18" fmla="*/ 49 w 344"/>
                  <a:gd name="T19" fmla="*/ 4 h 254"/>
                  <a:gd name="T20" fmla="*/ 37 w 344"/>
                  <a:gd name="T21" fmla="*/ 26 h 254"/>
                  <a:gd name="T22" fmla="*/ 41 w 344"/>
                  <a:gd name="T23" fmla="*/ 51 h 254"/>
                  <a:gd name="T24" fmla="*/ 31 w 344"/>
                  <a:gd name="T25" fmla="*/ 67 h 254"/>
                  <a:gd name="T26" fmla="*/ 41 w 344"/>
                  <a:gd name="T27" fmla="*/ 82 h 254"/>
                  <a:gd name="T28" fmla="*/ 19 w 344"/>
                  <a:gd name="T29" fmla="*/ 107 h 254"/>
                  <a:gd name="T30" fmla="*/ 28 w 344"/>
                  <a:gd name="T31" fmla="*/ 129 h 254"/>
                  <a:gd name="T32" fmla="*/ 16 w 344"/>
                  <a:gd name="T33" fmla="*/ 145 h 254"/>
                  <a:gd name="T34" fmla="*/ 0 w 344"/>
                  <a:gd name="T35" fmla="*/ 145 h 254"/>
                  <a:gd name="T36" fmla="*/ 25 w 344"/>
                  <a:gd name="T37" fmla="*/ 176 h 254"/>
                  <a:gd name="T38" fmla="*/ 16 w 344"/>
                  <a:gd name="T39" fmla="*/ 207 h 254"/>
                  <a:gd name="T40" fmla="*/ 19 w 344"/>
                  <a:gd name="T41" fmla="*/ 235 h 254"/>
                  <a:gd name="T42" fmla="*/ 35 w 344"/>
                  <a:gd name="T43" fmla="*/ 238 h 254"/>
                  <a:gd name="T44" fmla="*/ 41 w 344"/>
                  <a:gd name="T45" fmla="*/ 254 h 254"/>
                  <a:gd name="T46" fmla="*/ 82 w 344"/>
                  <a:gd name="T47" fmla="*/ 194 h 254"/>
                  <a:gd name="T48" fmla="*/ 82 w 344"/>
                  <a:gd name="T49" fmla="*/ 178 h 254"/>
                  <a:gd name="T50" fmla="*/ 131 w 344"/>
                  <a:gd name="T51" fmla="*/ 166 h 254"/>
                  <a:gd name="T52" fmla="*/ 127 w 344"/>
                  <a:gd name="T53" fmla="*/ 188 h 254"/>
                  <a:gd name="T54" fmla="*/ 168 w 344"/>
                  <a:gd name="T55" fmla="*/ 185 h 254"/>
                  <a:gd name="T56" fmla="*/ 197 w 344"/>
                  <a:gd name="T57" fmla="*/ 160 h 254"/>
                  <a:gd name="T58" fmla="*/ 231 w 344"/>
                  <a:gd name="T59" fmla="*/ 166 h 254"/>
                  <a:gd name="T60" fmla="*/ 258 w 344"/>
                  <a:gd name="T61" fmla="*/ 163 h 254"/>
                  <a:gd name="T62" fmla="*/ 284 w 344"/>
                  <a:gd name="T63" fmla="*/ 166 h 254"/>
                  <a:gd name="T64" fmla="*/ 299 w 344"/>
                  <a:gd name="T65" fmla="*/ 198 h 254"/>
                  <a:gd name="T66" fmla="*/ 315 w 344"/>
                  <a:gd name="T67" fmla="*/ 198 h 254"/>
                  <a:gd name="T68" fmla="*/ 318 w 344"/>
                  <a:gd name="T69" fmla="*/ 170 h 254"/>
                  <a:gd name="T70" fmla="*/ 331 w 344"/>
                  <a:gd name="T71" fmla="*/ 172 h 254"/>
                  <a:gd name="T72" fmla="*/ 344 w 344"/>
                  <a:gd name="T73" fmla="*/ 145 h 254"/>
                  <a:gd name="T74" fmla="*/ 305 w 344"/>
                  <a:gd name="T75" fmla="*/ 104 h 254"/>
                  <a:gd name="T76" fmla="*/ 274 w 344"/>
                  <a:gd name="T77" fmla="*/ 98 h 254"/>
                  <a:gd name="T78" fmla="*/ 262 w 344"/>
                  <a:gd name="T79" fmla="*/ 100 h 254"/>
                  <a:gd name="T80" fmla="*/ 250 w 344"/>
                  <a:gd name="T81" fmla="*/ 92 h 254"/>
                  <a:gd name="T82" fmla="*/ 227 w 344"/>
                  <a:gd name="T83" fmla="*/ 92 h 254"/>
                  <a:gd name="T84" fmla="*/ 231 w 344"/>
                  <a:gd name="T85" fmla="*/ 79 h 254"/>
                  <a:gd name="T86" fmla="*/ 268 w 344"/>
                  <a:gd name="T87" fmla="*/ 82 h 254"/>
                  <a:gd name="T88" fmla="*/ 268 w 344"/>
                  <a:gd name="T89" fmla="*/ 63 h 254"/>
                  <a:gd name="T90" fmla="*/ 219 w 344"/>
                  <a:gd name="T91" fmla="*/ 69 h 254"/>
                  <a:gd name="T92" fmla="*/ 209 w 344"/>
                  <a:gd name="T93" fmla="*/ 57 h 254"/>
                  <a:gd name="T94" fmla="*/ 213 w 344"/>
                  <a:gd name="T95" fmla="*/ 35 h 2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344" h="254">
                    <a:moveTo>
                      <a:pt x="213" y="35"/>
                    </a:moveTo>
                    <a:lnTo>
                      <a:pt x="197" y="29"/>
                    </a:lnTo>
                    <a:lnTo>
                      <a:pt x="174" y="32"/>
                    </a:lnTo>
                    <a:lnTo>
                      <a:pt x="159" y="16"/>
                    </a:lnTo>
                    <a:lnTo>
                      <a:pt x="141" y="20"/>
                    </a:lnTo>
                    <a:lnTo>
                      <a:pt x="125" y="4"/>
                    </a:lnTo>
                    <a:lnTo>
                      <a:pt x="113" y="0"/>
                    </a:lnTo>
                    <a:lnTo>
                      <a:pt x="88" y="14"/>
                    </a:lnTo>
                    <a:lnTo>
                      <a:pt x="66" y="4"/>
                    </a:lnTo>
                    <a:lnTo>
                      <a:pt x="49" y="4"/>
                    </a:lnTo>
                    <a:lnTo>
                      <a:pt x="37" y="26"/>
                    </a:lnTo>
                    <a:lnTo>
                      <a:pt x="41" y="51"/>
                    </a:lnTo>
                    <a:lnTo>
                      <a:pt x="31" y="67"/>
                    </a:lnTo>
                    <a:lnTo>
                      <a:pt x="41" y="82"/>
                    </a:lnTo>
                    <a:lnTo>
                      <a:pt x="19" y="107"/>
                    </a:lnTo>
                    <a:lnTo>
                      <a:pt x="28" y="129"/>
                    </a:lnTo>
                    <a:lnTo>
                      <a:pt x="16" y="145"/>
                    </a:lnTo>
                    <a:lnTo>
                      <a:pt x="0" y="145"/>
                    </a:lnTo>
                    <a:lnTo>
                      <a:pt x="25" y="176"/>
                    </a:lnTo>
                    <a:lnTo>
                      <a:pt x="16" y="207"/>
                    </a:lnTo>
                    <a:lnTo>
                      <a:pt x="19" y="235"/>
                    </a:lnTo>
                    <a:lnTo>
                      <a:pt x="35" y="238"/>
                    </a:lnTo>
                    <a:lnTo>
                      <a:pt x="41" y="254"/>
                    </a:lnTo>
                    <a:lnTo>
                      <a:pt x="82" y="194"/>
                    </a:lnTo>
                    <a:lnTo>
                      <a:pt x="82" y="178"/>
                    </a:lnTo>
                    <a:lnTo>
                      <a:pt x="131" y="166"/>
                    </a:lnTo>
                    <a:lnTo>
                      <a:pt x="127" y="188"/>
                    </a:lnTo>
                    <a:lnTo>
                      <a:pt x="168" y="185"/>
                    </a:lnTo>
                    <a:lnTo>
                      <a:pt x="197" y="160"/>
                    </a:lnTo>
                    <a:lnTo>
                      <a:pt x="231" y="166"/>
                    </a:lnTo>
                    <a:lnTo>
                      <a:pt x="258" y="163"/>
                    </a:lnTo>
                    <a:lnTo>
                      <a:pt x="284" y="166"/>
                    </a:lnTo>
                    <a:lnTo>
                      <a:pt x="299" y="198"/>
                    </a:lnTo>
                    <a:lnTo>
                      <a:pt x="315" y="198"/>
                    </a:lnTo>
                    <a:lnTo>
                      <a:pt x="318" y="170"/>
                    </a:lnTo>
                    <a:lnTo>
                      <a:pt x="331" y="172"/>
                    </a:lnTo>
                    <a:lnTo>
                      <a:pt x="344" y="145"/>
                    </a:lnTo>
                    <a:lnTo>
                      <a:pt x="305" y="104"/>
                    </a:lnTo>
                    <a:lnTo>
                      <a:pt x="274" y="98"/>
                    </a:lnTo>
                    <a:lnTo>
                      <a:pt x="262" y="100"/>
                    </a:lnTo>
                    <a:lnTo>
                      <a:pt x="250" y="92"/>
                    </a:lnTo>
                    <a:lnTo>
                      <a:pt x="227" y="92"/>
                    </a:lnTo>
                    <a:lnTo>
                      <a:pt x="231" y="79"/>
                    </a:lnTo>
                    <a:lnTo>
                      <a:pt x="268" y="82"/>
                    </a:lnTo>
                    <a:lnTo>
                      <a:pt x="268" y="63"/>
                    </a:lnTo>
                    <a:lnTo>
                      <a:pt x="219" y="69"/>
                    </a:lnTo>
                    <a:lnTo>
                      <a:pt x="209" y="57"/>
                    </a:lnTo>
                    <a:lnTo>
                      <a:pt x="213" y="35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3" name="Freeform 369">
                <a:extLst>
                  <a:ext uri="{FF2B5EF4-FFF2-40B4-BE49-F238E27FC236}">
                    <a16:creationId xmlns:a16="http://schemas.microsoft.com/office/drawing/2014/main" id="{4566D6C0-4172-49F2-8C96-19442E1952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1" y="1913"/>
                <a:ext cx="69" cy="52"/>
              </a:xfrm>
              <a:custGeom>
                <a:avLst/>
                <a:gdLst>
                  <a:gd name="T0" fmla="*/ 278 w 278"/>
                  <a:gd name="T1" fmla="*/ 51 h 207"/>
                  <a:gd name="T2" fmla="*/ 274 w 278"/>
                  <a:gd name="T3" fmla="*/ 26 h 207"/>
                  <a:gd name="T4" fmla="*/ 249 w 278"/>
                  <a:gd name="T5" fmla="*/ 26 h 207"/>
                  <a:gd name="T6" fmla="*/ 231 w 278"/>
                  <a:gd name="T7" fmla="*/ 16 h 207"/>
                  <a:gd name="T8" fmla="*/ 221 w 278"/>
                  <a:gd name="T9" fmla="*/ 26 h 207"/>
                  <a:gd name="T10" fmla="*/ 190 w 278"/>
                  <a:gd name="T11" fmla="*/ 4 h 207"/>
                  <a:gd name="T12" fmla="*/ 143 w 278"/>
                  <a:gd name="T13" fmla="*/ 0 h 207"/>
                  <a:gd name="T14" fmla="*/ 124 w 278"/>
                  <a:gd name="T15" fmla="*/ 14 h 207"/>
                  <a:gd name="T16" fmla="*/ 112 w 278"/>
                  <a:gd name="T17" fmla="*/ 29 h 207"/>
                  <a:gd name="T18" fmla="*/ 121 w 278"/>
                  <a:gd name="T19" fmla="*/ 35 h 207"/>
                  <a:gd name="T20" fmla="*/ 155 w 278"/>
                  <a:gd name="T21" fmla="*/ 38 h 207"/>
                  <a:gd name="T22" fmla="*/ 174 w 278"/>
                  <a:gd name="T23" fmla="*/ 63 h 207"/>
                  <a:gd name="T24" fmla="*/ 165 w 278"/>
                  <a:gd name="T25" fmla="*/ 98 h 207"/>
                  <a:gd name="T26" fmla="*/ 188 w 278"/>
                  <a:gd name="T27" fmla="*/ 125 h 207"/>
                  <a:gd name="T28" fmla="*/ 206 w 278"/>
                  <a:gd name="T29" fmla="*/ 139 h 207"/>
                  <a:gd name="T30" fmla="*/ 202 w 278"/>
                  <a:gd name="T31" fmla="*/ 154 h 207"/>
                  <a:gd name="T32" fmla="*/ 180 w 278"/>
                  <a:gd name="T33" fmla="*/ 151 h 207"/>
                  <a:gd name="T34" fmla="*/ 165 w 278"/>
                  <a:gd name="T35" fmla="*/ 163 h 207"/>
                  <a:gd name="T36" fmla="*/ 94 w 278"/>
                  <a:gd name="T37" fmla="*/ 154 h 207"/>
                  <a:gd name="T38" fmla="*/ 69 w 278"/>
                  <a:gd name="T39" fmla="*/ 141 h 207"/>
                  <a:gd name="T40" fmla="*/ 24 w 278"/>
                  <a:gd name="T41" fmla="*/ 139 h 207"/>
                  <a:gd name="T42" fmla="*/ 10 w 278"/>
                  <a:gd name="T43" fmla="*/ 145 h 207"/>
                  <a:gd name="T44" fmla="*/ 0 w 278"/>
                  <a:gd name="T45" fmla="*/ 163 h 207"/>
                  <a:gd name="T46" fmla="*/ 12 w 278"/>
                  <a:gd name="T47" fmla="*/ 178 h 207"/>
                  <a:gd name="T48" fmla="*/ 28 w 278"/>
                  <a:gd name="T49" fmla="*/ 178 h 207"/>
                  <a:gd name="T50" fmla="*/ 55 w 278"/>
                  <a:gd name="T51" fmla="*/ 207 h 207"/>
                  <a:gd name="T52" fmla="*/ 71 w 278"/>
                  <a:gd name="T53" fmla="*/ 185 h 207"/>
                  <a:gd name="T54" fmla="*/ 100 w 278"/>
                  <a:gd name="T55" fmla="*/ 182 h 207"/>
                  <a:gd name="T56" fmla="*/ 153 w 278"/>
                  <a:gd name="T57" fmla="*/ 194 h 207"/>
                  <a:gd name="T58" fmla="*/ 180 w 278"/>
                  <a:gd name="T59" fmla="*/ 185 h 207"/>
                  <a:gd name="T60" fmla="*/ 225 w 278"/>
                  <a:gd name="T61" fmla="*/ 185 h 207"/>
                  <a:gd name="T62" fmla="*/ 253 w 278"/>
                  <a:gd name="T63" fmla="*/ 207 h 207"/>
                  <a:gd name="T64" fmla="*/ 262 w 278"/>
                  <a:gd name="T65" fmla="*/ 176 h 207"/>
                  <a:gd name="T66" fmla="*/ 237 w 278"/>
                  <a:gd name="T67" fmla="*/ 145 h 207"/>
                  <a:gd name="T68" fmla="*/ 253 w 278"/>
                  <a:gd name="T69" fmla="*/ 145 h 207"/>
                  <a:gd name="T70" fmla="*/ 265 w 278"/>
                  <a:gd name="T71" fmla="*/ 129 h 207"/>
                  <a:gd name="T72" fmla="*/ 256 w 278"/>
                  <a:gd name="T73" fmla="*/ 107 h 207"/>
                  <a:gd name="T74" fmla="*/ 278 w 278"/>
                  <a:gd name="T75" fmla="*/ 82 h 207"/>
                  <a:gd name="T76" fmla="*/ 268 w 278"/>
                  <a:gd name="T77" fmla="*/ 67 h 207"/>
                  <a:gd name="T78" fmla="*/ 278 w 278"/>
                  <a:gd name="T79" fmla="*/ 51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278" h="207">
                    <a:moveTo>
                      <a:pt x="278" y="51"/>
                    </a:moveTo>
                    <a:lnTo>
                      <a:pt x="274" y="26"/>
                    </a:lnTo>
                    <a:lnTo>
                      <a:pt x="249" y="26"/>
                    </a:lnTo>
                    <a:lnTo>
                      <a:pt x="231" y="16"/>
                    </a:lnTo>
                    <a:lnTo>
                      <a:pt x="221" y="26"/>
                    </a:lnTo>
                    <a:lnTo>
                      <a:pt x="190" y="4"/>
                    </a:lnTo>
                    <a:lnTo>
                      <a:pt x="143" y="0"/>
                    </a:lnTo>
                    <a:lnTo>
                      <a:pt x="124" y="14"/>
                    </a:lnTo>
                    <a:lnTo>
                      <a:pt x="112" y="29"/>
                    </a:lnTo>
                    <a:lnTo>
                      <a:pt x="121" y="35"/>
                    </a:lnTo>
                    <a:lnTo>
                      <a:pt x="155" y="38"/>
                    </a:lnTo>
                    <a:lnTo>
                      <a:pt x="174" y="63"/>
                    </a:lnTo>
                    <a:lnTo>
                      <a:pt x="165" y="98"/>
                    </a:lnTo>
                    <a:lnTo>
                      <a:pt x="188" y="125"/>
                    </a:lnTo>
                    <a:lnTo>
                      <a:pt x="206" y="139"/>
                    </a:lnTo>
                    <a:lnTo>
                      <a:pt x="202" y="154"/>
                    </a:lnTo>
                    <a:lnTo>
                      <a:pt x="180" y="151"/>
                    </a:lnTo>
                    <a:lnTo>
                      <a:pt x="165" y="163"/>
                    </a:lnTo>
                    <a:lnTo>
                      <a:pt x="94" y="154"/>
                    </a:lnTo>
                    <a:lnTo>
                      <a:pt x="69" y="141"/>
                    </a:lnTo>
                    <a:lnTo>
                      <a:pt x="24" y="139"/>
                    </a:lnTo>
                    <a:lnTo>
                      <a:pt x="10" y="145"/>
                    </a:lnTo>
                    <a:lnTo>
                      <a:pt x="0" y="163"/>
                    </a:lnTo>
                    <a:lnTo>
                      <a:pt x="12" y="178"/>
                    </a:lnTo>
                    <a:lnTo>
                      <a:pt x="28" y="178"/>
                    </a:lnTo>
                    <a:lnTo>
                      <a:pt x="55" y="207"/>
                    </a:lnTo>
                    <a:lnTo>
                      <a:pt x="71" y="185"/>
                    </a:lnTo>
                    <a:lnTo>
                      <a:pt x="100" y="182"/>
                    </a:lnTo>
                    <a:lnTo>
                      <a:pt x="153" y="194"/>
                    </a:lnTo>
                    <a:lnTo>
                      <a:pt x="180" y="185"/>
                    </a:lnTo>
                    <a:lnTo>
                      <a:pt x="225" y="185"/>
                    </a:lnTo>
                    <a:lnTo>
                      <a:pt x="253" y="207"/>
                    </a:lnTo>
                    <a:lnTo>
                      <a:pt x="262" y="176"/>
                    </a:lnTo>
                    <a:lnTo>
                      <a:pt x="237" y="145"/>
                    </a:lnTo>
                    <a:lnTo>
                      <a:pt x="253" y="145"/>
                    </a:lnTo>
                    <a:lnTo>
                      <a:pt x="265" y="129"/>
                    </a:lnTo>
                    <a:lnTo>
                      <a:pt x="256" y="107"/>
                    </a:lnTo>
                    <a:lnTo>
                      <a:pt x="278" y="82"/>
                    </a:lnTo>
                    <a:lnTo>
                      <a:pt x="268" y="67"/>
                    </a:lnTo>
                    <a:lnTo>
                      <a:pt x="278" y="51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4" name="Freeform 370">
                <a:extLst>
                  <a:ext uri="{FF2B5EF4-FFF2-40B4-BE49-F238E27FC236}">
                    <a16:creationId xmlns:a16="http://schemas.microsoft.com/office/drawing/2014/main" id="{2884C6EB-1356-4D99-A3CF-9249F94552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40" y="1951"/>
                <a:ext cx="39" cy="16"/>
              </a:xfrm>
              <a:custGeom>
                <a:avLst/>
                <a:gdLst>
                  <a:gd name="T0" fmla="*/ 19 w 156"/>
                  <a:gd name="T1" fmla="*/ 0 h 63"/>
                  <a:gd name="T2" fmla="*/ 0 w 156"/>
                  <a:gd name="T3" fmla="*/ 16 h 63"/>
                  <a:gd name="T4" fmla="*/ 9 w 156"/>
                  <a:gd name="T5" fmla="*/ 34 h 63"/>
                  <a:gd name="T6" fmla="*/ 3 w 156"/>
                  <a:gd name="T7" fmla="*/ 63 h 63"/>
                  <a:gd name="T8" fmla="*/ 121 w 156"/>
                  <a:gd name="T9" fmla="*/ 59 h 63"/>
                  <a:gd name="T10" fmla="*/ 156 w 156"/>
                  <a:gd name="T11" fmla="*/ 31 h 63"/>
                  <a:gd name="T12" fmla="*/ 156 w 156"/>
                  <a:gd name="T13" fmla="*/ 16 h 63"/>
                  <a:gd name="T14" fmla="*/ 131 w 156"/>
                  <a:gd name="T15" fmla="*/ 6 h 63"/>
                  <a:gd name="T16" fmla="*/ 19 w 156"/>
                  <a:gd name="T17" fmla="*/ 0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56" h="63">
                    <a:moveTo>
                      <a:pt x="19" y="0"/>
                    </a:moveTo>
                    <a:lnTo>
                      <a:pt x="0" y="16"/>
                    </a:lnTo>
                    <a:lnTo>
                      <a:pt x="9" y="34"/>
                    </a:lnTo>
                    <a:lnTo>
                      <a:pt x="3" y="63"/>
                    </a:lnTo>
                    <a:lnTo>
                      <a:pt x="121" y="59"/>
                    </a:lnTo>
                    <a:lnTo>
                      <a:pt x="156" y="31"/>
                    </a:lnTo>
                    <a:lnTo>
                      <a:pt x="156" y="16"/>
                    </a:lnTo>
                    <a:lnTo>
                      <a:pt x="131" y="6"/>
                    </a:lnTo>
                    <a:lnTo>
                      <a:pt x="19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5" name="Freeform 371">
                <a:extLst>
                  <a:ext uri="{FF2B5EF4-FFF2-40B4-BE49-F238E27FC236}">
                    <a16:creationId xmlns:a16="http://schemas.microsoft.com/office/drawing/2014/main" id="{EF7AD4A9-1BA7-407C-A449-3D344AE2D8F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4" y="1786"/>
                <a:ext cx="8" cy="13"/>
              </a:xfrm>
              <a:custGeom>
                <a:avLst/>
                <a:gdLst>
                  <a:gd name="T0" fmla="*/ 13 w 35"/>
                  <a:gd name="T1" fmla="*/ 0 h 53"/>
                  <a:gd name="T2" fmla="*/ 0 w 35"/>
                  <a:gd name="T3" fmla="*/ 0 h 53"/>
                  <a:gd name="T4" fmla="*/ 25 w 35"/>
                  <a:gd name="T5" fmla="*/ 47 h 53"/>
                  <a:gd name="T6" fmla="*/ 13 w 35"/>
                  <a:gd name="T7" fmla="*/ 53 h 53"/>
                  <a:gd name="T8" fmla="*/ 35 w 35"/>
                  <a:gd name="T9" fmla="*/ 53 h 53"/>
                  <a:gd name="T10" fmla="*/ 13 w 35"/>
                  <a:gd name="T11" fmla="*/ 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" h="53">
                    <a:moveTo>
                      <a:pt x="13" y="0"/>
                    </a:moveTo>
                    <a:lnTo>
                      <a:pt x="0" y="0"/>
                    </a:lnTo>
                    <a:lnTo>
                      <a:pt x="25" y="47"/>
                    </a:lnTo>
                    <a:lnTo>
                      <a:pt x="13" y="53"/>
                    </a:lnTo>
                    <a:lnTo>
                      <a:pt x="35" y="53"/>
                    </a:lnTo>
                    <a:lnTo>
                      <a:pt x="13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6" name="Freeform 372">
                <a:extLst>
                  <a:ext uri="{FF2B5EF4-FFF2-40B4-BE49-F238E27FC236}">
                    <a16:creationId xmlns:a16="http://schemas.microsoft.com/office/drawing/2014/main" id="{5E644B2E-5D64-4CD1-9AD2-8B170AE593D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1" y="1773"/>
                <a:ext cx="6" cy="13"/>
              </a:xfrm>
              <a:custGeom>
                <a:avLst/>
                <a:gdLst>
                  <a:gd name="T0" fmla="*/ 12 w 22"/>
                  <a:gd name="T1" fmla="*/ 53 h 53"/>
                  <a:gd name="T2" fmla="*/ 22 w 22"/>
                  <a:gd name="T3" fmla="*/ 0 h 53"/>
                  <a:gd name="T4" fmla="*/ 12 w 22"/>
                  <a:gd name="T5" fmla="*/ 29 h 53"/>
                  <a:gd name="T6" fmla="*/ 0 w 22"/>
                  <a:gd name="T7" fmla="*/ 35 h 53"/>
                  <a:gd name="T8" fmla="*/ 12 w 22"/>
                  <a:gd name="T9" fmla="*/ 53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" h="53">
                    <a:moveTo>
                      <a:pt x="12" y="53"/>
                    </a:moveTo>
                    <a:lnTo>
                      <a:pt x="22" y="0"/>
                    </a:lnTo>
                    <a:lnTo>
                      <a:pt x="12" y="29"/>
                    </a:lnTo>
                    <a:lnTo>
                      <a:pt x="0" y="35"/>
                    </a:lnTo>
                    <a:lnTo>
                      <a:pt x="12" y="5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7" name="Freeform 373">
                <a:extLst>
                  <a:ext uri="{FF2B5EF4-FFF2-40B4-BE49-F238E27FC236}">
                    <a16:creationId xmlns:a16="http://schemas.microsoft.com/office/drawing/2014/main" id="{96C31E36-E92F-4DE6-95DA-7130B30A29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4" y="1771"/>
                <a:ext cx="14" cy="25"/>
              </a:xfrm>
              <a:custGeom>
                <a:avLst/>
                <a:gdLst>
                  <a:gd name="T0" fmla="*/ 56 w 56"/>
                  <a:gd name="T1" fmla="*/ 53 h 100"/>
                  <a:gd name="T2" fmla="*/ 41 w 56"/>
                  <a:gd name="T3" fmla="*/ 22 h 100"/>
                  <a:gd name="T4" fmla="*/ 44 w 56"/>
                  <a:gd name="T5" fmla="*/ 6 h 100"/>
                  <a:gd name="T6" fmla="*/ 23 w 56"/>
                  <a:gd name="T7" fmla="*/ 0 h 100"/>
                  <a:gd name="T8" fmla="*/ 0 w 56"/>
                  <a:gd name="T9" fmla="*/ 65 h 100"/>
                  <a:gd name="T10" fmla="*/ 23 w 56"/>
                  <a:gd name="T11" fmla="*/ 100 h 100"/>
                  <a:gd name="T12" fmla="*/ 54 w 56"/>
                  <a:gd name="T13" fmla="*/ 78 h 100"/>
                  <a:gd name="T14" fmla="*/ 56 w 56"/>
                  <a:gd name="T15" fmla="*/ 53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6" h="100">
                    <a:moveTo>
                      <a:pt x="56" y="53"/>
                    </a:moveTo>
                    <a:lnTo>
                      <a:pt x="41" y="22"/>
                    </a:lnTo>
                    <a:lnTo>
                      <a:pt x="44" y="6"/>
                    </a:lnTo>
                    <a:lnTo>
                      <a:pt x="23" y="0"/>
                    </a:lnTo>
                    <a:lnTo>
                      <a:pt x="0" y="65"/>
                    </a:lnTo>
                    <a:lnTo>
                      <a:pt x="23" y="100"/>
                    </a:lnTo>
                    <a:lnTo>
                      <a:pt x="54" y="78"/>
                    </a:lnTo>
                    <a:lnTo>
                      <a:pt x="56" y="5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8" name="Freeform 374">
                <a:extLst>
                  <a:ext uri="{FF2B5EF4-FFF2-40B4-BE49-F238E27FC236}">
                    <a16:creationId xmlns:a16="http://schemas.microsoft.com/office/drawing/2014/main" id="{222372FF-6693-42F6-ABA3-F0677397E7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1" y="1795"/>
                <a:ext cx="9" cy="15"/>
              </a:xfrm>
              <a:custGeom>
                <a:avLst/>
                <a:gdLst>
                  <a:gd name="T0" fmla="*/ 0 w 37"/>
                  <a:gd name="T1" fmla="*/ 23 h 60"/>
                  <a:gd name="T2" fmla="*/ 8 w 37"/>
                  <a:gd name="T3" fmla="*/ 31 h 60"/>
                  <a:gd name="T4" fmla="*/ 8 w 37"/>
                  <a:gd name="T5" fmla="*/ 60 h 60"/>
                  <a:gd name="T6" fmla="*/ 31 w 37"/>
                  <a:gd name="T7" fmla="*/ 60 h 60"/>
                  <a:gd name="T8" fmla="*/ 37 w 37"/>
                  <a:gd name="T9" fmla="*/ 39 h 60"/>
                  <a:gd name="T10" fmla="*/ 33 w 37"/>
                  <a:gd name="T11" fmla="*/ 10 h 60"/>
                  <a:gd name="T12" fmla="*/ 27 w 37"/>
                  <a:gd name="T13" fmla="*/ 0 h 60"/>
                  <a:gd name="T14" fmla="*/ 0 w 37"/>
                  <a:gd name="T15" fmla="*/ 23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7" h="60">
                    <a:moveTo>
                      <a:pt x="0" y="23"/>
                    </a:moveTo>
                    <a:lnTo>
                      <a:pt x="8" y="31"/>
                    </a:lnTo>
                    <a:lnTo>
                      <a:pt x="8" y="60"/>
                    </a:lnTo>
                    <a:lnTo>
                      <a:pt x="31" y="60"/>
                    </a:lnTo>
                    <a:lnTo>
                      <a:pt x="37" y="39"/>
                    </a:lnTo>
                    <a:lnTo>
                      <a:pt x="33" y="10"/>
                    </a:lnTo>
                    <a:lnTo>
                      <a:pt x="27" y="0"/>
                    </a:lnTo>
                    <a:lnTo>
                      <a:pt x="0" y="2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9" name="Freeform 375">
                <a:extLst>
                  <a:ext uri="{FF2B5EF4-FFF2-40B4-BE49-F238E27FC236}">
                    <a16:creationId xmlns:a16="http://schemas.microsoft.com/office/drawing/2014/main" id="{3107625E-8090-43CB-9B13-F3605877A8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9" y="1835"/>
                <a:ext cx="12" cy="18"/>
              </a:xfrm>
              <a:custGeom>
                <a:avLst/>
                <a:gdLst>
                  <a:gd name="T0" fmla="*/ 0 w 47"/>
                  <a:gd name="T1" fmla="*/ 72 h 72"/>
                  <a:gd name="T2" fmla="*/ 31 w 47"/>
                  <a:gd name="T3" fmla="*/ 53 h 72"/>
                  <a:gd name="T4" fmla="*/ 47 w 47"/>
                  <a:gd name="T5" fmla="*/ 31 h 72"/>
                  <a:gd name="T6" fmla="*/ 47 w 47"/>
                  <a:gd name="T7" fmla="*/ 10 h 72"/>
                  <a:gd name="T8" fmla="*/ 4 w 47"/>
                  <a:gd name="T9" fmla="*/ 0 h 72"/>
                  <a:gd name="T10" fmla="*/ 7 w 47"/>
                  <a:gd name="T11" fmla="*/ 16 h 72"/>
                  <a:gd name="T12" fmla="*/ 41 w 47"/>
                  <a:gd name="T13" fmla="*/ 25 h 72"/>
                  <a:gd name="T14" fmla="*/ 0 w 47"/>
                  <a:gd name="T15" fmla="*/ 72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7" h="72">
                    <a:moveTo>
                      <a:pt x="0" y="72"/>
                    </a:moveTo>
                    <a:lnTo>
                      <a:pt x="31" y="53"/>
                    </a:lnTo>
                    <a:lnTo>
                      <a:pt x="47" y="31"/>
                    </a:lnTo>
                    <a:lnTo>
                      <a:pt x="47" y="10"/>
                    </a:lnTo>
                    <a:lnTo>
                      <a:pt x="4" y="0"/>
                    </a:lnTo>
                    <a:lnTo>
                      <a:pt x="7" y="16"/>
                    </a:lnTo>
                    <a:lnTo>
                      <a:pt x="41" y="25"/>
                    </a:lnTo>
                    <a:lnTo>
                      <a:pt x="0" y="7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0" name="Freeform 376">
                <a:extLst>
                  <a:ext uri="{FF2B5EF4-FFF2-40B4-BE49-F238E27FC236}">
                    <a16:creationId xmlns:a16="http://schemas.microsoft.com/office/drawing/2014/main" id="{C08F4A06-DF38-404B-9C0B-D3CB997D75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0" y="1951"/>
                <a:ext cx="49" cy="22"/>
              </a:xfrm>
              <a:custGeom>
                <a:avLst/>
                <a:gdLst>
                  <a:gd name="T0" fmla="*/ 9 w 199"/>
                  <a:gd name="T1" fmla="*/ 34 h 87"/>
                  <a:gd name="T2" fmla="*/ 27 w 199"/>
                  <a:gd name="T3" fmla="*/ 34 h 87"/>
                  <a:gd name="T4" fmla="*/ 53 w 199"/>
                  <a:gd name="T5" fmla="*/ 71 h 87"/>
                  <a:gd name="T6" fmla="*/ 84 w 199"/>
                  <a:gd name="T7" fmla="*/ 71 h 87"/>
                  <a:gd name="T8" fmla="*/ 103 w 199"/>
                  <a:gd name="T9" fmla="*/ 87 h 87"/>
                  <a:gd name="T10" fmla="*/ 109 w 199"/>
                  <a:gd name="T11" fmla="*/ 69 h 87"/>
                  <a:gd name="T12" fmla="*/ 127 w 199"/>
                  <a:gd name="T13" fmla="*/ 75 h 87"/>
                  <a:gd name="T14" fmla="*/ 137 w 199"/>
                  <a:gd name="T15" fmla="*/ 59 h 87"/>
                  <a:gd name="T16" fmla="*/ 162 w 199"/>
                  <a:gd name="T17" fmla="*/ 71 h 87"/>
                  <a:gd name="T18" fmla="*/ 199 w 199"/>
                  <a:gd name="T19" fmla="*/ 65 h 87"/>
                  <a:gd name="T20" fmla="*/ 187 w 199"/>
                  <a:gd name="T21" fmla="*/ 40 h 87"/>
                  <a:gd name="T22" fmla="*/ 146 w 199"/>
                  <a:gd name="T23" fmla="*/ 28 h 87"/>
                  <a:gd name="T24" fmla="*/ 137 w 199"/>
                  <a:gd name="T25" fmla="*/ 12 h 87"/>
                  <a:gd name="T26" fmla="*/ 49 w 199"/>
                  <a:gd name="T27" fmla="*/ 0 h 87"/>
                  <a:gd name="T28" fmla="*/ 37 w 199"/>
                  <a:gd name="T29" fmla="*/ 9 h 87"/>
                  <a:gd name="T30" fmla="*/ 15 w 199"/>
                  <a:gd name="T31" fmla="*/ 9 h 87"/>
                  <a:gd name="T32" fmla="*/ 0 w 199"/>
                  <a:gd name="T33" fmla="*/ 28 h 87"/>
                  <a:gd name="T34" fmla="*/ 9 w 199"/>
                  <a:gd name="T35" fmla="*/ 34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199" h="87">
                    <a:moveTo>
                      <a:pt x="9" y="34"/>
                    </a:moveTo>
                    <a:lnTo>
                      <a:pt x="27" y="34"/>
                    </a:lnTo>
                    <a:lnTo>
                      <a:pt x="53" y="71"/>
                    </a:lnTo>
                    <a:lnTo>
                      <a:pt x="84" y="71"/>
                    </a:lnTo>
                    <a:lnTo>
                      <a:pt x="103" y="87"/>
                    </a:lnTo>
                    <a:lnTo>
                      <a:pt x="109" y="69"/>
                    </a:lnTo>
                    <a:lnTo>
                      <a:pt x="127" y="75"/>
                    </a:lnTo>
                    <a:lnTo>
                      <a:pt x="137" y="59"/>
                    </a:lnTo>
                    <a:lnTo>
                      <a:pt x="162" y="71"/>
                    </a:lnTo>
                    <a:lnTo>
                      <a:pt x="199" y="65"/>
                    </a:lnTo>
                    <a:lnTo>
                      <a:pt x="187" y="40"/>
                    </a:lnTo>
                    <a:lnTo>
                      <a:pt x="146" y="28"/>
                    </a:lnTo>
                    <a:lnTo>
                      <a:pt x="137" y="12"/>
                    </a:lnTo>
                    <a:lnTo>
                      <a:pt x="49" y="0"/>
                    </a:lnTo>
                    <a:lnTo>
                      <a:pt x="37" y="9"/>
                    </a:lnTo>
                    <a:lnTo>
                      <a:pt x="15" y="9"/>
                    </a:lnTo>
                    <a:lnTo>
                      <a:pt x="0" y="28"/>
                    </a:lnTo>
                    <a:lnTo>
                      <a:pt x="9" y="34"/>
                    </a:lnTo>
                    <a:close/>
                  </a:path>
                </a:pathLst>
              </a:custGeom>
              <a:solidFill>
                <a:srgbClr val="F6F4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1" name="Freeform 377">
                <a:extLst>
                  <a:ext uri="{FF2B5EF4-FFF2-40B4-BE49-F238E27FC236}">
                    <a16:creationId xmlns:a16="http://schemas.microsoft.com/office/drawing/2014/main" id="{A72ACD2F-B371-41E9-B1FB-10D8C7A3A7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92" y="3904"/>
                <a:ext cx="50" cy="23"/>
              </a:xfrm>
              <a:custGeom>
                <a:avLst/>
                <a:gdLst>
                  <a:gd name="T0" fmla="*/ 125 w 203"/>
                  <a:gd name="T1" fmla="*/ 54 h 91"/>
                  <a:gd name="T2" fmla="*/ 181 w 203"/>
                  <a:gd name="T3" fmla="*/ 91 h 91"/>
                  <a:gd name="T4" fmla="*/ 203 w 203"/>
                  <a:gd name="T5" fmla="*/ 78 h 91"/>
                  <a:gd name="T6" fmla="*/ 147 w 203"/>
                  <a:gd name="T7" fmla="*/ 29 h 91"/>
                  <a:gd name="T8" fmla="*/ 90 w 203"/>
                  <a:gd name="T9" fmla="*/ 7 h 91"/>
                  <a:gd name="T10" fmla="*/ 0 w 203"/>
                  <a:gd name="T11" fmla="*/ 0 h 91"/>
                  <a:gd name="T12" fmla="*/ 125 w 203"/>
                  <a:gd name="T13" fmla="*/ 54 h 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03" h="91">
                    <a:moveTo>
                      <a:pt x="125" y="54"/>
                    </a:moveTo>
                    <a:lnTo>
                      <a:pt x="181" y="91"/>
                    </a:lnTo>
                    <a:lnTo>
                      <a:pt x="203" y="78"/>
                    </a:lnTo>
                    <a:lnTo>
                      <a:pt x="147" y="29"/>
                    </a:lnTo>
                    <a:lnTo>
                      <a:pt x="90" y="7"/>
                    </a:lnTo>
                    <a:lnTo>
                      <a:pt x="0" y="0"/>
                    </a:lnTo>
                    <a:lnTo>
                      <a:pt x="125" y="54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2" name="Freeform 378">
                <a:extLst>
                  <a:ext uri="{FF2B5EF4-FFF2-40B4-BE49-F238E27FC236}">
                    <a16:creationId xmlns:a16="http://schemas.microsoft.com/office/drawing/2014/main" id="{075BAE88-26F7-499A-9C8E-A60E386BDF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03" y="3837"/>
                <a:ext cx="32" cy="22"/>
              </a:xfrm>
              <a:custGeom>
                <a:avLst/>
                <a:gdLst>
                  <a:gd name="T0" fmla="*/ 66 w 128"/>
                  <a:gd name="T1" fmla="*/ 88 h 88"/>
                  <a:gd name="T2" fmla="*/ 114 w 128"/>
                  <a:gd name="T3" fmla="*/ 55 h 88"/>
                  <a:gd name="T4" fmla="*/ 128 w 128"/>
                  <a:gd name="T5" fmla="*/ 0 h 88"/>
                  <a:gd name="T6" fmla="*/ 30 w 128"/>
                  <a:gd name="T7" fmla="*/ 0 h 88"/>
                  <a:gd name="T8" fmla="*/ 0 w 128"/>
                  <a:gd name="T9" fmla="*/ 55 h 88"/>
                  <a:gd name="T10" fmla="*/ 66 w 128"/>
                  <a:gd name="T11" fmla="*/ 88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28" h="88">
                    <a:moveTo>
                      <a:pt x="66" y="88"/>
                    </a:moveTo>
                    <a:lnTo>
                      <a:pt x="114" y="55"/>
                    </a:lnTo>
                    <a:lnTo>
                      <a:pt x="128" y="0"/>
                    </a:lnTo>
                    <a:lnTo>
                      <a:pt x="30" y="0"/>
                    </a:lnTo>
                    <a:lnTo>
                      <a:pt x="0" y="55"/>
                    </a:lnTo>
                    <a:lnTo>
                      <a:pt x="66" y="88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3" name="Freeform 379">
                <a:extLst>
                  <a:ext uri="{FF2B5EF4-FFF2-40B4-BE49-F238E27FC236}">
                    <a16:creationId xmlns:a16="http://schemas.microsoft.com/office/drawing/2014/main" id="{937A1AB2-F60A-4C28-BD28-7D8C971E72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36" y="3836"/>
                <a:ext cx="37" cy="22"/>
              </a:xfrm>
              <a:custGeom>
                <a:avLst/>
                <a:gdLst>
                  <a:gd name="T0" fmla="*/ 107 w 148"/>
                  <a:gd name="T1" fmla="*/ 9 h 90"/>
                  <a:gd name="T2" fmla="*/ 37 w 148"/>
                  <a:gd name="T3" fmla="*/ 0 h 90"/>
                  <a:gd name="T4" fmla="*/ 0 w 148"/>
                  <a:gd name="T5" fmla="*/ 90 h 90"/>
                  <a:gd name="T6" fmla="*/ 33 w 148"/>
                  <a:gd name="T7" fmla="*/ 90 h 90"/>
                  <a:gd name="T8" fmla="*/ 148 w 148"/>
                  <a:gd name="T9" fmla="*/ 40 h 90"/>
                  <a:gd name="T10" fmla="*/ 107 w 148"/>
                  <a:gd name="T11" fmla="*/ 9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48" h="90">
                    <a:moveTo>
                      <a:pt x="107" y="9"/>
                    </a:moveTo>
                    <a:lnTo>
                      <a:pt x="37" y="0"/>
                    </a:lnTo>
                    <a:lnTo>
                      <a:pt x="0" y="90"/>
                    </a:lnTo>
                    <a:lnTo>
                      <a:pt x="33" y="90"/>
                    </a:lnTo>
                    <a:lnTo>
                      <a:pt x="148" y="40"/>
                    </a:lnTo>
                    <a:lnTo>
                      <a:pt x="107" y="9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4" name="Freeform 380">
                <a:extLst>
                  <a:ext uri="{FF2B5EF4-FFF2-40B4-BE49-F238E27FC236}">
                    <a16:creationId xmlns:a16="http://schemas.microsoft.com/office/drawing/2014/main" id="{74CAE0F7-5D47-4016-A009-06F6AAB8097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29" y="758"/>
                <a:ext cx="57" cy="15"/>
              </a:xfrm>
              <a:custGeom>
                <a:avLst/>
                <a:gdLst>
                  <a:gd name="T0" fmla="*/ 143 w 227"/>
                  <a:gd name="T1" fmla="*/ 18 h 62"/>
                  <a:gd name="T2" fmla="*/ 102 w 227"/>
                  <a:gd name="T3" fmla="*/ 8 h 62"/>
                  <a:gd name="T4" fmla="*/ 87 w 227"/>
                  <a:gd name="T5" fmla="*/ 21 h 62"/>
                  <a:gd name="T6" fmla="*/ 0 w 227"/>
                  <a:gd name="T7" fmla="*/ 0 h 62"/>
                  <a:gd name="T8" fmla="*/ 28 w 227"/>
                  <a:gd name="T9" fmla="*/ 27 h 62"/>
                  <a:gd name="T10" fmla="*/ 84 w 227"/>
                  <a:gd name="T11" fmla="*/ 47 h 62"/>
                  <a:gd name="T12" fmla="*/ 96 w 227"/>
                  <a:gd name="T13" fmla="*/ 33 h 62"/>
                  <a:gd name="T14" fmla="*/ 212 w 227"/>
                  <a:gd name="T15" fmla="*/ 62 h 62"/>
                  <a:gd name="T16" fmla="*/ 227 w 227"/>
                  <a:gd name="T17" fmla="*/ 62 h 62"/>
                  <a:gd name="T18" fmla="*/ 174 w 227"/>
                  <a:gd name="T19" fmla="*/ 27 h 62"/>
                  <a:gd name="T20" fmla="*/ 162 w 227"/>
                  <a:gd name="T21" fmla="*/ 31 h 62"/>
                  <a:gd name="T22" fmla="*/ 143 w 227"/>
                  <a:gd name="T23" fmla="*/ 18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27" h="62">
                    <a:moveTo>
                      <a:pt x="143" y="18"/>
                    </a:moveTo>
                    <a:lnTo>
                      <a:pt x="102" y="8"/>
                    </a:lnTo>
                    <a:lnTo>
                      <a:pt x="87" y="21"/>
                    </a:lnTo>
                    <a:lnTo>
                      <a:pt x="0" y="0"/>
                    </a:lnTo>
                    <a:lnTo>
                      <a:pt x="28" y="27"/>
                    </a:lnTo>
                    <a:lnTo>
                      <a:pt x="84" y="47"/>
                    </a:lnTo>
                    <a:lnTo>
                      <a:pt x="96" y="33"/>
                    </a:lnTo>
                    <a:lnTo>
                      <a:pt x="212" y="62"/>
                    </a:lnTo>
                    <a:lnTo>
                      <a:pt x="227" y="62"/>
                    </a:lnTo>
                    <a:lnTo>
                      <a:pt x="174" y="27"/>
                    </a:lnTo>
                    <a:lnTo>
                      <a:pt x="162" y="31"/>
                    </a:lnTo>
                    <a:lnTo>
                      <a:pt x="143" y="1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5" name="Freeform 381">
                <a:extLst>
                  <a:ext uri="{FF2B5EF4-FFF2-40B4-BE49-F238E27FC236}">
                    <a16:creationId xmlns:a16="http://schemas.microsoft.com/office/drawing/2014/main" id="{3276A782-AE99-47BC-BCF9-E111CA1C50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11" y="836"/>
                <a:ext cx="15" cy="5"/>
              </a:xfrm>
              <a:custGeom>
                <a:avLst/>
                <a:gdLst>
                  <a:gd name="T0" fmla="*/ 62 w 62"/>
                  <a:gd name="T1" fmla="*/ 19 h 19"/>
                  <a:gd name="T2" fmla="*/ 0 w 62"/>
                  <a:gd name="T3" fmla="*/ 0 h 19"/>
                  <a:gd name="T4" fmla="*/ 6 w 62"/>
                  <a:gd name="T5" fmla="*/ 10 h 19"/>
                  <a:gd name="T6" fmla="*/ 62 w 62"/>
                  <a:gd name="T7" fmla="*/ 19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2" h="19">
                    <a:moveTo>
                      <a:pt x="62" y="19"/>
                    </a:moveTo>
                    <a:lnTo>
                      <a:pt x="0" y="0"/>
                    </a:lnTo>
                    <a:lnTo>
                      <a:pt x="6" y="10"/>
                    </a:lnTo>
                    <a:lnTo>
                      <a:pt x="62" y="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6" name="Line 382">
                <a:extLst>
                  <a:ext uri="{FF2B5EF4-FFF2-40B4-BE49-F238E27FC236}">
                    <a16:creationId xmlns:a16="http://schemas.microsoft.com/office/drawing/2014/main" id="{549A7879-7C9C-49F0-86CD-93CA3FD38D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826" y="841"/>
                <a:ext cx="7" cy="2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7" name="Freeform 383">
                <a:extLst>
                  <a:ext uri="{FF2B5EF4-FFF2-40B4-BE49-F238E27FC236}">
                    <a16:creationId xmlns:a16="http://schemas.microsoft.com/office/drawing/2014/main" id="{B844B6F0-AA14-47D5-A7D4-A1367276DB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71" y="1050"/>
                <a:ext cx="8" cy="8"/>
              </a:xfrm>
              <a:custGeom>
                <a:avLst/>
                <a:gdLst>
                  <a:gd name="T0" fmla="*/ 0 w 28"/>
                  <a:gd name="T1" fmla="*/ 25 h 31"/>
                  <a:gd name="T2" fmla="*/ 6 w 28"/>
                  <a:gd name="T3" fmla="*/ 0 h 31"/>
                  <a:gd name="T4" fmla="*/ 18 w 28"/>
                  <a:gd name="T5" fmla="*/ 6 h 31"/>
                  <a:gd name="T6" fmla="*/ 28 w 28"/>
                  <a:gd name="T7" fmla="*/ 23 h 31"/>
                  <a:gd name="T8" fmla="*/ 16 w 28"/>
                  <a:gd name="T9" fmla="*/ 31 h 31"/>
                  <a:gd name="T10" fmla="*/ 0 w 28"/>
                  <a:gd name="T11" fmla="*/ 25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31">
                    <a:moveTo>
                      <a:pt x="0" y="25"/>
                    </a:moveTo>
                    <a:lnTo>
                      <a:pt x="6" y="0"/>
                    </a:lnTo>
                    <a:lnTo>
                      <a:pt x="18" y="6"/>
                    </a:lnTo>
                    <a:lnTo>
                      <a:pt x="28" y="23"/>
                    </a:lnTo>
                    <a:lnTo>
                      <a:pt x="16" y="31"/>
                    </a:lnTo>
                    <a:lnTo>
                      <a:pt x="0" y="2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8" name="Freeform 384">
                <a:extLst>
                  <a:ext uri="{FF2B5EF4-FFF2-40B4-BE49-F238E27FC236}">
                    <a16:creationId xmlns:a16="http://schemas.microsoft.com/office/drawing/2014/main" id="{2AE11F3B-98CC-417C-B252-FFD73DC9B3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80" y="1041"/>
                <a:ext cx="9" cy="3"/>
              </a:xfrm>
              <a:custGeom>
                <a:avLst/>
                <a:gdLst>
                  <a:gd name="T0" fmla="*/ 33 w 33"/>
                  <a:gd name="T1" fmla="*/ 15 h 15"/>
                  <a:gd name="T2" fmla="*/ 0 w 33"/>
                  <a:gd name="T3" fmla="*/ 6 h 15"/>
                  <a:gd name="T4" fmla="*/ 21 w 33"/>
                  <a:gd name="T5" fmla="*/ 0 h 15"/>
                  <a:gd name="T6" fmla="*/ 33 w 33"/>
                  <a:gd name="T7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3" h="15">
                    <a:moveTo>
                      <a:pt x="33" y="15"/>
                    </a:moveTo>
                    <a:lnTo>
                      <a:pt x="0" y="6"/>
                    </a:lnTo>
                    <a:lnTo>
                      <a:pt x="21" y="0"/>
                    </a:lnTo>
                    <a:lnTo>
                      <a:pt x="33" y="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49" name="Freeform 385">
                <a:extLst>
                  <a:ext uri="{FF2B5EF4-FFF2-40B4-BE49-F238E27FC236}">
                    <a16:creationId xmlns:a16="http://schemas.microsoft.com/office/drawing/2014/main" id="{1F534A71-7828-4BB0-B274-7F33690A59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65" y="1055"/>
                <a:ext cx="14" cy="9"/>
              </a:xfrm>
              <a:custGeom>
                <a:avLst/>
                <a:gdLst>
                  <a:gd name="T0" fmla="*/ 31 w 57"/>
                  <a:gd name="T1" fmla="*/ 24 h 33"/>
                  <a:gd name="T2" fmla="*/ 57 w 57"/>
                  <a:gd name="T3" fmla="*/ 33 h 33"/>
                  <a:gd name="T4" fmla="*/ 54 w 57"/>
                  <a:gd name="T5" fmla="*/ 8 h 33"/>
                  <a:gd name="T6" fmla="*/ 19 w 57"/>
                  <a:gd name="T7" fmla="*/ 0 h 33"/>
                  <a:gd name="T8" fmla="*/ 0 w 57"/>
                  <a:gd name="T9" fmla="*/ 2 h 33"/>
                  <a:gd name="T10" fmla="*/ 31 w 57"/>
                  <a:gd name="T11" fmla="*/ 24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7" h="33">
                    <a:moveTo>
                      <a:pt x="31" y="24"/>
                    </a:moveTo>
                    <a:lnTo>
                      <a:pt x="57" y="33"/>
                    </a:lnTo>
                    <a:lnTo>
                      <a:pt x="54" y="8"/>
                    </a:lnTo>
                    <a:lnTo>
                      <a:pt x="19" y="0"/>
                    </a:lnTo>
                    <a:lnTo>
                      <a:pt x="0" y="2"/>
                    </a:lnTo>
                    <a:lnTo>
                      <a:pt x="31" y="2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0" name="Freeform 386">
                <a:extLst>
                  <a:ext uri="{FF2B5EF4-FFF2-40B4-BE49-F238E27FC236}">
                    <a16:creationId xmlns:a16="http://schemas.microsoft.com/office/drawing/2014/main" id="{F538AA68-7B00-4D8E-BB89-96D66876761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82" y="1055"/>
                <a:ext cx="10" cy="7"/>
              </a:xfrm>
              <a:custGeom>
                <a:avLst/>
                <a:gdLst>
                  <a:gd name="T0" fmla="*/ 24 w 37"/>
                  <a:gd name="T1" fmla="*/ 2 h 24"/>
                  <a:gd name="T2" fmla="*/ 12 w 37"/>
                  <a:gd name="T3" fmla="*/ 0 h 24"/>
                  <a:gd name="T4" fmla="*/ 0 w 37"/>
                  <a:gd name="T5" fmla="*/ 24 h 24"/>
                  <a:gd name="T6" fmla="*/ 37 w 37"/>
                  <a:gd name="T7" fmla="*/ 21 h 24"/>
                  <a:gd name="T8" fmla="*/ 24 w 37"/>
                  <a:gd name="T9" fmla="*/ 2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24">
                    <a:moveTo>
                      <a:pt x="24" y="2"/>
                    </a:moveTo>
                    <a:lnTo>
                      <a:pt x="12" y="0"/>
                    </a:lnTo>
                    <a:lnTo>
                      <a:pt x="0" y="24"/>
                    </a:lnTo>
                    <a:lnTo>
                      <a:pt x="37" y="21"/>
                    </a:lnTo>
                    <a:lnTo>
                      <a:pt x="24" y="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1" name="Freeform 387">
                <a:extLst>
                  <a:ext uri="{FF2B5EF4-FFF2-40B4-BE49-F238E27FC236}">
                    <a16:creationId xmlns:a16="http://schemas.microsoft.com/office/drawing/2014/main" id="{B1B07BF5-6279-498D-A2FB-BDDA0FF54A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93" y="1054"/>
                <a:ext cx="19" cy="9"/>
              </a:xfrm>
              <a:custGeom>
                <a:avLst/>
                <a:gdLst>
                  <a:gd name="T0" fmla="*/ 12 w 75"/>
                  <a:gd name="T1" fmla="*/ 21 h 38"/>
                  <a:gd name="T2" fmla="*/ 0 w 75"/>
                  <a:gd name="T3" fmla="*/ 3 h 38"/>
                  <a:gd name="T4" fmla="*/ 12 w 75"/>
                  <a:gd name="T5" fmla="*/ 0 h 38"/>
                  <a:gd name="T6" fmla="*/ 18 w 75"/>
                  <a:gd name="T7" fmla="*/ 7 h 38"/>
                  <a:gd name="T8" fmla="*/ 37 w 75"/>
                  <a:gd name="T9" fmla="*/ 13 h 38"/>
                  <a:gd name="T10" fmla="*/ 59 w 75"/>
                  <a:gd name="T11" fmla="*/ 9 h 38"/>
                  <a:gd name="T12" fmla="*/ 75 w 75"/>
                  <a:gd name="T13" fmla="*/ 15 h 38"/>
                  <a:gd name="T14" fmla="*/ 59 w 75"/>
                  <a:gd name="T15" fmla="*/ 28 h 38"/>
                  <a:gd name="T16" fmla="*/ 37 w 75"/>
                  <a:gd name="T17" fmla="*/ 38 h 38"/>
                  <a:gd name="T18" fmla="*/ 12 w 75"/>
                  <a:gd name="T19" fmla="*/ 34 h 38"/>
                  <a:gd name="T20" fmla="*/ 12 w 75"/>
                  <a:gd name="T21" fmla="*/ 21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75" h="38">
                    <a:moveTo>
                      <a:pt x="12" y="21"/>
                    </a:moveTo>
                    <a:lnTo>
                      <a:pt x="0" y="3"/>
                    </a:lnTo>
                    <a:lnTo>
                      <a:pt x="12" y="0"/>
                    </a:lnTo>
                    <a:lnTo>
                      <a:pt x="18" y="7"/>
                    </a:lnTo>
                    <a:lnTo>
                      <a:pt x="37" y="13"/>
                    </a:lnTo>
                    <a:lnTo>
                      <a:pt x="59" y="9"/>
                    </a:lnTo>
                    <a:lnTo>
                      <a:pt x="75" y="15"/>
                    </a:lnTo>
                    <a:lnTo>
                      <a:pt x="59" y="28"/>
                    </a:lnTo>
                    <a:lnTo>
                      <a:pt x="37" y="38"/>
                    </a:lnTo>
                    <a:lnTo>
                      <a:pt x="12" y="34"/>
                    </a:lnTo>
                    <a:lnTo>
                      <a:pt x="12" y="2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2" name="Freeform 388">
                <a:extLst>
                  <a:ext uri="{FF2B5EF4-FFF2-40B4-BE49-F238E27FC236}">
                    <a16:creationId xmlns:a16="http://schemas.microsoft.com/office/drawing/2014/main" id="{7EE19899-1090-441D-868E-CC70F7C0B41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16" y="1054"/>
                <a:ext cx="7" cy="3"/>
              </a:xfrm>
              <a:custGeom>
                <a:avLst/>
                <a:gdLst>
                  <a:gd name="T0" fmla="*/ 28 w 28"/>
                  <a:gd name="T1" fmla="*/ 9 h 13"/>
                  <a:gd name="T2" fmla="*/ 22 w 28"/>
                  <a:gd name="T3" fmla="*/ 13 h 13"/>
                  <a:gd name="T4" fmla="*/ 0 w 28"/>
                  <a:gd name="T5" fmla="*/ 0 h 13"/>
                  <a:gd name="T6" fmla="*/ 22 w 28"/>
                  <a:gd name="T7" fmla="*/ 3 h 13"/>
                  <a:gd name="T8" fmla="*/ 28 w 28"/>
                  <a:gd name="T9" fmla="*/ 9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13">
                    <a:moveTo>
                      <a:pt x="28" y="9"/>
                    </a:moveTo>
                    <a:lnTo>
                      <a:pt x="22" y="13"/>
                    </a:lnTo>
                    <a:lnTo>
                      <a:pt x="0" y="0"/>
                    </a:lnTo>
                    <a:lnTo>
                      <a:pt x="22" y="3"/>
                    </a:lnTo>
                    <a:lnTo>
                      <a:pt x="28" y="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3" name="Line 389">
                <a:extLst>
                  <a:ext uri="{FF2B5EF4-FFF2-40B4-BE49-F238E27FC236}">
                    <a16:creationId xmlns:a16="http://schemas.microsoft.com/office/drawing/2014/main" id="{87C8F1C9-6A40-46DD-81FD-4A56843956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 flipV="1">
                <a:off x="6907" y="1062"/>
                <a:ext cx="24" cy="8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4" name="Freeform 390">
                <a:extLst>
                  <a:ext uri="{FF2B5EF4-FFF2-40B4-BE49-F238E27FC236}">
                    <a16:creationId xmlns:a16="http://schemas.microsoft.com/office/drawing/2014/main" id="{E6A4FA5B-F099-4351-97A0-4A42AAF0FA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96" y="1035"/>
                <a:ext cx="4" cy="3"/>
              </a:xfrm>
              <a:custGeom>
                <a:avLst/>
                <a:gdLst>
                  <a:gd name="T0" fmla="*/ 3 w 19"/>
                  <a:gd name="T1" fmla="*/ 12 h 12"/>
                  <a:gd name="T2" fmla="*/ 0 w 19"/>
                  <a:gd name="T3" fmla="*/ 4 h 12"/>
                  <a:gd name="T4" fmla="*/ 6 w 19"/>
                  <a:gd name="T5" fmla="*/ 0 h 12"/>
                  <a:gd name="T6" fmla="*/ 19 w 19"/>
                  <a:gd name="T7" fmla="*/ 12 h 12"/>
                  <a:gd name="T8" fmla="*/ 3 w 19"/>
                  <a:gd name="T9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9" h="12">
                    <a:moveTo>
                      <a:pt x="3" y="12"/>
                    </a:moveTo>
                    <a:lnTo>
                      <a:pt x="0" y="4"/>
                    </a:lnTo>
                    <a:lnTo>
                      <a:pt x="6" y="0"/>
                    </a:lnTo>
                    <a:lnTo>
                      <a:pt x="19" y="12"/>
                    </a:lnTo>
                    <a:lnTo>
                      <a:pt x="3" y="1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5" name="Freeform 391">
                <a:extLst>
                  <a:ext uri="{FF2B5EF4-FFF2-40B4-BE49-F238E27FC236}">
                    <a16:creationId xmlns:a16="http://schemas.microsoft.com/office/drawing/2014/main" id="{1BD258FD-742C-4DAC-91D7-D28E14A3E2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27" y="1043"/>
                <a:ext cx="16" cy="10"/>
              </a:xfrm>
              <a:custGeom>
                <a:avLst/>
                <a:gdLst>
                  <a:gd name="T0" fmla="*/ 64 w 64"/>
                  <a:gd name="T1" fmla="*/ 32 h 41"/>
                  <a:gd name="T2" fmla="*/ 48 w 64"/>
                  <a:gd name="T3" fmla="*/ 10 h 41"/>
                  <a:gd name="T4" fmla="*/ 23 w 64"/>
                  <a:gd name="T5" fmla="*/ 0 h 41"/>
                  <a:gd name="T6" fmla="*/ 17 w 64"/>
                  <a:gd name="T7" fmla="*/ 10 h 41"/>
                  <a:gd name="T8" fmla="*/ 36 w 64"/>
                  <a:gd name="T9" fmla="*/ 22 h 41"/>
                  <a:gd name="T10" fmla="*/ 0 w 64"/>
                  <a:gd name="T11" fmla="*/ 41 h 41"/>
                  <a:gd name="T12" fmla="*/ 20 w 64"/>
                  <a:gd name="T13" fmla="*/ 38 h 41"/>
                  <a:gd name="T14" fmla="*/ 44 w 64"/>
                  <a:gd name="T15" fmla="*/ 38 h 41"/>
                  <a:gd name="T16" fmla="*/ 64 w 64"/>
                  <a:gd name="T17" fmla="*/ 32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4" h="41">
                    <a:moveTo>
                      <a:pt x="64" y="32"/>
                    </a:moveTo>
                    <a:lnTo>
                      <a:pt x="48" y="10"/>
                    </a:lnTo>
                    <a:lnTo>
                      <a:pt x="23" y="0"/>
                    </a:lnTo>
                    <a:lnTo>
                      <a:pt x="17" y="10"/>
                    </a:lnTo>
                    <a:lnTo>
                      <a:pt x="36" y="22"/>
                    </a:lnTo>
                    <a:lnTo>
                      <a:pt x="0" y="41"/>
                    </a:lnTo>
                    <a:lnTo>
                      <a:pt x="20" y="38"/>
                    </a:lnTo>
                    <a:lnTo>
                      <a:pt x="44" y="38"/>
                    </a:lnTo>
                    <a:lnTo>
                      <a:pt x="64" y="3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6" name="Freeform 392">
                <a:extLst>
                  <a:ext uri="{FF2B5EF4-FFF2-40B4-BE49-F238E27FC236}">
                    <a16:creationId xmlns:a16="http://schemas.microsoft.com/office/drawing/2014/main" id="{B75C944A-B978-4CD9-BC38-59D8AE7315E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43" y="1050"/>
                <a:ext cx="23" cy="3"/>
              </a:xfrm>
              <a:custGeom>
                <a:avLst/>
                <a:gdLst>
                  <a:gd name="T0" fmla="*/ 0 w 93"/>
                  <a:gd name="T1" fmla="*/ 4 h 13"/>
                  <a:gd name="T2" fmla="*/ 21 w 93"/>
                  <a:gd name="T3" fmla="*/ 10 h 13"/>
                  <a:gd name="T4" fmla="*/ 60 w 93"/>
                  <a:gd name="T5" fmla="*/ 13 h 13"/>
                  <a:gd name="T6" fmla="*/ 93 w 93"/>
                  <a:gd name="T7" fmla="*/ 6 h 13"/>
                  <a:gd name="T8" fmla="*/ 40 w 93"/>
                  <a:gd name="T9" fmla="*/ 0 h 13"/>
                  <a:gd name="T10" fmla="*/ 0 w 93"/>
                  <a:gd name="T11" fmla="*/ 4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3" h="13">
                    <a:moveTo>
                      <a:pt x="0" y="4"/>
                    </a:moveTo>
                    <a:lnTo>
                      <a:pt x="21" y="10"/>
                    </a:lnTo>
                    <a:lnTo>
                      <a:pt x="60" y="13"/>
                    </a:lnTo>
                    <a:lnTo>
                      <a:pt x="93" y="6"/>
                    </a:lnTo>
                    <a:lnTo>
                      <a:pt x="40" y="0"/>
                    </a:lnTo>
                    <a:lnTo>
                      <a:pt x="0" y="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7" name="Freeform 393">
                <a:extLst>
                  <a:ext uri="{FF2B5EF4-FFF2-40B4-BE49-F238E27FC236}">
                    <a16:creationId xmlns:a16="http://schemas.microsoft.com/office/drawing/2014/main" id="{C9E470A5-4792-4DEB-A06A-ABB99FC890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15" y="447"/>
                <a:ext cx="2882" cy="862"/>
              </a:xfrm>
              <a:custGeom>
                <a:avLst/>
                <a:gdLst>
                  <a:gd name="T0" fmla="*/ 9234 w 11528"/>
                  <a:gd name="T1" fmla="*/ 3407 h 3448"/>
                  <a:gd name="T2" fmla="*/ 9443 w 11528"/>
                  <a:gd name="T3" fmla="*/ 3032 h 3448"/>
                  <a:gd name="T4" fmla="*/ 9377 w 11528"/>
                  <a:gd name="T5" fmla="*/ 2648 h 3448"/>
                  <a:gd name="T6" fmla="*/ 9171 w 11528"/>
                  <a:gd name="T7" fmla="*/ 2320 h 3448"/>
                  <a:gd name="T8" fmla="*/ 8794 w 11528"/>
                  <a:gd name="T9" fmla="*/ 2213 h 3448"/>
                  <a:gd name="T10" fmla="*/ 8593 w 11528"/>
                  <a:gd name="T11" fmla="*/ 2085 h 3448"/>
                  <a:gd name="T12" fmla="*/ 8724 w 11528"/>
                  <a:gd name="T13" fmla="*/ 1713 h 3448"/>
                  <a:gd name="T14" fmla="*/ 9189 w 11528"/>
                  <a:gd name="T15" fmla="*/ 1685 h 3448"/>
                  <a:gd name="T16" fmla="*/ 9508 w 11528"/>
                  <a:gd name="T17" fmla="*/ 1723 h 3448"/>
                  <a:gd name="T18" fmla="*/ 9608 w 11528"/>
                  <a:gd name="T19" fmla="*/ 1541 h 3448"/>
                  <a:gd name="T20" fmla="*/ 9846 w 11528"/>
                  <a:gd name="T21" fmla="*/ 1488 h 3448"/>
                  <a:gd name="T22" fmla="*/ 10024 w 11528"/>
                  <a:gd name="T23" fmla="*/ 1435 h 3448"/>
                  <a:gd name="T24" fmla="*/ 10155 w 11528"/>
                  <a:gd name="T25" fmla="*/ 1479 h 3448"/>
                  <a:gd name="T26" fmla="*/ 10030 w 11528"/>
                  <a:gd name="T27" fmla="*/ 1810 h 3448"/>
                  <a:gd name="T28" fmla="*/ 10638 w 11528"/>
                  <a:gd name="T29" fmla="*/ 2542 h 3448"/>
                  <a:gd name="T30" fmla="*/ 10626 w 11528"/>
                  <a:gd name="T31" fmla="*/ 2164 h 3448"/>
                  <a:gd name="T32" fmla="*/ 10557 w 11528"/>
                  <a:gd name="T33" fmla="*/ 1932 h 3448"/>
                  <a:gd name="T34" fmla="*/ 10280 w 11528"/>
                  <a:gd name="T35" fmla="*/ 1623 h 3448"/>
                  <a:gd name="T36" fmla="*/ 10794 w 11528"/>
                  <a:gd name="T37" fmla="*/ 1617 h 3448"/>
                  <a:gd name="T38" fmla="*/ 10957 w 11528"/>
                  <a:gd name="T39" fmla="*/ 1385 h 3448"/>
                  <a:gd name="T40" fmla="*/ 10853 w 11528"/>
                  <a:gd name="T41" fmla="*/ 1191 h 3448"/>
                  <a:gd name="T42" fmla="*/ 10816 w 11528"/>
                  <a:gd name="T43" fmla="*/ 1016 h 3448"/>
                  <a:gd name="T44" fmla="*/ 11285 w 11528"/>
                  <a:gd name="T45" fmla="*/ 1144 h 3448"/>
                  <a:gd name="T46" fmla="*/ 11465 w 11528"/>
                  <a:gd name="T47" fmla="*/ 1016 h 3448"/>
                  <a:gd name="T48" fmla="*/ 11031 w 11528"/>
                  <a:gd name="T49" fmla="*/ 969 h 3448"/>
                  <a:gd name="T50" fmla="*/ 10407 w 11528"/>
                  <a:gd name="T51" fmla="*/ 760 h 3448"/>
                  <a:gd name="T52" fmla="*/ 9633 w 11528"/>
                  <a:gd name="T53" fmla="*/ 701 h 3448"/>
                  <a:gd name="T54" fmla="*/ 9158 w 11528"/>
                  <a:gd name="T55" fmla="*/ 682 h 3448"/>
                  <a:gd name="T56" fmla="*/ 8112 w 11528"/>
                  <a:gd name="T57" fmla="*/ 541 h 3448"/>
                  <a:gd name="T58" fmla="*/ 7258 w 11528"/>
                  <a:gd name="T59" fmla="*/ 467 h 3448"/>
                  <a:gd name="T60" fmla="*/ 6814 w 11528"/>
                  <a:gd name="T61" fmla="*/ 584 h 3448"/>
                  <a:gd name="T62" fmla="*/ 6458 w 11528"/>
                  <a:gd name="T63" fmla="*/ 410 h 3448"/>
                  <a:gd name="T64" fmla="*/ 6038 w 11528"/>
                  <a:gd name="T65" fmla="*/ 374 h 3448"/>
                  <a:gd name="T66" fmla="*/ 5387 w 11528"/>
                  <a:gd name="T67" fmla="*/ 344 h 3448"/>
                  <a:gd name="T68" fmla="*/ 5019 w 11528"/>
                  <a:gd name="T69" fmla="*/ 375 h 3448"/>
                  <a:gd name="T70" fmla="*/ 5138 w 11528"/>
                  <a:gd name="T71" fmla="*/ 254 h 3448"/>
                  <a:gd name="T72" fmla="*/ 4829 w 11528"/>
                  <a:gd name="T73" fmla="*/ 85 h 3448"/>
                  <a:gd name="T74" fmla="*/ 4479 w 11528"/>
                  <a:gd name="T75" fmla="*/ 12 h 3448"/>
                  <a:gd name="T76" fmla="*/ 4055 w 11528"/>
                  <a:gd name="T77" fmla="*/ 144 h 3448"/>
                  <a:gd name="T78" fmla="*/ 3621 w 11528"/>
                  <a:gd name="T79" fmla="*/ 182 h 3448"/>
                  <a:gd name="T80" fmla="*/ 3189 w 11528"/>
                  <a:gd name="T81" fmla="*/ 348 h 3448"/>
                  <a:gd name="T82" fmla="*/ 3189 w 11528"/>
                  <a:gd name="T83" fmla="*/ 451 h 3448"/>
                  <a:gd name="T84" fmla="*/ 3171 w 11528"/>
                  <a:gd name="T85" fmla="*/ 576 h 3448"/>
                  <a:gd name="T86" fmla="*/ 2815 w 11528"/>
                  <a:gd name="T87" fmla="*/ 535 h 3448"/>
                  <a:gd name="T88" fmla="*/ 3099 w 11528"/>
                  <a:gd name="T89" fmla="*/ 729 h 3448"/>
                  <a:gd name="T90" fmla="*/ 3205 w 11528"/>
                  <a:gd name="T91" fmla="*/ 776 h 3448"/>
                  <a:gd name="T92" fmla="*/ 3024 w 11528"/>
                  <a:gd name="T93" fmla="*/ 1004 h 3448"/>
                  <a:gd name="T94" fmla="*/ 2977 w 11528"/>
                  <a:gd name="T95" fmla="*/ 881 h 3448"/>
                  <a:gd name="T96" fmla="*/ 2833 w 11528"/>
                  <a:gd name="T97" fmla="*/ 637 h 3448"/>
                  <a:gd name="T98" fmla="*/ 2512 w 11528"/>
                  <a:gd name="T99" fmla="*/ 407 h 3448"/>
                  <a:gd name="T100" fmla="*/ 2493 w 11528"/>
                  <a:gd name="T101" fmla="*/ 654 h 3448"/>
                  <a:gd name="T102" fmla="*/ 2225 w 11528"/>
                  <a:gd name="T103" fmla="*/ 688 h 3448"/>
                  <a:gd name="T104" fmla="*/ 1879 w 11528"/>
                  <a:gd name="T105" fmla="*/ 776 h 3448"/>
                  <a:gd name="T106" fmla="*/ 1439 w 11528"/>
                  <a:gd name="T107" fmla="*/ 813 h 3448"/>
                  <a:gd name="T108" fmla="*/ 1167 w 11528"/>
                  <a:gd name="T109" fmla="*/ 953 h 3448"/>
                  <a:gd name="T110" fmla="*/ 948 w 11528"/>
                  <a:gd name="T111" fmla="*/ 795 h 3448"/>
                  <a:gd name="T112" fmla="*/ 945 w 11528"/>
                  <a:gd name="T113" fmla="*/ 992 h 3448"/>
                  <a:gd name="T114" fmla="*/ 736 w 11528"/>
                  <a:gd name="T115" fmla="*/ 1157 h 3448"/>
                  <a:gd name="T116" fmla="*/ 592 w 11528"/>
                  <a:gd name="T117" fmla="*/ 1178 h 3448"/>
                  <a:gd name="T118" fmla="*/ 321 w 11528"/>
                  <a:gd name="T119" fmla="*/ 1088 h 3448"/>
                  <a:gd name="T120" fmla="*/ 311 w 11528"/>
                  <a:gd name="T121" fmla="*/ 982 h 3448"/>
                  <a:gd name="T122" fmla="*/ 651 w 11528"/>
                  <a:gd name="T123" fmla="*/ 828 h 3448"/>
                  <a:gd name="T124" fmla="*/ 43 w 11528"/>
                  <a:gd name="T125" fmla="*/ 691 h 34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1528" h="3448">
                    <a:moveTo>
                      <a:pt x="9052" y="3448"/>
                    </a:moveTo>
                    <a:lnTo>
                      <a:pt x="9056" y="3409"/>
                    </a:lnTo>
                    <a:lnTo>
                      <a:pt x="9084" y="3419"/>
                    </a:lnTo>
                    <a:lnTo>
                      <a:pt x="9084" y="3378"/>
                    </a:lnTo>
                    <a:lnTo>
                      <a:pt x="9090" y="3338"/>
                    </a:lnTo>
                    <a:lnTo>
                      <a:pt x="9110" y="3343"/>
                    </a:lnTo>
                    <a:lnTo>
                      <a:pt x="9115" y="3366"/>
                    </a:lnTo>
                    <a:lnTo>
                      <a:pt x="9130" y="3338"/>
                    </a:lnTo>
                    <a:lnTo>
                      <a:pt x="9164" y="3378"/>
                    </a:lnTo>
                    <a:lnTo>
                      <a:pt x="9183" y="3391"/>
                    </a:lnTo>
                    <a:lnTo>
                      <a:pt x="9215" y="3391"/>
                    </a:lnTo>
                    <a:lnTo>
                      <a:pt x="9234" y="3407"/>
                    </a:lnTo>
                    <a:lnTo>
                      <a:pt x="9246" y="3401"/>
                    </a:lnTo>
                    <a:lnTo>
                      <a:pt x="9299" y="3385"/>
                    </a:lnTo>
                    <a:lnTo>
                      <a:pt x="9308" y="3366"/>
                    </a:lnTo>
                    <a:lnTo>
                      <a:pt x="9346" y="3341"/>
                    </a:lnTo>
                    <a:lnTo>
                      <a:pt x="9365" y="3304"/>
                    </a:lnTo>
                    <a:lnTo>
                      <a:pt x="9373" y="3278"/>
                    </a:lnTo>
                    <a:lnTo>
                      <a:pt x="9371" y="3226"/>
                    </a:lnTo>
                    <a:lnTo>
                      <a:pt x="9389" y="3210"/>
                    </a:lnTo>
                    <a:lnTo>
                      <a:pt x="9389" y="3182"/>
                    </a:lnTo>
                    <a:lnTo>
                      <a:pt x="9402" y="3138"/>
                    </a:lnTo>
                    <a:lnTo>
                      <a:pt x="9433" y="3075"/>
                    </a:lnTo>
                    <a:lnTo>
                      <a:pt x="9443" y="3032"/>
                    </a:lnTo>
                    <a:lnTo>
                      <a:pt x="9436" y="3007"/>
                    </a:lnTo>
                    <a:lnTo>
                      <a:pt x="9443" y="2995"/>
                    </a:lnTo>
                    <a:lnTo>
                      <a:pt x="9427" y="2944"/>
                    </a:lnTo>
                    <a:lnTo>
                      <a:pt x="9443" y="2913"/>
                    </a:lnTo>
                    <a:lnTo>
                      <a:pt x="9433" y="2863"/>
                    </a:lnTo>
                    <a:lnTo>
                      <a:pt x="9445" y="2826"/>
                    </a:lnTo>
                    <a:lnTo>
                      <a:pt x="9465" y="2795"/>
                    </a:lnTo>
                    <a:lnTo>
                      <a:pt x="9443" y="2761"/>
                    </a:lnTo>
                    <a:lnTo>
                      <a:pt x="9443" y="2742"/>
                    </a:lnTo>
                    <a:lnTo>
                      <a:pt x="9424" y="2707"/>
                    </a:lnTo>
                    <a:lnTo>
                      <a:pt x="9414" y="2679"/>
                    </a:lnTo>
                    <a:lnTo>
                      <a:pt x="9377" y="2648"/>
                    </a:lnTo>
                    <a:lnTo>
                      <a:pt x="9377" y="2626"/>
                    </a:lnTo>
                    <a:lnTo>
                      <a:pt x="9330" y="2576"/>
                    </a:lnTo>
                    <a:lnTo>
                      <a:pt x="9312" y="2542"/>
                    </a:lnTo>
                    <a:lnTo>
                      <a:pt x="9318" y="2532"/>
                    </a:lnTo>
                    <a:lnTo>
                      <a:pt x="9289" y="2494"/>
                    </a:lnTo>
                    <a:lnTo>
                      <a:pt x="9283" y="2464"/>
                    </a:lnTo>
                    <a:lnTo>
                      <a:pt x="9289" y="2441"/>
                    </a:lnTo>
                    <a:lnTo>
                      <a:pt x="9287" y="2407"/>
                    </a:lnTo>
                    <a:lnTo>
                      <a:pt x="9234" y="2379"/>
                    </a:lnTo>
                    <a:lnTo>
                      <a:pt x="9230" y="2357"/>
                    </a:lnTo>
                    <a:lnTo>
                      <a:pt x="9211" y="2335"/>
                    </a:lnTo>
                    <a:lnTo>
                      <a:pt x="9171" y="2320"/>
                    </a:lnTo>
                    <a:lnTo>
                      <a:pt x="9199" y="2308"/>
                    </a:lnTo>
                    <a:lnTo>
                      <a:pt x="9134" y="2269"/>
                    </a:lnTo>
                    <a:lnTo>
                      <a:pt x="9046" y="2232"/>
                    </a:lnTo>
                    <a:lnTo>
                      <a:pt x="9027" y="2213"/>
                    </a:lnTo>
                    <a:lnTo>
                      <a:pt x="8965" y="2185"/>
                    </a:lnTo>
                    <a:lnTo>
                      <a:pt x="8939" y="2197"/>
                    </a:lnTo>
                    <a:lnTo>
                      <a:pt x="8890" y="2195"/>
                    </a:lnTo>
                    <a:lnTo>
                      <a:pt x="8892" y="2232"/>
                    </a:lnTo>
                    <a:lnTo>
                      <a:pt x="8880" y="2261"/>
                    </a:lnTo>
                    <a:lnTo>
                      <a:pt x="8821" y="2261"/>
                    </a:lnTo>
                    <a:lnTo>
                      <a:pt x="8843" y="2223"/>
                    </a:lnTo>
                    <a:lnTo>
                      <a:pt x="8794" y="2213"/>
                    </a:lnTo>
                    <a:lnTo>
                      <a:pt x="8771" y="2242"/>
                    </a:lnTo>
                    <a:lnTo>
                      <a:pt x="8749" y="2226"/>
                    </a:lnTo>
                    <a:lnTo>
                      <a:pt x="8743" y="2204"/>
                    </a:lnTo>
                    <a:lnTo>
                      <a:pt x="8729" y="2190"/>
                    </a:lnTo>
                    <a:lnTo>
                      <a:pt x="8703" y="2150"/>
                    </a:lnTo>
                    <a:lnTo>
                      <a:pt x="8684" y="2158"/>
                    </a:lnTo>
                    <a:lnTo>
                      <a:pt x="8622" y="2160"/>
                    </a:lnTo>
                    <a:lnTo>
                      <a:pt x="8606" y="2150"/>
                    </a:lnTo>
                    <a:lnTo>
                      <a:pt x="8572" y="2144"/>
                    </a:lnTo>
                    <a:lnTo>
                      <a:pt x="8552" y="2123"/>
                    </a:lnTo>
                    <a:lnTo>
                      <a:pt x="8562" y="2105"/>
                    </a:lnTo>
                    <a:lnTo>
                      <a:pt x="8593" y="2085"/>
                    </a:lnTo>
                    <a:lnTo>
                      <a:pt x="8593" y="2057"/>
                    </a:lnTo>
                    <a:lnTo>
                      <a:pt x="8616" y="2035"/>
                    </a:lnTo>
                    <a:lnTo>
                      <a:pt x="8638" y="2004"/>
                    </a:lnTo>
                    <a:lnTo>
                      <a:pt x="8650" y="1966"/>
                    </a:lnTo>
                    <a:lnTo>
                      <a:pt x="8644" y="1929"/>
                    </a:lnTo>
                    <a:lnTo>
                      <a:pt x="8656" y="1898"/>
                    </a:lnTo>
                    <a:lnTo>
                      <a:pt x="8687" y="1841"/>
                    </a:lnTo>
                    <a:lnTo>
                      <a:pt x="8716" y="1828"/>
                    </a:lnTo>
                    <a:lnTo>
                      <a:pt x="8693" y="1789"/>
                    </a:lnTo>
                    <a:lnTo>
                      <a:pt x="8700" y="1767"/>
                    </a:lnTo>
                    <a:lnTo>
                      <a:pt x="8724" y="1745"/>
                    </a:lnTo>
                    <a:lnTo>
                      <a:pt x="8724" y="1713"/>
                    </a:lnTo>
                    <a:lnTo>
                      <a:pt x="8743" y="1689"/>
                    </a:lnTo>
                    <a:lnTo>
                      <a:pt x="8777" y="1672"/>
                    </a:lnTo>
                    <a:lnTo>
                      <a:pt x="8802" y="1679"/>
                    </a:lnTo>
                    <a:lnTo>
                      <a:pt x="8828" y="1670"/>
                    </a:lnTo>
                    <a:lnTo>
                      <a:pt x="8890" y="1676"/>
                    </a:lnTo>
                    <a:lnTo>
                      <a:pt x="8984" y="1670"/>
                    </a:lnTo>
                    <a:lnTo>
                      <a:pt x="9009" y="1695"/>
                    </a:lnTo>
                    <a:lnTo>
                      <a:pt x="9037" y="1695"/>
                    </a:lnTo>
                    <a:lnTo>
                      <a:pt x="9025" y="1666"/>
                    </a:lnTo>
                    <a:lnTo>
                      <a:pt x="9124" y="1682"/>
                    </a:lnTo>
                    <a:lnTo>
                      <a:pt x="9162" y="1670"/>
                    </a:lnTo>
                    <a:lnTo>
                      <a:pt x="9189" y="1685"/>
                    </a:lnTo>
                    <a:lnTo>
                      <a:pt x="9230" y="1689"/>
                    </a:lnTo>
                    <a:lnTo>
                      <a:pt x="9230" y="1666"/>
                    </a:lnTo>
                    <a:lnTo>
                      <a:pt x="9203" y="1648"/>
                    </a:lnTo>
                    <a:lnTo>
                      <a:pt x="9211" y="1635"/>
                    </a:lnTo>
                    <a:lnTo>
                      <a:pt x="9361" y="1664"/>
                    </a:lnTo>
                    <a:lnTo>
                      <a:pt x="9352" y="1654"/>
                    </a:lnTo>
                    <a:lnTo>
                      <a:pt x="9380" y="1650"/>
                    </a:lnTo>
                    <a:lnTo>
                      <a:pt x="9436" y="1682"/>
                    </a:lnTo>
                    <a:lnTo>
                      <a:pt x="9490" y="1689"/>
                    </a:lnTo>
                    <a:lnTo>
                      <a:pt x="9427" y="1701"/>
                    </a:lnTo>
                    <a:lnTo>
                      <a:pt x="9455" y="1726"/>
                    </a:lnTo>
                    <a:lnTo>
                      <a:pt x="9508" y="1723"/>
                    </a:lnTo>
                    <a:lnTo>
                      <a:pt x="9511" y="1707"/>
                    </a:lnTo>
                    <a:lnTo>
                      <a:pt x="9570" y="1723"/>
                    </a:lnTo>
                    <a:lnTo>
                      <a:pt x="9570" y="1689"/>
                    </a:lnTo>
                    <a:lnTo>
                      <a:pt x="9598" y="1685"/>
                    </a:lnTo>
                    <a:lnTo>
                      <a:pt x="9643" y="1707"/>
                    </a:lnTo>
                    <a:lnTo>
                      <a:pt x="9658" y="1697"/>
                    </a:lnTo>
                    <a:lnTo>
                      <a:pt x="9717" y="1695"/>
                    </a:lnTo>
                    <a:lnTo>
                      <a:pt x="9668" y="1664"/>
                    </a:lnTo>
                    <a:lnTo>
                      <a:pt x="9621" y="1658"/>
                    </a:lnTo>
                    <a:lnTo>
                      <a:pt x="9602" y="1664"/>
                    </a:lnTo>
                    <a:lnTo>
                      <a:pt x="9577" y="1582"/>
                    </a:lnTo>
                    <a:lnTo>
                      <a:pt x="9608" y="1541"/>
                    </a:lnTo>
                    <a:lnTo>
                      <a:pt x="9592" y="1510"/>
                    </a:lnTo>
                    <a:lnTo>
                      <a:pt x="9614" y="1492"/>
                    </a:lnTo>
                    <a:lnTo>
                      <a:pt x="9584" y="1460"/>
                    </a:lnTo>
                    <a:lnTo>
                      <a:pt x="9614" y="1435"/>
                    </a:lnTo>
                    <a:lnTo>
                      <a:pt x="9661" y="1441"/>
                    </a:lnTo>
                    <a:lnTo>
                      <a:pt x="9674" y="1432"/>
                    </a:lnTo>
                    <a:lnTo>
                      <a:pt x="9711" y="1432"/>
                    </a:lnTo>
                    <a:lnTo>
                      <a:pt x="9729" y="1422"/>
                    </a:lnTo>
                    <a:lnTo>
                      <a:pt x="9783" y="1447"/>
                    </a:lnTo>
                    <a:lnTo>
                      <a:pt x="9811" y="1420"/>
                    </a:lnTo>
                    <a:lnTo>
                      <a:pt x="9846" y="1457"/>
                    </a:lnTo>
                    <a:lnTo>
                      <a:pt x="9846" y="1488"/>
                    </a:lnTo>
                    <a:lnTo>
                      <a:pt x="9873" y="1500"/>
                    </a:lnTo>
                    <a:lnTo>
                      <a:pt x="9879" y="1519"/>
                    </a:lnTo>
                    <a:lnTo>
                      <a:pt x="9917" y="1510"/>
                    </a:lnTo>
                    <a:lnTo>
                      <a:pt x="9920" y="1529"/>
                    </a:lnTo>
                    <a:lnTo>
                      <a:pt x="9945" y="1554"/>
                    </a:lnTo>
                    <a:lnTo>
                      <a:pt x="9967" y="1535"/>
                    </a:lnTo>
                    <a:lnTo>
                      <a:pt x="9979" y="1488"/>
                    </a:lnTo>
                    <a:lnTo>
                      <a:pt x="9995" y="1473"/>
                    </a:lnTo>
                    <a:lnTo>
                      <a:pt x="9998" y="1447"/>
                    </a:lnTo>
                    <a:lnTo>
                      <a:pt x="10057" y="1463"/>
                    </a:lnTo>
                    <a:lnTo>
                      <a:pt x="10063" y="1447"/>
                    </a:lnTo>
                    <a:lnTo>
                      <a:pt x="10024" y="1435"/>
                    </a:lnTo>
                    <a:lnTo>
                      <a:pt x="10010" y="1410"/>
                    </a:lnTo>
                    <a:lnTo>
                      <a:pt x="9983" y="1391"/>
                    </a:lnTo>
                    <a:lnTo>
                      <a:pt x="9989" y="1379"/>
                    </a:lnTo>
                    <a:lnTo>
                      <a:pt x="9964" y="1363"/>
                    </a:lnTo>
                    <a:lnTo>
                      <a:pt x="10026" y="1348"/>
                    </a:lnTo>
                    <a:lnTo>
                      <a:pt x="10129" y="1370"/>
                    </a:lnTo>
                    <a:lnTo>
                      <a:pt x="10069" y="1369"/>
                    </a:lnTo>
                    <a:lnTo>
                      <a:pt x="10057" y="1388"/>
                    </a:lnTo>
                    <a:lnTo>
                      <a:pt x="10116" y="1445"/>
                    </a:lnTo>
                    <a:lnTo>
                      <a:pt x="10108" y="1451"/>
                    </a:lnTo>
                    <a:lnTo>
                      <a:pt x="10123" y="1469"/>
                    </a:lnTo>
                    <a:lnTo>
                      <a:pt x="10155" y="1479"/>
                    </a:lnTo>
                    <a:lnTo>
                      <a:pt x="10149" y="1500"/>
                    </a:lnTo>
                    <a:lnTo>
                      <a:pt x="10182" y="1525"/>
                    </a:lnTo>
                    <a:lnTo>
                      <a:pt x="10157" y="1533"/>
                    </a:lnTo>
                    <a:lnTo>
                      <a:pt x="10102" y="1570"/>
                    </a:lnTo>
                    <a:lnTo>
                      <a:pt x="10120" y="1588"/>
                    </a:lnTo>
                    <a:lnTo>
                      <a:pt x="10104" y="1650"/>
                    </a:lnTo>
                    <a:lnTo>
                      <a:pt x="10085" y="1658"/>
                    </a:lnTo>
                    <a:lnTo>
                      <a:pt x="10083" y="1701"/>
                    </a:lnTo>
                    <a:lnTo>
                      <a:pt x="10102" y="1742"/>
                    </a:lnTo>
                    <a:lnTo>
                      <a:pt x="10079" y="1785"/>
                    </a:lnTo>
                    <a:lnTo>
                      <a:pt x="10073" y="1810"/>
                    </a:lnTo>
                    <a:lnTo>
                      <a:pt x="10030" y="1810"/>
                    </a:lnTo>
                    <a:lnTo>
                      <a:pt x="10036" y="1832"/>
                    </a:lnTo>
                    <a:lnTo>
                      <a:pt x="9995" y="1826"/>
                    </a:lnTo>
                    <a:lnTo>
                      <a:pt x="9989" y="1838"/>
                    </a:lnTo>
                    <a:lnTo>
                      <a:pt x="10039" y="1869"/>
                    </a:lnTo>
                    <a:lnTo>
                      <a:pt x="10036" y="1941"/>
                    </a:lnTo>
                    <a:lnTo>
                      <a:pt x="10083" y="2023"/>
                    </a:lnTo>
                    <a:lnTo>
                      <a:pt x="10135" y="2082"/>
                    </a:lnTo>
                    <a:lnTo>
                      <a:pt x="10454" y="2367"/>
                    </a:lnTo>
                    <a:lnTo>
                      <a:pt x="10472" y="2373"/>
                    </a:lnTo>
                    <a:lnTo>
                      <a:pt x="10589" y="2494"/>
                    </a:lnTo>
                    <a:lnTo>
                      <a:pt x="10628" y="2519"/>
                    </a:lnTo>
                    <a:lnTo>
                      <a:pt x="10638" y="2542"/>
                    </a:lnTo>
                    <a:lnTo>
                      <a:pt x="10673" y="2464"/>
                    </a:lnTo>
                    <a:lnTo>
                      <a:pt x="10675" y="2429"/>
                    </a:lnTo>
                    <a:lnTo>
                      <a:pt x="10663" y="2392"/>
                    </a:lnTo>
                    <a:lnTo>
                      <a:pt x="10632" y="2351"/>
                    </a:lnTo>
                    <a:lnTo>
                      <a:pt x="10613" y="2338"/>
                    </a:lnTo>
                    <a:lnTo>
                      <a:pt x="10632" y="2310"/>
                    </a:lnTo>
                    <a:lnTo>
                      <a:pt x="10654" y="2298"/>
                    </a:lnTo>
                    <a:lnTo>
                      <a:pt x="10710" y="2310"/>
                    </a:lnTo>
                    <a:lnTo>
                      <a:pt x="10667" y="2273"/>
                    </a:lnTo>
                    <a:lnTo>
                      <a:pt x="10638" y="2254"/>
                    </a:lnTo>
                    <a:lnTo>
                      <a:pt x="10607" y="2201"/>
                    </a:lnTo>
                    <a:lnTo>
                      <a:pt x="10626" y="2164"/>
                    </a:lnTo>
                    <a:lnTo>
                      <a:pt x="10650" y="2158"/>
                    </a:lnTo>
                    <a:lnTo>
                      <a:pt x="10675" y="2166"/>
                    </a:lnTo>
                    <a:lnTo>
                      <a:pt x="10707" y="2166"/>
                    </a:lnTo>
                    <a:lnTo>
                      <a:pt x="10714" y="2138"/>
                    </a:lnTo>
                    <a:lnTo>
                      <a:pt x="10650" y="2101"/>
                    </a:lnTo>
                    <a:lnTo>
                      <a:pt x="10607" y="2064"/>
                    </a:lnTo>
                    <a:lnTo>
                      <a:pt x="10573" y="2007"/>
                    </a:lnTo>
                    <a:lnTo>
                      <a:pt x="10597" y="1992"/>
                    </a:lnTo>
                    <a:lnTo>
                      <a:pt x="10657" y="2010"/>
                    </a:lnTo>
                    <a:lnTo>
                      <a:pt x="10663" y="1992"/>
                    </a:lnTo>
                    <a:lnTo>
                      <a:pt x="10595" y="1939"/>
                    </a:lnTo>
                    <a:lnTo>
                      <a:pt x="10557" y="1932"/>
                    </a:lnTo>
                    <a:lnTo>
                      <a:pt x="10495" y="1875"/>
                    </a:lnTo>
                    <a:lnTo>
                      <a:pt x="10503" y="1851"/>
                    </a:lnTo>
                    <a:lnTo>
                      <a:pt x="10479" y="1828"/>
                    </a:lnTo>
                    <a:lnTo>
                      <a:pt x="10417" y="1822"/>
                    </a:lnTo>
                    <a:lnTo>
                      <a:pt x="10388" y="1826"/>
                    </a:lnTo>
                    <a:lnTo>
                      <a:pt x="10345" y="1785"/>
                    </a:lnTo>
                    <a:lnTo>
                      <a:pt x="10325" y="1744"/>
                    </a:lnTo>
                    <a:lnTo>
                      <a:pt x="10345" y="1707"/>
                    </a:lnTo>
                    <a:lnTo>
                      <a:pt x="10319" y="1695"/>
                    </a:lnTo>
                    <a:lnTo>
                      <a:pt x="10319" y="1672"/>
                    </a:lnTo>
                    <a:lnTo>
                      <a:pt x="10288" y="1654"/>
                    </a:lnTo>
                    <a:lnTo>
                      <a:pt x="10280" y="1623"/>
                    </a:lnTo>
                    <a:lnTo>
                      <a:pt x="10329" y="1613"/>
                    </a:lnTo>
                    <a:lnTo>
                      <a:pt x="10329" y="1601"/>
                    </a:lnTo>
                    <a:lnTo>
                      <a:pt x="10392" y="1632"/>
                    </a:lnTo>
                    <a:lnTo>
                      <a:pt x="10398" y="1613"/>
                    </a:lnTo>
                    <a:lnTo>
                      <a:pt x="10376" y="1598"/>
                    </a:lnTo>
                    <a:lnTo>
                      <a:pt x="10429" y="1564"/>
                    </a:lnTo>
                    <a:lnTo>
                      <a:pt x="10482" y="1629"/>
                    </a:lnTo>
                    <a:lnTo>
                      <a:pt x="10497" y="1625"/>
                    </a:lnTo>
                    <a:lnTo>
                      <a:pt x="10501" y="1578"/>
                    </a:lnTo>
                    <a:lnTo>
                      <a:pt x="10566" y="1554"/>
                    </a:lnTo>
                    <a:lnTo>
                      <a:pt x="10634" y="1551"/>
                    </a:lnTo>
                    <a:lnTo>
                      <a:pt x="10794" y="1617"/>
                    </a:lnTo>
                    <a:lnTo>
                      <a:pt x="10769" y="1585"/>
                    </a:lnTo>
                    <a:lnTo>
                      <a:pt x="10757" y="1560"/>
                    </a:lnTo>
                    <a:lnTo>
                      <a:pt x="10791" y="1551"/>
                    </a:lnTo>
                    <a:lnTo>
                      <a:pt x="10785" y="1533"/>
                    </a:lnTo>
                    <a:lnTo>
                      <a:pt x="10816" y="1529"/>
                    </a:lnTo>
                    <a:lnTo>
                      <a:pt x="10825" y="1510"/>
                    </a:lnTo>
                    <a:lnTo>
                      <a:pt x="10810" y="1500"/>
                    </a:lnTo>
                    <a:lnTo>
                      <a:pt x="10841" y="1457"/>
                    </a:lnTo>
                    <a:lnTo>
                      <a:pt x="10853" y="1435"/>
                    </a:lnTo>
                    <a:lnTo>
                      <a:pt x="10890" y="1432"/>
                    </a:lnTo>
                    <a:lnTo>
                      <a:pt x="10916" y="1404"/>
                    </a:lnTo>
                    <a:lnTo>
                      <a:pt x="10957" y="1385"/>
                    </a:lnTo>
                    <a:lnTo>
                      <a:pt x="10969" y="1367"/>
                    </a:lnTo>
                    <a:lnTo>
                      <a:pt x="11003" y="1360"/>
                    </a:lnTo>
                    <a:lnTo>
                      <a:pt x="11079" y="1365"/>
                    </a:lnTo>
                    <a:lnTo>
                      <a:pt x="11172" y="1388"/>
                    </a:lnTo>
                    <a:lnTo>
                      <a:pt x="11150" y="1342"/>
                    </a:lnTo>
                    <a:lnTo>
                      <a:pt x="11094" y="1320"/>
                    </a:lnTo>
                    <a:lnTo>
                      <a:pt x="11088" y="1304"/>
                    </a:lnTo>
                    <a:lnTo>
                      <a:pt x="11015" y="1285"/>
                    </a:lnTo>
                    <a:lnTo>
                      <a:pt x="10963" y="1254"/>
                    </a:lnTo>
                    <a:lnTo>
                      <a:pt x="10929" y="1226"/>
                    </a:lnTo>
                    <a:lnTo>
                      <a:pt x="10906" y="1226"/>
                    </a:lnTo>
                    <a:lnTo>
                      <a:pt x="10853" y="1191"/>
                    </a:lnTo>
                    <a:lnTo>
                      <a:pt x="10832" y="1197"/>
                    </a:lnTo>
                    <a:lnTo>
                      <a:pt x="10757" y="1170"/>
                    </a:lnTo>
                    <a:lnTo>
                      <a:pt x="10741" y="1150"/>
                    </a:lnTo>
                    <a:lnTo>
                      <a:pt x="10810" y="1160"/>
                    </a:lnTo>
                    <a:lnTo>
                      <a:pt x="10841" y="1157"/>
                    </a:lnTo>
                    <a:lnTo>
                      <a:pt x="10876" y="1144"/>
                    </a:lnTo>
                    <a:lnTo>
                      <a:pt x="10876" y="1123"/>
                    </a:lnTo>
                    <a:lnTo>
                      <a:pt x="10898" y="1113"/>
                    </a:lnTo>
                    <a:lnTo>
                      <a:pt x="10872" y="1076"/>
                    </a:lnTo>
                    <a:lnTo>
                      <a:pt x="10812" y="1053"/>
                    </a:lnTo>
                    <a:lnTo>
                      <a:pt x="10775" y="1019"/>
                    </a:lnTo>
                    <a:lnTo>
                      <a:pt x="10816" y="1016"/>
                    </a:lnTo>
                    <a:lnTo>
                      <a:pt x="10816" y="994"/>
                    </a:lnTo>
                    <a:lnTo>
                      <a:pt x="10845" y="1016"/>
                    </a:lnTo>
                    <a:lnTo>
                      <a:pt x="10857" y="1041"/>
                    </a:lnTo>
                    <a:lnTo>
                      <a:pt x="10906" y="1057"/>
                    </a:lnTo>
                    <a:lnTo>
                      <a:pt x="10937" y="1078"/>
                    </a:lnTo>
                    <a:lnTo>
                      <a:pt x="11013" y="1078"/>
                    </a:lnTo>
                    <a:lnTo>
                      <a:pt x="11015" y="1070"/>
                    </a:lnTo>
                    <a:lnTo>
                      <a:pt x="11109" y="1078"/>
                    </a:lnTo>
                    <a:lnTo>
                      <a:pt x="11178" y="1110"/>
                    </a:lnTo>
                    <a:lnTo>
                      <a:pt x="11187" y="1125"/>
                    </a:lnTo>
                    <a:lnTo>
                      <a:pt x="11246" y="1148"/>
                    </a:lnTo>
                    <a:lnTo>
                      <a:pt x="11285" y="1144"/>
                    </a:lnTo>
                    <a:lnTo>
                      <a:pt x="11350" y="1157"/>
                    </a:lnTo>
                    <a:lnTo>
                      <a:pt x="11406" y="1182"/>
                    </a:lnTo>
                    <a:lnTo>
                      <a:pt x="11484" y="1197"/>
                    </a:lnTo>
                    <a:lnTo>
                      <a:pt x="11528" y="1182"/>
                    </a:lnTo>
                    <a:lnTo>
                      <a:pt x="11443" y="1144"/>
                    </a:lnTo>
                    <a:lnTo>
                      <a:pt x="11453" y="1119"/>
                    </a:lnTo>
                    <a:lnTo>
                      <a:pt x="11422" y="1104"/>
                    </a:lnTo>
                    <a:lnTo>
                      <a:pt x="11394" y="1078"/>
                    </a:lnTo>
                    <a:lnTo>
                      <a:pt x="11471" y="1078"/>
                    </a:lnTo>
                    <a:lnTo>
                      <a:pt x="11490" y="1066"/>
                    </a:lnTo>
                    <a:lnTo>
                      <a:pt x="11465" y="1047"/>
                    </a:lnTo>
                    <a:lnTo>
                      <a:pt x="11465" y="1016"/>
                    </a:lnTo>
                    <a:lnTo>
                      <a:pt x="11440" y="1016"/>
                    </a:lnTo>
                    <a:lnTo>
                      <a:pt x="11403" y="1000"/>
                    </a:lnTo>
                    <a:lnTo>
                      <a:pt x="11293" y="969"/>
                    </a:lnTo>
                    <a:lnTo>
                      <a:pt x="11225" y="941"/>
                    </a:lnTo>
                    <a:lnTo>
                      <a:pt x="11119" y="945"/>
                    </a:lnTo>
                    <a:lnTo>
                      <a:pt x="11084" y="928"/>
                    </a:lnTo>
                    <a:lnTo>
                      <a:pt x="11029" y="932"/>
                    </a:lnTo>
                    <a:lnTo>
                      <a:pt x="11101" y="967"/>
                    </a:lnTo>
                    <a:lnTo>
                      <a:pt x="11128" y="988"/>
                    </a:lnTo>
                    <a:lnTo>
                      <a:pt x="11119" y="1004"/>
                    </a:lnTo>
                    <a:lnTo>
                      <a:pt x="11082" y="979"/>
                    </a:lnTo>
                    <a:lnTo>
                      <a:pt x="11031" y="969"/>
                    </a:lnTo>
                    <a:lnTo>
                      <a:pt x="11031" y="959"/>
                    </a:lnTo>
                    <a:lnTo>
                      <a:pt x="10976" y="928"/>
                    </a:lnTo>
                    <a:lnTo>
                      <a:pt x="10957" y="907"/>
                    </a:lnTo>
                    <a:lnTo>
                      <a:pt x="10936" y="900"/>
                    </a:lnTo>
                    <a:lnTo>
                      <a:pt x="10913" y="907"/>
                    </a:lnTo>
                    <a:lnTo>
                      <a:pt x="10869" y="875"/>
                    </a:lnTo>
                    <a:lnTo>
                      <a:pt x="10650" y="822"/>
                    </a:lnTo>
                    <a:lnTo>
                      <a:pt x="10597" y="819"/>
                    </a:lnTo>
                    <a:lnTo>
                      <a:pt x="10513" y="795"/>
                    </a:lnTo>
                    <a:lnTo>
                      <a:pt x="10479" y="776"/>
                    </a:lnTo>
                    <a:lnTo>
                      <a:pt x="10429" y="769"/>
                    </a:lnTo>
                    <a:lnTo>
                      <a:pt x="10407" y="760"/>
                    </a:lnTo>
                    <a:lnTo>
                      <a:pt x="10346" y="751"/>
                    </a:lnTo>
                    <a:lnTo>
                      <a:pt x="10276" y="729"/>
                    </a:lnTo>
                    <a:lnTo>
                      <a:pt x="10233" y="725"/>
                    </a:lnTo>
                    <a:lnTo>
                      <a:pt x="10217" y="713"/>
                    </a:lnTo>
                    <a:lnTo>
                      <a:pt x="9998" y="682"/>
                    </a:lnTo>
                    <a:lnTo>
                      <a:pt x="9971" y="672"/>
                    </a:lnTo>
                    <a:lnTo>
                      <a:pt x="9814" y="672"/>
                    </a:lnTo>
                    <a:lnTo>
                      <a:pt x="9789" y="682"/>
                    </a:lnTo>
                    <a:lnTo>
                      <a:pt x="9727" y="663"/>
                    </a:lnTo>
                    <a:lnTo>
                      <a:pt x="9567" y="654"/>
                    </a:lnTo>
                    <a:lnTo>
                      <a:pt x="9598" y="697"/>
                    </a:lnTo>
                    <a:lnTo>
                      <a:pt x="9633" y="701"/>
                    </a:lnTo>
                    <a:lnTo>
                      <a:pt x="9729" y="748"/>
                    </a:lnTo>
                    <a:lnTo>
                      <a:pt x="9715" y="769"/>
                    </a:lnTo>
                    <a:lnTo>
                      <a:pt x="9668" y="772"/>
                    </a:lnTo>
                    <a:lnTo>
                      <a:pt x="9614" y="744"/>
                    </a:lnTo>
                    <a:lnTo>
                      <a:pt x="9518" y="732"/>
                    </a:lnTo>
                    <a:lnTo>
                      <a:pt x="9445" y="688"/>
                    </a:lnTo>
                    <a:lnTo>
                      <a:pt x="9539" y="701"/>
                    </a:lnTo>
                    <a:lnTo>
                      <a:pt x="9514" y="672"/>
                    </a:lnTo>
                    <a:lnTo>
                      <a:pt x="9418" y="660"/>
                    </a:lnTo>
                    <a:lnTo>
                      <a:pt x="9389" y="707"/>
                    </a:lnTo>
                    <a:lnTo>
                      <a:pt x="9215" y="697"/>
                    </a:lnTo>
                    <a:lnTo>
                      <a:pt x="9158" y="682"/>
                    </a:lnTo>
                    <a:lnTo>
                      <a:pt x="9143" y="691"/>
                    </a:lnTo>
                    <a:lnTo>
                      <a:pt x="9052" y="691"/>
                    </a:lnTo>
                    <a:lnTo>
                      <a:pt x="8986" y="703"/>
                    </a:lnTo>
                    <a:lnTo>
                      <a:pt x="8918" y="694"/>
                    </a:lnTo>
                    <a:lnTo>
                      <a:pt x="8843" y="672"/>
                    </a:lnTo>
                    <a:lnTo>
                      <a:pt x="8828" y="637"/>
                    </a:lnTo>
                    <a:lnTo>
                      <a:pt x="8706" y="588"/>
                    </a:lnTo>
                    <a:lnTo>
                      <a:pt x="8562" y="566"/>
                    </a:lnTo>
                    <a:lnTo>
                      <a:pt x="8444" y="563"/>
                    </a:lnTo>
                    <a:lnTo>
                      <a:pt x="8250" y="592"/>
                    </a:lnTo>
                    <a:lnTo>
                      <a:pt x="8169" y="572"/>
                    </a:lnTo>
                    <a:lnTo>
                      <a:pt x="8112" y="541"/>
                    </a:lnTo>
                    <a:lnTo>
                      <a:pt x="8063" y="547"/>
                    </a:lnTo>
                    <a:lnTo>
                      <a:pt x="8038" y="529"/>
                    </a:lnTo>
                    <a:lnTo>
                      <a:pt x="7991" y="532"/>
                    </a:lnTo>
                    <a:lnTo>
                      <a:pt x="7885" y="469"/>
                    </a:lnTo>
                    <a:lnTo>
                      <a:pt x="7458" y="422"/>
                    </a:lnTo>
                    <a:lnTo>
                      <a:pt x="7207" y="407"/>
                    </a:lnTo>
                    <a:lnTo>
                      <a:pt x="7277" y="432"/>
                    </a:lnTo>
                    <a:lnTo>
                      <a:pt x="7251" y="441"/>
                    </a:lnTo>
                    <a:lnTo>
                      <a:pt x="7179" y="441"/>
                    </a:lnTo>
                    <a:lnTo>
                      <a:pt x="7179" y="463"/>
                    </a:lnTo>
                    <a:lnTo>
                      <a:pt x="7205" y="473"/>
                    </a:lnTo>
                    <a:lnTo>
                      <a:pt x="7258" y="467"/>
                    </a:lnTo>
                    <a:lnTo>
                      <a:pt x="7267" y="498"/>
                    </a:lnTo>
                    <a:lnTo>
                      <a:pt x="7326" y="532"/>
                    </a:lnTo>
                    <a:lnTo>
                      <a:pt x="7277" y="535"/>
                    </a:lnTo>
                    <a:lnTo>
                      <a:pt x="7220" y="522"/>
                    </a:lnTo>
                    <a:lnTo>
                      <a:pt x="7158" y="519"/>
                    </a:lnTo>
                    <a:lnTo>
                      <a:pt x="7117" y="526"/>
                    </a:lnTo>
                    <a:lnTo>
                      <a:pt x="7027" y="516"/>
                    </a:lnTo>
                    <a:lnTo>
                      <a:pt x="6974" y="538"/>
                    </a:lnTo>
                    <a:lnTo>
                      <a:pt x="6874" y="529"/>
                    </a:lnTo>
                    <a:lnTo>
                      <a:pt x="6783" y="491"/>
                    </a:lnTo>
                    <a:lnTo>
                      <a:pt x="6783" y="512"/>
                    </a:lnTo>
                    <a:lnTo>
                      <a:pt x="6814" y="584"/>
                    </a:lnTo>
                    <a:lnTo>
                      <a:pt x="6792" y="598"/>
                    </a:lnTo>
                    <a:lnTo>
                      <a:pt x="6759" y="582"/>
                    </a:lnTo>
                    <a:lnTo>
                      <a:pt x="6696" y="566"/>
                    </a:lnTo>
                    <a:lnTo>
                      <a:pt x="6665" y="566"/>
                    </a:lnTo>
                    <a:lnTo>
                      <a:pt x="6552" y="506"/>
                    </a:lnTo>
                    <a:lnTo>
                      <a:pt x="6511" y="495"/>
                    </a:lnTo>
                    <a:lnTo>
                      <a:pt x="6452" y="463"/>
                    </a:lnTo>
                    <a:lnTo>
                      <a:pt x="6505" y="475"/>
                    </a:lnTo>
                    <a:lnTo>
                      <a:pt x="6534" y="473"/>
                    </a:lnTo>
                    <a:lnTo>
                      <a:pt x="6503" y="444"/>
                    </a:lnTo>
                    <a:lnTo>
                      <a:pt x="6458" y="438"/>
                    </a:lnTo>
                    <a:lnTo>
                      <a:pt x="6458" y="410"/>
                    </a:lnTo>
                    <a:lnTo>
                      <a:pt x="6403" y="404"/>
                    </a:lnTo>
                    <a:lnTo>
                      <a:pt x="6421" y="385"/>
                    </a:lnTo>
                    <a:lnTo>
                      <a:pt x="6325" y="360"/>
                    </a:lnTo>
                    <a:lnTo>
                      <a:pt x="6233" y="350"/>
                    </a:lnTo>
                    <a:lnTo>
                      <a:pt x="6202" y="363"/>
                    </a:lnTo>
                    <a:lnTo>
                      <a:pt x="6190" y="348"/>
                    </a:lnTo>
                    <a:lnTo>
                      <a:pt x="6124" y="350"/>
                    </a:lnTo>
                    <a:lnTo>
                      <a:pt x="6046" y="322"/>
                    </a:lnTo>
                    <a:lnTo>
                      <a:pt x="6030" y="342"/>
                    </a:lnTo>
                    <a:lnTo>
                      <a:pt x="5999" y="335"/>
                    </a:lnTo>
                    <a:lnTo>
                      <a:pt x="5993" y="348"/>
                    </a:lnTo>
                    <a:lnTo>
                      <a:pt x="6038" y="374"/>
                    </a:lnTo>
                    <a:lnTo>
                      <a:pt x="6053" y="404"/>
                    </a:lnTo>
                    <a:lnTo>
                      <a:pt x="6003" y="394"/>
                    </a:lnTo>
                    <a:lnTo>
                      <a:pt x="5906" y="404"/>
                    </a:lnTo>
                    <a:lnTo>
                      <a:pt x="5834" y="394"/>
                    </a:lnTo>
                    <a:lnTo>
                      <a:pt x="5805" y="397"/>
                    </a:lnTo>
                    <a:lnTo>
                      <a:pt x="5793" y="391"/>
                    </a:lnTo>
                    <a:lnTo>
                      <a:pt x="5713" y="379"/>
                    </a:lnTo>
                    <a:lnTo>
                      <a:pt x="5684" y="360"/>
                    </a:lnTo>
                    <a:lnTo>
                      <a:pt x="5596" y="343"/>
                    </a:lnTo>
                    <a:lnTo>
                      <a:pt x="5453" y="335"/>
                    </a:lnTo>
                    <a:lnTo>
                      <a:pt x="5438" y="344"/>
                    </a:lnTo>
                    <a:lnTo>
                      <a:pt x="5387" y="344"/>
                    </a:lnTo>
                    <a:lnTo>
                      <a:pt x="5344" y="356"/>
                    </a:lnTo>
                    <a:lnTo>
                      <a:pt x="5347" y="344"/>
                    </a:lnTo>
                    <a:lnTo>
                      <a:pt x="5294" y="328"/>
                    </a:lnTo>
                    <a:lnTo>
                      <a:pt x="5271" y="333"/>
                    </a:lnTo>
                    <a:lnTo>
                      <a:pt x="5203" y="328"/>
                    </a:lnTo>
                    <a:lnTo>
                      <a:pt x="5185" y="307"/>
                    </a:lnTo>
                    <a:lnTo>
                      <a:pt x="5082" y="309"/>
                    </a:lnTo>
                    <a:lnTo>
                      <a:pt x="5070" y="326"/>
                    </a:lnTo>
                    <a:lnTo>
                      <a:pt x="5094" y="338"/>
                    </a:lnTo>
                    <a:lnTo>
                      <a:pt x="5129" y="348"/>
                    </a:lnTo>
                    <a:lnTo>
                      <a:pt x="5078" y="356"/>
                    </a:lnTo>
                    <a:lnTo>
                      <a:pt x="5019" y="375"/>
                    </a:lnTo>
                    <a:lnTo>
                      <a:pt x="4907" y="387"/>
                    </a:lnTo>
                    <a:lnTo>
                      <a:pt x="4886" y="416"/>
                    </a:lnTo>
                    <a:lnTo>
                      <a:pt x="4886" y="373"/>
                    </a:lnTo>
                    <a:lnTo>
                      <a:pt x="4925" y="360"/>
                    </a:lnTo>
                    <a:lnTo>
                      <a:pt x="4929" y="344"/>
                    </a:lnTo>
                    <a:lnTo>
                      <a:pt x="4988" y="342"/>
                    </a:lnTo>
                    <a:lnTo>
                      <a:pt x="5017" y="307"/>
                    </a:lnTo>
                    <a:lnTo>
                      <a:pt x="5041" y="303"/>
                    </a:lnTo>
                    <a:lnTo>
                      <a:pt x="5057" y="295"/>
                    </a:lnTo>
                    <a:lnTo>
                      <a:pt x="5057" y="269"/>
                    </a:lnTo>
                    <a:lnTo>
                      <a:pt x="5109" y="250"/>
                    </a:lnTo>
                    <a:lnTo>
                      <a:pt x="5138" y="254"/>
                    </a:lnTo>
                    <a:lnTo>
                      <a:pt x="5141" y="235"/>
                    </a:lnTo>
                    <a:lnTo>
                      <a:pt x="5175" y="225"/>
                    </a:lnTo>
                    <a:lnTo>
                      <a:pt x="5195" y="200"/>
                    </a:lnTo>
                    <a:lnTo>
                      <a:pt x="5175" y="182"/>
                    </a:lnTo>
                    <a:lnTo>
                      <a:pt x="5156" y="153"/>
                    </a:lnTo>
                    <a:lnTo>
                      <a:pt x="5138" y="153"/>
                    </a:lnTo>
                    <a:lnTo>
                      <a:pt x="5091" y="125"/>
                    </a:lnTo>
                    <a:lnTo>
                      <a:pt x="5057" y="119"/>
                    </a:lnTo>
                    <a:lnTo>
                      <a:pt x="5064" y="135"/>
                    </a:lnTo>
                    <a:lnTo>
                      <a:pt x="5035" y="113"/>
                    </a:lnTo>
                    <a:lnTo>
                      <a:pt x="4888" y="78"/>
                    </a:lnTo>
                    <a:lnTo>
                      <a:pt x="4829" y="85"/>
                    </a:lnTo>
                    <a:lnTo>
                      <a:pt x="4779" y="78"/>
                    </a:lnTo>
                    <a:lnTo>
                      <a:pt x="4691" y="82"/>
                    </a:lnTo>
                    <a:lnTo>
                      <a:pt x="4708" y="98"/>
                    </a:lnTo>
                    <a:lnTo>
                      <a:pt x="4644" y="104"/>
                    </a:lnTo>
                    <a:lnTo>
                      <a:pt x="4616" y="100"/>
                    </a:lnTo>
                    <a:lnTo>
                      <a:pt x="4644" y="66"/>
                    </a:lnTo>
                    <a:lnTo>
                      <a:pt x="4548" y="53"/>
                    </a:lnTo>
                    <a:lnTo>
                      <a:pt x="4507" y="59"/>
                    </a:lnTo>
                    <a:lnTo>
                      <a:pt x="4454" y="52"/>
                    </a:lnTo>
                    <a:lnTo>
                      <a:pt x="4485" y="41"/>
                    </a:lnTo>
                    <a:lnTo>
                      <a:pt x="4501" y="26"/>
                    </a:lnTo>
                    <a:lnTo>
                      <a:pt x="4479" y="12"/>
                    </a:lnTo>
                    <a:lnTo>
                      <a:pt x="4417" y="12"/>
                    </a:lnTo>
                    <a:lnTo>
                      <a:pt x="4364" y="0"/>
                    </a:lnTo>
                    <a:lnTo>
                      <a:pt x="4272" y="18"/>
                    </a:lnTo>
                    <a:lnTo>
                      <a:pt x="4241" y="51"/>
                    </a:lnTo>
                    <a:lnTo>
                      <a:pt x="4245" y="72"/>
                    </a:lnTo>
                    <a:lnTo>
                      <a:pt x="4272" y="78"/>
                    </a:lnTo>
                    <a:lnTo>
                      <a:pt x="4279" y="92"/>
                    </a:lnTo>
                    <a:lnTo>
                      <a:pt x="4238" y="104"/>
                    </a:lnTo>
                    <a:lnTo>
                      <a:pt x="4145" y="100"/>
                    </a:lnTo>
                    <a:lnTo>
                      <a:pt x="4160" y="119"/>
                    </a:lnTo>
                    <a:lnTo>
                      <a:pt x="4070" y="151"/>
                    </a:lnTo>
                    <a:lnTo>
                      <a:pt x="4055" y="144"/>
                    </a:lnTo>
                    <a:lnTo>
                      <a:pt x="4004" y="153"/>
                    </a:lnTo>
                    <a:lnTo>
                      <a:pt x="4004" y="135"/>
                    </a:lnTo>
                    <a:lnTo>
                      <a:pt x="3920" y="131"/>
                    </a:lnTo>
                    <a:lnTo>
                      <a:pt x="3895" y="147"/>
                    </a:lnTo>
                    <a:lnTo>
                      <a:pt x="3824" y="131"/>
                    </a:lnTo>
                    <a:lnTo>
                      <a:pt x="3811" y="144"/>
                    </a:lnTo>
                    <a:lnTo>
                      <a:pt x="3758" y="163"/>
                    </a:lnTo>
                    <a:lnTo>
                      <a:pt x="3758" y="172"/>
                    </a:lnTo>
                    <a:lnTo>
                      <a:pt x="3711" y="170"/>
                    </a:lnTo>
                    <a:lnTo>
                      <a:pt x="3667" y="176"/>
                    </a:lnTo>
                    <a:lnTo>
                      <a:pt x="3652" y="188"/>
                    </a:lnTo>
                    <a:lnTo>
                      <a:pt x="3621" y="182"/>
                    </a:lnTo>
                    <a:lnTo>
                      <a:pt x="3523" y="248"/>
                    </a:lnTo>
                    <a:lnTo>
                      <a:pt x="3464" y="241"/>
                    </a:lnTo>
                    <a:lnTo>
                      <a:pt x="3458" y="256"/>
                    </a:lnTo>
                    <a:lnTo>
                      <a:pt x="3496" y="285"/>
                    </a:lnTo>
                    <a:lnTo>
                      <a:pt x="3539" y="288"/>
                    </a:lnTo>
                    <a:lnTo>
                      <a:pt x="3601" y="319"/>
                    </a:lnTo>
                    <a:lnTo>
                      <a:pt x="3505" y="326"/>
                    </a:lnTo>
                    <a:lnTo>
                      <a:pt x="3490" y="335"/>
                    </a:lnTo>
                    <a:lnTo>
                      <a:pt x="3451" y="332"/>
                    </a:lnTo>
                    <a:lnTo>
                      <a:pt x="3374" y="342"/>
                    </a:lnTo>
                    <a:lnTo>
                      <a:pt x="3252" y="342"/>
                    </a:lnTo>
                    <a:lnTo>
                      <a:pt x="3189" y="348"/>
                    </a:lnTo>
                    <a:lnTo>
                      <a:pt x="3187" y="369"/>
                    </a:lnTo>
                    <a:lnTo>
                      <a:pt x="3246" y="401"/>
                    </a:lnTo>
                    <a:lnTo>
                      <a:pt x="3249" y="420"/>
                    </a:lnTo>
                    <a:lnTo>
                      <a:pt x="3267" y="438"/>
                    </a:lnTo>
                    <a:lnTo>
                      <a:pt x="3306" y="451"/>
                    </a:lnTo>
                    <a:lnTo>
                      <a:pt x="3380" y="459"/>
                    </a:lnTo>
                    <a:lnTo>
                      <a:pt x="3396" y="473"/>
                    </a:lnTo>
                    <a:lnTo>
                      <a:pt x="3445" y="504"/>
                    </a:lnTo>
                    <a:lnTo>
                      <a:pt x="3383" y="510"/>
                    </a:lnTo>
                    <a:lnTo>
                      <a:pt x="3351" y="504"/>
                    </a:lnTo>
                    <a:lnTo>
                      <a:pt x="3289" y="479"/>
                    </a:lnTo>
                    <a:lnTo>
                      <a:pt x="3189" y="451"/>
                    </a:lnTo>
                    <a:lnTo>
                      <a:pt x="3102" y="451"/>
                    </a:lnTo>
                    <a:lnTo>
                      <a:pt x="3074" y="469"/>
                    </a:lnTo>
                    <a:lnTo>
                      <a:pt x="3111" y="475"/>
                    </a:lnTo>
                    <a:lnTo>
                      <a:pt x="3130" y="494"/>
                    </a:lnTo>
                    <a:lnTo>
                      <a:pt x="3095" y="498"/>
                    </a:lnTo>
                    <a:lnTo>
                      <a:pt x="3040" y="479"/>
                    </a:lnTo>
                    <a:lnTo>
                      <a:pt x="2987" y="491"/>
                    </a:lnTo>
                    <a:lnTo>
                      <a:pt x="3024" y="522"/>
                    </a:lnTo>
                    <a:lnTo>
                      <a:pt x="3152" y="541"/>
                    </a:lnTo>
                    <a:lnTo>
                      <a:pt x="3177" y="551"/>
                    </a:lnTo>
                    <a:lnTo>
                      <a:pt x="3208" y="578"/>
                    </a:lnTo>
                    <a:lnTo>
                      <a:pt x="3171" y="576"/>
                    </a:lnTo>
                    <a:lnTo>
                      <a:pt x="3158" y="563"/>
                    </a:lnTo>
                    <a:lnTo>
                      <a:pt x="2970" y="541"/>
                    </a:lnTo>
                    <a:lnTo>
                      <a:pt x="2977" y="526"/>
                    </a:lnTo>
                    <a:lnTo>
                      <a:pt x="2943" y="504"/>
                    </a:lnTo>
                    <a:lnTo>
                      <a:pt x="2952" y="459"/>
                    </a:lnTo>
                    <a:lnTo>
                      <a:pt x="2933" y="434"/>
                    </a:lnTo>
                    <a:lnTo>
                      <a:pt x="2868" y="407"/>
                    </a:lnTo>
                    <a:lnTo>
                      <a:pt x="2852" y="413"/>
                    </a:lnTo>
                    <a:lnTo>
                      <a:pt x="2886" y="432"/>
                    </a:lnTo>
                    <a:lnTo>
                      <a:pt x="2909" y="473"/>
                    </a:lnTo>
                    <a:lnTo>
                      <a:pt x="2827" y="500"/>
                    </a:lnTo>
                    <a:lnTo>
                      <a:pt x="2815" y="535"/>
                    </a:lnTo>
                    <a:lnTo>
                      <a:pt x="2858" y="551"/>
                    </a:lnTo>
                    <a:lnTo>
                      <a:pt x="2905" y="584"/>
                    </a:lnTo>
                    <a:lnTo>
                      <a:pt x="2943" y="600"/>
                    </a:lnTo>
                    <a:lnTo>
                      <a:pt x="2949" y="616"/>
                    </a:lnTo>
                    <a:lnTo>
                      <a:pt x="2927" y="651"/>
                    </a:lnTo>
                    <a:lnTo>
                      <a:pt x="2937" y="685"/>
                    </a:lnTo>
                    <a:lnTo>
                      <a:pt x="2977" y="713"/>
                    </a:lnTo>
                    <a:lnTo>
                      <a:pt x="2980" y="738"/>
                    </a:lnTo>
                    <a:lnTo>
                      <a:pt x="2999" y="748"/>
                    </a:lnTo>
                    <a:lnTo>
                      <a:pt x="3024" y="741"/>
                    </a:lnTo>
                    <a:lnTo>
                      <a:pt x="3077" y="738"/>
                    </a:lnTo>
                    <a:lnTo>
                      <a:pt x="3099" y="729"/>
                    </a:lnTo>
                    <a:lnTo>
                      <a:pt x="3189" y="741"/>
                    </a:lnTo>
                    <a:lnTo>
                      <a:pt x="3212" y="750"/>
                    </a:lnTo>
                    <a:lnTo>
                      <a:pt x="3265" y="760"/>
                    </a:lnTo>
                    <a:lnTo>
                      <a:pt x="3292" y="795"/>
                    </a:lnTo>
                    <a:lnTo>
                      <a:pt x="3336" y="819"/>
                    </a:lnTo>
                    <a:lnTo>
                      <a:pt x="3308" y="826"/>
                    </a:lnTo>
                    <a:lnTo>
                      <a:pt x="3308" y="854"/>
                    </a:lnTo>
                    <a:lnTo>
                      <a:pt x="3343" y="888"/>
                    </a:lnTo>
                    <a:lnTo>
                      <a:pt x="3283" y="860"/>
                    </a:lnTo>
                    <a:lnTo>
                      <a:pt x="3280" y="822"/>
                    </a:lnTo>
                    <a:lnTo>
                      <a:pt x="3261" y="803"/>
                    </a:lnTo>
                    <a:lnTo>
                      <a:pt x="3205" y="776"/>
                    </a:lnTo>
                    <a:lnTo>
                      <a:pt x="3189" y="756"/>
                    </a:lnTo>
                    <a:lnTo>
                      <a:pt x="3124" y="760"/>
                    </a:lnTo>
                    <a:lnTo>
                      <a:pt x="3056" y="779"/>
                    </a:lnTo>
                    <a:lnTo>
                      <a:pt x="3062" y="810"/>
                    </a:lnTo>
                    <a:lnTo>
                      <a:pt x="3102" y="832"/>
                    </a:lnTo>
                    <a:lnTo>
                      <a:pt x="3124" y="873"/>
                    </a:lnTo>
                    <a:lnTo>
                      <a:pt x="3087" y="910"/>
                    </a:lnTo>
                    <a:lnTo>
                      <a:pt x="3095" y="941"/>
                    </a:lnTo>
                    <a:lnTo>
                      <a:pt x="3050" y="969"/>
                    </a:lnTo>
                    <a:lnTo>
                      <a:pt x="3021" y="973"/>
                    </a:lnTo>
                    <a:lnTo>
                      <a:pt x="3011" y="985"/>
                    </a:lnTo>
                    <a:lnTo>
                      <a:pt x="3024" y="1004"/>
                    </a:lnTo>
                    <a:lnTo>
                      <a:pt x="3003" y="1010"/>
                    </a:lnTo>
                    <a:lnTo>
                      <a:pt x="2949" y="998"/>
                    </a:lnTo>
                    <a:lnTo>
                      <a:pt x="2884" y="1000"/>
                    </a:lnTo>
                    <a:lnTo>
                      <a:pt x="2780" y="975"/>
                    </a:lnTo>
                    <a:lnTo>
                      <a:pt x="2771" y="959"/>
                    </a:lnTo>
                    <a:lnTo>
                      <a:pt x="2825" y="951"/>
                    </a:lnTo>
                    <a:lnTo>
                      <a:pt x="2865" y="967"/>
                    </a:lnTo>
                    <a:lnTo>
                      <a:pt x="2925" y="941"/>
                    </a:lnTo>
                    <a:lnTo>
                      <a:pt x="2952" y="945"/>
                    </a:lnTo>
                    <a:lnTo>
                      <a:pt x="2964" y="920"/>
                    </a:lnTo>
                    <a:lnTo>
                      <a:pt x="2980" y="907"/>
                    </a:lnTo>
                    <a:lnTo>
                      <a:pt x="2977" y="881"/>
                    </a:lnTo>
                    <a:lnTo>
                      <a:pt x="2996" y="879"/>
                    </a:lnTo>
                    <a:lnTo>
                      <a:pt x="3005" y="848"/>
                    </a:lnTo>
                    <a:lnTo>
                      <a:pt x="2983" y="826"/>
                    </a:lnTo>
                    <a:lnTo>
                      <a:pt x="3009" y="801"/>
                    </a:lnTo>
                    <a:lnTo>
                      <a:pt x="2993" y="791"/>
                    </a:lnTo>
                    <a:lnTo>
                      <a:pt x="2933" y="769"/>
                    </a:lnTo>
                    <a:lnTo>
                      <a:pt x="2893" y="738"/>
                    </a:lnTo>
                    <a:lnTo>
                      <a:pt x="2890" y="713"/>
                    </a:lnTo>
                    <a:lnTo>
                      <a:pt x="2872" y="694"/>
                    </a:lnTo>
                    <a:lnTo>
                      <a:pt x="2874" y="676"/>
                    </a:lnTo>
                    <a:lnTo>
                      <a:pt x="2852" y="647"/>
                    </a:lnTo>
                    <a:lnTo>
                      <a:pt x="2833" y="637"/>
                    </a:lnTo>
                    <a:lnTo>
                      <a:pt x="2849" y="623"/>
                    </a:lnTo>
                    <a:lnTo>
                      <a:pt x="2831" y="584"/>
                    </a:lnTo>
                    <a:lnTo>
                      <a:pt x="2802" y="559"/>
                    </a:lnTo>
                    <a:lnTo>
                      <a:pt x="2759" y="547"/>
                    </a:lnTo>
                    <a:lnTo>
                      <a:pt x="2731" y="529"/>
                    </a:lnTo>
                    <a:lnTo>
                      <a:pt x="2755" y="510"/>
                    </a:lnTo>
                    <a:lnTo>
                      <a:pt x="2759" y="459"/>
                    </a:lnTo>
                    <a:lnTo>
                      <a:pt x="2727" y="422"/>
                    </a:lnTo>
                    <a:lnTo>
                      <a:pt x="2681" y="410"/>
                    </a:lnTo>
                    <a:lnTo>
                      <a:pt x="2665" y="413"/>
                    </a:lnTo>
                    <a:lnTo>
                      <a:pt x="2637" y="404"/>
                    </a:lnTo>
                    <a:lnTo>
                      <a:pt x="2512" y="407"/>
                    </a:lnTo>
                    <a:lnTo>
                      <a:pt x="2491" y="401"/>
                    </a:lnTo>
                    <a:lnTo>
                      <a:pt x="2481" y="428"/>
                    </a:lnTo>
                    <a:lnTo>
                      <a:pt x="2491" y="479"/>
                    </a:lnTo>
                    <a:lnTo>
                      <a:pt x="2487" y="500"/>
                    </a:lnTo>
                    <a:lnTo>
                      <a:pt x="2469" y="526"/>
                    </a:lnTo>
                    <a:lnTo>
                      <a:pt x="2409" y="547"/>
                    </a:lnTo>
                    <a:lnTo>
                      <a:pt x="2399" y="566"/>
                    </a:lnTo>
                    <a:lnTo>
                      <a:pt x="2418" y="594"/>
                    </a:lnTo>
                    <a:lnTo>
                      <a:pt x="2446" y="588"/>
                    </a:lnTo>
                    <a:lnTo>
                      <a:pt x="2462" y="594"/>
                    </a:lnTo>
                    <a:lnTo>
                      <a:pt x="2465" y="616"/>
                    </a:lnTo>
                    <a:lnTo>
                      <a:pt x="2493" y="654"/>
                    </a:lnTo>
                    <a:lnTo>
                      <a:pt x="2465" y="663"/>
                    </a:lnTo>
                    <a:lnTo>
                      <a:pt x="2481" y="701"/>
                    </a:lnTo>
                    <a:lnTo>
                      <a:pt x="2491" y="688"/>
                    </a:lnTo>
                    <a:lnTo>
                      <a:pt x="2571" y="707"/>
                    </a:lnTo>
                    <a:lnTo>
                      <a:pt x="2581" y="725"/>
                    </a:lnTo>
                    <a:lnTo>
                      <a:pt x="2624" y="754"/>
                    </a:lnTo>
                    <a:lnTo>
                      <a:pt x="2661" y="763"/>
                    </a:lnTo>
                    <a:lnTo>
                      <a:pt x="2671" y="789"/>
                    </a:lnTo>
                    <a:lnTo>
                      <a:pt x="2668" y="816"/>
                    </a:lnTo>
                    <a:lnTo>
                      <a:pt x="2640" y="822"/>
                    </a:lnTo>
                    <a:lnTo>
                      <a:pt x="2534" y="766"/>
                    </a:lnTo>
                    <a:lnTo>
                      <a:pt x="2225" y="688"/>
                    </a:lnTo>
                    <a:lnTo>
                      <a:pt x="2078" y="676"/>
                    </a:lnTo>
                    <a:lnTo>
                      <a:pt x="2022" y="701"/>
                    </a:lnTo>
                    <a:lnTo>
                      <a:pt x="2072" y="741"/>
                    </a:lnTo>
                    <a:lnTo>
                      <a:pt x="2106" y="760"/>
                    </a:lnTo>
                    <a:lnTo>
                      <a:pt x="2082" y="779"/>
                    </a:lnTo>
                    <a:lnTo>
                      <a:pt x="2035" y="785"/>
                    </a:lnTo>
                    <a:lnTo>
                      <a:pt x="2051" y="810"/>
                    </a:lnTo>
                    <a:lnTo>
                      <a:pt x="1998" y="807"/>
                    </a:lnTo>
                    <a:lnTo>
                      <a:pt x="1985" y="789"/>
                    </a:lnTo>
                    <a:lnTo>
                      <a:pt x="2006" y="779"/>
                    </a:lnTo>
                    <a:lnTo>
                      <a:pt x="1963" y="760"/>
                    </a:lnTo>
                    <a:lnTo>
                      <a:pt x="1879" y="776"/>
                    </a:lnTo>
                    <a:lnTo>
                      <a:pt x="1847" y="795"/>
                    </a:lnTo>
                    <a:lnTo>
                      <a:pt x="1816" y="785"/>
                    </a:lnTo>
                    <a:lnTo>
                      <a:pt x="1769" y="785"/>
                    </a:lnTo>
                    <a:lnTo>
                      <a:pt x="1728" y="795"/>
                    </a:lnTo>
                    <a:lnTo>
                      <a:pt x="1648" y="826"/>
                    </a:lnTo>
                    <a:lnTo>
                      <a:pt x="1601" y="810"/>
                    </a:lnTo>
                    <a:lnTo>
                      <a:pt x="1635" y="807"/>
                    </a:lnTo>
                    <a:lnTo>
                      <a:pt x="1613" y="785"/>
                    </a:lnTo>
                    <a:lnTo>
                      <a:pt x="1625" y="766"/>
                    </a:lnTo>
                    <a:lnTo>
                      <a:pt x="1594" y="760"/>
                    </a:lnTo>
                    <a:lnTo>
                      <a:pt x="1501" y="797"/>
                    </a:lnTo>
                    <a:lnTo>
                      <a:pt x="1439" y="813"/>
                    </a:lnTo>
                    <a:lnTo>
                      <a:pt x="1416" y="810"/>
                    </a:lnTo>
                    <a:lnTo>
                      <a:pt x="1363" y="844"/>
                    </a:lnTo>
                    <a:lnTo>
                      <a:pt x="1322" y="857"/>
                    </a:lnTo>
                    <a:lnTo>
                      <a:pt x="1295" y="860"/>
                    </a:lnTo>
                    <a:lnTo>
                      <a:pt x="1288" y="873"/>
                    </a:lnTo>
                    <a:lnTo>
                      <a:pt x="1245" y="875"/>
                    </a:lnTo>
                    <a:lnTo>
                      <a:pt x="1232" y="885"/>
                    </a:lnTo>
                    <a:lnTo>
                      <a:pt x="1245" y="897"/>
                    </a:lnTo>
                    <a:lnTo>
                      <a:pt x="1245" y="935"/>
                    </a:lnTo>
                    <a:lnTo>
                      <a:pt x="1238" y="951"/>
                    </a:lnTo>
                    <a:lnTo>
                      <a:pt x="1220" y="945"/>
                    </a:lnTo>
                    <a:lnTo>
                      <a:pt x="1167" y="953"/>
                    </a:lnTo>
                    <a:lnTo>
                      <a:pt x="1111" y="947"/>
                    </a:lnTo>
                    <a:lnTo>
                      <a:pt x="1089" y="922"/>
                    </a:lnTo>
                    <a:lnTo>
                      <a:pt x="1032" y="901"/>
                    </a:lnTo>
                    <a:lnTo>
                      <a:pt x="1058" y="881"/>
                    </a:lnTo>
                    <a:lnTo>
                      <a:pt x="1052" y="873"/>
                    </a:lnTo>
                    <a:lnTo>
                      <a:pt x="1090" y="864"/>
                    </a:lnTo>
                    <a:lnTo>
                      <a:pt x="1148" y="863"/>
                    </a:lnTo>
                    <a:lnTo>
                      <a:pt x="1126" y="832"/>
                    </a:lnTo>
                    <a:lnTo>
                      <a:pt x="1085" y="813"/>
                    </a:lnTo>
                    <a:lnTo>
                      <a:pt x="1076" y="801"/>
                    </a:lnTo>
                    <a:lnTo>
                      <a:pt x="1023" y="791"/>
                    </a:lnTo>
                    <a:lnTo>
                      <a:pt x="948" y="795"/>
                    </a:lnTo>
                    <a:lnTo>
                      <a:pt x="892" y="789"/>
                    </a:lnTo>
                    <a:lnTo>
                      <a:pt x="960" y="819"/>
                    </a:lnTo>
                    <a:lnTo>
                      <a:pt x="973" y="850"/>
                    </a:lnTo>
                    <a:lnTo>
                      <a:pt x="954" y="910"/>
                    </a:lnTo>
                    <a:lnTo>
                      <a:pt x="964" y="922"/>
                    </a:lnTo>
                    <a:lnTo>
                      <a:pt x="982" y="922"/>
                    </a:lnTo>
                    <a:lnTo>
                      <a:pt x="1005" y="928"/>
                    </a:lnTo>
                    <a:lnTo>
                      <a:pt x="1017" y="945"/>
                    </a:lnTo>
                    <a:lnTo>
                      <a:pt x="1026" y="969"/>
                    </a:lnTo>
                    <a:lnTo>
                      <a:pt x="1007" y="998"/>
                    </a:lnTo>
                    <a:lnTo>
                      <a:pt x="1007" y="1026"/>
                    </a:lnTo>
                    <a:lnTo>
                      <a:pt x="945" y="992"/>
                    </a:lnTo>
                    <a:lnTo>
                      <a:pt x="898" y="992"/>
                    </a:lnTo>
                    <a:lnTo>
                      <a:pt x="861" y="982"/>
                    </a:lnTo>
                    <a:lnTo>
                      <a:pt x="833" y="1016"/>
                    </a:lnTo>
                    <a:lnTo>
                      <a:pt x="770" y="1035"/>
                    </a:lnTo>
                    <a:lnTo>
                      <a:pt x="755" y="1051"/>
                    </a:lnTo>
                    <a:lnTo>
                      <a:pt x="711" y="1076"/>
                    </a:lnTo>
                    <a:lnTo>
                      <a:pt x="714" y="1092"/>
                    </a:lnTo>
                    <a:lnTo>
                      <a:pt x="761" y="1125"/>
                    </a:lnTo>
                    <a:lnTo>
                      <a:pt x="782" y="1148"/>
                    </a:lnTo>
                    <a:lnTo>
                      <a:pt x="788" y="1170"/>
                    </a:lnTo>
                    <a:lnTo>
                      <a:pt x="767" y="1170"/>
                    </a:lnTo>
                    <a:lnTo>
                      <a:pt x="736" y="1157"/>
                    </a:lnTo>
                    <a:lnTo>
                      <a:pt x="720" y="1170"/>
                    </a:lnTo>
                    <a:lnTo>
                      <a:pt x="630" y="1141"/>
                    </a:lnTo>
                    <a:lnTo>
                      <a:pt x="612" y="1157"/>
                    </a:lnTo>
                    <a:lnTo>
                      <a:pt x="575" y="1125"/>
                    </a:lnTo>
                    <a:lnTo>
                      <a:pt x="524" y="1107"/>
                    </a:lnTo>
                    <a:lnTo>
                      <a:pt x="511" y="1110"/>
                    </a:lnTo>
                    <a:lnTo>
                      <a:pt x="511" y="1129"/>
                    </a:lnTo>
                    <a:lnTo>
                      <a:pt x="487" y="1131"/>
                    </a:lnTo>
                    <a:lnTo>
                      <a:pt x="495" y="1150"/>
                    </a:lnTo>
                    <a:lnTo>
                      <a:pt x="511" y="1154"/>
                    </a:lnTo>
                    <a:lnTo>
                      <a:pt x="552" y="1185"/>
                    </a:lnTo>
                    <a:lnTo>
                      <a:pt x="592" y="1178"/>
                    </a:lnTo>
                    <a:lnTo>
                      <a:pt x="614" y="1195"/>
                    </a:lnTo>
                    <a:lnTo>
                      <a:pt x="605" y="1201"/>
                    </a:lnTo>
                    <a:lnTo>
                      <a:pt x="624" y="1217"/>
                    </a:lnTo>
                    <a:lnTo>
                      <a:pt x="589" y="1238"/>
                    </a:lnTo>
                    <a:lnTo>
                      <a:pt x="493" y="1219"/>
                    </a:lnTo>
                    <a:lnTo>
                      <a:pt x="473" y="1197"/>
                    </a:lnTo>
                    <a:lnTo>
                      <a:pt x="434" y="1182"/>
                    </a:lnTo>
                    <a:lnTo>
                      <a:pt x="417" y="1191"/>
                    </a:lnTo>
                    <a:lnTo>
                      <a:pt x="371" y="1170"/>
                    </a:lnTo>
                    <a:lnTo>
                      <a:pt x="383" y="1160"/>
                    </a:lnTo>
                    <a:lnTo>
                      <a:pt x="364" y="1123"/>
                    </a:lnTo>
                    <a:lnTo>
                      <a:pt x="321" y="1088"/>
                    </a:lnTo>
                    <a:lnTo>
                      <a:pt x="352" y="1070"/>
                    </a:lnTo>
                    <a:lnTo>
                      <a:pt x="340" y="1032"/>
                    </a:lnTo>
                    <a:lnTo>
                      <a:pt x="290" y="1006"/>
                    </a:lnTo>
                    <a:lnTo>
                      <a:pt x="277" y="1010"/>
                    </a:lnTo>
                    <a:lnTo>
                      <a:pt x="246" y="994"/>
                    </a:lnTo>
                    <a:lnTo>
                      <a:pt x="227" y="973"/>
                    </a:lnTo>
                    <a:lnTo>
                      <a:pt x="165" y="941"/>
                    </a:lnTo>
                    <a:lnTo>
                      <a:pt x="149" y="922"/>
                    </a:lnTo>
                    <a:lnTo>
                      <a:pt x="192" y="928"/>
                    </a:lnTo>
                    <a:lnTo>
                      <a:pt x="237" y="959"/>
                    </a:lnTo>
                    <a:lnTo>
                      <a:pt x="283" y="959"/>
                    </a:lnTo>
                    <a:lnTo>
                      <a:pt x="311" y="982"/>
                    </a:lnTo>
                    <a:lnTo>
                      <a:pt x="336" y="975"/>
                    </a:lnTo>
                    <a:lnTo>
                      <a:pt x="389" y="994"/>
                    </a:lnTo>
                    <a:lnTo>
                      <a:pt x="618" y="1026"/>
                    </a:lnTo>
                    <a:lnTo>
                      <a:pt x="691" y="1011"/>
                    </a:lnTo>
                    <a:lnTo>
                      <a:pt x="749" y="988"/>
                    </a:lnTo>
                    <a:lnTo>
                      <a:pt x="782" y="957"/>
                    </a:lnTo>
                    <a:lnTo>
                      <a:pt x="786" y="916"/>
                    </a:lnTo>
                    <a:lnTo>
                      <a:pt x="767" y="914"/>
                    </a:lnTo>
                    <a:lnTo>
                      <a:pt x="751" y="875"/>
                    </a:lnTo>
                    <a:lnTo>
                      <a:pt x="723" y="863"/>
                    </a:lnTo>
                    <a:lnTo>
                      <a:pt x="698" y="860"/>
                    </a:lnTo>
                    <a:lnTo>
                      <a:pt x="651" y="828"/>
                    </a:lnTo>
                    <a:lnTo>
                      <a:pt x="636" y="838"/>
                    </a:lnTo>
                    <a:lnTo>
                      <a:pt x="358" y="735"/>
                    </a:lnTo>
                    <a:lnTo>
                      <a:pt x="296" y="735"/>
                    </a:lnTo>
                    <a:lnTo>
                      <a:pt x="202" y="723"/>
                    </a:lnTo>
                    <a:lnTo>
                      <a:pt x="190" y="744"/>
                    </a:lnTo>
                    <a:lnTo>
                      <a:pt x="190" y="713"/>
                    </a:lnTo>
                    <a:lnTo>
                      <a:pt x="118" y="707"/>
                    </a:lnTo>
                    <a:lnTo>
                      <a:pt x="158" y="694"/>
                    </a:lnTo>
                    <a:lnTo>
                      <a:pt x="155" y="685"/>
                    </a:lnTo>
                    <a:lnTo>
                      <a:pt x="118" y="682"/>
                    </a:lnTo>
                    <a:lnTo>
                      <a:pt x="74" y="666"/>
                    </a:lnTo>
                    <a:lnTo>
                      <a:pt x="43" y="691"/>
                    </a:lnTo>
                    <a:lnTo>
                      <a:pt x="0" y="68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8" name="Freeform 394">
                <a:extLst>
                  <a:ext uri="{FF2B5EF4-FFF2-40B4-BE49-F238E27FC236}">
                    <a16:creationId xmlns:a16="http://schemas.microsoft.com/office/drawing/2014/main" id="{3971031C-CA39-4E8C-B720-A7AD5427F2A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94" y="972"/>
                <a:ext cx="17" cy="14"/>
              </a:xfrm>
              <a:custGeom>
                <a:avLst/>
                <a:gdLst>
                  <a:gd name="T0" fmla="*/ 0 w 68"/>
                  <a:gd name="T1" fmla="*/ 0 h 56"/>
                  <a:gd name="T2" fmla="*/ 37 w 68"/>
                  <a:gd name="T3" fmla="*/ 3 h 56"/>
                  <a:gd name="T4" fmla="*/ 43 w 68"/>
                  <a:gd name="T5" fmla="*/ 19 h 56"/>
                  <a:gd name="T6" fmla="*/ 65 w 68"/>
                  <a:gd name="T7" fmla="*/ 13 h 56"/>
                  <a:gd name="T8" fmla="*/ 68 w 68"/>
                  <a:gd name="T9" fmla="*/ 37 h 56"/>
                  <a:gd name="T10" fmla="*/ 59 w 68"/>
                  <a:gd name="T11" fmla="*/ 56 h 56"/>
                  <a:gd name="T12" fmla="*/ 21 w 68"/>
                  <a:gd name="T13" fmla="*/ 31 h 56"/>
                  <a:gd name="T14" fmla="*/ 8 w 68"/>
                  <a:gd name="T15" fmla="*/ 40 h 56"/>
                  <a:gd name="T16" fmla="*/ 0 w 68"/>
                  <a:gd name="T17" fmla="*/ 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8" h="56">
                    <a:moveTo>
                      <a:pt x="0" y="0"/>
                    </a:moveTo>
                    <a:lnTo>
                      <a:pt x="37" y="3"/>
                    </a:lnTo>
                    <a:lnTo>
                      <a:pt x="43" y="19"/>
                    </a:lnTo>
                    <a:lnTo>
                      <a:pt x="65" y="13"/>
                    </a:lnTo>
                    <a:lnTo>
                      <a:pt x="68" y="37"/>
                    </a:lnTo>
                    <a:lnTo>
                      <a:pt x="59" y="56"/>
                    </a:lnTo>
                    <a:lnTo>
                      <a:pt x="21" y="31"/>
                    </a:lnTo>
                    <a:lnTo>
                      <a:pt x="8" y="40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9" name="Freeform 395">
                <a:extLst>
                  <a:ext uri="{FF2B5EF4-FFF2-40B4-BE49-F238E27FC236}">
                    <a16:creationId xmlns:a16="http://schemas.microsoft.com/office/drawing/2014/main" id="{230CE624-C1E6-403D-8E56-A9ECFCBB40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69" y="1013"/>
                <a:ext cx="418" cy="291"/>
              </a:xfrm>
              <a:custGeom>
                <a:avLst/>
                <a:gdLst>
                  <a:gd name="T0" fmla="*/ 1611 w 1674"/>
                  <a:gd name="T1" fmla="*/ 1150 h 1162"/>
                  <a:gd name="T2" fmla="*/ 1603 w 1674"/>
                  <a:gd name="T3" fmla="*/ 1128 h 1162"/>
                  <a:gd name="T4" fmla="*/ 1624 w 1674"/>
                  <a:gd name="T5" fmla="*/ 1068 h 1162"/>
                  <a:gd name="T6" fmla="*/ 1580 w 1674"/>
                  <a:gd name="T7" fmla="*/ 994 h 1162"/>
                  <a:gd name="T8" fmla="*/ 1505 w 1674"/>
                  <a:gd name="T9" fmla="*/ 916 h 1162"/>
                  <a:gd name="T10" fmla="*/ 1540 w 1674"/>
                  <a:gd name="T11" fmla="*/ 900 h 1162"/>
                  <a:gd name="T12" fmla="*/ 1543 w 1674"/>
                  <a:gd name="T13" fmla="*/ 875 h 1162"/>
                  <a:gd name="T14" fmla="*/ 1570 w 1674"/>
                  <a:gd name="T15" fmla="*/ 872 h 1162"/>
                  <a:gd name="T16" fmla="*/ 1674 w 1674"/>
                  <a:gd name="T17" fmla="*/ 884 h 1162"/>
                  <a:gd name="T18" fmla="*/ 1671 w 1674"/>
                  <a:gd name="T19" fmla="*/ 831 h 1162"/>
                  <a:gd name="T20" fmla="*/ 1658 w 1674"/>
                  <a:gd name="T21" fmla="*/ 775 h 1162"/>
                  <a:gd name="T22" fmla="*/ 1648 w 1674"/>
                  <a:gd name="T23" fmla="*/ 740 h 1162"/>
                  <a:gd name="T24" fmla="*/ 1633 w 1674"/>
                  <a:gd name="T25" fmla="*/ 687 h 1162"/>
                  <a:gd name="T26" fmla="*/ 1621 w 1674"/>
                  <a:gd name="T27" fmla="*/ 654 h 1162"/>
                  <a:gd name="T28" fmla="*/ 1646 w 1674"/>
                  <a:gd name="T29" fmla="*/ 609 h 1162"/>
                  <a:gd name="T30" fmla="*/ 1605 w 1674"/>
                  <a:gd name="T31" fmla="*/ 551 h 1162"/>
                  <a:gd name="T32" fmla="*/ 1543 w 1674"/>
                  <a:gd name="T33" fmla="*/ 545 h 1162"/>
                  <a:gd name="T34" fmla="*/ 1515 w 1674"/>
                  <a:gd name="T35" fmla="*/ 572 h 1162"/>
                  <a:gd name="T36" fmla="*/ 1464 w 1674"/>
                  <a:gd name="T37" fmla="*/ 584 h 1162"/>
                  <a:gd name="T38" fmla="*/ 1458 w 1674"/>
                  <a:gd name="T39" fmla="*/ 609 h 1162"/>
                  <a:gd name="T40" fmla="*/ 1380 w 1674"/>
                  <a:gd name="T41" fmla="*/ 615 h 1162"/>
                  <a:gd name="T42" fmla="*/ 1327 w 1674"/>
                  <a:gd name="T43" fmla="*/ 613 h 1162"/>
                  <a:gd name="T44" fmla="*/ 1274 w 1674"/>
                  <a:gd name="T45" fmla="*/ 569 h 1162"/>
                  <a:gd name="T46" fmla="*/ 1259 w 1674"/>
                  <a:gd name="T47" fmla="*/ 529 h 1162"/>
                  <a:gd name="T48" fmla="*/ 1224 w 1674"/>
                  <a:gd name="T49" fmla="*/ 488 h 1162"/>
                  <a:gd name="T50" fmla="*/ 1149 w 1674"/>
                  <a:gd name="T51" fmla="*/ 473 h 1162"/>
                  <a:gd name="T52" fmla="*/ 1103 w 1674"/>
                  <a:gd name="T53" fmla="*/ 444 h 1162"/>
                  <a:gd name="T54" fmla="*/ 1059 w 1674"/>
                  <a:gd name="T55" fmla="*/ 438 h 1162"/>
                  <a:gd name="T56" fmla="*/ 1021 w 1674"/>
                  <a:gd name="T57" fmla="*/ 416 h 1162"/>
                  <a:gd name="T58" fmla="*/ 984 w 1674"/>
                  <a:gd name="T59" fmla="*/ 420 h 1162"/>
                  <a:gd name="T60" fmla="*/ 915 w 1674"/>
                  <a:gd name="T61" fmla="*/ 394 h 1162"/>
                  <a:gd name="T62" fmla="*/ 874 w 1674"/>
                  <a:gd name="T63" fmla="*/ 348 h 1162"/>
                  <a:gd name="T64" fmla="*/ 831 w 1674"/>
                  <a:gd name="T65" fmla="*/ 309 h 1162"/>
                  <a:gd name="T66" fmla="*/ 749 w 1674"/>
                  <a:gd name="T67" fmla="*/ 248 h 1162"/>
                  <a:gd name="T68" fmla="*/ 657 w 1674"/>
                  <a:gd name="T69" fmla="*/ 163 h 1162"/>
                  <a:gd name="T70" fmla="*/ 631 w 1674"/>
                  <a:gd name="T71" fmla="*/ 141 h 1162"/>
                  <a:gd name="T72" fmla="*/ 569 w 1674"/>
                  <a:gd name="T73" fmla="*/ 82 h 1162"/>
                  <a:gd name="T74" fmla="*/ 459 w 1674"/>
                  <a:gd name="T75" fmla="*/ 38 h 1162"/>
                  <a:gd name="T76" fmla="*/ 338 w 1674"/>
                  <a:gd name="T77" fmla="*/ 10 h 1162"/>
                  <a:gd name="T78" fmla="*/ 285 w 1674"/>
                  <a:gd name="T79" fmla="*/ 0 h 1162"/>
                  <a:gd name="T80" fmla="*/ 213 w 1674"/>
                  <a:gd name="T81" fmla="*/ 6 h 1162"/>
                  <a:gd name="T82" fmla="*/ 110 w 1674"/>
                  <a:gd name="T83" fmla="*/ 28 h 1162"/>
                  <a:gd name="T84" fmla="*/ 78 w 1674"/>
                  <a:gd name="T85" fmla="*/ 82 h 1162"/>
                  <a:gd name="T86" fmla="*/ 123 w 1674"/>
                  <a:gd name="T87" fmla="*/ 94 h 1162"/>
                  <a:gd name="T88" fmla="*/ 157 w 1674"/>
                  <a:gd name="T89" fmla="*/ 125 h 1162"/>
                  <a:gd name="T90" fmla="*/ 188 w 1674"/>
                  <a:gd name="T91" fmla="*/ 170 h 1162"/>
                  <a:gd name="T92" fmla="*/ 170 w 1674"/>
                  <a:gd name="T93" fmla="*/ 231 h 1162"/>
                  <a:gd name="T94" fmla="*/ 163 w 1674"/>
                  <a:gd name="T95" fmla="*/ 276 h 1162"/>
                  <a:gd name="T96" fmla="*/ 166 w 1674"/>
                  <a:gd name="T97" fmla="*/ 328 h 1162"/>
                  <a:gd name="T98" fmla="*/ 201 w 1674"/>
                  <a:gd name="T99" fmla="*/ 357 h 1162"/>
                  <a:gd name="T100" fmla="*/ 150 w 1674"/>
                  <a:gd name="T101" fmla="*/ 375 h 1162"/>
                  <a:gd name="T102" fmla="*/ 51 w 1674"/>
                  <a:gd name="T103" fmla="*/ 407 h 1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1674" h="1162">
                    <a:moveTo>
                      <a:pt x="1611" y="1162"/>
                    </a:moveTo>
                    <a:lnTo>
                      <a:pt x="1611" y="1150"/>
                    </a:lnTo>
                    <a:lnTo>
                      <a:pt x="1586" y="1140"/>
                    </a:lnTo>
                    <a:lnTo>
                      <a:pt x="1603" y="1128"/>
                    </a:lnTo>
                    <a:lnTo>
                      <a:pt x="1636" y="1119"/>
                    </a:lnTo>
                    <a:lnTo>
                      <a:pt x="1624" y="1068"/>
                    </a:lnTo>
                    <a:lnTo>
                      <a:pt x="1605" y="1054"/>
                    </a:lnTo>
                    <a:lnTo>
                      <a:pt x="1580" y="994"/>
                    </a:lnTo>
                    <a:lnTo>
                      <a:pt x="1527" y="931"/>
                    </a:lnTo>
                    <a:lnTo>
                      <a:pt x="1505" y="916"/>
                    </a:lnTo>
                    <a:lnTo>
                      <a:pt x="1511" y="906"/>
                    </a:lnTo>
                    <a:lnTo>
                      <a:pt x="1540" y="900"/>
                    </a:lnTo>
                    <a:lnTo>
                      <a:pt x="1549" y="888"/>
                    </a:lnTo>
                    <a:lnTo>
                      <a:pt x="1543" y="875"/>
                    </a:lnTo>
                    <a:lnTo>
                      <a:pt x="1552" y="859"/>
                    </a:lnTo>
                    <a:lnTo>
                      <a:pt x="1570" y="872"/>
                    </a:lnTo>
                    <a:lnTo>
                      <a:pt x="1664" y="894"/>
                    </a:lnTo>
                    <a:lnTo>
                      <a:pt x="1674" y="884"/>
                    </a:lnTo>
                    <a:lnTo>
                      <a:pt x="1654" y="844"/>
                    </a:lnTo>
                    <a:lnTo>
                      <a:pt x="1671" y="831"/>
                    </a:lnTo>
                    <a:lnTo>
                      <a:pt x="1658" y="803"/>
                    </a:lnTo>
                    <a:lnTo>
                      <a:pt x="1658" y="775"/>
                    </a:lnTo>
                    <a:lnTo>
                      <a:pt x="1668" y="763"/>
                    </a:lnTo>
                    <a:lnTo>
                      <a:pt x="1648" y="740"/>
                    </a:lnTo>
                    <a:lnTo>
                      <a:pt x="1652" y="722"/>
                    </a:lnTo>
                    <a:lnTo>
                      <a:pt x="1633" y="687"/>
                    </a:lnTo>
                    <a:lnTo>
                      <a:pt x="1640" y="672"/>
                    </a:lnTo>
                    <a:lnTo>
                      <a:pt x="1621" y="654"/>
                    </a:lnTo>
                    <a:lnTo>
                      <a:pt x="1642" y="634"/>
                    </a:lnTo>
                    <a:lnTo>
                      <a:pt x="1646" y="609"/>
                    </a:lnTo>
                    <a:lnTo>
                      <a:pt x="1609" y="578"/>
                    </a:lnTo>
                    <a:lnTo>
                      <a:pt x="1605" y="551"/>
                    </a:lnTo>
                    <a:lnTo>
                      <a:pt x="1568" y="539"/>
                    </a:lnTo>
                    <a:lnTo>
                      <a:pt x="1543" y="545"/>
                    </a:lnTo>
                    <a:lnTo>
                      <a:pt x="1523" y="553"/>
                    </a:lnTo>
                    <a:lnTo>
                      <a:pt x="1515" y="572"/>
                    </a:lnTo>
                    <a:lnTo>
                      <a:pt x="1478" y="569"/>
                    </a:lnTo>
                    <a:lnTo>
                      <a:pt x="1464" y="584"/>
                    </a:lnTo>
                    <a:lnTo>
                      <a:pt x="1452" y="584"/>
                    </a:lnTo>
                    <a:lnTo>
                      <a:pt x="1458" y="609"/>
                    </a:lnTo>
                    <a:lnTo>
                      <a:pt x="1437" y="607"/>
                    </a:lnTo>
                    <a:lnTo>
                      <a:pt x="1380" y="615"/>
                    </a:lnTo>
                    <a:lnTo>
                      <a:pt x="1361" y="607"/>
                    </a:lnTo>
                    <a:lnTo>
                      <a:pt x="1327" y="613"/>
                    </a:lnTo>
                    <a:lnTo>
                      <a:pt x="1306" y="591"/>
                    </a:lnTo>
                    <a:lnTo>
                      <a:pt x="1274" y="569"/>
                    </a:lnTo>
                    <a:lnTo>
                      <a:pt x="1274" y="551"/>
                    </a:lnTo>
                    <a:lnTo>
                      <a:pt x="1259" y="529"/>
                    </a:lnTo>
                    <a:lnTo>
                      <a:pt x="1228" y="516"/>
                    </a:lnTo>
                    <a:lnTo>
                      <a:pt x="1224" y="488"/>
                    </a:lnTo>
                    <a:lnTo>
                      <a:pt x="1187" y="488"/>
                    </a:lnTo>
                    <a:lnTo>
                      <a:pt x="1149" y="473"/>
                    </a:lnTo>
                    <a:lnTo>
                      <a:pt x="1118" y="447"/>
                    </a:lnTo>
                    <a:lnTo>
                      <a:pt x="1103" y="444"/>
                    </a:lnTo>
                    <a:lnTo>
                      <a:pt x="1081" y="428"/>
                    </a:lnTo>
                    <a:lnTo>
                      <a:pt x="1059" y="438"/>
                    </a:lnTo>
                    <a:lnTo>
                      <a:pt x="1024" y="426"/>
                    </a:lnTo>
                    <a:lnTo>
                      <a:pt x="1021" y="416"/>
                    </a:lnTo>
                    <a:lnTo>
                      <a:pt x="1005" y="410"/>
                    </a:lnTo>
                    <a:lnTo>
                      <a:pt x="984" y="420"/>
                    </a:lnTo>
                    <a:lnTo>
                      <a:pt x="937" y="413"/>
                    </a:lnTo>
                    <a:lnTo>
                      <a:pt x="915" y="394"/>
                    </a:lnTo>
                    <a:lnTo>
                      <a:pt x="899" y="391"/>
                    </a:lnTo>
                    <a:lnTo>
                      <a:pt x="874" y="348"/>
                    </a:lnTo>
                    <a:lnTo>
                      <a:pt x="847" y="338"/>
                    </a:lnTo>
                    <a:lnTo>
                      <a:pt x="831" y="309"/>
                    </a:lnTo>
                    <a:lnTo>
                      <a:pt x="815" y="291"/>
                    </a:lnTo>
                    <a:lnTo>
                      <a:pt x="749" y="248"/>
                    </a:lnTo>
                    <a:lnTo>
                      <a:pt x="747" y="231"/>
                    </a:lnTo>
                    <a:lnTo>
                      <a:pt x="657" y="163"/>
                    </a:lnTo>
                    <a:lnTo>
                      <a:pt x="657" y="147"/>
                    </a:lnTo>
                    <a:lnTo>
                      <a:pt x="631" y="141"/>
                    </a:lnTo>
                    <a:lnTo>
                      <a:pt x="575" y="100"/>
                    </a:lnTo>
                    <a:lnTo>
                      <a:pt x="569" y="82"/>
                    </a:lnTo>
                    <a:lnTo>
                      <a:pt x="524" y="59"/>
                    </a:lnTo>
                    <a:lnTo>
                      <a:pt x="459" y="38"/>
                    </a:lnTo>
                    <a:lnTo>
                      <a:pt x="447" y="47"/>
                    </a:lnTo>
                    <a:lnTo>
                      <a:pt x="338" y="10"/>
                    </a:lnTo>
                    <a:lnTo>
                      <a:pt x="303" y="6"/>
                    </a:lnTo>
                    <a:lnTo>
                      <a:pt x="285" y="0"/>
                    </a:lnTo>
                    <a:lnTo>
                      <a:pt x="256" y="12"/>
                    </a:lnTo>
                    <a:lnTo>
                      <a:pt x="213" y="6"/>
                    </a:lnTo>
                    <a:lnTo>
                      <a:pt x="138" y="28"/>
                    </a:lnTo>
                    <a:lnTo>
                      <a:pt x="110" y="28"/>
                    </a:lnTo>
                    <a:lnTo>
                      <a:pt x="92" y="72"/>
                    </a:lnTo>
                    <a:lnTo>
                      <a:pt x="78" y="82"/>
                    </a:lnTo>
                    <a:lnTo>
                      <a:pt x="94" y="100"/>
                    </a:lnTo>
                    <a:lnTo>
                      <a:pt x="123" y="94"/>
                    </a:lnTo>
                    <a:lnTo>
                      <a:pt x="150" y="106"/>
                    </a:lnTo>
                    <a:lnTo>
                      <a:pt x="157" y="125"/>
                    </a:lnTo>
                    <a:lnTo>
                      <a:pt x="182" y="144"/>
                    </a:lnTo>
                    <a:lnTo>
                      <a:pt x="188" y="170"/>
                    </a:lnTo>
                    <a:lnTo>
                      <a:pt x="160" y="197"/>
                    </a:lnTo>
                    <a:lnTo>
                      <a:pt x="170" y="231"/>
                    </a:lnTo>
                    <a:lnTo>
                      <a:pt x="170" y="256"/>
                    </a:lnTo>
                    <a:lnTo>
                      <a:pt x="163" y="276"/>
                    </a:lnTo>
                    <a:lnTo>
                      <a:pt x="172" y="291"/>
                    </a:lnTo>
                    <a:lnTo>
                      <a:pt x="166" y="328"/>
                    </a:lnTo>
                    <a:lnTo>
                      <a:pt x="188" y="338"/>
                    </a:lnTo>
                    <a:lnTo>
                      <a:pt x="201" y="357"/>
                    </a:lnTo>
                    <a:lnTo>
                      <a:pt x="197" y="369"/>
                    </a:lnTo>
                    <a:lnTo>
                      <a:pt x="150" y="375"/>
                    </a:lnTo>
                    <a:lnTo>
                      <a:pt x="117" y="422"/>
                    </a:lnTo>
                    <a:lnTo>
                      <a:pt x="51" y="407"/>
                    </a:lnTo>
                    <a:lnTo>
                      <a:pt x="0" y="38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0" name="Freeform 396">
                <a:extLst>
                  <a:ext uri="{FF2B5EF4-FFF2-40B4-BE49-F238E27FC236}">
                    <a16:creationId xmlns:a16="http://schemas.microsoft.com/office/drawing/2014/main" id="{B4D7028B-77DE-435D-96F8-E7F05A222CB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10" y="991"/>
                <a:ext cx="182" cy="223"/>
              </a:xfrm>
              <a:custGeom>
                <a:avLst/>
                <a:gdLst>
                  <a:gd name="T0" fmla="*/ 69 w 724"/>
                  <a:gd name="T1" fmla="*/ 56 h 890"/>
                  <a:gd name="T2" fmla="*/ 119 w 724"/>
                  <a:gd name="T3" fmla="*/ 87 h 890"/>
                  <a:gd name="T4" fmla="*/ 137 w 724"/>
                  <a:gd name="T5" fmla="*/ 103 h 890"/>
                  <a:gd name="T6" fmla="*/ 153 w 724"/>
                  <a:gd name="T7" fmla="*/ 134 h 890"/>
                  <a:gd name="T8" fmla="*/ 206 w 724"/>
                  <a:gd name="T9" fmla="*/ 172 h 890"/>
                  <a:gd name="T10" fmla="*/ 231 w 724"/>
                  <a:gd name="T11" fmla="*/ 212 h 890"/>
                  <a:gd name="T12" fmla="*/ 237 w 724"/>
                  <a:gd name="T13" fmla="*/ 238 h 890"/>
                  <a:gd name="T14" fmla="*/ 288 w 724"/>
                  <a:gd name="T15" fmla="*/ 278 h 890"/>
                  <a:gd name="T16" fmla="*/ 297 w 724"/>
                  <a:gd name="T17" fmla="*/ 297 h 890"/>
                  <a:gd name="T18" fmla="*/ 309 w 724"/>
                  <a:gd name="T19" fmla="*/ 300 h 890"/>
                  <a:gd name="T20" fmla="*/ 612 w 724"/>
                  <a:gd name="T21" fmla="*/ 572 h 890"/>
                  <a:gd name="T22" fmla="*/ 550 w 724"/>
                  <a:gd name="T23" fmla="*/ 538 h 890"/>
                  <a:gd name="T24" fmla="*/ 506 w 724"/>
                  <a:gd name="T25" fmla="*/ 528 h 890"/>
                  <a:gd name="T26" fmla="*/ 466 w 724"/>
                  <a:gd name="T27" fmla="*/ 548 h 890"/>
                  <a:gd name="T28" fmla="*/ 481 w 724"/>
                  <a:gd name="T29" fmla="*/ 572 h 890"/>
                  <a:gd name="T30" fmla="*/ 490 w 724"/>
                  <a:gd name="T31" fmla="*/ 606 h 890"/>
                  <a:gd name="T32" fmla="*/ 519 w 724"/>
                  <a:gd name="T33" fmla="*/ 678 h 890"/>
                  <a:gd name="T34" fmla="*/ 565 w 724"/>
                  <a:gd name="T35" fmla="*/ 725 h 890"/>
                  <a:gd name="T36" fmla="*/ 603 w 724"/>
                  <a:gd name="T37" fmla="*/ 747 h 890"/>
                  <a:gd name="T38" fmla="*/ 640 w 724"/>
                  <a:gd name="T39" fmla="*/ 786 h 890"/>
                  <a:gd name="T40" fmla="*/ 675 w 724"/>
                  <a:gd name="T41" fmla="*/ 793 h 890"/>
                  <a:gd name="T42" fmla="*/ 718 w 724"/>
                  <a:gd name="T43" fmla="*/ 840 h 890"/>
                  <a:gd name="T44" fmla="*/ 724 w 724"/>
                  <a:gd name="T45" fmla="*/ 874 h 890"/>
                  <a:gd name="T46" fmla="*/ 684 w 724"/>
                  <a:gd name="T47" fmla="*/ 821 h 890"/>
                  <a:gd name="T48" fmla="*/ 631 w 724"/>
                  <a:gd name="T49" fmla="*/ 815 h 890"/>
                  <a:gd name="T50" fmla="*/ 616 w 724"/>
                  <a:gd name="T51" fmla="*/ 800 h 890"/>
                  <a:gd name="T52" fmla="*/ 600 w 724"/>
                  <a:gd name="T53" fmla="*/ 815 h 890"/>
                  <a:gd name="T54" fmla="*/ 622 w 724"/>
                  <a:gd name="T55" fmla="*/ 874 h 890"/>
                  <a:gd name="T56" fmla="*/ 622 w 724"/>
                  <a:gd name="T57" fmla="*/ 890 h 890"/>
                  <a:gd name="T58" fmla="*/ 597 w 724"/>
                  <a:gd name="T59" fmla="*/ 874 h 890"/>
                  <a:gd name="T60" fmla="*/ 550 w 724"/>
                  <a:gd name="T61" fmla="*/ 815 h 890"/>
                  <a:gd name="T62" fmla="*/ 538 w 724"/>
                  <a:gd name="T63" fmla="*/ 765 h 890"/>
                  <a:gd name="T64" fmla="*/ 491 w 724"/>
                  <a:gd name="T65" fmla="*/ 708 h 890"/>
                  <a:gd name="T66" fmla="*/ 485 w 724"/>
                  <a:gd name="T67" fmla="*/ 671 h 890"/>
                  <a:gd name="T68" fmla="*/ 401 w 724"/>
                  <a:gd name="T69" fmla="*/ 587 h 890"/>
                  <a:gd name="T70" fmla="*/ 397 w 724"/>
                  <a:gd name="T71" fmla="*/ 566 h 890"/>
                  <a:gd name="T72" fmla="*/ 325 w 724"/>
                  <a:gd name="T73" fmla="*/ 447 h 890"/>
                  <a:gd name="T74" fmla="*/ 278 w 724"/>
                  <a:gd name="T75" fmla="*/ 400 h 890"/>
                  <a:gd name="T76" fmla="*/ 262 w 724"/>
                  <a:gd name="T77" fmla="*/ 372 h 890"/>
                  <a:gd name="T78" fmla="*/ 253 w 724"/>
                  <a:gd name="T79" fmla="*/ 341 h 890"/>
                  <a:gd name="T80" fmla="*/ 210 w 724"/>
                  <a:gd name="T81" fmla="*/ 306 h 890"/>
                  <a:gd name="T82" fmla="*/ 157 w 724"/>
                  <a:gd name="T83" fmla="*/ 278 h 890"/>
                  <a:gd name="T84" fmla="*/ 157 w 724"/>
                  <a:gd name="T85" fmla="*/ 269 h 890"/>
                  <a:gd name="T86" fmla="*/ 137 w 724"/>
                  <a:gd name="T87" fmla="*/ 263 h 890"/>
                  <a:gd name="T88" fmla="*/ 69 w 724"/>
                  <a:gd name="T89" fmla="*/ 144 h 890"/>
                  <a:gd name="T90" fmla="*/ 26 w 724"/>
                  <a:gd name="T91" fmla="*/ 106 h 890"/>
                  <a:gd name="T92" fmla="*/ 51 w 724"/>
                  <a:gd name="T93" fmla="*/ 91 h 890"/>
                  <a:gd name="T94" fmla="*/ 63 w 724"/>
                  <a:gd name="T95" fmla="*/ 106 h 890"/>
                  <a:gd name="T96" fmla="*/ 82 w 724"/>
                  <a:gd name="T97" fmla="*/ 106 h 890"/>
                  <a:gd name="T98" fmla="*/ 79 w 724"/>
                  <a:gd name="T99" fmla="*/ 93 h 890"/>
                  <a:gd name="T100" fmla="*/ 53 w 724"/>
                  <a:gd name="T101" fmla="*/ 50 h 890"/>
                  <a:gd name="T102" fmla="*/ 0 w 724"/>
                  <a:gd name="T103" fmla="*/ 15 h 890"/>
                  <a:gd name="T104" fmla="*/ 12 w 724"/>
                  <a:gd name="T105" fmla="*/ 0 h 890"/>
                  <a:gd name="T106" fmla="*/ 59 w 724"/>
                  <a:gd name="T107" fmla="*/ 28 h 890"/>
                  <a:gd name="T108" fmla="*/ 69 w 724"/>
                  <a:gd name="T109" fmla="*/ 56 h 8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724" h="890">
                    <a:moveTo>
                      <a:pt x="69" y="56"/>
                    </a:moveTo>
                    <a:lnTo>
                      <a:pt x="119" y="87"/>
                    </a:lnTo>
                    <a:lnTo>
                      <a:pt x="137" y="103"/>
                    </a:lnTo>
                    <a:lnTo>
                      <a:pt x="153" y="134"/>
                    </a:lnTo>
                    <a:lnTo>
                      <a:pt x="206" y="172"/>
                    </a:lnTo>
                    <a:lnTo>
                      <a:pt x="231" y="212"/>
                    </a:lnTo>
                    <a:lnTo>
                      <a:pt x="237" y="238"/>
                    </a:lnTo>
                    <a:lnTo>
                      <a:pt x="288" y="278"/>
                    </a:lnTo>
                    <a:lnTo>
                      <a:pt x="297" y="297"/>
                    </a:lnTo>
                    <a:lnTo>
                      <a:pt x="309" y="300"/>
                    </a:lnTo>
                    <a:lnTo>
                      <a:pt x="612" y="572"/>
                    </a:lnTo>
                    <a:lnTo>
                      <a:pt x="550" y="538"/>
                    </a:lnTo>
                    <a:lnTo>
                      <a:pt x="506" y="528"/>
                    </a:lnTo>
                    <a:lnTo>
                      <a:pt x="466" y="548"/>
                    </a:lnTo>
                    <a:lnTo>
                      <a:pt x="481" y="572"/>
                    </a:lnTo>
                    <a:lnTo>
                      <a:pt x="490" y="606"/>
                    </a:lnTo>
                    <a:lnTo>
                      <a:pt x="519" y="678"/>
                    </a:lnTo>
                    <a:lnTo>
                      <a:pt x="565" y="725"/>
                    </a:lnTo>
                    <a:lnTo>
                      <a:pt x="603" y="747"/>
                    </a:lnTo>
                    <a:lnTo>
                      <a:pt x="640" y="786"/>
                    </a:lnTo>
                    <a:lnTo>
                      <a:pt x="675" y="793"/>
                    </a:lnTo>
                    <a:lnTo>
                      <a:pt x="718" y="840"/>
                    </a:lnTo>
                    <a:lnTo>
                      <a:pt x="724" y="874"/>
                    </a:lnTo>
                    <a:lnTo>
                      <a:pt x="684" y="821"/>
                    </a:lnTo>
                    <a:lnTo>
                      <a:pt x="631" y="815"/>
                    </a:lnTo>
                    <a:lnTo>
                      <a:pt x="616" y="800"/>
                    </a:lnTo>
                    <a:lnTo>
                      <a:pt x="600" y="815"/>
                    </a:lnTo>
                    <a:lnTo>
                      <a:pt x="622" y="874"/>
                    </a:lnTo>
                    <a:lnTo>
                      <a:pt x="622" y="890"/>
                    </a:lnTo>
                    <a:lnTo>
                      <a:pt x="597" y="874"/>
                    </a:lnTo>
                    <a:lnTo>
                      <a:pt x="550" y="815"/>
                    </a:lnTo>
                    <a:lnTo>
                      <a:pt x="538" y="765"/>
                    </a:lnTo>
                    <a:lnTo>
                      <a:pt x="491" y="708"/>
                    </a:lnTo>
                    <a:lnTo>
                      <a:pt x="485" y="671"/>
                    </a:lnTo>
                    <a:lnTo>
                      <a:pt x="401" y="587"/>
                    </a:lnTo>
                    <a:lnTo>
                      <a:pt x="397" y="566"/>
                    </a:lnTo>
                    <a:lnTo>
                      <a:pt x="325" y="447"/>
                    </a:lnTo>
                    <a:lnTo>
                      <a:pt x="278" y="400"/>
                    </a:lnTo>
                    <a:lnTo>
                      <a:pt x="262" y="372"/>
                    </a:lnTo>
                    <a:lnTo>
                      <a:pt x="253" y="341"/>
                    </a:lnTo>
                    <a:lnTo>
                      <a:pt x="210" y="306"/>
                    </a:lnTo>
                    <a:lnTo>
                      <a:pt x="157" y="278"/>
                    </a:lnTo>
                    <a:lnTo>
                      <a:pt x="157" y="269"/>
                    </a:lnTo>
                    <a:lnTo>
                      <a:pt x="137" y="263"/>
                    </a:lnTo>
                    <a:lnTo>
                      <a:pt x="69" y="144"/>
                    </a:lnTo>
                    <a:lnTo>
                      <a:pt x="26" y="106"/>
                    </a:lnTo>
                    <a:lnTo>
                      <a:pt x="51" y="91"/>
                    </a:lnTo>
                    <a:lnTo>
                      <a:pt x="63" y="106"/>
                    </a:lnTo>
                    <a:lnTo>
                      <a:pt x="82" y="106"/>
                    </a:lnTo>
                    <a:lnTo>
                      <a:pt x="79" y="93"/>
                    </a:lnTo>
                    <a:lnTo>
                      <a:pt x="53" y="50"/>
                    </a:lnTo>
                    <a:lnTo>
                      <a:pt x="0" y="15"/>
                    </a:lnTo>
                    <a:lnTo>
                      <a:pt x="12" y="0"/>
                    </a:lnTo>
                    <a:lnTo>
                      <a:pt x="59" y="28"/>
                    </a:lnTo>
                    <a:lnTo>
                      <a:pt x="69" y="5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1" name="Freeform 397">
                <a:extLst>
                  <a:ext uri="{FF2B5EF4-FFF2-40B4-BE49-F238E27FC236}">
                    <a16:creationId xmlns:a16="http://schemas.microsoft.com/office/drawing/2014/main" id="{D6F7D3D9-2340-4733-84AE-D0074EE7B1F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10" y="577"/>
                <a:ext cx="62" cy="18"/>
              </a:xfrm>
              <a:custGeom>
                <a:avLst/>
                <a:gdLst>
                  <a:gd name="T0" fmla="*/ 250 w 250"/>
                  <a:gd name="T1" fmla="*/ 40 h 73"/>
                  <a:gd name="T2" fmla="*/ 235 w 250"/>
                  <a:gd name="T3" fmla="*/ 28 h 73"/>
                  <a:gd name="T4" fmla="*/ 90 w 250"/>
                  <a:gd name="T5" fmla="*/ 0 h 73"/>
                  <a:gd name="T6" fmla="*/ 31 w 250"/>
                  <a:gd name="T7" fmla="*/ 7 h 73"/>
                  <a:gd name="T8" fmla="*/ 13 w 250"/>
                  <a:gd name="T9" fmla="*/ 16 h 73"/>
                  <a:gd name="T10" fmla="*/ 0 w 250"/>
                  <a:gd name="T11" fmla="*/ 34 h 73"/>
                  <a:gd name="T12" fmla="*/ 10 w 250"/>
                  <a:gd name="T13" fmla="*/ 50 h 73"/>
                  <a:gd name="T14" fmla="*/ 53 w 250"/>
                  <a:gd name="T15" fmla="*/ 73 h 73"/>
                  <a:gd name="T16" fmla="*/ 72 w 250"/>
                  <a:gd name="T17" fmla="*/ 63 h 73"/>
                  <a:gd name="T18" fmla="*/ 100 w 250"/>
                  <a:gd name="T19" fmla="*/ 63 h 73"/>
                  <a:gd name="T20" fmla="*/ 106 w 250"/>
                  <a:gd name="T21" fmla="*/ 53 h 73"/>
                  <a:gd name="T22" fmla="*/ 153 w 250"/>
                  <a:gd name="T23" fmla="*/ 63 h 73"/>
                  <a:gd name="T24" fmla="*/ 238 w 250"/>
                  <a:gd name="T25" fmla="*/ 50 h 73"/>
                  <a:gd name="T26" fmla="*/ 250 w 250"/>
                  <a:gd name="T27" fmla="*/ 4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50" h="73">
                    <a:moveTo>
                      <a:pt x="250" y="40"/>
                    </a:moveTo>
                    <a:lnTo>
                      <a:pt x="235" y="28"/>
                    </a:lnTo>
                    <a:lnTo>
                      <a:pt x="90" y="0"/>
                    </a:lnTo>
                    <a:lnTo>
                      <a:pt x="31" y="7"/>
                    </a:lnTo>
                    <a:lnTo>
                      <a:pt x="13" y="16"/>
                    </a:lnTo>
                    <a:lnTo>
                      <a:pt x="0" y="34"/>
                    </a:lnTo>
                    <a:lnTo>
                      <a:pt x="10" y="50"/>
                    </a:lnTo>
                    <a:lnTo>
                      <a:pt x="53" y="73"/>
                    </a:lnTo>
                    <a:lnTo>
                      <a:pt x="72" y="63"/>
                    </a:lnTo>
                    <a:lnTo>
                      <a:pt x="100" y="63"/>
                    </a:lnTo>
                    <a:lnTo>
                      <a:pt x="106" y="53"/>
                    </a:lnTo>
                    <a:lnTo>
                      <a:pt x="153" y="63"/>
                    </a:lnTo>
                    <a:lnTo>
                      <a:pt x="238" y="50"/>
                    </a:lnTo>
                    <a:lnTo>
                      <a:pt x="250" y="4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2" name="Freeform 398">
                <a:extLst>
                  <a:ext uri="{FF2B5EF4-FFF2-40B4-BE49-F238E27FC236}">
                    <a16:creationId xmlns:a16="http://schemas.microsoft.com/office/drawing/2014/main" id="{04618824-9CC3-4E71-98B9-B05B394EC7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2" y="869"/>
                <a:ext cx="22" cy="19"/>
              </a:xfrm>
              <a:custGeom>
                <a:avLst/>
                <a:gdLst>
                  <a:gd name="T0" fmla="*/ 35 w 88"/>
                  <a:gd name="T1" fmla="*/ 12 h 74"/>
                  <a:gd name="T2" fmla="*/ 0 w 88"/>
                  <a:gd name="T3" fmla="*/ 21 h 74"/>
                  <a:gd name="T4" fmla="*/ 19 w 88"/>
                  <a:gd name="T5" fmla="*/ 30 h 74"/>
                  <a:gd name="T6" fmla="*/ 31 w 88"/>
                  <a:gd name="T7" fmla="*/ 59 h 74"/>
                  <a:gd name="T8" fmla="*/ 25 w 88"/>
                  <a:gd name="T9" fmla="*/ 68 h 74"/>
                  <a:gd name="T10" fmla="*/ 41 w 88"/>
                  <a:gd name="T11" fmla="*/ 74 h 74"/>
                  <a:gd name="T12" fmla="*/ 56 w 88"/>
                  <a:gd name="T13" fmla="*/ 40 h 74"/>
                  <a:gd name="T14" fmla="*/ 88 w 88"/>
                  <a:gd name="T15" fmla="*/ 34 h 74"/>
                  <a:gd name="T16" fmla="*/ 76 w 88"/>
                  <a:gd name="T17" fmla="*/ 18 h 74"/>
                  <a:gd name="T18" fmla="*/ 41 w 88"/>
                  <a:gd name="T19" fmla="*/ 0 h 74"/>
                  <a:gd name="T20" fmla="*/ 35 w 88"/>
                  <a:gd name="T21" fmla="*/ 12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88" h="74">
                    <a:moveTo>
                      <a:pt x="35" y="12"/>
                    </a:moveTo>
                    <a:lnTo>
                      <a:pt x="0" y="21"/>
                    </a:lnTo>
                    <a:lnTo>
                      <a:pt x="19" y="30"/>
                    </a:lnTo>
                    <a:lnTo>
                      <a:pt x="31" y="59"/>
                    </a:lnTo>
                    <a:lnTo>
                      <a:pt x="25" y="68"/>
                    </a:lnTo>
                    <a:lnTo>
                      <a:pt x="41" y="74"/>
                    </a:lnTo>
                    <a:lnTo>
                      <a:pt x="56" y="40"/>
                    </a:lnTo>
                    <a:lnTo>
                      <a:pt x="88" y="34"/>
                    </a:lnTo>
                    <a:lnTo>
                      <a:pt x="76" y="18"/>
                    </a:lnTo>
                    <a:lnTo>
                      <a:pt x="41" y="0"/>
                    </a:lnTo>
                    <a:lnTo>
                      <a:pt x="35" y="1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3" name="Freeform 399">
                <a:extLst>
                  <a:ext uri="{FF2B5EF4-FFF2-40B4-BE49-F238E27FC236}">
                    <a16:creationId xmlns:a16="http://schemas.microsoft.com/office/drawing/2014/main" id="{A629763C-9824-4BC7-86F4-BC82509D80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57" y="1085"/>
                <a:ext cx="14" cy="20"/>
              </a:xfrm>
              <a:custGeom>
                <a:avLst/>
                <a:gdLst>
                  <a:gd name="T0" fmla="*/ 28 w 57"/>
                  <a:gd name="T1" fmla="*/ 0 h 81"/>
                  <a:gd name="T2" fmla="*/ 57 w 57"/>
                  <a:gd name="T3" fmla="*/ 28 h 81"/>
                  <a:gd name="T4" fmla="*/ 57 w 57"/>
                  <a:gd name="T5" fmla="*/ 62 h 81"/>
                  <a:gd name="T6" fmla="*/ 38 w 57"/>
                  <a:gd name="T7" fmla="*/ 66 h 81"/>
                  <a:gd name="T8" fmla="*/ 41 w 57"/>
                  <a:gd name="T9" fmla="*/ 81 h 81"/>
                  <a:gd name="T10" fmla="*/ 20 w 57"/>
                  <a:gd name="T11" fmla="*/ 75 h 81"/>
                  <a:gd name="T12" fmla="*/ 0 w 57"/>
                  <a:gd name="T13" fmla="*/ 54 h 81"/>
                  <a:gd name="T14" fmla="*/ 28 w 57"/>
                  <a:gd name="T15" fmla="*/ 40 h 81"/>
                  <a:gd name="T16" fmla="*/ 22 w 57"/>
                  <a:gd name="T17" fmla="*/ 9 h 81"/>
                  <a:gd name="T18" fmla="*/ 28 w 57"/>
                  <a:gd name="T19" fmla="*/ 0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7" h="81">
                    <a:moveTo>
                      <a:pt x="28" y="0"/>
                    </a:moveTo>
                    <a:lnTo>
                      <a:pt x="57" y="28"/>
                    </a:lnTo>
                    <a:lnTo>
                      <a:pt x="57" y="62"/>
                    </a:lnTo>
                    <a:lnTo>
                      <a:pt x="38" y="66"/>
                    </a:lnTo>
                    <a:lnTo>
                      <a:pt x="41" y="81"/>
                    </a:lnTo>
                    <a:lnTo>
                      <a:pt x="20" y="75"/>
                    </a:lnTo>
                    <a:lnTo>
                      <a:pt x="0" y="54"/>
                    </a:lnTo>
                    <a:lnTo>
                      <a:pt x="28" y="40"/>
                    </a:lnTo>
                    <a:lnTo>
                      <a:pt x="22" y="9"/>
                    </a:lnTo>
                    <a:lnTo>
                      <a:pt x="28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4" name="Freeform 400">
                <a:extLst>
                  <a:ext uri="{FF2B5EF4-FFF2-40B4-BE49-F238E27FC236}">
                    <a16:creationId xmlns:a16="http://schemas.microsoft.com/office/drawing/2014/main" id="{A752DB26-9224-48C4-845E-9C47C8546A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63" y="1115"/>
                <a:ext cx="7" cy="9"/>
              </a:xfrm>
              <a:custGeom>
                <a:avLst/>
                <a:gdLst>
                  <a:gd name="T0" fmla="*/ 10 w 29"/>
                  <a:gd name="T1" fmla="*/ 37 h 37"/>
                  <a:gd name="T2" fmla="*/ 0 w 29"/>
                  <a:gd name="T3" fmla="*/ 0 h 37"/>
                  <a:gd name="T4" fmla="*/ 29 w 29"/>
                  <a:gd name="T5" fmla="*/ 37 h 37"/>
                  <a:gd name="T6" fmla="*/ 10 w 29"/>
                  <a:gd name="T7" fmla="*/ 37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9" h="37">
                    <a:moveTo>
                      <a:pt x="10" y="37"/>
                    </a:moveTo>
                    <a:lnTo>
                      <a:pt x="0" y="0"/>
                    </a:lnTo>
                    <a:lnTo>
                      <a:pt x="29" y="37"/>
                    </a:lnTo>
                    <a:lnTo>
                      <a:pt x="10" y="3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5" name="Freeform 401">
                <a:extLst>
                  <a:ext uri="{FF2B5EF4-FFF2-40B4-BE49-F238E27FC236}">
                    <a16:creationId xmlns:a16="http://schemas.microsoft.com/office/drawing/2014/main" id="{F9645CB3-9C2F-4157-8975-23068FAF5B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52" y="967"/>
                <a:ext cx="34" cy="17"/>
              </a:xfrm>
              <a:custGeom>
                <a:avLst/>
                <a:gdLst>
                  <a:gd name="T0" fmla="*/ 137 w 137"/>
                  <a:gd name="T1" fmla="*/ 69 h 69"/>
                  <a:gd name="T2" fmla="*/ 119 w 137"/>
                  <a:gd name="T3" fmla="*/ 53 h 69"/>
                  <a:gd name="T4" fmla="*/ 56 w 137"/>
                  <a:gd name="T5" fmla="*/ 22 h 69"/>
                  <a:gd name="T6" fmla="*/ 37 w 137"/>
                  <a:gd name="T7" fmla="*/ 3 h 69"/>
                  <a:gd name="T8" fmla="*/ 10 w 137"/>
                  <a:gd name="T9" fmla="*/ 0 h 69"/>
                  <a:gd name="T10" fmla="*/ 0 w 137"/>
                  <a:gd name="T11" fmla="*/ 6 h 69"/>
                  <a:gd name="T12" fmla="*/ 25 w 137"/>
                  <a:gd name="T13" fmla="*/ 16 h 69"/>
                  <a:gd name="T14" fmla="*/ 76 w 137"/>
                  <a:gd name="T15" fmla="*/ 44 h 69"/>
                  <a:gd name="T16" fmla="*/ 137 w 137"/>
                  <a:gd name="T17" fmla="*/ 69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37" h="69">
                    <a:moveTo>
                      <a:pt x="137" y="69"/>
                    </a:moveTo>
                    <a:lnTo>
                      <a:pt x="119" y="53"/>
                    </a:lnTo>
                    <a:lnTo>
                      <a:pt x="56" y="22"/>
                    </a:lnTo>
                    <a:lnTo>
                      <a:pt x="37" y="3"/>
                    </a:lnTo>
                    <a:lnTo>
                      <a:pt x="10" y="0"/>
                    </a:lnTo>
                    <a:lnTo>
                      <a:pt x="0" y="6"/>
                    </a:lnTo>
                    <a:lnTo>
                      <a:pt x="25" y="16"/>
                    </a:lnTo>
                    <a:lnTo>
                      <a:pt x="76" y="44"/>
                    </a:lnTo>
                    <a:lnTo>
                      <a:pt x="137" y="6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6" name="Freeform 402">
                <a:extLst>
                  <a:ext uri="{FF2B5EF4-FFF2-40B4-BE49-F238E27FC236}">
                    <a16:creationId xmlns:a16="http://schemas.microsoft.com/office/drawing/2014/main" id="{76B7AF05-0A5D-4CFF-BD94-A32F760494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48" y="1027"/>
                <a:ext cx="22" cy="7"/>
              </a:xfrm>
              <a:custGeom>
                <a:avLst/>
                <a:gdLst>
                  <a:gd name="T0" fmla="*/ 6 w 87"/>
                  <a:gd name="T1" fmla="*/ 0 h 28"/>
                  <a:gd name="T2" fmla="*/ 0 w 87"/>
                  <a:gd name="T3" fmla="*/ 9 h 28"/>
                  <a:gd name="T4" fmla="*/ 18 w 87"/>
                  <a:gd name="T5" fmla="*/ 15 h 28"/>
                  <a:gd name="T6" fmla="*/ 30 w 87"/>
                  <a:gd name="T7" fmla="*/ 12 h 28"/>
                  <a:gd name="T8" fmla="*/ 56 w 87"/>
                  <a:gd name="T9" fmla="*/ 28 h 28"/>
                  <a:gd name="T10" fmla="*/ 87 w 87"/>
                  <a:gd name="T11" fmla="*/ 18 h 28"/>
                  <a:gd name="T12" fmla="*/ 46 w 87"/>
                  <a:gd name="T13" fmla="*/ 2 h 28"/>
                  <a:gd name="T14" fmla="*/ 6 w 87"/>
                  <a:gd name="T15" fmla="*/ 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7" h="28">
                    <a:moveTo>
                      <a:pt x="6" y="0"/>
                    </a:moveTo>
                    <a:lnTo>
                      <a:pt x="0" y="9"/>
                    </a:lnTo>
                    <a:lnTo>
                      <a:pt x="18" y="15"/>
                    </a:lnTo>
                    <a:lnTo>
                      <a:pt x="30" y="12"/>
                    </a:lnTo>
                    <a:lnTo>
                      <a:pt x="56" y="28"/>
                    </a:lnTo>
                    <a:lnTo>
                      <a:pt x="87" y="18"/>
                    </a:lnTo>
                    <a:lnTo>
                      <a:pt x="46" y="2"/>
                    </a:lnTo>
                    <a:lnTo>
                      <a:pt x="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7" name="Freeform 403">
                <a:extLst>
                  <a:ext uri="{FF2B5EF4-FFF2-40B4-BE49-F238E27FC236}">
                    <a16:creationId xmlns:a16="http://schemas.microsoft.com/office/drawing/2014/main" id="{604DD232-4054-46F8-8D0A-8E1C478E2E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52" y="1180"/>
                <a:ext cx="6" cy="10"/>
              </a:xfrm>
              <a:custGeom>
                <a:avLst/>
                <a:gdLst>
                  <a:gd name="T0" fmla="*/ 23 w 23"/>
                  <a:gd name="T1" fmla="*/ 31 h 43"/>
                  <a:gd name="T2" fmla="*/ 10 w 23"/>
                  <a:gd name="T3" fmla="*/ 43 h 43"/>
                  <a:gd name="T4" fmla="*/ 0 w 23"/>
                  <a:gd name="T5" fmla="*/ 33 h 43"/>
                  <a:gd name="T6" fmla="*/ 19 w 23"/>
                  <a:gd name="T7" fmla="*/ 0 h 43"/>
                  <a:gd name="T8" fmla="*/ 23 w 23"/>
                  <a:gd name="T9" fmla="*/ 31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3" h="43">
                    <a:moveTo>
                      <a:pt x="23" y="31"/>
                    </a:moveTo>
                    <a:lnTo>
                      <a:pt x="10" y="43"/>
                    </a:lnTo>
                    <a:lnTo>
                      <a:pt x="0" y="33"/>
                    </a:lnTo>
                    <a:lnTo>
                      <a:pt x="19" y="0"/>
                    </a:lnTo>
                    <a:lnTo>
                      <a:pt x="23" y="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8" name="Freeform 404">
                <a:extLst>
                  <a:ext uri="{FF2B5EF4-FFF2-40B4-BE49-F238E27FC236}">
                    <a16:creationId xmlns:a16="http://schemas.microsoft.com/office/drawing/2014/main" id="{9D2933F6-713C-48C7-9CC1-C8AD3A3A9A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27" y="1205"/>
                <a:ext cx="13" cy="17"/>
              </a:xfrm>
              <a:custGeom>
                <a:avLst/>
                <a:gdLst>
                  <a:gd name="T0" fmla="*/ 26 w 51"/>
                  <a:gd name="T1" fmla="*/ 6 h 65"/>
                  <a:gd name="T2" fmla="*/ 51 w 51"/>
                  <a:gd name="T3" fmla="*/ 0 h 65"/>
                  <a:gd name="T4" fmla="*/ 16 w 51"/>
                  <a:gd name="T5" fmla="*/ 62 h 65"/>
                  <a:gd name="T6" fmla="*/ 0 w 51"/>
                  <a:gd name="T7" fmla="*/ 65 h 65"/>
                  <a:gd name="T8" fmla="*/ 0 w 51"/>
                  <a:gd name="T9" fmla="*/ 37 h 65"/>
                  <a:gd name="T10" fmla="*/ 26 w 51"/>
                  <a:gd name="T11" fmla="*/ 6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1" h="65">
                    <a:moveTo>
                      <a:pt x="26" y="6"/>
                    </a:moveTo>
                    <a:lnTo>
                      <a:pt x="51" y="0"/>
                    </a:lnTo>
                    <a:lnTo>
                      <a:pt x="16" y="62"/>
                    </a:lnTo>
                    <a:lnTo>
                      <a:pt x="0" y="65"/>
                    </a:lnTo>
                    <a:lnTo>
                      <a:pt x="0" y="37"/>
                    </a:lnTo>
                    <a:lnTo>
                      <a:pt x="26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9" name="Freeform 405">
                <a:extLst>
                  <a:ext uri="{FF2B5EF4-FFF2-40B4-BE49-F238E27FC236}">
                    <a16:creationId xmlns:a16="http://schemas.microsoft.com/office/drawing/2014/main" id="{CFC80039-3F7A-47DD-A2DC-0F74797D04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91" y="1224"/>
                <a:ext cx="28" cy="29"/>
              </a:xfrm>
              <a:custGeom>
                <a:avLst/>
                <a:gdLst>
                  <a:gd name="T0" fmla="*/ 104 w 110"/>
                  <a:gd name="T1" fmla="*/ 3 h 115"/>
                  <a:gd name="T2" fmla="*/ 110 w 110"/>
                  <a:gd name="T3" fmla="*/ 19 h 115"/>
                  <a:gd name="T4" fmla="*/ 72 w 110"/>
                  <a:gd name="T5" fmla="*/ 31 h 115"/>
                  <a:gd name="T6" fmla="*/ 53 w 110"/>
                  <a:gd name="T7" fmla="*/ 56 h 115"/>
                  <a:gd name="T8" fmla="*/ 32 w 110"/>
                  <a:gd name="T9" fmla="*/ 56 h 115"/>
                  <a:gd name="T10" fmla="*/ 38 w 110"/>
                  <a:gd name="T11" fmla="*/ 72 h 115"/>
                  <a:gd name="T12" fmla="*/ 28 w 110"/>
                  <a:gd name="T13" fmla="*/ 99 h 115"/>
                  <a:gd name="T14" fmla="*/ 4 w 110"/>
                  <a:gd name="T15" fmla="*/ 115 h 115"/>
                  <a:gd name="T16" fmla="*/ 0 w 110"/>
                  <a:gd name="T17" fmla="*/ 75 h 115"/>
                  <a:gd name="T18" fmla="*/ 28 w 110"/>
                  <a:gd name="T19" fmla="*/ 34 h 115"/>
                  <a:gd name="T20" fmla="*/ 28 w 110"/>
                  <a:gd name="T21" fmla="*/ 9 h 115"/>
                  <a:gd name="T22" fmla="*/ 47 w 110"/>
                  <a:gd name="T23" fmla="*/ 25 h 115"/>
                  <a:gd name="T24" fmla="*/ 69 w 110"/>
                  <a:gd name="T25" fmla="*/ 25 h 115"/>
                  <a:gd name="T26" fmla="*/ 81 w 110"/>
                  <a:gd name="T27" fmla="*/ 0 h 115"/>
                  <a:gd name="T28" fmla="*/ 104 w 110"/>
                  <a:gd name="T29" fmla="*/ 3 h 1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0" h="115">
                    <a:moveTo>
                      <a:pt x="104" y="3"/>
                    </a:moveTo>
                    <a:lnTo>
                      <a:pt x="110" y="19"/>
                    </a:lnTo>
                    <a:lnTo>
                      <a:pt x="72" y="31"/>
                    </a:lnTo>
                    <a:lnTo>
                      <a:pt x="53" y="56"/>
                    </a:lnTo>
                    <a:lnTo>
                      <a:pt x="32" y="56"/>
                    </a:lnTo>
                    <a:lnTo>
                      <a:pt x="38" y="72"/>
                    </a:lnTo>
                    <a:lnTo>
                      <a:pt x="28" y="99"/>
                    </a:lnTo>
                    <a:lnTo>
                      <a:pt x="4" y="115"/>
                    </a:lnTo>
                    <a:lnTo>
                      <a:pt x="0" y="75"/>
                    </a:lnTo>
                    <a:lnTo>
                      <a:pt x="28" y="34"/>
                    </a:lnTo>
                    <a:lnTo>
                      <a:pt x="28" y="9"/>
                    </a:lnTo>
                    <a:lnTo>
                      <a:pt x="47" y="25"/>
                    </a:lnTo>
                    <a:lnTo>
                      <a:pt x="69" y="25"/>
                    </a:lnTo>
                    <a:lnTo>
                      <a:pt x="81" y="0"/>
                    </a:lnTo>
                    <a:lnTo>
                      <a:pt x="104" y="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grpSp>
          <p:nvGrpSpPr>
            <p:cNvPr id="12" name="Group 607">
              <a:extLst>
                <a:ext uri="{FF2B5EF4-FFF2-40B4-BE49-F238E27FC236}">
                  <a16:creationId xmlns:a16="http://schemas.microsoft.com/office/drawing/2014/main" id="{29D27915-D90B-4666-BE3C-CBA3556EA49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363" y="380"/>
              <a:ext cx="3287" cy="2186"/>
              <a:chOff x="3363" y="380"/>
              <a:chExt cx="3287" cy="2186"/>
            </a:xfrm>
          </p:grpSpPr>
          <p:sp>
            <p:nvSpPr>
              <p:cNvPr id="570" name="Freeform 407">
                <a:extLst>
                  <a:ext uri="{FF2B5EF4-FFF2-40B4-BE49-F238E27FC236}">
                    <a16:creationId xmlns:a16="http://schemas.microsoft.com/office/drawing/2014/main" id="{C1D627E4-4B71-4B46-A991-1CF3FDD09A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64" y="1224"/>
                <a:ext cx="124" cy="109"/>
              </a:xfrm>
              <a:custGeom>
                <a:avLst/>
                <a:gdLst>
                  <a:gd name="T0" fmla="*/ 65 w 495"/>
                  <a:gd name="T1" fmla="*/ 93 h 437"/>
                  <a:gd name="T2" fmla="*/ 47 w 495"/>
                  <a:gd name="T3" fmla="*/ 68 h 437"/>
                  <a:gd name="T4" fmla="*/ 6 w 495"/>
                  <a:gd name="T5" fmla="*/ 28 h 437"/>
                  <a:gd name="T6" fmla="*/ 0 w 495"/>
                  <a:gd name="T7" fmla="*/ 6 h 437"/>
                  <a:gd name="T8" fmla="*/ 15 w 495"/>
                  <a:gd name="T9" fmla="*/ 0 h 437"/>
                  <a:gd name="T10" fmla="*/ 258 w 495"/>
                  <a:gd name="T11" fmla="*/ 140 h 437"/>
                  <a:gd name="T12" fmla="*/ 270 w 495"/>
                  <a:gd name="T13" fmla="*/ 150 h 437"/>
                  <a:gd name="T14" fmla="*/ 311 w 495"/>
                  <a:gd name="T15" fmla="*/ 146 h 437"/>
                  <a:gd name="T16" fmla="*/ 333 w 495"/>
                  <a:gd name="T17" fmla="*/ 165 h 437"/>
                  <a:gd name="T18" fmla="*/ 368 w 495"/>
                  <a:gd name="T19" fmla="*/ 169 h 437"/>
                  <a:gd name="T20" fmla="*/ 387 w 495"/>
                  <a:gd name="T21" fmla="*/ 138 h 437"/>
                  <a:gd name="T22" fmla="*/ 389 w 495"/>
                  <a:gd name="T23" fmla="*/ 122 h 437"/>
                  <a:gd name="T24" fmla="*/ 399 w 495"/>
                  <a:gd name="T25" fmla="*/ 132 h 437"/>
                  <a:gd name="T26" fmla="*/ 399 w 495"/>
                  <a:gd name="T27" fmla="*/ 165 h 437"/>
                  <a:gd name="T28" fmla="*/ 405 w 495"/>
                  <a:gd name="T29" fmla="*/ 185 h 437"/>
                  <a:gd name="T30" fmla="*/ 465 w 495"/>
                  <a:gd name="T31" fmla="*/ 234 h 437"/>
                  <a:gd name="T32" fmla="*/ 481 w 495"/>
                  <a:gd name="T33" fmla="*/ 224 h 437"/>
                  <a:gd name="T34" fmla="*/ 495 w 495"/>
                  <a:gd name="T35" fmla="*/ 228 h 437"/>
                  <a:gd name="T36" fmla="*/ 483 w 495"/>
                  <a:gd name="T37" fmla="*/ 250 h 437"/>
                  <a:gd name="T38" fmla="*/ 455 w 495"/>
                  <a:gd name="T39" fmla="*/ 253 h 437"/>
                  <a:gd name="T40" fmla="*/ 436 w 495"/>
                  <a:gd name="T41" fmla="*/ 275 h 437"/>
                  <a:gd name="T42" fmla="*/ 409 w 495"/>
                  <a:gd name="T43" fmla="*/ 275 h 437"/>
                  <a:gd name="T44" fmla="*/ 393 w 495"/>
                  <a:gd name="T45" fmla="*/ 265 h 437"/>
                  <a:gd name="T46" fmla="*/ 368 w 495"/>
                  <a:gd name="T47" fmla="*/ 278 h 437"/>
                  <a:gd name="T48" fmla="*/ 356 w 495"/>
                  <a:gd name="T49" fmla="*/ 306 h 437"/>
                  <a:gd name="T50" fmla="*/ 352 w 495"/>
                  <a:gd name="T51" fmla="*/ 343 h 437"/>
                  <a:gd name="T52" fmla="*/ 368 w 495"/>
                  <a:gd name="T53" fmla="*/ 382 h 437"/>
                  <a:gd name="T54" fmla="*/ 199 w 495"/>
                  <a:gd name="T55" fmla="*/ 310 h 437"/>
                  <a:gd name="T56" fmla="*/ 168 w 495"/>
                  <a:gd name="T57" fmla="*/ 312 h 437"/>
                  <a:gd name="T58" fmla="*/ 146 w 495"/>
                  <a:gd name="T59" fmla="*/ 341 h 437"/>
                  <a:gd name="T60" fmla="*/ 108 w 495"/>
                  <a:gd name="T61" fmla="*/ 312 h 437"/>
                  <a:gd name="T62" fmla="*/ 84 w 495"/>
                  <a:gd name="T63" fmla="*/ 312 h 437"/>
                  <a:gd name="T64" fmla="*/ 90 w 495"/>
                  <a:gd name="T65" fmla="*/ 347 h 437"/>
                  <a:gd name="T66" fmla="*/ 121 w 495"/>
                  <a:gd name="T67" fmla="*/ 362 h 437"/>
                  <a:gd name="T68" fmla="*/ 137 w 495"/>
                  <a:gd name="T69" fmla="*/ 359 h 437"/>
                  <a:gd name="T70" fmla="*/ 196 w 495"/>
                  <a:gd name="T71" fmla="*/ 394 h 437"/>
                  <a:gd name="T72" fmla="*/ 186 w 495"/>
                  <a:gd name="T73" fmla="*/ 406 h 437"/>
                  <a:gd name="T74" fmla="*/ 149 w 495"/>
                  <a:gd name="T75" fmla="*/ 394 h 437"/>
                  <a:gd name="T76" fmla="*/ 139 w 495"/>
                  <a:gd name="T77" fmla="*/ 409 h 437"/>
                  <a:gd name="T78" fmla="*/ 149 w 495"/>
                  <a:gd name="T79" fmla="*/ 421 h 437"/>
                  <a:gd name="T80" fmla="*/ 137 w 495"/>
                  <a:gd name="T81" fmla="*/ 437 h 437"/>
                  <a:gd name="T82" fmla="*/ 121 w 495"/>
                  <a:gd name="T83" fmla="*/ 435 h 437"/>
                  <a:gd name="T84" fmla="*/ 102 w 495"/>
                  <a:gd name="T85" fmla="*/ 406 h 437"/>
                  <a:gd name="T86" fmla="*/ 96 w 495"/>
                  <a:gd name="T87" fmla="*/ 375 h 437"/>
                  <a:gd name="T88" fmla="*/ 47 w 495"/>
                  <a:gd name="T89" fmla="*/ 347 h 437"/>
                  <a:gd name="T90" fmla="*/ 31 w 495"/>
                  <a:gd name="T91" fmla="*/ 300 h 437"/>
                  <a:gd name="T92" fmla="*/ 47 w 495"/>
                  <a:gd name="T93" fmla="*/ 288 h 437"/>
                  <a:gd name="T94" fmla="*/ 59 w 495"/>
                  <a:gd name="T95" fmla="*/ 290 h 437"/>
                  <a:gd name="T96" fmla="*/ 61 w 495"/>
                  <a:gd name="T97" fmla="*/ 265 h 437"/>
                  <a:gd name="T98" fmla="*/ 31 w 495"/>
                  <a:gd name="T99" fmla="*/ 244 h 437"/>
                  <a:gd name="T100" fmla="*/ 37 w 495"/>
                  <a:gd name="T101" fmla="*/ 228 h 437"/>
                  <a:gd name="T102" fmla="*/ 74 w 495"/>
                  <a:gd name="T103" fmla="*/ 247 h 437"/>
                  <a:gd name="T104" fmla="*/ 90 w 495"/>
                  <a:gd name="T105" fmla="*/ 244 h 437"/>
                  <a:gd name="T106" fmla="*/ 108 w 495"/>
                  <a:gd name="T107" fmla="*/ 253 h 437"/>
                  <a:gd name="T108" fmla="*/ 121 w 495"/>
                  <a:gd name="T109" fmla="*/ 234 h 437"/>
                  <a:gd name="T110" fmla="*/ 86 w 495"/>
                  <a:gd name="T111" fmla="*/ 181 h 437"/>
                  <a:gd name="T112" fmla="*/ 100 w 495"/>
                  <a:gd name="T113" fmla="*/ 165 h 437"/>
                  <a:gd name="T114" fmla="*/ 74 w 495"/>
                  <a:gd name="T115" fmla="*/ 128 h 437"/>
                  <a:gd name="T116" fmla="*/ 65 w 495"/>
                  <a:gd name="T117" fmla="*/ 93 h 4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95" h="437">
                    <a:moveTo>
                      <a:pt x="65" y="93"/>
                    </a:moveTo>
                    <a:lnTo>
                      <a:pt x="47" y="68"/>
                    </a:lnTo>
                    <a:lnTo>
                      <a:pt x="6" y="28"/>
                    </a:lnTo>
                    <a:lnTo>
                      <a:pt x="0" y="6"/>
                    </a:lnTo>
                    <a:lnTo>
                      <a:pt x="15" y="0"/>
                    </a:lnTo>
                    <a:lnTo>
                      <a:pt x="258" y="140"/>
                    </a:lnTo>
                    <a:lnTo>
                      <a:pt x="270" y="150"/>
                    </a:lnTo>
                    <a:lnTo>
                      <a:pt x="311" y="146"/>
                    </a:lnTo>
                    <a:lnTo>
                      <a:pt x="333" y="165"/>
                    </a:lnTo>
                    <a:lnTo>
                      <a:pt x="368" y="169"/>
                    </a:lnTo>
                    <a:lnTo>
                      <a:pt x="387" y="138"/>
                    </a:lnTo>
                    <a:lnTo>
                      <a:pt x="389" y="122"/>
                    </a:lnTo>
                    <a:lnTo>
                      <a:pt x="399" y="132"/>
                    </a:lnTo>
                    <a:lnTo>
                      <a:pt x="399" y="165"/>
                    </a:lnTo>
                    <a:lnTo>
                      <a:pt x="405" y="185"/>
                    </a:lnTo>
                    <a:lnTo>
                      <a:pt x="465" y="234"/>
                    </a:lnTo>
                    <a:lnTo>
                      <a:pt x="481" y="224"/>
                    </a:lnTo>
                    <a:lnTo>
                      <a:pt x="495" y="228"/>
                    </a:lnTo>
                    <a:lnTo>
                      <a:pt x="483" y="250"/>
                    </a:lnTo>
                    <a:lnTo>
                      <a:pt x="455" y="253"/>
                    </a:lnTo>
                    <a:lnTo>
                      <a:pt x="436" y="275"/>
                    </a:lnTo>
                    <a:lnTo>
                      <a:pt x="409" y="275"/>
                    </a:lnTo>
                    <a:lnTo>
                      <a:pt x="393" y="265"/>
                    </a:lnTo>
                    <a:lnTo>
                      <a:pt x="368" y="278"/>
                    </a:lnTo>
                    <a:lnTo>
                      <a:pt x="356" y="306"/>
                    </a:lnTo>
                    <a:lnTo>
                      <a:pt x="352" y="343"/>
                    </a:lnTo>
                    <a:lnTo>
                      <a:pt x="368" y="382"/>
                    </a:lnTo>
                    <a:lnTo>
                      <a:pt x="199" y="310"/>
                    </a:lnTo>
                    <a:lnTo>
                      <a:pt x="168" y="312"/>
                    </a:lnTo>
                    <a:lnTo>
                      <a:pt x="146" y="341"/>
                    </a:lnTo>
                    <a:lnTo>
                      <a:pt x="108" y="312"/>
                    </a:lnTo>
                    <a:lnTo>
                      <a:pt x="84" y="312"/>
                    </a:lnTo>
                    <a:lnTo>
                      <a:pt x="90" y="347"/>
                    </a:lnTo>
                    <a:lnTo>
                      <a:pt x="121" y="362"/>
                    </a:lnTo>
                    <a:lnTo>
                      <a:pt x="137" y="359"/>
                    </a:lnTo>
                    <a:lnTo>
                      <a:pt x="196" y="394"/>
                    </a:lnTo>
                    <a:lnTo>
                      <a:pt x="186" y="406"/>
                    </a:lnTo>
                    <a:lnTo>
                      <a:pt x="149" y="394"/>
                    </a:lnTo>
                    <a:lnTo>
                      <a:pt x="139" y="409"/>
                    </a:lnTo>
                    <a:lnTo>
                      <a:pt x="149" y="421"/>
                    </a:lnTo>
                    <a:lnTo>
                      <a:pt x="137" y="437"/>
                    </a:lnTo>
                    <a:lnTo>
                      <a:pt x="121" y="435"/>
                    </a:lnTo>
                    <a:lnTo>
                      <a:pt x="102" y="406"/>
                    </a:lnTo>
                    <a:lnTo>
                      <a:pt x="96" y="375"/>
                    </a:lnTo>
                    <a:lnTo>
                      <a:pt x="47" y="347"/>
                    </a:lnTo>
                    <a:lnTo>
                      <a:pt x="31" y="300"/>
                    </a:lnTo>
                    <a:lnTo>
                      <a:pt x="47" y="288"/>
                    </a:lnTo>
                    <a:lnTo>
                      <a:pt x="59" y="290"/>
                    </a:lnTo>
                    <a:lnTo>
                      <a:pt x="61" y="265"/>
                    </a:lnTo>
                    <a:lnTo>
                      <a:pt x="31" y="244"/>
                    </a:lnTo>
                    <a:lnTo>
                      <a:pt x="37" y="228"/>
                    </a:lnTo>
                    <a:lnTo>
                      <a:pt x="74" y="247"/>
                    </a:lnTo>
                    <a:lnTo>
                      <a:pt x="90" y="244"/>
                    </a:lnTo>
                    <a:lnTo>
                      <a:pt x="108" y="253"/>
                    </a:lnTo>
                    <a:lnTo>
                      <a:pt x="121" y="234"/>
                    </a:lnTo>
                    <a:lnTo>
                      <a:pt x="86" y="181"/>
                    </a:lnTo>
                    <a:lnTo>
                      <a:pt x="100" y="165"/>
                    </a:lnTo>
                    <a:lnTo>
                      <a:pt x="74" y="128"/>
                    </a:lnTo>
                    <a:lnTo>
                      <a:pt x="65" y="9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1" name="Freeform 408">
                <a:extLst>
                  <a:ext uri="{FF2B5EF4-FFF2-40B4-BE49-F238E27FC236}">
                    <a16:creationId xmlns:a16="http://schemas.microsoft.com/office/drawing/2014/main" id="{5A2AA7E0-C2B7-41ED-BB01-09DFDE8A94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72" y="1251"/>
                <a:ext cx="14" cy="20"/>
              </a:xfrm>
              <a:custGeom>
                <a:avLst/>
                <a:gdLst>
                  <a:gd name="T0" fmla="*/ 16 w 57"/>
                  <a:gd name="T1" fmla="*/ 19 h 78"/>
                  <a:gd name="T2" fmla="*/ 12 w 57"/>
                  <a:gd name="T3" fmla="*/ 44 h 78"/>
                  <a:gd name="T4" fmla="*/ 0 w 57"/>
                  <a:gd name="T5" fmla="*/ 68 h 78"/>
                  <a:gd name="T6" fmla="*/ 18 w 57"/>
                  <a:gd name="T7" fmla="*/ 78 h 78"/>
                  <a:gd name="T8" fmla="*/ 25 w 57"/>
                  <a:gd name="T9" fmla="*/ 60 h 78"/>
                  <a:gd name="T10" fmla="*/ 31 w 57"/>
                  <a:gd name="T11" fmla="*/ 25 h 78"/>
                  <a:gd name="T12" fmla="*/ 57 w 57"/>
                  <a:gd name="T13" fmla="*/ 3 h 78"/>
                  <a:gd name="T14" fmla="*/ 12 w 57"/>
                  <a:gd name="T15" fmla="*/ 0 h 78"/>
                  <a:gd name="T16" fmla="*/ 16 w 57"/>
                  <a:gd name="T17" fmla="*/ 19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7" h="78">
                    <a:moveTo>
                      <a:pt x="16" y="19"/>
                    </a:moveTo>
                    <a:lnTo>
                      <a:pt x="12" y="44"/>
                    </a:lnTo>
                    <a:lnTo>
                      <a:pt x="0" y="68"/>
                    </a:lnTo>
                    <a:lnTo>
                      <a:pt x="18" y="78"/>
                    </a:lnTo>
                    <a:lnTo>
                      <a:pt x="25" y="60"/>
                    </a:lnTo>
                    <a:lnTo>
                      <a:pt x="31" y="25"/>
                    </a:lnTo>
                    <a:lnTo>
                      <a:pt x="57" y="3"/>
                    </a:lnTo>
                    <a:lnTo>
                      <a:pt x="12" y="0"/>
                    </a:lnTo>
                    <a:lnTo>
                      <a:pt x="16" y="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2" name="Freeform 409">
                <a:extLst>
                  <a:ext uri="{FF2B5EF4-FFF2-40B4-BE49-F238E27FC236}">
                    <a16:creationId xmlns:a16="http://schemas.microsoft.com/office/drawing/2014/main" id="{55114D1A-8C23-42E1-B7AD-45687BFCEC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3" y="1330"/>
                <a:ext cx="208" cy="218"/>
              </a:xfrm>
              <a:custGeom>
                <a:avLst/>
                <a:gdLst>
                  <a:gd name="T0" fmla="*/ 683 w 833"/>
                  <a:gd name="T1" fmla="*/ 156 h 871"/>
                  <a:gd name="T2" fmla="*/ 746 w 833"/>
                  <a:gd name="T3" fmla="*/ 260 h 871"/>
                  <a:gd name="T4" fmla="*/ 759 w 833"/>
                  <a:gd name="T5" fmla="*/ 350 h 871"/>
                  <a:gd name="T6" fmla="*/ 766 w 833"/>
                  <a:gd name="T7" fmla="*/ 453 h 871"/>
                  <a:gd name="T8" fmla="*/ 780 w 833"/>
                  <a:gd name="T9" fmla="*/ 568 h 871"/>
                  <a:gd name="T10" fmla="*/ 806 w 833"/>
                  <a:gd name="T11" fmla="*/ 644 h 871"/>
                  <a:gd name="T12" fmla="*/ 780 w 833"/>
                  <a:gd name="T13" fmla="*/ 713 h 871"/>
                  <a:gd name="T14" fmla="*/ 771 w 833"/>
                  <a:gd name="T15" fmla="*/ 641 h 871"/>
                  <a:gd name="T16" fmla="*/ 749 w 833"/>
                  <a:gd name="T17" fmla="*/ 687 h 871"/>
                  <a:gd name="T18" fmla="*/ 705 w 833"/>
                  <a:gd name="T19" fmla="*/ 693 h 871"/>
                  <a:gd name="T20" fmla="*/ 705 w 833"/>
                  <a:gd name="T21" fmla="*/ 746 h 871"/>
                  <a:gd name="T22" fmla="*/ 689 w 833"/>
                  <a:gd name="T23" fmla="*/ 701 h 871"/>
                  <a:gd name="T24" fmla="*/ 646 w 833"/>
                  <a:gd name="T25" fmla="*/ 713 h 871"/>
                  <a:gd name="T26" fmla="*/ 543 w 833"/>
                  <a:gd name="T27" fmla="*/ 750 h 871"/>
                  <a:gd name="T28" fmla="*/ 530 w 833"/>
                  <a:gd name="T29" fmla="*/ 728 h 871"/>
                  <a:gd name="T30" fmla="*/ 490 w 833"/>
                  <a:gd name="T31" fmla="*/ 707 h 871"/>
                  <a:gd name="T32" fmla="*/ 543 w 833"/>
                  <a:gd name="T33" fmla="*/ 781 h 871"/>
                  <a:gd name="T34" fmla="*/ 497 w 833"/>
                  <a:gd name="T35" fmla="*/ 812 h 871"/>
                  <a:gd name="T36" fmla="*/ 478 w 833"/>
                  <a:gd name="T37" fmla="*/ 871 h 871"/>
                  <a:gd name="T38" fmla="*/ 393 w 833"/>
                  <a:gd name="T39" fmla="*/ 822 h 871"/>
                  <a:gd name="T40" fmla="*/ 399 w 833"/>
                  <a:gd name="T41" fmla="*/ 750 h 871"/>
                  <a:gd name="T42" fmla="*/ 327 w 833"/>
                  <a:gd name="T43" fmla="*/ 728 h 871"/>
                  <a:gd name="T44" fmla="*/ 243 w 833"/>
                  <a:gd name="T45" fmla="*/ 753 h 871"/>
                  <a:gd name="T46" fmla="*/ 131 w 833"/>
                  <a:gd name="T47" fmla="*/ 772 h 871"/>
                  <a:gd name="T48" fmla="*/ 128 w 833"/>
                  <a:gd name="T49" fmla="*/ 826 h 871"/>
                  <a:gd name="T50" fmla="*/ 24 w 833"/>
                  <a:gd name="T51" fmla="*/ 806 h 871"/>
                  <a:gd name="T52" fmla="*/ 0 w 833"/>
                  <a:gd name="T53" fmla="*/ 766 h 871"/>
                  <a:gd name="T54" fmla="*/ 69 w 833"/>
                  <a:gd name="T55" fmla="*/ 734 h 871"/>
                  <a:gd name="T56" fmla="*/ 116 w 833"/>
                  <a:gd name="T57" fmla="*/ 668 h 871"/>
                  <a:gd name="T58" fmla="*/ 155 w 833"/>
                  <a:gd name="T59" fmla="*/ 644 h 871"/>
                  <a:gd name="T60" fmla="*/ 208 w 833"/>
                  <a:gd name="T61" fmla="*/ 650 h 871"/>
                  <a:gd name="T62" fmla="*/ 302 w 833"/>
                  <a:gd name="T63" fmla="*/ 634 h 871"/>
                  <a:gd name="T64" fmla="*/ 331 w 833"/>
                  <a:gd name="T65" fmla="*/ 644 h 871"/>
                  <a:gd name="T66" fmla="*/ 384 w 833"/>
                  <a:gd name="T67" fmla="*/ 647 h 871"/>
                  <a:gd name="T68" fmla="*/ 384 w 833"/>
                  <a:gd name="T69" fmla="*/ 568 h 871"/>
                  <a:gd name="T70" fmla="*/ 386 w 833"/>
                  <a:gd name="T71" fmla="*/ 469 h 871"/>
                  <a:gd name="T72" fmla="*/ 433 w 833"/>
                  <a:gd name="T73" fmla="*/ 441 h 871"/>
                  <a:gd name="T74" fmla="*/ 431 w 833"/>
                  <a:gd name="T75" fmla="*/ 503 h 871"/>
                  <a:gd name="T76" fmla="*/ 468 w 833"/>
                  <a:gd name="T77" fmla="*/ 494 h 871"/>
                  <a:gd name="T78" fmla="*/ 543 w 833"/>
                  <a:gd name="T79" fmla="*/ 443 h 871"/>
                  <a:gd name="T80" fmla="*/ 571 w 833"/>
                  <a:gd name="T81" fmla="*/ 378 h 871"/>
                  <a:gd name="T82" fmla="*/ 574 w 833"/>
                  <a:gd name="T83" fmla="*/ 287 h 871"/>
                  <a:gd name="T84" fmla="*/ 550 w 833"/>
                  <a:gd name="T85" fmla="*/ 197 h 871"/>
                  <a:gd name="T86" fmla="*/ 503 w 833"/>
                  <a:gd name="T87" fmla="*/ 166 h 871"/>
                  <a:gd name="T88" fmla="*/ 480 w 833"/>
                  <a:gd name="T89" fmla="*/ 100 h 871"/>
                  <a:gd name="T90" fmla="*/ 497 w 833"/>
                  <a:gd name="T91" fmla="*/ 56 h 871"/>
                  <a:gd name="T92" fmla="*/ 530 w 833"/>
                  <a:gd name="T93" fmla="*/ 66 h 871"/>
                  <a:gd name="T94" fmla="*/ 577 w 833"/>
                  <a:gd name="T95" fmla="*/ 72 h 871"/>
                  <a:gd name="T96" fmla="*/ 515 w 833"/>
                  <a:gd name="T97" fmla="*/ 0 h 871"/>
                  <a:gd name="T98" fmla="*/ 624 w 833"/>
                  <a:gd name="T99" fmla="*/ 103 h 8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833" h="871">
                    <a:moveTo>
                      <a:pt x="642" y="109"/>
                    </a:moveTo>
                    <a:lnTo>
                      <a:pt x="675" y="137"/>
                    </a:lnTo>
                    <a:lnTo>
                      <a:pt x="683" y="156"/>
                    </a:lnTo>
                    <a:lnTo>
                      <a:pt x="736" y="213"/>
                    </a:lnTo>
                    <a:lnTo>
                      <a:pt x="734" y="234"/>
                    </a:lnTo>
                    <a:lnTo>
                      <a:pt x="746" y="260"/>
                    </a:lnTo>
                    <a:lnTo>
                      <a:pt x="730" y="272"/>
                    </a:lnTo>
                    <a:lnTo>
                      <a:pt x="734" y="306"/>
                    </a:lnTo>
                    <a:lnTo>
                      <a:pt x="759" y="350"/>
                    </a:lnTo>
                    <a:lnTo>
                      <a:pt x="724" y="338"/>
                    </a:lnTo>
                    <a:lnTo>
                      <a:pt x="714" y="363"/>
                    </a:lnTo>
                    <a:lnTo>
                      <a:pt x="766" y="453"/>
                    </a:lnTo>
                    <a:lnTo>
                      <a:pt x="777" y="490"/>
                    </a:lnTo>
                    <a:lnTo>
                      <a:pt x="767" y="512"/>
                    </a:lnTo>
                    <a:lnTo>
                      <a:pt x="780" y="568"/>
                    </a:lnTo>
                    <a:lnTo>
                      <a:pt x="790" y="584"/>
                    </a:lnTo>
                    <a:lnTo>
                      <a:pt x="833" y="625"/>
                    </a:lnTo>
                    <a:lnTo>
                      <a:pt x="806" y="644"/>
                    </a:lnTo>
                    <a:lnTo>
                      <a:pt x="806" y="660"/>
                    </a:lnTo>
                    <a:lnTo>
                      <a:pt x="814" y="685"/>
                    </a:lnTo>
                    <a:lnTo>
                      <a:pt x="780" y="713"/>
                    </a:lnTo>
                    <a:lnTo>
                      <a:pt x="765" y="685"/>
                    </a:lnTo>
                    <a:lnTo>
                      <a:pt x="765" y="666"/>
                    </a:lnTo>
                    <a:lnTo>
                      <a:pt x="771" y="641"/>
                    </a:lnTo>
                    <a:lnTo>
                      <a:pt x="759" y="631"/>
                    </a:lnTo>
                    <a:lnTo>
                      <a:pt x="746" y="647"/>
                    </a:lnTo>
                    <a:lnTo>
                      <a:pt x="749" y="687"/>
                    </a:lnTo>
                    <a:lnTo>
                      <a:pt x="714" y="668"/>
                    </a:lnTo>
                    <a:lnTo>
                      <a:pt x="702" y="675"/>
                    </a:lnTo>
                    <a:lnTo>
                      <a:pt x="705" y="693"/>
                    </a:lnTo>
                    <a:lnTo>
                      <a:pt x="718" y="715"/>
                    </a:lnTo>
                    <a:lnTo>
                      <a:pt x="714" y="740"/>
                    </a:lnTo>
                    <a:lnTo>
                      <a:pt x="705" y="746"/>
                    </a:lnTo>
                    <a:lnTo>
                      <a:pt x="689" y="734"/>
                    </a:lnTo>
                    <a:lnTo>
                      <a:pt x="681" y="703"/>
                    </a:lnTo>
                    <a:lnTo>
                      <a:pt x="689" y="701"/>
                    </a:lnTo>
                    <a:lnTo>
                      <a:pt x="671" y="687"/>
                    </a:lnTo>
                    <a:lnTo>
                      <a:pt x="655" y="691"/>
                    </a:lnTo>
                    <a:lnTo>
                      <a:pt x="646" y="713"/>
                    </a:lnTo>
                    <a:lnTo>
                      <a:pt x="649" y="746"/>
                    </a:lnTo>
                    <a:lnTo>
                      <a:pt x="587" y="738"/>
                    </a:lnTo>
                    <a:lnTo>
                      <a:pt x="543" y="750"/>
                    </a:lnTo>
                    <a:lnTo>
                      <a:pt x="562" y="734"/>
                    </a:lnTo>
                    <a:lnTo>
                      <a:pt x="552" y="725"/>
                    </a:lnTo>
                    <a:lnTo>
                      <a:pt x="530" y="728"/>
                    </a:lnTo>
                    <a:lnTo>
                      <a:pt x="518" y="732"/>
                    </a:lnTo>
                    <a:lnTo>
                      <a:pt x="503" y="693"/>
                    </a:lnTo>
                    <a:lnTo>
                      <a:pt x="490" y="707"/>
                    </a:lnTo>
                    <a:lnTo>
                      <a:pt x="497" y="744"/>
                    </a:lnTo>
                    <a:lnTo>
                      <a:pt x="536" y="763"/>
                    </a:lnTo>
                    <a:lnTo>
                      <a:pt x="543" y="781"/>
                    </a:lnTo>
                    <a:lnTo>
                      <a:pt x="521" y="775"/>
                    </a:lnTo>
                    <a:lnTo>
                      <a:pt x="497" y="791"/>
                    </a:lnTo>
                    <a:lnTo>
                      <a:pt x="497" y="812"/>
                    </a:lnTo>
                    <a:lnTo>
                      <a:pt x="490" y="826"/>
                    </a:lnTo>
                    <a:lnTo>
                      <a:pt x="490" y="857"/>
                    </a:lnTo>
                    <a:lnTo>
                      <a:pt x="478" y="871"/>
                    </a:lnTo>
                    <a:lnTo>
                      <a:pt x="443" y="859"/>
                    </a:lnTo>
                    <a:lnTo>
                      <a:pt x="431" y="841"/>
                    </a:lnTo>
                    <a:lnTo>
                      <a:pt x="393" y="822"/>
                    </a:lnTo>
                    <a:lnTo>
                      <a:pt x="396" y="793"/>
                    </a:lnTo>
                    <a:lnTo>
                      <a:pt x="378" y="779"/>
                    </a:lnTo>
                    <a:lnTo>
                      <a:pt x="399" y="750"/>
                    </a:lnTo>
                    <a:lnTo>
                      <a:pt x="390" y="734"/>
                    </a:lnTo>
                    <a:lnTo>
                      <a:pt x="359" y="744"/>
                    </a:lnTo>
                    <a:lnTo>
                      <a:pt x="327" y="728"/>
                    </a:lnTo>
                    <a:lnTo>
                      <a:pt x="302" y="725"/>
                    </a:lnTo>
                    <a:lnTo>
                      <a:pt x="265" y="763"/>
                    </a:lnTo>
                    <a:lnTo>
                      <a:pt x="243" y="753"/>
                    </a:lnTo>
                    <a:lnTo>
                      <a:pt x="202" y="775"/>
                    </a:lnTo>
                    <a:lnTo>
                      <a:pt x="155" y="791"/>
                    </a:lnTo>
                    <a:lnTo>
                      <a:pt x="131" y="772"/>
                    </a:lnTo>
                    <a:lnTo>
                      <a:pt x="122" y="785"/>
                    </a:lnTo>
                    <a:lnTo>
                      <a:pt x="131" y="812"/>
                    </a:lnTo>
                    <a:lnTo>
                      <a:pt x="128" y="826"/>
                    </a:lnTo>
                    <a:lnTo>
                      <a:pt x="75" y="806"/>
                    </a:lnTo>
                    <a:lnTo>
                      <a:pt x="50" y="818"/>
                    </a:lnTo>
                    <a:lnTo>
                      <a:pt x="24" y="806"/>
                    </a:lnTo>
                    <a:lnTo>
                      <a:pt x="16" y="818"/>
                    </a:lnTo>
                    <a:lnTo>
                      <a:pt x="9" y="791"/>
                    </a:lnTo>
                    <a:lnTo>
                      <a:pt x="0" y="766"/>
                    </a:lnTo>
                    <a:lnTo>
                      <a:pt x="40" y="766"/>
                    </a:lnTo>
                    <a:lnTo>
                      <a:pt x="50" y="740"/>
                    </a:lnTo>
                    <a:lnTo>
                      <a:pt x="69" y="734"/>
                    </a:lnTo>
                    <a:lnTo>
                      <a:pt x="81" y="709"/>
                    </a:lnTo>
                    <a:lnTo>
                      <a:pt x="100" y="685"/>
                    </a:lnTo>
                    <a:lnTo>
                      <a:pt x="116" y="668"/>
                    </a:lnTo>
                    <a:lnTo>
                      <a:pt x="106" y="656"/>
                    </a:lnTo>
                    <a:lnTo>
                      <a:pt x="140" y="641"/>
                    </a:lnTo>
                    <a:lnTo>
                      <a:pt x="155" y="644"/>
                    </a:lnTo>
                    <a:lnTo>
                      <a:pt x="175" y="654"/>
                    </a:lnTo>
                    <a:lnTo>
                      <a:pt x="187" y="647"/>
                    </a:lnTo>
                    <a:lnTo>
                      <a:pt x="208" y="650"/>
                    </a:lnTo>
                    <a:lnTo>
                      <a:pt x="247" y="644"/>
                    </a:lnTo>
                    <a:lnTo>
                      <a:pt x="268" y="631"/>
                    </a:lnTo>
                    <a:lnTo>
                      <a:pt x="302" y="634"/>
                    </a:lnTo>
                    <a:lnTo>
                      <a:pt x="325" y="619"/>
                    </a:lnTo>
                    <a:lnTo>
                      <a:pt x="333" y="628"/>
                    </a:lnTo>
                    <a:lnTo>
                      <a:pt x="331" y="644"/>
                    </a:lnTo>
                    <a:lnTo>
                      <a:pt x="346" y="654"/>
                    </a:lnTo>
                    <a:lnTo>
                      <a:pt x="353" y="637"/>
                    </a:lnTo>
                    <a:lnTo>
                      <a:pt x="384" y="647"/>
                    </a:lnTo>
                    <a:lnTo>
                      <a:pt x="405" y="631"/>
                    </a:lnTo>
                    <a:lnTo>
                      <a:pt x="380" y="597"/>
                    </a:lnTo>
                    <a:lnTo>
                      <a:pt x="384" y="568"/>
                    </a:lnTo>
                    <a:lnTo>
                      <a:pt x="399" y="553"/>
                    </a:lnTo>
                    <a:lnTo>
                      <a:pt x="409" y="512"/>
                    </a:lnTo>
                    <a:lnTo>
                      <a:pt x="386" y="469"/>
                    </a:lnTo>
                    <a:lnTo>
                      <a:pt x="386" y="447"/>
                    </a:lnTo>
                    <a:lnTo>
                      <a:pt x="419" y="431"/>
                    </a:lnTo>
                    <a:lnTo>
                      <a:pt x="433" y="441"/>
                    </a:lnTo>
                    <a:lnTo>
                      <a:pt x="405" y="475"/>
                    </a:lnTo>
                    <a:lnTo>
                      <a:pt x="421" y="475"/>
                    </a:lnTo>
                    <a:lnTo>
                      <a:pt x="431" y="503"/>
                    </a:lnTo>
                    <a:lnTo>
                      <a:pt x="452" y="512"/>
                    </a:lnTo>
                    <a:lnTo>
                      <a:pt x="468" y="509"/>
                    </a:lnTo>
                    <a:lnTo>
                      <a:pt x="468" y="494"/>
                    </a:lnTo>
                    <a:lnTo>
                      <a:pt x="511" y="469"/>
                    </a:lnTo>
                    <a:lnTo>
                      <a:pt x="527" y="465"/>
                    </a:lnTo>
                    <a:lnTo>
                      <a:pt x="543" y="443"/>
                    </a:lnTo>
                    <a:lnTo>
                      <a:pt x="550" y="422"/>
                    </a:lnTo>
                    <a:lnTo>
                      <a:pt x="546" y="400"/>
                    </a:lnTo>
                    <a:lnTo>
                      <a:pt x="571" y="378"/>
                    </a:lnTo>
                    <a:lnTo>
                      <a:pt x="577" y="363"/>
                    </a:lnTo>
                    <a:lnTo>
                      <a:pt x="568" y="332"/>
                    </a:lnTo>
                    <a:lnTo>
                      <a:pt x="574" y="287"/>
                    </a:lnTo>
                    <a:lnTo>
                      <a:pt x="562" y="244"/>
                    </a:lnTo>
                    <a:lnTo>
                      <a:pt x="565" y="228"/>
                    </a:lnTo>
                    <a:lnTo>
                      <a:pt x="550" y="197"/>
                    </a:lnTo>
                    <a:lnTo>
                      <a:pt x="534" y="178"/>
                    </a:lnTo>
                    <a:lnTo>
                      <a:pt x="515" y="178"/>
                    </a:lnTo>
                    <a:lnTo>
                      <a:pt x="503" y="166"/>
                    </a:lnTo>
                    <a:lnTo>
                      <a:pt x="515" y="141"/>
                    </a:lnTo>
                    <a:lnTo>
                      <a:pt x="509" y="127"/>
                    </a:lnTo>
                    <a:lnTo>
                      <a:pt x="480" y="100"/>
                    </a:lnTo>
                    <a:lnTo>
                      <a:pt x="484" y="84"/>
                    </a:lnTo>
                    <a:lnTo>
                      <a:pt x="503" y="75"/>
                    </a:lnTo>
                    <a:lnTo>
                      <a:pt x="497" y="56"/>
                    </a:lnTo>
                    <a:lnTo>
                      <a:pt x="487" y="41"/>
                    </a:lnTo>
                    <a:lnTo>
                      <a:pt x="511" y="37"/>
                    </a:lnTo>
                    <a:lnTo>
                      <a:pt x="530" y="66"/>
                    </a:lnTo>
                    <a:lnTo>
                      <a:pt x="543" y="75"/>
                    </a:lnTo>
                    <a:lnTo>
                      <a:pt x="546" y="56"/>
                    </a:lnTo>
                    <a:lnTo>
                      <a:pt x="577" y="72"/>
                    </a:lnTo>
                    <a:lnTo>
                      <a:pt x="571" y="41"/>
                    </a:lnTo>
                    <a:lnTo>
                      <a:pt x="524" y="37"/>
                    </a:lnTo>
                    <a:lnTo>
                      <a:pt x="515" y="0"/>
                    </a:lnTo>
                    <a:lnTo>
                      <a:pt x="556" y="18"/>
                    </a:lnTo>
                    <a:lnTo>
                      <a:pt x="571" y="12"/>
                    </a:lnTo>
                    <a:lnTo>
                      <a:pt x="624" y="103"/>
                    </a:lnTo>
                    <a:lnTo>
                      <a:pt x="642" y="10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3" name="Freeform 410">
                <a:extLst>
                  <a:ext uri="{FF2B5EF4-FFF2-40B4-BE49-F238E27FC236}">
                    <a16:creationId xmlns:a16="http://schemas.microsoft.com/office/drawing/2014/main" id="{1ED30215-8560-4EB1-BB59-0C2E1DA0EF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03" y="1416"/>
                <a:ext cx="7" cy="14"/>
              </a:xfrm>
              <a:custGeom>
                <a:avLst/>
                <a:gdLst>
                  <a:gd name="T0" fmla="*/ 19 w 31"/>
                  <a:gd name="T1" fmla="*/ 27 h 53"/>
                  <a:gd name="T2" fmla="*/ 27 w 31"/>
                  <a:gd name="T3" fmla="*/ 25 h 53"/>
                  <a:gd name="T4" fmla="*/ 31 w 31"/>
                  <a:gd name="T5" fmla="*/ 47 h 53"/>
                  <a:gd name="T6" fmla="*/ 12 w 31"/>
                  <a:gd name="T7" fmla="*/ 53 h 53"/>
                  <a:gd name="T8" fmla="*/ 15 w 31"/>
                  <a:gd name="T9" fmla="*/ 37 h 53"/>
                  <a:gd name="T10" fmla="*/ 0 w 31"/>
                  <a:gd name="T11" fmla="*/ 27 h 53"/>
                  <a:gd name="T12" fmla="*/ 9 w 31"/>
                  <a:gd name="T13" fmla="*/ 0 h 53"/>
                  <a:gd name="T14" fmla="*/ 19 w 31"/>
                  <a:gd name="T15" fmla="*/ 27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1" h="53">
                    <a:moveTo>
                      <a:pt x="19" y="27"/>
                    </a:moveTo>
                    <a:lnTo>
                      <a:pt x="27" y="25"/>
                    </a:lnTo>
                    <a:lnTo>
                      <a:pt x="31" y="47"/>
                    </a:lnTo>
                    <a:lnTo>
                      <a:pt x="12" y="53"/>
                    </a:lnTo>
                    <a:lnTo>
                      <a:pt x="15" y="37"/>
                    </a:lnTo>
                    <a:lnTo>
                      <a:pt x="0" y="27"/>
                    </a:lnTo>
                    <a:lnTo>
                      <a:pt x="9" y="0"/>
                    </a:lnTo>
                    <a:lnTo>
                      <a:pt x="19" y="2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4" name="Freeform 411">
                <a:extLst>
                  <a:ext uri="{FF2B5EF4-FFF2-40B4-BE49-F238E27FC236}">
                    <a16:creationId xmlns:a16="http://schemas.microsoft.com/office/drawing/2014/main" id="{DDE34FE0-0A1F-411C-B125-B182607E55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21" y="1522"/>
                <a:ext cx="54" cy="46"/>
              </a:xfrm>
              <a:custGeom>
                <a:avLst/>
                <a:gdLst>
                  <a:gd name="T0" fmla="*/ 215 w 215"/>
                  <a:gd name="T1" fmla="*/ 59 h 182"/>
                  <a:gd name="T2" fmla="*/ 196 w 215"/>
                  <a:gd name="T3" fmla="*/ 43 h 182"/>
                  <a:gd name="T4" fmla="*/ 190 w 215"/>
                  <a:gd name="T5" fmla="*/ 16 h 182"/>
                  <a:gd name="T6" fmla="*/ 172 w 215"/>
                  <a:gd name="T7" fmla="*/ 18 h 182"/>
                  <a:gd name="T8" fmla="*/ 133 w 215"/>
                  <a:gd name="T9" fmla="*/ 0 h 182"/>
                  <a:gd name="T10" fmla="*/ 115 w 215"/>
                  <a:gd name="T11" fmla="*/ 3 h 182"/>
                  <a:gd name="T12" fmla="*/ 102 w 215"/>
                  <a:gd name="T13" fmla="*/ 18 h 182"/>
                  <a:gd name="T14" fmla="*/ 100 w 215"/>
                  <a:gd name="T15" fmla="*/ 47 h 182"/>
                  <a:gd name="T16" fmla="*/ 78 w 215"/>
                  <a:gd name="T17" fmla="*/ 43 h 182"/>
                  <a:gd name="T18" fmla="*/ 65 w 215"/>
                  <a:gd name="T19" fmla="*/ 49 h 182"/>
                  <a:gd name="T20" fmla="*/ 41 w 215"/>
                  <a:gd name="T21" fmla="*/ 34 h 182"/>
                  <a:gd name="T22" fmla="*/ 31 w 215"/>
                  <a:gd name="T23" fmla="*/ 43 h 182"/>
                  <a:gd name="T24" fmla="*/ 31 w 215"/>
                  <a:gd name="T25" fmla="*/ 75 h 182"/>
                  <a:gd name="T26" fmla="*/ 0 w 215"/>
                  <a:gd name="T27" fmla="*/ 112 h 182"/>
                  <a:gd name="T28" fmla="*/ 22 w 215"/>
                  <a:gd name="T29" fmla="*/ 115 h 182"/>
                  <a:gd name="T30" fmla="*/ 41 w 215"/>
                  <a:gd name="T31" fmla="*/ 122 h 182"/>
                  <a:gd name="T32" fmla="*/ 47 w 215"/>
                  <a:gd name="T33" fmla="*/ 150 h 182"/>
                  <a:gd name="T34" fmla="*/ 68 w 215"/>
                  <a:gd name="T35" fmla="*/ 159 h 182"/>
                  <a:gd name="T36" fmla="*/ 72 w 215"/>
                  <a:gd name="T37" fmla="*/ 174 h 182"/>
                  <a:gd name="T38" fmla="*/ 106 w 215"/>
                  <a:gd name="T39" fmla="*/ 182 h 182"/>
                  <a:gd name="T40" fmla="*/ 94 w 215"/>
                  <a:gd name="T41" fmla="*/ 150 h 182"/>
                  <a:gd name="T42" fmla="*/ 102 w 215"/>
                  <a:gd name="T43" fmla="*/ 135 h 182"/>
                  <a:gd name="T44" fmla="*/ 102 w 215"/>
                  <a:gd name="T45" fmla="*/ 109 h 182"/>
                  <a:gd name="T46" fmla="*/ 115 w 215"/>
                  <a:gd name="T47" fmla="*/ 106 h 182"/>
                  <a:gd name="T48" fmla="*/ 125 w 215"/>
                  <a:gd name="T49" fmla="*/ 94 h 182"/>
                  <a:gd name="T50" fmla="*/ 156 w 215"/>
                  <a:gd name="T51" fmla="*/ 96 h 182"/>
                  <a:gd name="T52" fmla="*/ 190 w 215"/>
                  <a:gd name="T53" fmla="*/ 122 h 182"/>
                  <a:gd name="T54" fmla="*/ 187 w 215"/>
                  <a:gd name="T55" fmla="*/ 100 h 182"/>
                  <a:gd name="T56" fmla="*/ 193 w 215"/>
                  <a:gd name="T57" fmla="*/ 81 h 182"/>
                  <a:gd name="T58" fmla="*/ 215 w 215"/>
                  <a:gd name="T59" fmla="*/ 59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215" h="182">
                    <a:moveTo>
                      <a:pt x="215" y="59"/>
                    </a:moveTo>
                    <a:lnTo>
                      <a:pt x="196" y="43"/>
                    </a:lnTo>
                    <a:lnTo>
                      <a:pt x="190" y="16"/>
                    </a:lnTo>
                    <a:lnTo>
                      <a:pt x="172" y="18"/>
                    </a:lnTo>
                    <a:lnTo>
                      <a:pt x="133" y="0"/>
                    </a:lnTo>
                    <a:lnTo>
                      <a:pt x="115" y="3"/>
                    </a:lnTo>
                    <a:lnTo>
                      <a:pt x="102" y="18"/>
                    </a:lnTo>
                    <a:lnTo>
                      <a:pt x="100" y="47"/>
                    </a:lnTo>
                    <a:lnTo>
                      <a:pt x="78" y="43"/>
                    </a:lnTo>
                    <a:lnTo>
                      <a:pt x="65" y="49"/>
                    </a:lnTo>
                    <a:lnTo>
                      <a:pt x="41" y="34"/>
                    </a:lnTo>
                    <a:lnTo>
                      <a:pt x="31" y="43"/>
                    </a:lnTo>
                    <a:lnTo>
                      <a:pt x="31" y="75"/>
                    </a:lnTo>
                    <a:lnTo>
                      <a:pt x="0" y="112"/>
                    </a:lnTo>
                    <a:lnTo>
                      <a:pt x="22" y="115"/>
                    </a:lnTo>
                    <a:lnTo>
                      <a:pt x="41" y="122"/>
                    </a:lnTo>
                    <a:lnTo>
                      <a:pt x="47" y="150"/>
                    </a:lnTo>
                    <a:lnTo>
                      <a:pt x="68" y="159"/>
                    </a:lnTo>
                    <a:lnTo>
                      <a:pt x="72" y="174"/>
                    </a:lnTo>
                    <a:lnTo>
                      <a:pt x="106" y="182"/>
                    </a:lnTo>
                    <a:lnTo>
                      <a:pt x="94" y="150"/>
                    </a:lnTo>
                    <a:lnTo>
                      <a:pt x="102" y="135"/>
                    </a:lnTo>
                    <a:lnTo>
                      <a:pt x="102" y="109"/>
                    </a:lnTo>
                    <a:lnTo>
                      <a:pt x="115" y="106"/>
                    </a:lnTo>
                    <a:lnTo>
                      <a:pt x="125" y="94"/>
                    </a:lnTo>
                    <a:lnTo>
                      <a:pt x="156" y="96"/>
                    </a:lnTo>
                    <a:lnTo>
                      <a:pt x="190" y="122"/>
                    </a:lnTo>
                    <a:lnTo>
                      <a:pt x="187" y="100"/>
                    </a:lnTo>
                    <a:lnTo>
                      <a:pt x="193" y="81"/>
                    </a:lnTo>
                    <a:lnTo>
                      <a:pt x="215" y="5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5" name="Freeform 412">
                <a:extLst>
                  <a:ext uri="{FF2B5EF4-FFF2-40B4-BE49-F238E27FC236}">
                    <a16:creationId xmlns:a16="http://schemas.microsoft.com/office/drawing/2014/main" id="{5EC6F857-88A0-444E-A48A-63657182AE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70" y="1290"/>
                <a:ext cx="102" cy="82"/>
              </a:xfrm>
              <a:custGeom>
                <a:avLst/>
                <a:gdLst>
                  <a:gd name="T0" fmla="*/ 2 w 405"/>
                  <a:gd name="T1" fmla="*/ 326 h 326"/>
                  <a:gd name="T2" fmla="*/ 0 w 405"/>
                  <a:gd name="T3" fmla="*/ 313 h 326"/>
                  <a:gd name="T4" fmla="*/ 34 w 405"/>
                  <a:gd name="T5" fmla="*/ 266 h 326"/>
                  <a:gd name="T6" fmla="*/ 62 w 405"/>
                  <a:gd name="T7" fmla="*/ 256 h 326"/>
                  <a:gd name="T8" fmla="*/ 68 w 405"/>
                  <a:gd name="T9" fmla="*/ 238 h 326"/>
                  <a:gd name="T10" fmla="*/ 100 w 405"/>
                  <a:gd name="T11" fmla="*/ 226 h 326"/>
                  <a:gd name="T12" fmla="*/ 115 w 405"/>
                  <a:gd name="T13" fmla="*/ 178 h 326"/>
                  <a:gd name="T14" fmla="*/ 112 w 405"/>
                  <a:gd name="T15" fmla="*/ 150 h 326"/>
                  <a:gd name="T16" fmla="*/ 118 w 405"/>
                  <a:gd name="T17" fmla="*/ 141 h 326"/>
                  <a:gd name="T18" fmla="*/ 133 w 405"/>
                  <a:gd name="T19" fmla="*/ 131 h 326"/>
                  <a:gd name="T20" fmla="*/ 165 w 405"/>
                  <a:gd name="T21" fmla="*/ 160 h 326"/>
                  <a:gd name="T22" fmla="*/ 215 w 405"/>
                  <a:gd name="T23" fmla="*/ 172 h 326"/>
                  <a:gd name="T24" fmla="*/ 246 w 405"/>
                  <a:gd name="T25" fmla="*/ 170 h 326"/>
                  <a:gd name="T26" fmla="*/ 262 w 405"/>
                  <a:gd name="T27" fmla="*/ 176 h 326"/>
                  <a:gd name="T28" fmla="*/ 266 w 405"/>
                  <a:gd name="T29" fmla="*/ 154 h 326"/>
                  <a:gd name="T30" fmla="*/ 233 w 405"/>
                  <a:gd name="T31" fmla="*/ 129 h 326"/>
                  <a:gd name="T32" fmla="*/ 219 w 405"/>
                  <a:gd name="T33" fmla="*/ 107 h 326"/>
                  <a:gd name="T34" fmla="*/ 237 w 405"/>
                  <a:gd name="T35" fmla="*/ 103 h 326"/>
                  <a:gd name="T36" fmla="*/ 274 w 405"/>
                  <a:gd name="T37" fmla="*/ 103 h 326"/>
                  <a:gd name="T38" fmla="*/ 293 w 405"/>
                  <a:gd name="T39" fmla="*/ 107 h 326"/>
                  <a:gd name="T40" fmla="*/ 305 w 405"/>
                  <a:gd name="T41" fmla="*/ 84 h 326"/>
                  <a:gd name="T42" fmla="*/ 299 w 405"/>
                  <a:gd name="T43" fmla="*/ 76 h 326"/>
                  <a:gd name="T44" fmla="*/ 305 w 405"/>
                  <a:gd name="T45" fmla="*/ 60 h 326"/>
                  <a:gd name="T46" fmla="*/ 327 w 405"/>
                  <a:gd name="T47" fmla="*/ 70 h 326"/>
                  <a:gd name="T48" fmla="*/ 337 w 405"/>
                  <a:gd name="T49" fmla="*/ 60 h 326"/>
                  <a:gd name="T50" fmla="*/ 324 w 405"/>
                  <a:gd name="T51" fmla="*/ 31 h 326"/>
                  <a:gd name="T52" fmla="*/ 321 w 405"/>
                  <a:gd name="T53" fmla="*/ 0 h 326"/>
                  <a:gd name="T54" fmla="*/ 340 w 405"/>
                  <a:gd name="T55" fmla="*/ 4 h 326"/>
                  <a:gd name="T56" fmla="*/ 358 w 405"/>
                  <a:gd name="T57" fmla="*/ 13 h 326"/>
                  <a:gd name="T58" fmla="*/ 368 w 405"/>
                  <a:gd name="T59" fmla="*/ 31 h 326"/>
                  <a:gd name="T60" fmla="*/ 393 w 405"/>
                  <a:gd name="T61" fmla="*/ 51 h 326"/>
                  <a:gd name="T62" fmla="*/ 405 w 405"/>
                  <a:gd name="T63" fmla="*/ 53 h 3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405" h="326">
                    <a:moveTo>
                      <a:pt x="2" y="326"/>
                    </a:moveTo>
                    <a:lnTo>
                      <a:pt x="0" y="313"/>
                    </a:lnTo>
                    <a:lnTo>
                      <a:pt x="34" y="266"/>
                    </a:lnTo>
                    <a:lnTo>
                      <a:pt x="62" y="256"/>
                    </a:lnTo>
                    <a:lnTo>
                      <a:pt x="68" y="238"/>
                    </a:lnTo>
                    <a:lnTo>
                      <a:pt x="100" y="226"/>
                    </a:lnTo>
                    <a:lnTo>
                      <a:pt x="115" y="178"/>
                    </a:lnTo>
                    <a:lnTo>
                      <a:pt x="112" y="150"/>
                    </a:lnTo>
                    <a:lnTo>
                      <a:pt x="118" y="141"/>
                    </a:lnTo>
                    <a:lnTo>
                      <a:pt x="133" y="131"/>
                    </a:lnTo>
                    <a:lnTo>
                      <a:pt x="165" y="160"/>
                    </a:lnTo>
                    <a:lnTo>
                      <a:pt x="215" y="172"/>
                    </a:lnTo>
                    <a:lnTo>
                      <a:pt x="246" y="170"/>
                    </a:lnTo>
                    <a:lnTo>
                      <a:pt x="262" y="176"/>
                    </a:lnTo>
                    <a:lnTo>
                      <a:pt x="266" y="154"/>
                    </a:lnTo>
                    <a:lnTo>
                      <a:pt x="233" y="129"/>
                    </a:lnTo>
                    <a:lnTo>
                      <a:pt x="219" y="107"/>
                    </a:lnTo>
                    <a:lnTo>
                      <a:pt x="237" y="103"/>
                    </a:lnTo>
                    <a:lnTo>
                      <a:pt x="274" y="103"/>
                    </a:lnTo>
                    <a:lnTo>
                      <a:pt x="293" y="107"/>
                    </a:lnTo>
                    <a:lnTo>
                      <a:pt x="305" y="84"/>
                    </a:lnTo>
                    <a:lnTo>
                      <a:pt x="299" y="76"/>
                    </a:lnTo>
                    <a:lnTo>
                      <a:pt x="305" y="60"/>
                    </a:lnTo>
                    <a:lnTo>
                      <a:pt x="327" y="70"/>
                    </a:lnTo>
                    <a:lnTo>
                      <a:pt x="337" y="60"/>
                    </a:lnTo>
                    <a:lnTo>
                      <a:pt x="324" y="31"/>
                    </a:lnTo>
                    <a:lnTo>
                      <a:pt x="321" y="0"/>
                    </a:lnTo>
                    <a:lnTo>
                      <a:pt x="340" y="4"/>
                    </a:lnTo>
                    <a:lnTo>
                      <a:pt x="358" y="13"/>
                    </a:lnTo>
                    <a:lnTo>
                      <a:pt x="368" y="31"/>
                    </a:lnTo>
                    <a:lnTo>
                      <a:pt x="393" y="51"/>
                    </a:lnTo>
                    <a:lnTo>
                      <a:pt x="405" y="5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6" name="Freeform 413">
                <a:extLst>
                  <a:ext uri="{FF2B5EF4-FFF2-40B4-BE49-F238E27FC236}">
                    <a16:creationId xmlns:a16="http://schemas.microsoft.com/office/drawing/2014/main" id="{497A2B1C-1942-40B8-BF41-7EF88CE959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43" y="1309"/>
                <a:ext cx="35" cy="100"/>
              </a:xfrm>
              <a:custGeom>
                <a:avLst/>
                <a:gdLst>
                  <a:gd name="T0" fmla="*/ 131 w 137"/>
                  <a:gd name="T1" fmla="*/ 400 h 400"/>
                  <a:gd name="T2" fmla="*/ 128 w 137"/>
                  <a:gd name="T3" fmla="*/ 387 h 400"/>
                  <a:gd name="T4" fmla="*/ 87 w 137"/>
                  <a:gd name="T5" fmla="*/ 369 h 400"/>
                  <a:gd name="T6" fmla="*/ 53 w 137"/>
                  <a:gd name="T7" fmla="*/ 340 h 400"/>
                  <a:gd name="T8" fmla="*/ 16 w 137"/>
                  <a:gd name="T9" fmla="*/ 330 h 400"/>
                  <a:gd name="T10" fmla="*/ 16 w 137"/>
                  <a:gd name="T11" fmla="*/ 291 h 400"/>
                  <a:gd name="T12" fmla="*/ 0 w 137"/>
                  <a:gd name="T13" fmla="*/ 277 h 400"/>
                  <a:gd name="T14" fmla="*/ 3 w 137"/>
                  <a:gd name="T15" fmla="*/ 268 h 400"/>
                  <a:gd name="T16" fmla="*/ 24 w 137"/>
                  <a:gd name="T17" fmla="*/ 258 h 400"/>
                  <a:gd name="T18" fmla="*/ 28 w 137"/>
                  <a:gd name="T19" fmla="*/ 244 h 400"/>
                  <a:gd name="T20" fmla="*/ 57 w 137"/>
                  <a:gd name="T21" fmla="*/ 244 h 400"/>
                  <a:gd name="T22" fmla="*/ 78 w 137"/>
                  <a:gd name="T23" fmla="*/ 228 h 400"/>
                  <a:gd name="T24" fmla="*/ 71 w 137"/>
                  <a:gd name="T25" fmla="*/ 215 h 400"/>
                  <a:gd name="T26" fmla="*/ 100 w 137"/>
                  <a:gd name="T27" fmla="*/ 197 h 400"/>
                  <a:gd name="T28" fmla="*/ 100 w 137"/>
                  <a:gd name="T29" fmla="*/ 174 h 400"/>
                  <a:gd name="T30" fmla="*/ 134 w 137"/>
                  <a:gd name="T31" fmla="*/ 156 h 400"/>
                  <a:gd name="T32" fmla="*/ 118 w 137"/>
                  <a:gd name="T33" fmla="*/ 125 h 400"/>
                  <a:gd name="T34" fmla="*/ 112 w 137"/>
                  <a:gd name="T35" fmla="*/ 100 h 400"/>
                  <a:gd name="T36" fmla="*/ 97 w 137"/>
                  <a:gd name="T37" fmla="*/ 90 h 400"/>
                  <a:gd name="T38" fmla="*/ 90 w 137"/>
                  <a:gd name="T39" fmla="*/ 59 h 400"/>
                  <a:gd name="T40" fmla="*/ 97 w 137"/>
                  <a:gd name="T41" fmla="*/ 27 h 400"/>
                  <a:gd name="T42" fmla="*/ 116 w 137"/>
                  <a:gd name="T43" fmla="*/ 6 h 400"/>
                  <a:gd name="T44" fmla="*/ 137 w 137"/>
                  <a:gd name="T45" fmla="*/ 0 h 4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137" h="400">
                    <a:moveTo>
                      <a:pt x="131" y="400"/>
                    </a:moveTo>
                    <a:lnTo>
                      <a:pt x="128" y="387"/>
                    </a:lnTo>
                    <a:lnTo>
                      <a:pt x="87" y="369"/>
                    </a:lnTo>
                    <a:lnTo>
                      <a:pt x="53" y="340"/>
                    </a:lnTo>
                    <a:lnTo>
                      <a:pt x="16" y="330"/>
                    </a:lnTo>
                    <a:lnTo>
                      <a:pt x="16" y="291"/>
                    </a:lnTo>
                    <a:lnTo>
                      <a:pt x="0" y="277"/>
                    </a:lnTo>
                    <a:lnTo>
                      <a:pt x="3" y="268"/>
                    </a:lnTo>
                    <a:lnTo>
                      <a:pt x="24" y="258"/>
                    </a:lnTo>
                    <a:lnTo>
                      <a:pt x="28" y="244"/>
                    </a:lnTo>
                    <a:lnTo>
                      <a:pt x="57" y="244"/>
                    </a:lnTo>
                    <a:lnTo>
                      <a:pt x="78" y="228"/>
                    </a:lnTo>
                    <a:lnTo>
                      <a:pt x="71" y="215"/>
                    </a:lnTo>
                    <a:lnTo>
                      <a:pt x="100" y="197"/>
                    </a:lnTo>
                    <a:lnTo>
                      <a:pt x="100" y="174"/>
                    </a:lnTo>
                    <a:lnTo>
                      <a:pt x="134" y="156"/>
                    </a:lnTo>
                    <a:lnTo>
                      <a:pt x="118" y="125"/>
                    </a:lnTo>
                    <a:lnTo>
                      <a:pt x="112" y="100"/>
                    </a:lnTo>
                    <a:lnTo>
                      <a:pt x="97" y="90"/>
                    </a:lnTo>
                    <a:lnTo>
                      <a:pt x="90" y="59"/>
                    </a:lnTo>
                    <a:lnTo>
                      <a:pt x="97" y="27"/>
                    </a:lnTo>
                    <a:lnTo>
                      <a:pt x="116" y="6"/>
                    </a:lnTo>
                    <a:lnTo>
                      <a:pt x="13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7" name="Freeform 414">
                <a:extLst>
                  <a:ext uri="{FF2B5EF4-FFF2-40B4-BE49-F238E27FC236}">
                    <a16:creationId xmlns:a16="http://schemas.microsoft.com/office/drawing/2014/main" id="{FF31D4E4-C5CE-43D1-A818-9F211D39A8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71" y="1372"/>
                <a:ext cx="73" cy="61"/>
              </a:xfrm>
              <a:custGeom>
                <a:avLst/>
                <a:gdLst>
                  <a:gd name="T0" fmla="*/ 0 w 294"/>
                  <a:gd name="T1" fmla="*/ 0 h 244"/>
                  <a:gd name="T2" fmla="*/ 14 w 294"/>
                  <a:gd name="T3" fmla="*/ 15 h 244"/>
                  <a:gd name="T4" fmla="*/ 29 w 294"/>
                  <a:gd name="T5" fmla="*/ 18 h 244"/>
                  <a:gd name="T6" fmla="*/ 53 w 294"/>
                  <a:gd name="T7" fmla="*/ 37 h 244"/>
                  <a:gd name="T8" fmla="*/ 47 w 294"/>
                  <a:gd name="T9" fmla="*/ 21 h 244"/>
                  <a:gd name="T10" fmla="*/ 106 w 294"/>
                  <a:gd name="T11" fmla="*/ 49 h 244"/>
                  <a:gd name="T12" fmla="*/ 119 w 294"/>
                  <a:gd name="T13" fmla="*/ 43 h 244"/>
                  <a:gd name="T14" fmla="*/ 125 w 294"/>
                  <a:gd name="T15" fmla="*/ 65 h 244"/>
                  <a:gd name="T16" fmla="*/ 131 w 294"/>
                  <a:gd name="T17" fmla="*/ 80 h 244"/>
                  <a:gd name="T18" fmla="*/ 125 w 294"/>
                  <a:gd name="T19" fmla="*/ 106 h 244"/>
                  <a:gd name="T20" fmla="*/ 129 w 294"/>
                  <a:gd name="T21" fmla="*/ 127 h 244"/>
                  <a:gd name="T22" fmla="*/ 163 w 294"/>
                  <a:gd name="T23" fmla="*/ 137 h 244"/>
                  <a:gd name="T24" fmla="*/ 135 w 294"/>
                  <a:gd name="T25" fmla="*/ 152 h 244"/>
                  <a:gd name="T26" fmla="*/ 129 w 294"/>
                  <a:gd name="T27" fmla="*/ 178 h 244"/>
                  <a:gd name="T28" fmla="*/ 119 w 294"/>
                  <a:gd name="T29" fmla="*/ 199 h 244"/>
                  <a:gd name="T30" fmla="*/ 176 w 294"/>
                  <a:gd name="T31" fmla="*/ 205 h 244"/>
                  <a:gd name="T32" fmla="*/ 157 w 294"/>
                  <a:gd name="T33" fmla="*/ 219 h 244"/>
                  <a:gd name="T34" fmla="*/ 194 w 294"/>
                  <a:gd name="T35" fmla="*/ 234 h 244"/>
                  <a:gd name="T36" fmla="*/ 197 w 294"/>
                  <a:gd name="T37" fmla="*/ 221 h 244"/>
                  <a:gd name="T38" fmla="*/ 210 w 294"/>
                  <a:gd name="T39" fmla="*/ 244 h 244"/>
                  <a:gd name="T40" fmla="*/ 223 w 294"/>
                  <a:gd name="T41" fmla="*/ 238 h 244"/>
                  <a:gd name="T42" fmla="*/ 207 w 294"/>
                  <a:gd name="T43" fmla="*/ 209 h 244"/>
                  <a:gd name="T44" fmla="*/ 229 w 294"/>
                  <a:gd name="T45" fmla="*/ 215 h 244"/>
                  <a:gd name="T46" fmla="*/ 244 w 294"/>
                  <a:gd name="T47" fmla="*/ 231 h 244"/>
                  <a:gd name="T48" fmla="*/ 266 w 294"/>
                  <a:gd name="T49" fmla="*/ 231 h 244"/>
                  <a:gd name="T50" fmla="*/ 282 w 294"/>
                  <a:gd name="T51" fmla="*/ 225 h 244"/>
                  <a:gd name="T52" fmla="*/ 294 w 294"/>
                  <a:gd name="T53" fmla="*/ 234 h 2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294" h="244">
                    <a:moveTo>
                      <a:pt x="0" y="0"/>
                    </a:moveTo>
                    <a:lnTo>
                      <a:pt x="14" y="15"/>
                    </a:lnTo>
                    <a:lnTo>
                      <a:pt x="29" y="18"/>
                    </a:lnTo>
                    <a:lnTo>
                      <a:pt x="53" y="37"/>
                    </a:lnTo>
                    <a:lnTo>
                      <a:pt x="47" y="21"/>
                    </a:lnTo>
                    <a:lnTo>
                      <a:pt x="106" y="49"/>
                    </a:lnTo>
                    <a:lnTo>
                      <a:pt x="119" y="43"/>
                    </a:lnTo>
                    <a:lnTo>
                      <a:pt x="125" y="65"/>
                    </a:lnTo>
                    <a:lnTo>
                      <a:pt x="131" y="80"/>
                    </a:lnTo>
                    <a:lnTo>
                      <a:pt x="125" y="106"/>
                    </a:lnTo>
                    <a:lnTo>
                      <a:pt x="129" y="127"/>
                    </a:lnTo>
                    <a:lnTo>
                      <a:pt x="163" y="137"/>
                    </a:lnTo>
                    <a:lnTo>
                      <a:pt x="135" y="152"/>
                    </a:lnTo>
                    <a:lnTo>
                      <a:pt x="129" y="178"/>
                    </a:lnTo>
                    <a:lnTo>
                      <a:pt x="119" y="199"/>
                    </a:lnTo>
                    <a:lnTo>
                      <a:pt x="176" y="205"/>
                    </a:lnTo>
                    <a:lnTo>
                      <a:pt x="157" y="219"/>
                    </a:lnTo>
                    <a:lnTo>
                      <a:pt x="194" y="234"/>
                    </a:lnTo>
                    <a:lnTo>
                      <a:pt x="197" y="221"/>
                    </a:lnTo>
                    <a:lnTo>
                      <a:pt x="210" y="244"/>
                    </a:lnTo>
                    <a:lnTo>
                      <a:pt x="223" y="238"/>
                    </a:lnTo>
                    <a:lnTo>
                      <a:pt x="207" y="209"/>
                    </a:lnTo>
                    <a:lnTo>
                      <a:pt x="229" y="215"/>
                    </a:lnTo>
                    <a:lnTo>
                      <a:pt x="244" y="231"/>
                    </a:lnTo>
                    <a:lnTo>
                      <a:pt x="266" y="231"/>
                    </a:lnTo>
                    <a:lnTo>
                      <a:pt x="282" y="225"/>
                    </a:lnTo>
                    <a:lnTo>
                      <a:pt x="294" y="23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8" name="Freeform 415">
                <a:extLst>
                  <a:ext uri="{FF2B5EF4-FFF2-40B4-BE49-F238E27FC236}">
                    <a16:creationId xmlns:a16="http://schemas.microsoft.com/office/drawing/2014/main" id="{CD6A55A5-038A-4E48-9082-3791FC58A7C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44" y="1409"/>
                <a:ext cx="33" cy="23"/>
              </a:xfrm>
              <a:custGeom>
                <a:avLst/>
                <a:gdLst>
                  <a:gd name="T0" fmla="*/ 128 w 131"/>
                  <a:gd name="T1" fmla="*/ 0 h 90"/>
                  <a:gd name="T2" fmla="*/ 131 w 131"/>
                  <a:gd name="T3" fmla="*/ 16 h 90"/>
                  <a:gd name="T4" fmla="*/ 122 w 131"/>
                  <a:gd name="T5" fmla="*/ 28 h 90"/>
                  <a:gd name="T6" fmla="*/ 60 w 131"/>
                  <a:gd name="T7" fmla="*/ 28 h 90"/>
                  <a:gd name="T8" fmla="*/ 35 w 131"/>
                  <a:gd name="T9" fmla="*/ 31 h 90"/>
                  <a:gd name="T10" fmla="*/ 28 w 131"/>
                  <a:gd name="T11" fmla="*/ 37 h 90"/>
                  <a:gd name="T12" fmla="*/ 15 w 131"/>
                  <a:gd name="T13" fmla="*/ 69 h 90"/>
                  <a:gd name="T14" fmla="*/ 19 w 131"/>
                  <a:gd name="T15" fmla="*/ 81 h 90"/>
                  <a:gd name="T16" fmla="*/ 9 w 131"/>
                  <a:gd name="T17" fmla="*/ 90 h 90"/>
                  <a:gd name="T18" fmla="*/ 0 w 131"/>
                  <a:gd name="T19" fmla="*/ 84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31" h="90">
                    <a:moveTo>
                      <a:pt x="128" y="0"/>
                    </a:moveTo>
                    <a:lnTo>
                      <a:pt x="131" y="16"/>
                    </a:lnTo>
                    <a:lnTo>
                      <a:pt x="122" y="28"/>
                    </a:lnTo>
                    <a:lnTo>
                      <a:pt x="60" y="28"/>
                    </a:lnTo>
                    <a:lnTo>
                      <a:pt x="35" y="31"/>
                    </a:lnTo>
                    <a:lnTo>
                      <a:pt x="28" y="37"/>
                    </a:lnTo>
                    <a:lnTo>
                      <a:pt x="15" y="69"/>
                    </a:lnTo>
                    <a:lnTo>
                      <a:pt x="19" y="81"/>
                    </a:lnTo>
                    <a:lnTo>
                      <a:pt x="9" y="90"/>
                    </a:lnTo>
                    <a:lnTo>
                      <a:pt x="0" y="8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9" name="Freeform 416">
                <a:extLst>
                  <a:ext uri="{FF2B5EF4-FFF2-40B4-BE49-F238E27FC236}">
                    <a16:creationId xmlns:a16="http://schemas.microsoft.com/office/drawing/2014/main" id="{0E12C714-1824-42E5-8422-D47E91DE1D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44" y="1409"/>
                <a:ext cx="92" cy="116"/>
              </a:xfrm>
              <a:custGeom>
                <a:avLst/>
                <a:gdLst>
                  <a:gd name="T0" fmla="*/ 0 w 369"/>
                  <a:gd name="T1" fmla="*/ 84 h 463"/>
                  <a:gd name="T2" fmla="*/ 3 w 369"/>
                  <a:gd name="T3" fmla="*/ 102 h 463"/>
                  <a:gd name="T4" fmla="*/ 28 w 369"/>
                  <a:gd name="T5" fmla="*/ 109 h 463"/>
                  <a:gd name="T6" fmla="*/ 47 w 369"/>
                  <a:gd name="T7" fmla="*/ 131 h 463"/>
                  <a:gd name="T8" fmla="*/ 50 w 369"/>
                  <a:gd name="T9" fmla="*/ 147 h 463"/>
                  <a:gd name="T10" fmla="*/ 91 w 369"/>
                  <a:gd name="T11" fmla="*/ 172 h 463"/>
                  <a:gd name="T12" fmla="*/ 81 w 369"/>
                  <a:gd name="T13" fmla="*/ 184 h 463"/>
                  <a:gd name="T14" fmla="*/ 60 w 369"/>
                  <a:gd name="T15" fmla="*/ 172 h 463"/>
                  <a:gd name="T16" fmla="*/ 38 w 369"/>
                  <a:gd name="T17" fmla="*/ 172 h 463"/>
                  <a:gd name="T18" fmla="*/ 19 w 369"/>
                  <a:gd name="T19" fmla="*/ 196 h 463"/>
                  <a:gd name="T20" fmla="*/ 41 w 369"/>
                  <a:gd name="T21" fmla="*/ 200 h 463"/>
                  <a:gd name="T22" fmla="*/ 54 w 369"/>
                  <a:gd name="T23" fmla="*/ 200 h 463"/>
                  <a:gd name="T24" fmla="*/ 68 w 369"/>
                  <a:gd name="T25" fmla="*/ 234 h 463"/>
                  <a:gd name="T26" fmla="*/ 87 w 369"/>
                  <a:gd name="T27" fmla="*/ 260 h 463"/>
                  <a:gd name="T28" fmla="*/ 115 w 369"/>
                  <a:gd name="T29" fmla="*/ 272 h 463"/>
                  <a:gd name="T30" fmla="*/ 101 w 369"/>
                  <a:gd name="T31" fmla="*/ 287 h 463"/>
                  <a:gd name="T32" fmla="*/ 122 w 369"/>
                  <a:gd name="T33" fmla="*/ 303 h 463"/>
                  <a:gd name="T34" fmla="*/ 109 w 369"/>
                  <a:gd name="T35" fmla="*/ 305 h 463"/>
                  <a:gd name="T36" fmla="*/ 101 w 369"/>
                  <a:gd name="T37" fmla="*/ 318 h 463"/>
                  <a:gd name="T38" fmla="*/ 119 w 369"/>
                  <a:gd name="T39" fmla="*/ 321 h 463"/>
                  <a:gd name="T40" fmla="*/ 109 w 369"/>
                  <a:gd name="T41" fmla="*/ 331 h 463"/>
                  <a:gd name="T42" fmla="*/ 103 w 369"/>
                  <a:gd name="T43" fmla="*/ 362 h 463"/>
                  <a:gd name="T44" fmla="*/ 115 w 369"/>
                  <a:gd name="T45" fmla="*/ 391 h 463"/>
                  <a:gd name="T46" fmla="*/ 140 w 369"/>
                  <a:gd name="T47" fmla="*/ 397 h 463"/>
                  <a:gd name="T48" fmla="*/ 122 w 369"/>
                  <a:gd name="T49" fmla="*/ 422 h 463"/>
                  <a:gd name="T50" fmla="*/ 119 w 369"/>
                  <a:gd name="T51" fmla="*/ 450 h 463"/>
                  <a:gd name="T52" fmla="*/ 134 w 369"/>
                  <a:gd name="T53" fmla="*/ 453 h 463"/>
                  <a:gd name="T54" fmla="*/ 152 w 369"/>
                  <a:gd name="T55" fmla="*/ 434 h 463"/>
                  <a:gd name="T56" fmla="*/ 162 w 369"/>
                  <a:gd name="T57" fmla="*/ 463 h 463"/>
                  <a:gd name="T58" fmla="*/ 175 w 369"/>
                  <a:gd name="T59" fmla="*/ 447 h 463"/>
                  <a:gd name="T60" fmla="*/ 191 w 369"/>
                  <a:gd name="T61" fmla="*/ 450 h 463"/>
                  <a:gd name="T62" fmla="*/ 193 w 369"/>
                  <a:gd name="T63" fmla="*/ 428 h 463"/>
                  <a:gd name="T64" fmla="*/ 209 w 369"/>
                  <a:gd name="T65" fmla="*/ 430 h 463"/>
                  <a:gd name="T66" fmla="*/ 228 w 369"/>
                  <a:gd name="T67" fmla="*/ 447 h 463"/>
                  <a:gd name="T68" fmla="*/ 234 w 369"/>
                  <a:gd name="T69" fmla="*/ 437 h 463"/>
                  <a:gd name="T70" fmla="*/ 216 w 369"/>
                  <a:gd name="T71" fmla="*/ 412 h 463"/>
                  <a:gd name="T72" fmla="*/ 225 w 369"/>
                  <a:gd name="T73" fmla="*/ 403 h 463"/>
                  <a:gd name="T74" fmla="*/ 250 w 369"/>
                  <a:gd name="T75" fmla="*/ 428 h 463"/>
                  <a:gd name="T76" fmla="*/ 253 w 369"/>
                  <a:gd name="T77" fmla="*/ 403 h 463"/>
                  <a:gd name="T78" fmla="*/ 232 w 369"/>
                  <a:gd name="T79" fmla="*/ 397 h 463"/>
                  <a:gd name="T80" fmla="*/ 240 w 369"/>
                  <a:gd name="T81" fmla="*/ 387 h 463"/>
                  <a:gd name="T82" fmla="*/ 312 w 369"/>
                  <a:gd name="T83" fmla="*/ 403 h 463"/>
                  <a:gd name="T84" fmla="*/ 306 w 369"/>
                  <a:gd name="T85" fmla="*/ 381 h 463"/>
                  <a:gd name="T86" fmla="*/ 324 w 369"/>
                  <a:gd name="T87" fmla="*/ 375 h 463"/>
                  <a:gd name="T88" fmla="*/ 353 w 369"/>
                  <a:gd name="T89" fmla="*/ 381 h 463"/>
                  <a:gd name="T90" fmla="*/ 369 w 369"/>
                  <a:gd name="T91" fmla="*/ 365 h 463"/>
                  <a:gd name="T92" fmla="*/ 369 w 369"/>
                  <a:gd name="T93" fmla="*/ 352 h 463"/>
                  <a:gd name="T94" fmla="*/ 365 w 369"/>
                  <a:gd name="T95" fmla="*/ 328 h 463"/>
                  <a:gd name="T96" fmla="*/ 363 w 369"/>
                  <a:gd name="T97" fmla="*/ 278 h 463"/>
                  <a:gd name="T98" fmla="*/ 350 w 369"/>
                  <a:gd name="T99" fmla="*/ 278 h 463"/>
                  <a:gd name="T100" fmla="*/ 331 w 369"/>
                  <a:gd name="T101" fmla="*/ 234 h 463"/>
                  <a:gd name="T102" fmla="*/ 318 w 369"/>
                  <a:gd name="T103" fmla="*/ 213 h 463"/>
                  <a:gd name="T104" fmla="*/ 322 w 369"/>
                  <a:gd name="T105" fmla="*/ 200 h 463"/>
                  <a:gd name="T106" fmla="*/ 300 w 369"/>
                  <a:gd name="T107" fmla="*/ 162 h 463"/>
                  <a:gd name="T108" fmla="*/ 128 w 369"/>
                  <a:gd name="T109" fmla="*/ 0 h 4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369" h="463">
                    <a:moveTo>
                      <a:pt x="0" y="84"/>
                    </a:moveTo>
                    <a:lnTo>
                      <a:pt x="3" y="102"/>
                    </a:lnTo>
                    <a:lnTo>
                      <a:pt x="28" y="109"/>
                    </a:lnTo>
                    <a:lnTo>
                      <a:pt x="47" y="131"/>
                    </a:lnTo>
                    <a:lnTo>
                      <a:pt x="50" y="147"/>
                    </a:lnTo>
                    <a:lnTo>
                      <a:pt x="91" y="172"/>
                    </a:lnTo>
                    <a:lnTo>
                      <a:pt x="81" y="184"/>
                    </a:lnTo>
                    <a:lnTo>
                      <a:pt x="60" y="172"/>
                    </a:lnTo>
                    <a:lnTo>
                      <a:pt x="38" y="172"/>
                    </a:lnTo>
                    <a:lnTo>
                      <a:pt x="19" y="196"/>
                    </a:lnTo>
                    <a:lnTo>
                      <a:pt x="41" y="200"/>
                    </a:lnTo>
                    <a:lnTo>
                      <a:pt x="54" y="200"/>
                    </a:lnTo>
                    <a:lnTo>
                      <a:pt x="68" y="234"/>
                    </a:lnTo>
                    <a:lnTo>
                      <a:pt x="87" y="260"/>
                    </a:lnTo>
                    <a:lnTo>
                      <a:pt x="115" y="272"/>
                    </a:lnTo>
                    <a:lnTo>
                      <a:pt x="101" y="287"/>
                    </a:lnTo>
                    <a:lnTo>
                      <a:pt x="122" y="303"/>
                    </a:lnTo>
                    <a:lnTo>
                      <a:pt x="109" y="305"/>
                    </a:lnTo>
                    <a:lnTo>
                      <a:pt x="101" y="318"/>
                    </a:lnTo>
                    <a:lnTo>
                      <a:pt x="119" y="321"/>
                    </a:lnTo>
                    <a:lnTo>
                      <a:pt x="109" y="331"/>
                    </a:lnTo>
                    <a:lnTo>
                      <a:pt x="103" y="362"/>
                    </a:lnTo>
                    <a:lnTo>
                      <a:pt x="115" y="391"/>
                    </a:lnTo>
                    <a:lnTo>
                      <a:pt x="140" y="397"/>
                    </a:lnTo>
                    <a:lnTo>
                      <a:pt x="122" y="422"/>
                    </a:lnTo>
                    <a:lnTo>
                      <a:pt x="119" y="450"/>
                    </a:lnTo>
                    <a:lnTo>
                      <a:pt x="134" y="453"/>
                    </a:lnTo>
                    <a:lnTo>
                      <a:pt x="152" y="434"/>
                    </a:lnTo>
                    <a:lnTo>
                      <a:pt x="162" y="463"/>
                    </a:lnTo>
                    <a:lnTo>
                      <a:pt x="175" y="447"/>
                    </a:lnTo>
                    <a:lnTo>
                      <a:pt x="191" y="450"/>
                    </a:lnTo>
                    <a:lnTo>
                      <a:pt x="193" y="428"/>
                    </a:lnTo>
                    <a:lnTo>
                      <a:pt x="209" y="430"/>
                    </a:lnTo>
                    <a:lnTo>
                      <a:pt x="228" y="447"/>
                    </a:lnTo>
                    <a:lnTo>
                      <a:pt x="234" y="437"/>
                    </a:lnTo>
                    <a:lnTo>
                      <a:pt x="216" y="412"/>
                    </a:lnTo>
                    <a:lnTo>
                      <a:pt x="225" y="403"/>
                    </a:lnTo>
                    <a:lnTo>
                      <a:pt x="250" y="428"/>
                    </a:lnTo>
                    <a:lnTo>
                      <a:pt x="253" y="403"/>
                    </a:lnTo>
                    <a:lnTo>
                      <a:pt x="232" y="397"/>
                    </a:lnTo>
                    <a:lnTo>
                      <a:pt x="240" y="387"/>
                    </a:lnTo>
                    <a:lnTo>
                      <a:pt x="312" y="403"/>
                    </a:lnTo>
                    <a:lnTo>
                      <a:pt x="306" y="381"/>
                    </a:lnTo>
                    <a:lnTo>
                      <a:pt x="324" y="375"/>
                    </a:lnTo>
                    <a:lnTo>
                      <a:pt x="353" y="381"/>
                    </a:lnTo>
                    <a:lnTo>
                      <a:pt x="369" y="365"/>
                    </a:lnTo>
                    <a:lnTo>
                      <a:pt x="369" y="352"/>
                    </a:lnTo>
                    <a:lnTo>
                      <a:pt x="365" y="328"/>
                    </a:lnTo>
                    <a:lnTo>
                      <a:pt x="363" y="278"/>
                    </a:lnTo>
                    <a:lnTo>
                      <a:pt x="350" y="278"/>
                    </a:lnTo>
                    <a:lnTo>
                      <a:pt x="331" y="234"/>
                    </a:lnTo>
                    <a:lnTo>
                      <a:pt x="318" y="213"/>
                    </a:lnTo>
                    <a:lnTo>
                      <a:pt x="322" y="200"/>
                    </a:lnTo>
                    <a:lnTo>
                      <a:pt x="300" y="162"/>
                    </a:lnTo>
                    <a:lnTo>
                      <a:pt x="128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0" name="Line 417">
                <a:extLst>
                  <a:ext uri="{FF2B5EF4-FFF2-40B4-BE49-F238E27FC236}">
                    <a16:creationId xmlns:a16="http://schemas.microsoft.com/office/drawing/2014/main" id="{50EFB284-FB00-48BE-8235-B3E501586C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 flipV="1">
                <a:off x="6072" y="1304"/>
                <a:ext cx="6" cy="5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1" name="Freeform 418">
                <a:extLst>
                  <a:ext uri="{FF2B5EF4-FFF2-40B4-BE49-F238E27FC236}">
                    <a16:creationId xmlns:a16="http://schemas.microsoft.com/office/drawing/2014/main" id="{C535B573-FC2B-4B38-A2F6-4A2F8D17E7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77" y="1110"/>
                <a:ext cx="705" cy="218"/>
              </a:xfrm>
              <a:custGeom>
                <a:avLst/>
                <a:gdLst>
                  <a:gd name="T0" fmla="*/ 2370 w 2819"/>
                  <a:gd name="T1" fmla="*/ 88 h 872"/>
                  <a:gd name="T2" fmla="*/ 2370 w 2819"/>
                  <a:gd name="T3" fmla="*/ 139 h 872"/>
                  <a:gd name="T4" fmla="*/ 2370 w 2819"/>
                  <a:gd name="T5" fmla="*/ 179 h 872"/>
                  <a:gd name="T6" fmla="*/ 2429 w 2819"/>
                  <a:gd name="T7" fmla="*/ 226 h 872"/>
                  <a:gd name="T8" fmla="*/ 2495 w 2819"/>
                  <a:gd name="T9" fmla="*/ 204 h 872"/>
                  <a:gd name="T10" fmla="*/ 2569 w 2819"/>
                  <a:gd name="T11" fmla="*/ 191 h 872"/>
                  <a:gd name="T12" fmla="*/ 2661 w 2819"/>
                  <a:gd name="T13" fmla="*/ 216 h 872"/>
                  <a:gd name="T14" fmla="*/ 2708 w 2819"/>
                  <a:gd name="T15" fmla="*/ 241 h 872"/>
                  <a:gd name="T16" fmla="*/ 2810 w 2819"/>
                  <a:gd name="T17" fmla="*/ 306 h 872"/>
                  <a:gd name="T18" fmla="*/ 2810 w 2819"/>
                  <a:gd name="T19" fmla="*/ 341 h 872"/>
                  <a:gd name="T20" fmla="*/ 2729 w 2819"/>
                  <a:gd name="T21" fmla="*/ 322 h 872"/>
                  <a:gd name="T22" fmla="*/ 2651 w 2819"/>
                  <a:gd name="T23" fmla="*/ 347 h 872"/>
                  <a:gd name="T24" fmla="*/ 2622 w 2819"/>
                  <a:gd name="T25" fmla="*/ 363 h 872"/>
                  <a:gd name="T26" fmla="*/ 2560 w 2819"/>
                  <a:gd name="T27" fmla="*/ 372 h 872"/>
                  <a:gd name="T28" fmla="*/ 2563 w 2819"/>
                  <a:gd name="T29" fmla="*/ 425 h 872"/>
                  <a:gd name="T30" fmla="*/ 2473 w 2819"/>
                  <a:gd name="T31" fmla="*/ 470 h 872"/>
                  <a:gd name="T32" fmla="*/ 2438 w 2819"/>
                  <a:gd name="T33" fmla="*/ 488 h 872"/>
                  <a:gd name="T34" fmla="*/ 2395 w 2819"/>
                  <a:gd name="T35" fmla="*/ 535 h 872"/>
                  <a:gd name="T36" fmla="*/ 2274 w 2819"/>
                  <a:gd name="T37" fmla="*/ 501 h 872"/>
                  <a:gd name="T38" fmla="*/ 2223 w 2819"/>
                  <a:gd name="T39" fmla="*/ 513 h 872"/>
                  <a:gd name="T40" fmla="*/ 2260 w 2819"/>
                  <a:gd name="T41" fmla="*/ 610 h 872"/>
                  <a:gd name="T42" fmla="*/ 2304 w 2819"/>
                  <a:gd name="T43" fmla="*/ 648 h 872"/>
                  <a:gd name="T44" fmla="*/ 2217 w 2819"/>
                  <a:gd name="T45" fmla="*/ 747 h 872"/>
                  <a:gd name="T46" fmla="*/ 2155 w 2819"/>
                  <a:gd name="T47" fmla="*/ 782 h 872"/>
                  <a:gd name="T48" fmla="*/ 2045 w 2819"/>
                  <a:gd name="T49" fmla="*/ 782 h 872"/>
                  <a:gd name="T50" fmla="*/ 1817 w 2819"/>
                  <a:gd name="T51" fmla="*/ 857 h 872"/>
                  <a:gd name="T52" fmla="*/ 1758 w 2819"/>
                  <a:gd name="T53" fmla="*/ 866 h 872"/>
                  <a:gd name="T54" fmla="*/ 1686 w 2819"/>
                  <a:gd name="T55" fmla="*/ 853 h 872"/>
                  <a:gd name="T56" fmla="*/ 1474 w 2819"/>
                  <a:gd name="T57" fmla="*/ 775 h 872"/>
                  <a:gd name="T58" fmla="*/ 1281 w 2819"/>
                  <a:gd name="T59" fmla="*/ 769 h 872"/>
                  <a:gd name="T60" fmla="*/ 1003 w 2819"/>
                  <a:gd name="T61" fmla="*/ 751 h 872"/>
                  <a:gd name="T62" fmla="*/ 937 w 2819"/>
                  <a:gd name="T63" fmla="*/ 694 h 872"/>
                  <a:gd name="T64" fmla="*/ 859 w 2819"/>
                  <a:gd name="T65" fmla="*/ 613 h 872"/>
                  <a:gd name="T66" fmla="*/ 821 w 2819"/>
                  <a:gd name="T67" fmla="*/ 589 h 872"/>
                  <a:gd name="T68" fmla="*/ 734 w 2819"/>
                  <a:gd name="T69" fmla="*/ 544 h 872"/>
                  <a:gd name="T70" fmla="*/ 663 w 2819"/>
                  <a:gd name="T71" fmla="*/ 513 h 872"/>
                  <a:gd name="T72" fmla="*/ 572 w 2819"/>
                  <a:gd name="T73" fmla="*/ 509 h 872"/>
                  <a:gd name="T74" fmla="*/ 487 w 2819"/>
                  <a:gd name="T75" fmla="*/ 501 h 872"/>
                  <a:gd name="T76" fmla="*/ 407 w 2819"/>
                  <a:gd name="T77" fmla="*/ 463 h 872"/>
                  <a:gd name="T78" fmla="*/ 403 w 2819"/>
                  <a:gd name="T79" fmla="*/ 400 h 872"/>
                  <a:gd name="T80" fmla="*/ 384 w 2819"/>
                  <a:gd name="T81" fmla="*/ 345 h 872"/>
                  <a:gd name="T82" fmla="*/ 331 w 2819"/>
                  <a:gd name="T83" fmla="*/ 291 h 872"/>
                  <a:gd name="T84" fmla="*/ 244 w 2819"/>
                  <a:gd name="T85" fmla="*/ 204 h 872"/>
                  <a:gd name="T86" fmla="*/ 194 w 2819"/>
                  <a:gd name="T87" fmla="*/ 189 h 872"/>
                  <a:gd name="T88" fmla="*/ 110 w 2819"/>
                  <a:gd name="T89" fmla="*/ 170 h 872"/>
                  <a:gd name="T90" fmla="*/ 38 w 2819"/>
                  <a:gd name="T91" fmla="*/ 132 h 872"/>
                  <a:gd name="T92" fmla="*/ 7 w 2819"/>
                  <a:gd name="T93" fmla="*/ 101 h 872"/>
                  <a:gd name="T94" fmla="*/ 0 w 2819"/>
                  <a:gd name="T95" fmla="*/ 70 h 8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2819" h="872">
                    <a:moveTo>
                      <a:pt x="2366" y="0"/>
                    </a:moveTo>
                    <a:lnTo>
                      <a:pt x="2370" y="88"/>
                    </a:lnTo>
                    <a:lnTo>
                      <a:pt x="2376" y="107"/>
                    </a:lnTo>
                    <a:lnTo>
                      <a:pt x="2370" y="139"/>
                    </a:lnTo>
                    <a:lnTo>
                      <a:pt x="2385" y="166"/>
                    </a:lnTo>
                    <a:lnTo>
                      <a:pt x="2370" y="179"/>
                    </a:lnTo>
                    <a:lnTo>
                      <a:pt x="2385" y="201"/>
                    </a:lnTo>
                    <a:lnTo>
                      <a:pt x="2429" y="226"/>
                    </a:lnTo>
                    <a:lnTo>
                      <a:pt x="2444" y="207"/>
                    </a:lnTo>
                    <a:lnTo>
                      <a:pt x="2495" y="204"/>
                    </a:lnTo>
                    <a:lnTo>
                      <a:pt x="2550" y="228"/>
                    </a:lnTo>
                    <a:lnTo>
                      <a:pt x="2569" y="191"/>
                    </a:lnTo>
                    <a:lnTo>
                      <a:pt x="2628" y="194"/>
                    </a:lnTo>
                    <a:lnTo>
                      <a:pt x="2661" y="216"/>
                    </a:lnTo>
                    <a:lnTo>
                      <a:pt x="2698" y="228"/>
                    </a:lnTo>
                    <a:lnTo>
                      <a:pt x="2708" y="241"/>
                    </a:lnTo>
                    <a:lnTo>
                      <a:pt x="2779" y="279"/>
                    </a:lnTo>
                    <a:lnTo>
                      <a:pt x="2810" y="306"/>
                    </a:lnTo>
                    <a:lnTo>
                      <a:pt x="2819" y="332"/>
                    </a:lnTo>
                    <a:lnTo>
                      <a:pt x="2810" y="341"/>
                    </a:lnTo>
                    <a:lnTo>
                      <a:pt x="2779" y="338"/>
                    </a:lnTo>
                    <a:lnTo>
                      <a:pt x="2729" y="322"/>
                    </a:lnTo>
                    <a:lnTo>
                      <a:pt x="2682" y="326"/>
                    </a:lnTo>
                    <a:lnTo>
                      <a:pt x="2651" y="347"/>
                    </a:lnTo>
                    <a:lnTo>
                      <a:pt x="2620" y="341"/>
                    </a:lnTo>
                    <a:lnTo>
                      <a:pt x="2622" y="363"/>
                    </a:lnTo>
                    <a:lnTo>
                      <a:pt x="2579" y="363"/>
                    </a:lnTo>
                    <a:lnTo>
                      <a:pt x="2560" y="372"/>
                    </a:lnTo>
                    <a:lnTo>
                      <a:pt x="2554" y="416"/>
                    </a:lnTo>
                    <a:lnTo>
                      <a:pt x="2563" y="425"/>
                    </a:lnTo>
                    <a:lnTo>
                      <a:pt x="2532" y="460"/>
                    </a:lnTo>
                    <a:lnTo>
                      <a:pt x="2473" y="470"/>
                    </a:lnTo>
                    <a:lnTo>
                      <a:pt x="2442" y="466"/>
                    </a:lnTo>
                    <a:lnTo>
                      <a:pt x="2438" y="488"/>
                    </a:lnTo>
                    <a:lnTo>
                      <a:pt x="2423" y="517"/>
                    </a:lnTo>
                    <a:lnTo>
                      <a:pt x="2395" y="535"/>
                    </a:lnTo>
                    <a:lnTo>
                      <a:pt x="2298" y="519"/>
                    </a:lnTo>
                    <a:lnTo>
                      <a:pt x="2274" y="501"/>
                    </a:lnTo>
                    <a:lnTo>
                      <a:pt x="2235" y="501"/>
                    </a:lnTo>
                    <a:lnTo>
                      <a:pt x="2223" y="513"/>
                    </a:lnTo>
                    <a:lnTo>
                      <a:pt x="2223" y="576"/>
                    </a:lnTo>
                    <a:lnTo>
                      <a:pt x="2260" y="610"/>
                    </a:lnTo>
                    <a:lnTo>
                      <a:pt x="2286" y="622"/>
                    </a:lnTo>
                    <a:lnTo>
                      <a:pt x="2304" y="648"/>
                    </a:lnTo>
                    <a:lnTo>
                      <a:pt x="2241" y="688"/>
                    </a:lnTo>
                    <a:lnTo>
                      <a:pt x="2217" y="747"/>
                    </a:lnTo>
                    <a:lnTo>
                      <a:pt x="2173" y="767"/>
                    </a:lnTo>
                    <a:lnTo>
                      <a:pt x="2155" y="782"/>
                    </a:lnTo>
                    <a:lnTo>
                      <a:pt x="2098" y="788"/>
                    </a:lnTo>
                    <a:lnTo>
                      <a:pt x="2045" y="782"/>
                    </a:lnTo>
                    <a:lnTo>
                      <a:pt x="1924" y="800"/>
                    </a:lnTo>
                    <a:lnTo>
                      <a:pt x="1817" y="857"/>
                    </a:lnTo>
                    <a:lnTo>
                      <a:pt x="1801" y="872"/>
                    </a:lnTo>
                    <a:lnTo>
                      <a:pt x="1758" y="866"/>
                    </a:lnTo>
                    <a:lnTo>
                      <a:pt x="1748" y="845"/>
                    </a:lnTo>
                    <a:lnTo>
                      <a:pt x="1686" y="853"/>
                    </a:lnTo>
                    <a:lnTo>
                      <a:pt x="1514" y="806"/>
                    </a:lnTo>
                    <a:lnTo>
                      <a:pt x="1474" y="775"/>
                    </a:lnTo>
                    <a:lnTo>
                      <a:pt x="1324" y="757"/>
                    </a:lnTo>
                    <a:lnTo>
                      <a:pt x="1281" y="769"/>
                    </a:lnTo>
                    <a:lnTo>
                      <a:pt x="1071" y="745"/>
                    </a:lnTo>
                    <a:lnTo>
                      <a:pt x="1003" y="751"/>
                    </a:lnTo>
                    <a:lnTo>
                      <a:pt x="990" y="732"/>
                    </a:lnTo>
                    <a:lnTo>
                      <a:pt x="937" y="694"/>
                    </a:lnTo>
                    <a:lnTo>
                      <a:pt x="880" y="622"/>
                    </a:lnTo>
                    <a:lnTo>
                      <a:pt x="859" y="613"/>
                    </a:lnTo>
                    <a:lnTo>
                      <a:pt x="853" y="585"/>
                    </a:lnTo>
                    <a:lnTo>
                      <a:pt x="821" y="589"/>
                    </a:lnTo>
                    <a:lnTo>
                      <a:pt x="773" y="569"/>
                    </a:lnTo>
                    <a:lnTo>
                      <a:pt x="734" y="544"/>
                    </a:lnTo>
                    <a:lnTo>
                      <a:pt x="712" y="544"/>
                    </a:lnTo>
                    <a:lnTo>
                      <a:pt x="663" y="513"/>
                    </a:lnTo>
                    <a:lnTo>
                      <a:pt x="603" y="507"/>
                    </a:lnTo>
                    <a:lnTo>
                      <a:pt x="572" y="509"/>
                    </a:lnTo>
                    <a:lnTo>
                      <a:pt x="532" y="501"/>
                    </a:lnTo>
                    <a:lnTo>
                      <a:pt x="487" y="501"/>
                    </a:lnTo>
                    <a:lnTo>
                      <a:pt x="428" y="488"/>
                    </a:lnTo>
                    <a:lnTo>
                      <a:pt x="407" y="463"/>
                    </a:lnTo>
                    <a:lnTo>
                      <a:pt x="391" y="431"/>
                    </a:lnTo>
                    <a:lnTo>
                      <a:pt x="403" y="400"/>
                    </a:lnTo>
                    <a:lnTo>
                      <a:pt x="384" y="372"/>
                    </a:lnTo>
                    <a:lnTo>
                      <a:pt x="384" y="345"/>
                    </a:lnTo>
                    <a:lnTo>
                      <a:pt x="356" y="304"/>
                    </a:lnTo>
                    <a:lnTo>
                      <a:pt x="331" y="291"/>
                    </a:lnTo>
                    <a:lnTo>
                      <a:pt x="278" y="228"/>
                    </a:lnTo>
                    <a:lnTo>
                      <a:pt x="244" y="204"/>
                    </a:lnTo>
                    <a:lnTo>
                      <a:pt x="223" y="210"/>
                    </a:lnTo>
                    <a:lnTo>
                      <a:pt x="194" y="189"/>
                    </a:lnTo>
                    <a:lnTo>
                      <a:pt x="157" y="194"/>
                    </a:lnTo>
                    <a:lnTo>
                      <a:pt x="110" y="170"/>
                    </a:lnTo>
                    <a:lnTo>
                      <a:pt x="91" y="152"/>
                    </a:lnTo>
                    <a:lnTo>
                      <a:pt x="38" y="132"/>
                    </a:lnTo>
                    <a:lnTo>
                      <a:pt x="41" y="119"/>
                    </a:lnTo>
                    <a:lnTo>
                      <a:pt x="7" y="101"/>
                    </a:lnTo>
                    <a:lnTo>
                      <a:pt x="14" y="88"/>
                    </a:lnTo>
                    <a:lnTo>
                      <a:pt x="0" y="7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2" name="Freeform 419">
                <a:extLst>
                  <a:ext uri="{FF2B5EF4-FFF2-40B4-BE49-F238E27FC236}">
                    <a16:creationId xmlns:a16="http://schemas.microsoft.com/office/drawing/2014/main" id="{7D47343E-C85A-458B-94BD-4642069391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47" y="1344"/>
                <a:ext cx="278" cy="561"/>
              </a:xfrm>
              <a:custGeom>
                <a:avLst/>
                <a:gdLst>
                  <a:gd name="T0" fmla="*/ 97 w 1114"/>
                  <a:gd name="T1" fmla="*/ 2094 h 2242"/>
                  <a:gd name="T2" fmla="*/ 184 w 1114"/>
                  <a:gd name="T3" fmla="*/ 2113 h 2242"/>
                  <a:gd name="T4" fmla="*/ 178 w 1114"/>
                  <a:gd name="T5" fmla="*/ 2197 h 2242"/>
                  <a:gd name="T6" fmla="*/ 252 w 1114"/>
                  <a:gd name="T7" fmla="*/ 2217 h 2242"/>
                  <a:gd name="T8" fmla="*/ 211 w 1114"/>
                  <a:gd name="T9" fmla="*/ 2179 h 2242"/>
                  <a:gd name="T10" fmla="*/ 244 w 1114"/>
                  <a:gd name="T11" fmla="*/ 2138 h 2242"/>
                  <a:gd name="T12" fmla="*/ 508 w 1114"/>
                  <a:gd name="T13" fmla="*/ 2032 h 2242"/>
                  <a:gd name="T14" fmla="*/ 490 w 1114"/>
                  <a:gd name="T15" fmla="*/ 1938 h 2242"/>
                  <a:gd name="T16" fmla="*/ 590 w 1114"/>
                  <a:gd name="T17" fmla="*/ 2004 h 2242"/>
                  <a:gd name="T18" fmla="*/ 652 w 1114"/>
                  <a:gd name="T19" fmla="*/ 1967 h 2242"/>
                  <a:gd name="T20" fmla="*/ 708 w 1114"/>
                  <a:gd name="T21" fmla="*/ 1973 h 2242"/>
                  <a:gd name="T22" fmla="*/ 811 w 1114"/>
                  <a:gd name="T23" fmla="*/ 1885 h 2242"/>
                  <a:gd name="T24" fmla="*/ 880 w 1114"/>
                  <a:gd name="T25" fmla="*/ 1772 h 2242"/>
                  <a:gd name="T26" fmla="*/ 946 w 1114"/>
                  <a:gd name="T27" fmla="*/ 1756 h 2242"/>
                  <a:gd name="T28" fmla="*/ 952 w 1114"/>
                  <a:gd name="T29" fmla="*/ 1709 h 2242"/>
                  <a:gd name="T30" fmla="*/ 974 w 1114"/>
                  <a:gd name="T31" fmla="*/ 1664 h 2242"/>
                  <a:gd name="T32" fmla="*/ 983 w 1114"/>
                  <a:gd name="T33" fmla="*/ 1616 h 2242"/>
                  <a:gd name="T34" fmla="*/ 974 w 1114"/>
                  <a:gd name="T35" fmla="*/ 1545 h 2242"/>
                  <a:gd name="T36" fmla="*/ 1052 w 1114"/>
                  <a:gd name="T37" fmla="*/ 1460 h 2242"/>
                  <a:gd name="T38" fmla="*/ 1095 w 1114"/>
                  <a:gd name="T39" fmla="*/ 1379 h 2242"/>
                  <a:gd name="T40" fmla="*/ 1105 w 1114"/>
                  <a:gd name="T41" fmla="*/ 1326 h 2242"/>
                  <a:gd name="T42" fmla="*/ 1114 w 1114"/>
                  <a:gd name="T43" fmla="*/ 1266 h 2242"/>
                  <a:gd name="T44" fmla="*/ 1114 w 1114"/>
                  <a:gd name="T45" fmla="*/ 1197 h 2242"/>
                  <a:gd name="T46" fmla="*/ 1011 w 1114"/>
                  <a:gd name="T47" fmla="*/ 1153 h 2242"/>
                  <a:gd name="T48" fmla="*/ 955 w 1114"/>
                  <a:gd name="T49" fmla="*/ 1147 h 2242"/>
                  <a:gd name="T50" fmla="*/ 1024 w 1114"/>
                  <a:gd name="T51" fmla="*/ 1098 h 2242"/>
                  <a:gd name="T52" fmla="*/ 1024 w 1114"/>
                  <a:gd name="T53" fmla="*/ 1045 h 2242"/>
                  <a:gd name="T54" fmla="*/ 971 w 1114"/>
                  <a:gd name="T55" fmla="*/ 985 h 2242"/>
                  <a:gd name="T56" fmla="*/ 968 w 1114"/>
                  <a:gd name="T57" fmla="*/ 953 h 2242"/>
                  <a:gd name="T58" fmla="*/ 893 w 1114"/>
                  <a:gd name="T59" fmla="*/ 860 h 2242"/>
                  <a:gd name="T60" fmla="*/ 833 w 1114"/>
                  <a:gd name="T61" fmla="*/ 794 h 2242"/>
                  <a:gd name="T62" fmla="*/ 721 w 1114"/>
                  <a:gd name="T63" fmla="*/ 697 h 2242"/>
                  <a:gd name="T64" fmla="*/ 662 w 1114"/>
                  <a:gd name="T65" fmla="*/ 637 h 2242"/>
                  <a:gd name="T66" fmla="*/ 711 w 1114"/>
                  <a:gd name="T67" fmla="*/ 541 h 2242"/>
                  <a:gd name="T68" fmla="*/ 725 w 1114"/>
                  <a:gd name="T69" fmla="*/ 534 h 2242"/>
                  <a:gd name="T70" fmla="*/ 755 w 1114"/>
                  <a:gd name="T71" fmla="*/ 497 h 2242"/>
                  <a:gd name="T72" fmla="*/ 790 w 1114"/>
                  <a:gd name="T73" fmla="*/ 450 h 2242"/>
                  <a:gd name="T74" fmla="*/ 877 w 1114"/>
                  <a:gd name="T75" fmla="*/ 438 h 2242"/>
                  <a:gd name="T76" fmla="*/ 809 w 1114"/>
                  <a:gd name="T77" fmla="*/ 372 h 2242"/>
                  <a:gd name="T78" fmla="*/ 680 w 1114"/>
                  <a:gd name="T79" fmla="*/ 341 h 2242"/>
                  <a:gd name="T80" fmla="*/ 624 w 1114"/>
                  <a:gd name="T81" fmla="*/ 391 h 2242"/>
                  <a:gd name="T82" fmla="*/ 540 w 1114"/>
                  <a:gd name="T83" fmla="*/ 391 h 2242"/>
                  <a:gd name="T84" fmla="*/ 506 w 1114"/>
                  <a:gd name="T85" fmla="*/ 309 h 2242"/>
                  <a:gd name="T86" fmla="*/ 428 w 1114"/>
                  <a:gd name="T87" fmla="*/ 307 h 2242"/>
                  <a:gd name="T88" fmla="*/ 356 w 1114"/>
                  <a:gd name="T89" fmla="*/ 204 h 2242"/>
                  <a:gd name="T90" fmla="*/ 430 w 1114"/>
                  <a:gd name="T91" fmla="*/ 194 h 2242"/>
                  <a:gd name="T92" fmla="*/ 465 w 1114"/>
                  <a:gd name="T93" fmla="*/ 153 h 2242"/>
                  <a:gd name="T94" fmla="*/ 543 w 1114"/>
                  <a:gd name="T95" fmla="*/ 85 h 2242"/>
                  <a:gd name="T96" fmla="*/ 624 w 1114"/>
                  <a:gd name="T97" fmla="*/ 16 h 2242"/>
                  <a:gd name="T98" fmla="*/ 674 w 1114"/>
                  <a:gd name="T99" fmla="*/ 116 h 2242"/>
                  <a:gd name="T100" fmla="*/ 643 w 1114"/>
                  <a:gd name="T101" fmla="*/ 157 h 2242"/>
                  <a:gd name="T102" fmla="*/ 662 w 1114"/>
                  <a:gd name="T103" fmla="*/ 222 h 2242"/>
                  <a:gd name="T104" fmla="*/ 708 w 1114"/>
                  <a:gd name="T105" fmla="*/ 213 h 2242"/>
                  <a:gd name="T106" fmla="*/ 793 w 1114"/>
                  <a:gd name="T107" fmla="*/ 147 h 2242"/>
                  <a:gd name="T108" fmla="*/ 830 w 1114"/>
                  <a:gd name="T109" fmla="*/ 131 h 2242"/>
                  <a:gd name="T110" fmla="*/ 895 w 1114"/>
                  <a:gd name="T111" fmla="*/ 110 h 2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1114" h="2242">
                    <a:moveTo>
                      <a:pt x="0" y="2101"/>
                    </a:moveTo>
                    <a:lnTo>
                      <a:pt x="66" y="2082"/>
                    </a:lnTo>
                    <a:lnTo>
                      <a:pt x="97" y="2094"/>
                    </a:lnTo>
                    <a:lnTo>
                      <a:pt x="109" y="2117"/>
                    </a:lnTo>
                    <a:lnTo>
                      <a:pt x="143" y="2107"/>
                    </a:lnTo>
                    <a:lnTo>
                      <a:pt x="184" y="2113"/>
                    </a:lnTo>
                    <a:lnTo>
                      <a:pt x="168" y="2123"/>
                    </a:lnTo>
                    <a:lnTo>
                      <a:pt x="168" y="2157"/>
                    </a:lnTo>
                    <a:lnTo>
                      <a:pt x="178" y="2197"/>
                    </a:lnTo>
                    <a:lnTo>
                      <a:pt x="199" y="2242"/>
                    </a:lnTo>
                    <a:lnTo>
                      <a:pt x="237" y="2242"/>
                    </a:lnTo>
                    <a:lnTo>
                      <a:pt x="252" y="2217"/>
                    </a:lnTo>
                    <a:lnTo>
                      <a:pt x="228" y="2197"/>
                    </a:lnTo>
                    <a:lnTo>
                      <a:pt x="231" y="2182"/>
                    </a:lnTo>
                    <a:lnTo>
                      <a:pt x="211" y="2179"/>
                    </a:lnTo>
                    <a:lnTo>
                      <a:pt x="209" y="2164"/>
                    </a:lnTo>
                    <a:lnTo>
                      <a:pt x="246" y="2170"/>
                    </a:lnTo>
                    <a:lnTo>
                      <a:pt x="244" y="2138"/>
                    </a:lnTo>
                    <a:lnTo>
                      <a:pt x="262" y="2119"/>
                    </a:lnTo>
                    <a:lnTo>
                      <a:pt x="396" y="2084"/>
                    </a:lnTo>
                    <a:lnTo>
                      <a:pt x="508" y="2032"/>
                    </a:lnTo>
                    <a:lnTo>
                      <a:pt x="508" y="2013"/>
                    </a:lnTo>
                    <a:lnTo>
                      <a:pt x="481" y="1969"/>
                    </a:lnTo>
                    <a:lnTo>
                      <a:pt x="490" y="1938"/>
                    </a:lnTo>
                    <a:lnTo>
                      <a:pt x="537" y="2010"/>
                    </a:lnTo>
                    <a:lnTo>
                      <a:pt x="574" y="2023"/>
                    </a:lnTo>
                    <a:lnTo>
                      <a:pt x="590" y="2004"/>
                    </a:lnTo>
                    <a:lnTo>
                      <a:pt x="608" y="1975"/>
                    </a:lnTo>
                    <a:lnTo>
                      <a:pt x="624" y="1994"/>
                    </a:lnTo>
                    <a:lnTo>
                      <a:pt x="652" y="1967"/>
                    </a:lnTo>
                    <a:lnTo>
                      <a:pt x="686" y="1973"/>
                    </a:lnTo>
                    <a:lnTo>
                      <a:pt x="692" y="1957"/>
                    </a:lnTo>
                    <a:lnTo>
                      <a:pt x="708" y="1973"/>
                    </a:lnTo>
                    <a:lnTo>
                      <a:pt x="768" y="1951"/>
                    </a:lnTo>
                    <a:lnTo>
                      <a:pt x="796" y="1879"/>
                    </a:lnTo>
                    <a:lnTo>
                      <a:pt x="811" y="1885"/>
                    </a:lnTo>
                    <a:lnTo>
                      <a:pt x="868" y="1848"/>
                    </a:lnTo>
                    <a:lnTo>
                      <a:pt x="893" y="1807"/>
                    </a:lnTo>
                    <a:lnTo>
                      <a:pt x="880" y="1772"/>
                    </a:lnTo>
                    <a:lnTo>
                      <a:pt x="901" y="1779"/>
                    </a:lnTo>
                    <a:lnTo>
                      <a:pt x="930" y="1782"/>
                    </a:lnTo>
                    <a:lnTo>
                      <a:pt x="946" y="1756"/>
                    </a:lnTo>
                    <a:lnTo>
                      <a:pt x="936" y="1744"/>
                    </a:lnTo>
                    <a:lnTo>
                      <a:pt x="961" y="1742"/>
                    </a:lnTo>
                    <a:lnTo>
                      <a:pt x="952" y="1709"/>
                    </a:lnTo>
                    <a:lnTo>
                      <a:pt x="980" y="1703"/>
                    </a:lnTo>
                    <a:lnTo>
                      <a:pt x="961" y="1685"/>
                    </a:lnTo>
                    <a:lnTo>
                      <a:pt x="974" y="1664"/>
                    </a:lnTo>
                    <a:lnTo>
                      <a:pt x="1005" y="1691"/>
                    </a:lnTo>
                    <a:lnTo>
                      <a:pt x="1001" y="1619"/>
                    </a:lnTo>
                    <a:lnTo>
                      <a:pt x="983" y="1616"/>
                    </a:lnTo>
                    <a:lnTo>
                      <a:pt x="989" y="1592"/>
                    </a:lnTo>
                    <a:lnTo>
                      <a:pt x="1014" y="1582"/>
                    </a:lnTo>
                    <a:lnTo>
                      <a:pt x="974" y="1545"/>
                    </a:lnTo>
                    <a:lnTo>
                      <a:pt x="1011" y="1529"/>
                    </a:lnTo>
                    <a:lnTo>
                      <a:pt x="1040" y="1494"/>
                    </a:lnTo>
                    <a:lnTo>
                      <a:pt x="1052" y="1460"/>
                    </a:lnTo>
                    <a:lnTo>
                      <a:pt x="1040" y="1447"/>
                    </a:lnTo>
                    <a:lnTo>
                      <a:pt x="1073" y="1363"/>
                    </a:lnTo>
                    <a:lnTo>
                      <a:pt x="1095" y="1379"/>
                    </a:lnTo>
                    <a:lnTo>
                      <a:pt x="1112" y="1363"/>
                    </a:lnTo>
                    <a:lnTo>
                      <a:pt x="1079" y="1326"/>
                    </a:lnTo>
                    <a:lnTo>
                      <a:pt x="1105" y="1326"/>
                    </a:lnTo>
                    <a:lnTo>
                      <a:pt x="1105" y="1303"/>
                    </a:lnTo>
                    <a:lnTo>
                      <a:pt x="1077" y="1282"/>
                    </a:lnTo>
                    <a:lnTo>
                      <a:pt x="1114" y="1266"/>
                    </a:lnTo>
                    <a:lnTo>
                      <a:pt x="1102" y="1225"/>
                    </a:lnTo>
                    <a:lnTo>
                      <a:pt x="1065" y="1238"/>
                    </a:lnTo>
                    <a:lnTo>
                      <a:pt x="1114" y="1197"/>
                    </a:lnTo>
                    <a:lnTo>
                      <a:pt x="1071" y="1191"/>
                    </a:lnTo>
                    <a:lnTo>
                      <a:pt x="1046" y="1166"/>
                    </a:lnTo>
                    <a:lnTo>
                      <a:pt x="1011" y="1153"/>
                    </a:lnTo>
                    <a:lnTo>
                      <a:pt x="989" y="1172"/>
                    </a:lnTo>
                    <a:lnTo>
                      <a:pt x="971" y="1176"/>
                    </a:lnTo>
                    <a:lnTo>
                      <a:pt x="955" y="1147"/>
                    </a:lnTo>
                    <a:lnTo>
                      <a:pt x="987" y="1147"/>
                    </a:lnTo>
                    <a:lnTo>
                      <a:pt x="989" y="1125"/>
                    </a:lnTo>
                    <a:lnTo>
                      <a:pt x="1024" y="1098"/>
                    </a:lnTo>
                    <a:lnTo>
                      <a:pt x="1058" y="1094"/>
                    </a:lnTo>
                    <a:lnTo>
                      <a:pt x="1055" y="1082"/>
                    </a:lnTo>
                    <a:lnTo>
                      <a:pt x="1024" y="1045"/>
                    </a:lnTo>
                    <a:lnTo>
                      <a:pt x="987" y="1026"/>
                    </a:lnTo>
                    <a:lnTo>
                      <a:pt x="942" y="991"/>
                    </a:lnTo>
                    <a:lnTo>
                      <a:pt x="971" y="985"/>
                    </a:lnTo>
                    <a:lnTo>
                      <a:pt x="1030" y="1004"/>
                    </a:lnTo>
                    <a:lnTo>
                      <a:pt x="1005" y="969"/>
                    </a:lnTo>
                    <a:lnTo>
                      <a:pt x="968" y="953"/>
                    </a:lnTo>
                    <a:lnTo>
                      <a:pt x="961" y="928"/>
                    </a:lnTo>
                    <a:lnTo>
                      <a:pt x="899" y="901"/>
                    </a:lnTo>
                    <a:lnTo>
                      <a:pt x="893" y="860"/>
                    </a:lnTo>
                    <a:lnTo>
                      <a:pt x="883" y="860"/>
                    </a:lnTo>
                    <a:lnTo>
                      <a:pt x="870" y="835"/>
                    </a:lnTo>
                    <a:lnTo>
                      <a:pt x="833" y="794"/>
                    </a:lnTo>
                    <a:lnTo>
                      <a:pt x="830" y="782"/>
                    </a:lnTo>
                    <a:lnTo>
                      <a:pt x="784" y="723"/>
                    </a:lnTo>
                    <a:lnTo>
                      <a:pt x="721" y="697"/>
                    </a:lnTo>
                    <a:lnTo>
                      <a:pt x="692" y="672"/>
                    </a:lnTo>
                    <a:lnTo>
                      <a:pt x="674" y="672"/>
                    </a:lnTo>
                    <a:lnTo>
                      <a:pt x="662" y="637"/>
                    </a:lnTo>
                    <a:lnTo>
                      <a:pt x="674" y="635"/>
                    </a:lnTo>
                    <a:lnTo>
                      <a:pt x="680" y="585"/>
                    </a:lnTo>
                    <a:lnTo>
                      <a:pt x="711" y="541"/>
                    </a:lnTo>
                    <a:lnTo>
                      <a:pt x="692" y="516"/>
                    </a:lnTo>
                    <a:lnTo>
                      <a:pt x="711" y="510"/>
                    </a:lnTo>
                    <a:lnTo>
                      <a:pt x="725" y="534"/>
                    </a:lnTo>
                    <a:lnTo>
                      <a:pt x="749" y="522"/>
                    </a:lnTo>
                    <a:lnTo>
                      <a:pt x="739" y="497"/>
                    </a:lnTo>
                    <a:lnTo>
                      <a:pt x="755" y="497"/>
                    </a:lnTo>
                    <a:lnTo>
                      <a:pt x="743" y="469"/>
                    </a:lnTo>
                    <a:lnTo>
                      <a:pt x="786" y="463"/>
                    </a:lnTo>
                    <a:lnTo>
                      <a:pt x="790" y="450"/>
                    </a:lnTo>
                    <a:lnTo>
                      <a:pt x="843" y="428"/>
                    </a:lnTo>
                    <a:lnTo>
                      <a:pt x="856" y="447"/>
                    </a:lnTo>
                    <a:lnTo>
                      <a:pt x="877" y="438"/>
                    </a:lnTo>
                    <a:lnTo>
                      <a:pt x="877" y="409"/>
                    </a:lnTo>
                    <a:lnTo>
                      <a:pt x="864" y="395"/>
                    </a:lnTo>
                    <a:lnTo>
                      <a:pt x="809" y="372"/>
                    </a:lnTo>
                    <a:lnTo>
                      <a:pt x="770" y="385"/>
                    </a:lnTo>
                    <a:lnTo>
                      <a:pt x="743" y="366"/>
                    </a:lnTo>
                    <a:lnTo>
                      <a:pt x="680" y="341"/>
                    </a:lnTo>
                    <a:lnTo>
                      <a:pt x="652" y="356"/>
                    </a:lnTo>
                    <a:lnTo>
                      <a:pt x="652" y="366"/>
                    </a:lnTo>
                    <a:lnTo>
                      <a:pt x="624" y="391"/>
                    </a:lnTo>
                    <a:lnTo>
                      <a:pt x="624" y="413"/>
                    </a:lnTo>
                    <a:lnTo>
                      <a:pt x="574" y="413"/>
                    </a:lnTo>
                    <a:lnTo>
                      <a:pt x="540" y="391"/>
                    </a:lnTo>
                    <a:lnTo>
                      <a:pt x="530" y="362"/>
                    </a:lnTo>
                    <a:lnTo>
                      <a:pt x="534" y="338"/>
                    </a:lnTo>
                    <a:lnTo>
                      <a:pt x="506" y="309"/>
                    </a:lnTo>
                    <a:lnTo>
                      <a:pt x="477" y="307"/>
                    </a:lnTo>
                    <a:lnTo>
                      <a:pt x="477" y="325"/>
                    </a:lnTo>
                    <a:lnTo>
                      <a:pt x="428" y="307"/>
                    </a:lnTo>
                    <a:lnTo>
                      <a:pt x="381" y="278"/>
                    </a:lnTo>
                    <a:lnTo>
                      <a:pt x="359" y="250"/>
                    </a:lnTo>
                    <a:lnTo>
                      <a:pt x="356" y="204"/>
                    </a:lnTo>
                    <a:lnTo>
                      <a:pt x="377" y="190"/>
                    </a:lnTo>
                    <a:lnTo>
                      <a:pt x="412" y="210"/>
                    </a:lnTo>
                    <a:lnTo>
                      <a:pt x="430" y="194"/>
                    </a:lnTo>
                    <a:lnTo>
                      <a:pt x="461" y="200"/>
                    </a:lnTo>
                    <a:lnTo>
                      <a:pt x="477" y="172"/>
                    </a:lnTo>
                    <a:lnTo>
                      <a:pt x="465" y="153"/>
                    </a:lnTo>
                    <a:lnTo>
                      <a:pt x="469" y="137"/>
                    </a:lnTo>
                    <a:lnTo>
                      <a:pt x="477" y="118"/>
                    </a:lnTo>
                    <a:lnTo>
                      <a:pt x="543" y="85"/>
                    </a:lnTo>
                    <a:lnTo>
                      <a:pt x="553" y="34"/>
                    </a:lnTo>
                    <a:lnTo>
                      <a:pt x="571" y="6"/>
                    </a:lnTo>
                    <a:lnTo>
                      <a:pt x="624" y="16"/>
                    </a:lnTo>
                    <a:lnTo>
                      <a:pt x="627" y="0"/>
                    </a:lnTo>
                    <a:lnTo>
                      <a:pt x="690" y="53"/>
                    </a:lnTo>
                    <a:lnTo>
                      <a:pt x="674" y="116"/>
                    </a:lnTo>
                    <a:lnTo>
                      <a:pt x="652" y="128"/>
                    </a:lnTo>
                    <a:lnTo>
                      <a:pt x="659" y="147"/>
                    </a:lnTo>
                    <a:lnTo>
                      <a:pt x="643" y="157"/>
                    </a:lnTo>
                    <a:lnTo>
                      <a:pt x="678" y="175"/>
                    </a:lnTo>
                    <a:lnTo>
                      <a:pt x="699" y="175"/>
                    </a:lnTo>
                    <a:lnTo>
                      <a:pt x="662" y="222"/>
                    </a:lnTo>
                    <a:lnTo>
                      <a:pt x="674" y="244"/>
                    </a:lnTo>
                    <a:lnTo>
                      <a:pt x="718" y="229"/>
                    </a:lnTo>
                    <a:lnTo>
                      <a:pt x="708" y="213"/>
                    </a:lnTo>
                    <a:lnTo>
                      <a:pt x="739" y="210"/>
                    </a:lnTo>
                    <a:lnTo>
                      <a:pt x="746" y="175"/>
                    </a:lnTo>
                    <a:lnTo>
                      <a:pt x="793" y="147"/>
                    </a:lnTo>
                    <a:lnTo>
                      <a:pt x="811" y="144"/>
                    </a:lnTo>
                    <a:lnTo>
                      <a:pt x="809" y="128"/>
                    </a:lnTo>
                    <a:lnTo>
                      <a:pt x="830" y="131"/>
                    </a:lnTo>
                    <a:lnTo>
                      <a:pt x="836" y="116"/>
                    </a:lnTo>
                    <a:lnTo>
                      <a:pt x="883" y="125"/>
                    </a:lnTo>
                    <a:lnTo>
                      <a:pt x="895" y="11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3" name="Freeform 420">
                <a:extLst>
                  <a:ext uri="{FF2B5EF4-FFF2-40B4-BE49-F238E27FC236}">
                    <a16:creationId xmlns:a16="http://schemas.microsoft.com/office/drawing/2014/main" id="{3CFB18E1-0F1B-4C61-AE3C-F766F93F4E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4" y="1536"/>
                <a:ext cx="59" cy="78"/>
              </a:xfrm>
              <a:custGeom>
                <a:avLst/>
                <a:gdLst>
                  <a:gd name="T0" fmla="*/ 106 w 237"/>
                  <a:gd name="T1" fmla="*/ 10 h 312"/>
                  <a:gd name="T2" fmla="*/ 65 w 237"/>
                  <a:gd name="T3" fmla="*/ 0 h 312"/>
                  <a:gd name="T4" fmla="*/ 63 w 237"/>
                  <a:gd name="T5" fmla="*/ 25 h 312"/>
                  <a:gd name="T6" fmla="*/ 43 w 237"/>
                  <a:gd name="T7" fmla="*/ 37 h 312"/>
                  <a:gd name="T8" fmla="*/ 18 w 237"/>
                  <a:gd name="T9" fmla="*/ 37 h 312"/>
                  <a:gd name="T10" fmla="*/ 28 w 237"/>
                  <a:gd name="T11" fmla="*/ 66 h 312"/>
                  <a:gd name="T12" fmla="*/ 0 w 237"/>
                  <a:gd name="T13" fmla="*/ 56 h 312"/>
                  <a:gd name="T14" fmla="*/ 3 w 237"/>
                  <a:gd name="T15" fmla="*/ 72 h 312"/>
                  <a:gd name="T16" fmla="*/ 18 w 237"/>
                  <a:gd name="T17" fmla="*/ 84 h 312"/>
                  <a:gd name="T18" fmla="*/ 22 w 237"/>
                  <a:gd name="T19" fmla="*/ 103 h 312"/>
                  <a:gd name="T20" fmla="*/ 49 w 237"/>
                  <a:gd name="T21" fmla="*/ 129 h 312"/>
                  <a:gd name="T22" fmla="*/ 47 w 237"/>
                  <a:gd name="T23" fmla="*/ 144 h 312"/>
                  <a:gd name="T24" fmla="*/ 78 w 237"/>
                  <a:gd name="T25" fmla="*/ 131 h 312"/>
                  <a:gd name="T26" fmla="*/ 71 w 237"/>
                  <a:gd name="T27" fmla="*/ 147 h 312"/>
                  <a:gd name="T28" fmla="*/ 87 w 237"/>
                  <a:gd name="T29" fmla="*/ 147 h 312"/>
                  <a:gd name="T30" fmla="*/ 94 w 237"/>
                  <a:gd name="T31" fmla="*/ 121 h 312"/>
                  <a:gd name="T32" fmla="*/ 71 w 237"/>
                  <a:gd name="T33" fmla="*/ 100 h 312"/>
                  <a:gd name="T34" fmla="*/ 65 w 237"/>
                  <a:gd name="T35" fmla="*/ 78 h 312"/>
                  <a:gd name="T36" fmla="*/ 84 w 237"/>
                  <a:gd name="T37" fmla="*/ 88 h 312"/>
                  <a:gd name="T38" fmla="*/ 94 w 237"/>
                  <a:gd name="T39" fmla="*/ 103 h 312"/>
                  <a:gd name="T40" fmla="*/ 122 w 237"/>
                  <a:gd name="T41" fmla="*/ 129 h 312"/>
                  <a:gd name="T42" fmla="*/ 124 w 237"/>
                  <a:gd name="T43" fmla="*/ 168 h 312"/>
                  <a:gd name="T44" fmla="*/ 115 w 237"/>
                  <a:gd name="T45" fmla="*/ 194 h 312"/>
                  <a:gd name="T46" fmla="*/ 102 w 237"/>
                  <a:gd name="T47" fmla="*/ 194 h 312"/>
                  <a:gd name="T48" fmla="*/ 115 w 237"/>
                  <a:gd name="T49" fmla="*/ 231 h 312"/>
                  <a:gd name="T50" fmla="*/ 137 w 237"/>
                  <a:gd name="T51" fmla="*/ 244 h 312"/>
                  <a:gd name="T52" fmla="*/ 134 w 237"/>
                  <a:gd name="T53" fmla="*/ 272 h 312"/>
                  <a:gd name="T54" fmla="*/ 143 w 237"/>
                  <a:gd name="T55" fmla="*/ 287 h 312"/>
                  <a:gd name="T56" fmla="*/ 181 w 237"/>
                  <a:gd name="T57" fmla="*/ 293 h 312"/>
                  <a:gd name="T58" fmla="*/ 159 w 237"/>
                  <a:gd name="T59" fmla="*/ 262 h 312"/>
                  <a:gd name="T60" fmla="*/ 159 w 237"/>
                  <a:gd name="T61" fmla="*/ 238 h 312"/>
                  <a:gd name="T62" fmla="*/ 174 w 237"/>
                  <a:gd name="T63" fmla="*/ 238 h 312"/>
                  <a:gd name="T64" fmla="*/ 173 w 237"/>
                  <a:gd name="T65" fmla="*/ 253 h 312"/>
                  <a:gd name="T66" fmla="*/ 190 w 237"/>
                  <a:gd name="T67" fmla="*/ 279 h 312"/>
                  <a:gd name="T68" fmla="*/ 194 w 237"/>
                  <a:gd name="T69" fmla="*/ 312 h 312"/>
                  <a:gd name="T70" fmla="*/ 221 w 237"/>
                  <a:gd name="T71" fmla="*/ 285 h 312"/>
                  <a:gd name="T72" fmla="*/ 209 w 237"/>
                  <a:gd name="T73" fmla="*/ 266 h 312"/>
                  <a:gd name="T74" fmla="*/ 221 w 237"/>
                  <a:gd name="T75" fmla="*/ 262 h 312"/>
                  <a:gd name="T76" fmla="*/ 237 w 237"/>
                  <a:gd name="T77" fmla="*/ 272 h 312"/>
                  <a:gd name="T78" fmla="*/ 227 w 237"/>
                  <a:gd name="T79" fmla="*/ 219 h 312"/>
                  <a:gd name="T80" fmla="*/ 225 w 237"/>
                  <a:gd name="T81" fmla="*/ 156 h 312"/>
                  <a:gd name="T82" fmla="*/ 221 w 237"/>
                  <a:gd name="T83" fmla="*/ 141 h 312"/>
                  <a:gd name="T84" fmla="*/ 237 w 237"/>
                  <a:gd name="T85" fmla="*/ 106 h 312"/>
                  <a:gd name="T86" fmla="*/ 231 w 237"/>
                  <a:gd name="T87" fmla="*/ 88 h 312"/>
                  <a:gd name="T88" fmla="*/ 212 w 237"/>
                  <a:gd name="T89" fmla="*/ 84 h 312"/>
                  <a:gd name="T90" fmla="*/ 212 w 237"/>
                  <a:gd name="T91" fmla="*/ 69 h 312"/>
                  <a:gd name="T92" fmla="*/ 174 w 237"/>
                  <a:gd name="T93" fmla="*/ 59 h 312"/>
                  <a:gd name="T94" fmla="*/ 190 w 237"/>
                  <a:gd name="T95" fmla="*/ 47 h 312"/>
                  <a:gd name="T96" fmla="*/ 178 w 237"/>
                  <a:gd name="T97" fmla="*/ 28 h 312"/>
                  <a:gd name="T98" fmla="*/ 162 w 237"/>
                  <a:gd name="T99" fmla="*/ 25 h 312"/>
                  <a:gd name="T100" fmla="*/ 153 w 237"/>
                  <a:gd name="T101" fmla="*/ 35 h 312"/>
                  <a:gd name="T102" fmla="*/ 124 w 237"/>
                  <a:gd name="T103" fmla="*/ 28 h 312"/>
                  <a:gd name="T104" fmla="*/ 106 w 237"/>
                  <a:gd name="T105" fmla="*/ 10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237" h="312">
                    <a:moveTo>
                      <a:pt x="106" y="10"/>
                    </a:moveTo>
                    <a:lnTo>
                      <a:pt x="65" y="0"/>
                    </a:lnTo>
                    <a:lnTo>
                      <a:pt x="63" y="25"/>
                    </a:lnTo>
                    <a:lnTo>
                      <a:pt x="43" y="37"/>
                    </a:lnTo>
                    <a:lnTo>
                      <a:pt x="18" y="37"/>
                    </a:lnTo>
                    <a:lnTo>
                      <a:pt x="28" y="66"/>
                    </a:lnTo>
                    <a:lnTo>
                      <a:pt x="0" y="56"/>
                    </a:lnTo>
                    <a:lnTo>
                      <a:pt x="3" y="72"/>
                    </a:lnTo>
                    <a:lnTo>
                      <a:pt x="18" y="84"/>
                    </a:lnTo>
                    <a:lnTo>
                      <a:pt x="22" y="103"/>
                    </a:lnTo>
                    <a:lnTo>
                      <a:pt x="49" y="129"/>
                    </a:lnTo>
                    <a:lnTo>
                      <a:pt x="47" y="144"/>
                    </a:lnTo>
                    <a:lnTo>
                      <a:pt x="78" y="131"/>
                    </a:lnTo>
                    <a:lnTo>
                      <a:pt x="71" y="147"/>
                    </a:lnTo>
                    <a:lnTo>
                      <a:pt x="87" y="147"/>
                    </a:lnTo>
                    <a:lnTo>
                      <a:pt x="94" y="121"/>
                    </a:lnTo>
                    <a:lnTo>
                      <a:pt x="71" y="100"/>
                    </a:lnTo>
                    <a:lnTo>
                      <a:pt x="65" y="78"/>
                    </a:lnTo>
                    <a:lnTo>
                      <a:pt x="84" y="88"/>
                    </a:lnTo>
                    <a:lnTo>
                      <a:pt x="94" y="103"/>
                    </a:lnTo>
                    <a:lnTo>
                      <a:pt x="122" y="129"/>
                    </a:lnTo>
                    <a:lnTo>
                      <a:pt x="124" y="168"/>
                    </a:lnTo>
                    <a:lnTo>
                      <a:pt x="115" y="194"/>
                    </a:lnTo>
                    <a:lnTo>
                      <a:pt x="102" y="194"/>
                    </a:lnTo>
                    <a:lnTo>
                      <a:pt x="115" y="231"/>
                    </a:lnTo>
                    <a:lnTo>
                      <a:pt x="137" y="244"/>
                    </a:lnTo>
                    <a:lnTo>
                      <a:pt x="134" y="272"/>
                    </a:lnTo>
                    <a:lnTo>
                      <a:pt x="143" y="287"/>
                    </a:lnTo>
                    <a:lnTo>
                      <a:pt x="181" y="293"/>
                    </a:lnTo>
                    <a:lnTo>
                      <a:pt x="159" y="262"/>
                    </a:lnTo>
                    <a:lnTo>
                      <a:pt x="159" y="238"/>
                    </a:lnTo>
                    <a:lnTo>
                      <a:pt x="174" y="238"/>
                    </a:lnTo>
                    <a:lnTo>
                      <a:pt x="173" y="253"/>
                    </a:lnTo>
                    <a:lnTo>
                      <a:pt x="190" y="279"/>
                    </a:lnTo>
                    <a:lnTo>
                      <a:pt x="194" y="312"/>
                    </a:lnTo>
                    <a:lnTo>
                      <a:pt x="221" y="285"/>
                    </a:lnTo>
                    <a:lnTo>
                      <a:pt x="209" y="266"/>
                    </a:lnTo>
                    <a:lnTo>
                      <a:pt x="221" y="262"/>
                    </a:lnTo>
                    <a:lnTo>
                      <a:pt x="237" y="272"/>
                    </a:lnTo>
                    <a:lnTo>
                      <a:pt x="227" y="219"/>
                    </a:lnTo>
                    <a:lnTo>
                      <a:pt x="225" y="156"/>
                    </a:lnTo>
                    <a:lnTo>
                      <a:pt x="221" y="141"/>
                    </a:lnTo>
                    <a:lnTo>
                      <a:pt x="237" y="106"/>
                    </a:lnTo>
                    <a:lnTo>
                      <a:pt x="231" y="88"/>
                    </a:lnTo>
                    <a:lnTo>
                      <a:pt x="212" y="84"/>
                    </a:lnTo>
                    <a:lnTo>
                      <a:pt x="212" y="69"/>
                    </a:lnTo>
                    <a:lnTo>
                      <a:pt x="174" y="59"/>
                    </a:lnTo>
                    <a:lnTo>
                      <a:pt x="190" y="47"/>
                    </a:lnTo>
                    <a:lnTo>
                      <a:pt x="178" y="28"/>
                    </a:lnTo>
                    <a:lnTo>
                      <a:pt x="162" y="25"/>
                    </a:lnTo>
                    <a:lnTo>
                      <a:pt x="153" y="35"/>
                    </a:lnTo>
                    <a:lnTo>
                      <a:pt x="124" y="28"/>
                    </a:lnTo>
                    <a:lnTo>
                      <a:pt x="106" y="1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4" name="Freeform 421">
                <a:extLst>
                  <a:ext uri="{FF2B5EF4-FFF2-40B4-BE49-F238E27FC236}">
                    <a16:creationId xmlns:a16="http://schemas.microsoft.com/office/drawing/2014/main" id="{05670AB3-CD3F-4C7F-8B83-DDF82D1DCF6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86" y="1545"/>
                <a:ext cx="17" cy="10"/>
              </a:xfrm>
              <a:custGeom>
                <a:avLst/>
                <a:gdLst>
                  <a:gd name="T0" fmla="*/ 0 w 65"/>
                  <a:gd name="T1" fmla="*/ 29 h 38"/>
                  <a:gd name="T2" fmla="*/ 16 w 65"/>
                  <a:gd name="T3" fmla="*/ 38 h 38"/>
                  <a:gd name="T4" fmla="*/ 43 w 65"/>
                  <a:gd name="T5" fmla="*/ 35 h 38"/>
                  <a:gd name="T6" fmla="*/ 63 w 65"/>
                  <a:gd name="T7" fmla="*/ 25 h 38"/>
                  <a:gd name="T8" fmla="*/ 65 w 65"/>
                  <a:gd name="T9" fmla="*/ 10 h 38"/>
                  <a:gd name="T10" fmla="*/ 47 w 65"/>
                  <a:gd name="T11" fmla="*/ 0 h 38"/>
                  <a:gd name="T12" fmla="*/ 9 w 65"/>
                  <a:gd name="T13" fmla="*/ 10 h 38"/>
                  <a:gd name="T14" fmla="*/ 0 w 65"/>
                  <a:gd name="T15" fmla="*/ 29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65" h="38">
                    <a:moveTo>
                      <a:pt x="0" y="29"/>
                    </a:moveTo>
                    <a:lnTo>
                      <a:pt x="16" y="38"/>
                    </a:lnTo>
                    <a:lnTo>
                      <a:pt x="43" y="35"/>
                    </a:lnTo>
                    <a:lnTo>
                      <a:pt x="63" y="25"/>
                    </a:lnTo>
                    <a:lnTo>
                      <a:pt x="65" y="10"/>
                    </a:lnTo>
                    <a:lnTo>
                      <a:pt x="47" y="0"/>
                    </a:lnTo>
                    <a:lnTo>
                      <a:pt x="9" y="10"/>
                    </a:lnTo>
                    <a:lnTo>
                      <a:pt x="0" y="2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5" name="Freeform 422">
                <a:extLst>
                  <a:ext uri="{FF2B5EF4-FFF2-40B4-BE49-F238E27FC236}">
                    <a16:creationId xmlns:a16="http://schemas.microsoft.com/office/drawing/2014/main" id="{42F8C018-FAF9-4525-825C-7DEC281B5D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11" y="1629"/>
                <a:ext cx="6" cy="5"/>
              </a:xfrm>
              <a:custGeom>
                <a:avLst/>
                <a:gdLst>
                  <a:gd name="T0" fmla="*/ 8 w 24"/>
                  <a:gd name="T1" fmla="*/ 23 h 23"/>
                  <a:gd name="T2" fmla="*/ 0 w 24"/>
                  <a:gd name="T3" fmla="*/ 14 h 23"/>
                  <a:gd name="T4" fmla="*/ 6 w 24"/>
                  <a:gd name="T5" fmla="*/ 0 h 23"/>
                  <a:gd name="T6" fmla="*/ 24 w 24"/>
                  <a:gd name="T7" fmla="*/ 10 h 23"/>
                  <a:gd name="T8" fmla="*/ 24 w 24"/>
                  <a:gd name="T9" fmla="*/ 23 h 23"/>
                  <a:gd name="T10" fmla="*/ 8 w 24"/>
                  <a:gd name="T11" fmla="*/ 23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4" h="23">
                    <a:moveTo>
                      <a:pt x="8" y="23"/>
                    </a:moveTo>
                    <a:lnTo>
                      <a:pt x="0" y="14"/>
                    </a:lnTo>
                    <a:lnTo>
                      <a:pt x="6" y="0"/>
                    </a:lnTo>
                    <a:lnTo>
                      <a:pt x="24" y="10"/>
                    </a:lnTo>
                    <a:lnTo>
                      <a:pt x="24" y="23"/>
                    </a:lnTo>
                    <a:lnTo>
                      <a:pt x="8" y="2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6" name="Freeform 423">
                <a:extLst>
                  <a:ext uri="{FF2B5EF4-FFF2-40B4-BE49-F238E27FC236}">
                    <a16:creationId xmlns:a16="http://schemas.microsoft.com/office/drawing/2014/main" id="{F2A2079F-7ABC-4EF8-AC77-DDB1B4D4E4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21" y="1619"/>
                <a:ext cx="3" cy="11"/>
              </a:xfrm>
              <a:custGeom>
                <a:avLst/>
                <a:gdLst>
                  <a:gd name="T0" fmla="*/ 0 w 12"/>
                  <a:gd name="T1" fmla="*/ 39 h 46"/>
                  <a:gd name="T2" fmla="*/ 0 w 12"/>
                  <a:gd name="T3" fmla="*/ 15 h 46"/>
                  <a:gd name="T4" fmla="*/ 6 w 12"/>
                  <a:gd name="T5" fmla="*/ 0 h 46"/>
                  <a:gd name="T6" fmla="*/ 12 w 12"/>
                  <a:gd name="T7" fmla="*/ 25 h 46"/>
                  <a:gd name="T8" fmla="*/ 12 w 12"/>
                  <a:gd name="T9" fmla="*/ 46 h 46"/>
                  <a:gd name="T10" fmla="*/ 0 w 12"/>
                  <a:gd name="T11" fmla="*/ 39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2" h="46">
                    <a:moveTo>
                      <a:pt x="0" y="39"/>
                    </a:moveTo>
                    <a:lnTo>
                      <a:pt x="0" y="15"/>
                    </a:lnTo>
                    <a:lnTo>
                      <a:pt x="6" y="0"/>
                    </a:lnTo>
                    <a:lnTo>
                      <a:pt x="12" y="25"/>
                    </a:lnTo>
                    <a:lnTo>
                      <a:pt x="12" y="46"/>
                    </a:lnTo>
                    <a:lnTo>
                      <a:pt x="0" y="3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7" name="Freeform 424">
                <a:extLst>
                  <a:ext uri="{FF2B5EF4-FFF2-40B4-BE49-F238E27FC236}">
                    <a16:creationId xmlns:a16="http://schemas.microsoft.com/office/drawing/2014/main" id="{1EBB1D83-F831-4CC8-B3CB-6A82B51291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0" y="1726"/>
                <a:ext cx="12" cy="21"/>
              </a:xfrm>
              <a:custGeom>
                <a:avLst/>
                <a:gdLst>
                  <a:gd name="T0" fmla="*/ 37 w 47"/>
                  <a:gd name="T1" fmla="*/ 0 h 84"/>
                  <a:gd name="T2" fmla="*/ 47 w 47"/>
                  <a:gd name="T3" fmla="*/ 6 h 84"/>
                  <a:gd name="T4" fmla="*/ 47 w 47"/>
                  <a:gd name="T5" fmla="*/ 19 h 84"/>
                  <a:gd name="T6" fmla="*/ 35 w 47"/>
                  <a:gd name="T7" fmla="*/ 34 h 84"/>
                  <a:gd name="T8" fmla="*/ 22 w 47"/>
                  <a:gd name="T9" fmla="*/ 60 h 84"/>
                  <a:gd name="T10" fmla="*/ 6 w 47"/>
                  <a:gd name="T11" fmla="*/ 84 h 84"/>
                  <a:gd name="T12" fmla="*/ 0 w 47"/>
                  <a:gd name="T13" fmla="*/ 76 h 84"/>
                  <a:gd name="T14" fmla="*/ 9 w 47"/>
                  <a:gd name="T15" fmla="*/ 53 h 84"/>
                  <a:gd name="T16" fmla="*/ 13 w 47"/>
                  <a:gd name="T17" fmla="*/ 46 h 84"/>
                  <a:gd name="T18" fmla="*/ 13 w 47"/>
                  <a:gd name="T19" fmla="*/ 42 h 84"/>
                  <a:gd name="T20" fmla="*/ 20 w 47"/>
                  <a:gd name="T21" fmla="*/ 22 h 84"/>
                  <a:gd name="T22" fmla="*/ 29 w 47"/>
                  <a:gd name="T23" fmla="*/ 25 h 84"/>
                  <a:gd name="T24" fmla="*/ 37 w 47"/>
                  <a:gd name="T25" fmla="*/ 0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7" h="84">
                    <a:moveTo>
                      <a:pt x="37" y="0"/>
                    </a:moveTo>
                    <a:lnTo>
                      <a:pt x="47" y="6"/>
                    </a:lnTo>
                    <a:lnTo>
                      <a:pt x="47" y="19"/>
                    </a:lnTo>
                    <a:lnTo>
                      <a:pt x="35" y="34"/>
                    </a:lnTo>
                    <a:lnTo>
                      <a:pt x="22" y="60"/>
                    </a:lnTo>
                    <a:lnTo>
                      <a:pt x="6" y="84"/>
                    </a:lnTo>
                    <a:lnTo>
                      <a:pt x="0" y="76"/>
                    </a:lnTo>
                    <a:lnTo>
                      <a:pt x="9" y="53"/>
                    </a:lnTo>
                    <a:lnTo>
                      <a:pt x="13" y="46"/>
                    </a:lnTo>
                    <a:lnTo>
                      <a:pt x="13" y="42"/>
                    </a:lnTo>
                    <a:lnTo>
                      <a:pt x="20" y="22"/>
                    </a:lnTo>
                    <a:lnTo>
                      <a:pt x="29" y="25"/>
                    </a:lnTo>
                    <a:lnTo>
                      <a:pt x="3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8" name="Freeform 425">
                <a:extLst>
                  <a:ext uri="{FF2B5EF4-FFF2-40B4-BE49-F238E27FC236}">
                    <a16:creationId xmlns:a16="http://schemas.microsoft.com/office/drawing/2014/main" id="{0137D8D7-0E9C-432D-A1CE-D1E25F6242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02" y="1681"/>
                <a:ext cx="9" cy="12"/>
              </a:xfrm>
              <a:custGeom>
                <a:avLst/>
                <a:gdLst>
                  <a:gd name="T0" fmla="*/ 35 w 35"/>
                  <a:gd name="T1" fmla="*/ 0 h 46"/>
                  <a:gd name="T2" fmla="*/ 15 w 35"/>
                  <a:gd name="T3" fmla="*/ 46 h 46"/>
                  <a:gd name="T4" fmla="*/ 0 w 35"/>
                  <a:gd name="T5" fmla="*/ 25 h 46"/>
                  <a:gd name="T6" fmla="*/ 35 w 35"/>
                  <a:gd name="T7" fmla="*/ 0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5" h="46">
                    <a:moveTo>
                      <a:pt x="35" y="0"/>
                    </a:moveTo>
                    <a:lnTo>
                      <a:pt x="15" y="46"/>
                    </a:lnTo>
                    <a:lnTo>
                      <a:pt x="0" y="25"/>
                    </a:lnTo>
                    <a:lnTo>
                      <a:pt x="3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9" name="Freeform 426">
                <a:extLst>
                  <a:ext uri="{FF2B5EF4-FFF2-40B4-BE49-F238E27FC236}">
                    <a16:creationId xmlns:a16="http://schemas.microsoft.com/office/drawing/2014/main" id="{B861D5E2-D204-461F-B952-2DAAD96249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20" y="1768"/>
                <a:ext cx="37" cy="92"/>
              </a:xfrm>
              <a:custGeom>
                <a:avLst/>
                <a:gdLst>
                  <a:gd name="T0" fmla="*/ 132 w 147"/>
                  <a:gd name="T1" fmla="*/ 20 h 366"/>
                  <a:gd name="T2" fmla="*/ 147 w 147"/>
                  <a:gd name="T3" fmla="*/ 32 h 366"/>
                  <a:gd name="T4" fmla="*/ 132 w 147"/>
                  <a:gd name="T5" fmla="*/ 47 h 366"/>
                  <a:gd name="T6" fmla="*/ 144 w 147"/>
                  <a:gd name="T7" fmla="*/ 75 h 366"/>
                  <a:gd name="T8" fmla="*/ 141 w 147"/>
                  <a:gd name="T9" fmla="*/ 106 h 366"/>
                  <a:gd name="T10" fmla="*/ 128 w 147"/>
                  <a:gd name="T11" fmla="*/ 129 h 366"/>
                  <a:gd name="T12" fmla="*/ 135 w 147"/>
                  <a:gd name="T13" fmla="*/ 137 h 366"/>
                  <a:gd name="T14" fmla="*/ 128 w 147"/>
                  <a:gd name="T15" fmla="*/ 231 h 366"/>
                  <a:gd name="T16" fmla="*/ 116 w 147"/>
                  <a:gd name="T17" fmla="*/ 272 h 366"/>
                  <a:gd name="T18" fmla="*/ 100 w 147"/>
                  <a:gd name="T19" fmla="*/ 297 h 366"/>
                  <a:gd name="T20" fmla="*/ 100 w 147"/>
                  <a:gd name="T21" fmla="*/ 366 h 366"/>
                  <a:gd name="T22" fmla="*/ 88 w 147"/>
                  <a:gd name="T23" fmla="*/ 363 h 366"/>
                  <a:gd name="T24" fmla="*/ 73 w 147"/>
                  <a:gd name="T25" fmla="*/ 322 h 366"/>
                  <a:gd name="T26" fmla="*/ 41 w 147"/>
                  <a:gd name="T27" fmla="*/ 297 h 366"/>
                  <a:gd name="T28" fmla="*/ 20 w 147"/>
                  <a:gd name="T29" fmla="*/ 244 h 366"/>
                  <a:gd name="T30" fmla="*/ 7 w 147"/>
                  <a:gd name="T31" fmla="*/ 241 h 366"/>
                  <a:gd name="T32" fmla="*/ 10 w 147"/>
                  <a:gd name="T33" fmla="*/ 213 h 366"/>
                  <a:gd name="T34" fmla="*/ 0 w 147"/>
                  <a:gd name="T35" fmla="*/ 182 h 366"/>
                  <a:gd name="T36" fmla="*/ 34 w 147"/>
                  <a:gd name="T37" fmla="*/ 75 h 366"/>
                  <a:gd name="T38" fmla="*/ 44 w 147"/>
                  <a:gd name="T39" fmla="*/ 66 h 366"/>
                  <a:gd name="T40" fmla="*/ 53 w 147"/>
                  <a:gd name="T41" fmla="*/ 32 h 366"/>
                  <a:gd name="T42" fmla="*/ 85 w 147"/>
                  <a:gd name="T43" fmla="*/ 12 h 366"/>
                  <a:gd name="T44" fmla="*/ 91 w 147"/>
                  <a:gd name="T45" fmla="*/ 0 h 366"/>
                  <a:gd name="T46" fmla="*/ 112 w 147"/>
                  <a:gd name="T47" fmla="*/ 12 h 366"/>
                  <a:gd name="T48" fmla="*/ 132 w 147"/>
                  <a:gd name="T49" fmla="*/ 20 h 3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147" h="366">
                    <a:moveTo>
                      <a:pt x="132" y="20"/>
                    </a:moveTo>
                    <a:lnTo>
                      <a:pt x="147" y="32"/>
                    </a:lnTo>
                    <a:lnTo>
                      <a:pt x="132" y="47"/>
                    </a:lnTo>
                    <a:lnTo>
                      <a:pt x="144" y="75"/>
                    </a:lnTo>
                    <a:lnTo>
                      <a:pt x="141" y="106"/>
                    </a:lnTo>
                    <a:lnTo>
                      <a:pt x="128" y="129"/>
                    </a:lnTo>
                    <a:lnTo>
                      <a:pt x="135" y="137"/>
                    </a:lnTo>
                    <a:lnTo>
                      <a:pt x="128" y="231"/>
                    </a:lnTo>
                    <a:lnTo>
                      <a:pt x="116" y="272"/>
                    </a:lnTo>
                    <a:lnTo>
                      <a:pt x="100" y="297"/>
                    </a:lnTo>
                    <a:lnTo>
                      <a:pt x="100" y="366"/>
                    </a:lnTo>
                    <a:lnTo>
                      <a:pt x="88" y="363"/>
                    </a:lnTo>
                    <a:lnTo>
                      <a:pt x="73" y="322"/>
                    </a:lnTo>
                    <a:lnTo>
                      <a:pt x="41" y="297"/>
                    </a:lnTo>
                    <a:lnTo>
                      <a:pt x="20" y="244"/>
                    </a:lnTo>
                    <a:lnTo>
                      <a:pt x="7" y="241"/>
                    </a:lnTo>
                    <a:lnTo>
                      <a:pt x="10" y="213"/>
                    </a:lnTo>
                    <a:lnTo>
                      <a:pt x="0" y="182"/>
                    </a:lnTo>
                    <a:lnTo>
                      <a:pt x="34" y="75"/>
                    </a:lnTo>
                    <a:lnTo>
                      <a:pt x="44" y="66"/>
                    </a:lnTo>
                    <a:lnTo>
                      <a:pt x="53" y="32"/>
                    </a:lnTo>
                    <a:lnTo>
                      <a:pt x="85" y="12"/>
                    </a:lnTo>
                    <a:lnTo>
                      <a:pt x="91" y="0"/>
                    </a:lnTo>
                    <a:lnTo>
                      <a:pt x="112" y="12"/>
                    </a:lnTo>
                    <a:lnTo>
                      <a:pt x="132" y="2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0" name="Freeform 427">
                <a:extLst>
                  <a:ext uri="{FF2B5EF4-FFF2-40B4-BE49-F238E27FC236}">
                    <a16:creationId xmlns:a16="http://schemas.microsoft.com/office/drawing/2014/main" id="{2D4E8FD9-1F8E-4C7C-9D89-1C5421C5E9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44" y="1948"/>
                <a:ext cx="117" cy="165"/>
              </a:xfrm>
              <a:custGeom>
                <a:avLst/>
                <a:gdLst>
                  <a:gd name="T0" fmla="*/ 140 w 465"/>
                  <a:gd name="T1" fmla="*/ 29 h 660"/>
                  <a:gd name="T2" fmla="*/ 72 w 465"/>
                  <a:gd name="T3" fmla="*/ 6 h 660"/>
                  <a:gd name="T4" fmla="*/ 44 w 465"/>
                  <a:gd name="T5" fmla="*/ 10 h 660"/>
                  <a:gd name="T6" fmla="*/ 38 w 465"/>
                  <a:gd name="T7" fmla="*/ 60 h 660"/>
                  <a:gd name="T8" fmla="*/ 35 w 465"/>
                  <a:gd name="T9" fmla="*/ 117 h 660"/>
                  <a:gd name="T10" fmla="*/ 47 w 465"/>
                  <a:gd name="T11" fmla="*/ 154 h 660"/>
                  <a:gd name="T12" fmla="*/ 44 w 465"/>
                  <a:gd name="T13" fmla="*/ 219 h 660"/>
                  <a:gd name="T14" fmla="*/ 56 w 465"/>
                  <a:gd name="T15" fmla="*/ 279 h 660"/>
                  <a:gd name="T16" fmla="*/ 35 w 465"/>
                  <a:gd name="T17" fmla="*/ 269 h 660"/>
                  <a:gd name="T18" fmla="*/ 9 w 465"/>
                  <a:gd name="T19" fmla="*/ 244 h 660"/>
                  <a:gd name="T20" fmla="*/ 7 w 465"/>
                  <a:gd name="T21" fmla="*/ 294 h 660"/>
                  <a:gd name="T22" fmla="*/ 19 w 465"/>
                  <a:gd name="T23" fmla="*/ 313 h 660"/>
                  <a:gd name="T24" fmla="*/ 25 w 465"/>
                  <a:gd name="T25" fmla="*/ 347 h 660"/>
                  <a:gd name="T26" fmla="*/ 54 w 465"/>
                  <a:gd name="T27" fmla="*/ 416 h 660"/>
                  <a:gd name="T28" fmla="*/ 87 w 465"/>
                  <a:gd name="T29" fmla="*/ 453 h 660"/>
                  <a:gd name="T30" fmla="*/ 97 w 465"/>
                  <a:gd name="T31" fmla="*/ 412 h 660"/>
                  <a:gd name="T32" fmla="*/ 138 w 465"/>
                  <a:gd name="T33" fmla="*/ 435 h 660"/>
                  <a:gd name="T34" fmla="*/ 109 w 465"/>
                  <a:gd name="T35" fmla="*/ 478 h 660"/>
                  <a:gd name="T36" fmla="*/ 144 w 465"/>
                  <a:gd name="T37" fmla="*/ 516 h 660"/>
                  <a:gd name="T38" fmla="*/ 160 w 465"/>
                  <a:gd name="T39" fmla="*/ 541 h 660"/>
                  <a:gd name="T40" fmla="*/ 199 w 465"/>
                  <a:gd name="T41" fmla="*/ 535 h 660"/>
                  <a:gd name="T42" fmla="*/ 216 w 465"/>
                  <a:gd name="T43" fmla="*/ 507 h 660"/>
                  <a:gd name="T44" fmla="*/ 269 w 465"/>
                  <a:gd name="T45" fmla="*/ 544 h 660"/>
                  <a:gd name="T46" fmla="*/ 303 w 465"/>
                  <a:gd name="T47" fmla="*/ 585 h 660"/>
                  <a:gd name="T48" fmla="*/ 322 w 465"/>
                  <a:gd name="T49" fmla="*/ 585 h 660"/>
                  <a:gd name="T50" fmla="*/ 297 w 465"/>
                  <a:gd name="T51" fmla="*/ 541 h 660"/>
                  <a:gd name="T52" fmla="*/ 324 w 465"/>
                  <a:gd name="T53" fmla="*/ 541 h 660"/>
                  <a:gd name="T54" fmla="*/ 381 w 465"/>
                  <a:gd name="T55" fmla="*/ 588 h 660"/>
                  <a:gd name="T56" fmla="*/ 424 w 465"/>
                  <a:gd name="T57" fmla="*/ 625 h 660"/>
                  <a:gd name="T58" fmla="*/ 465 w 465"/>
                  <a:gd name="T59" fmla="*/ 632 h 660"/>
                  <a:gd name="T60" fmla="*/ 465 w 465"/>
                  <a:gd name="T61" fmla="*/ 603 h 660"/>
                  <a:gd name="T62" fmla="*/ 396 w 465"/>
                  <a:gd name="T63" fmla="*/ 547 h 660"/>
                  <a:gd name="T64" fmla="*/ 434 w 465"/>
                  <a:gd name="T65" fmla="*/ 535 h 660"/>
                  <a:gd name="T66" fmla="*/ 363 w 465"/>
                  <a:gd name="T67" fmla="*/ 500 h 660"/>
                  <a:gd name="T68" fmla="*/ 347 w 465"/>
                  <a:gd name="T69" fmla="*/ 525 h 660"/>
                  <a:gd name="T70" fmla="*/ 344 w 465"/>
                  <a:gd name="T71" fmla="*/ 492 h 660"/>
                  <a:gd name="T72" fmla="*/ 291 w 465"/>
                  <a:gd name="T73" fmla="*/ 466 h 660"/>
                  <a:gd name="T74" fmla="*/ 275 w 465"/>
                  <a:gd name="T75" fmla="*/ 500 h 660"/>
                  <a:gd name="T76" fmla="*/ 219 w 465"/>
                  <a:gd name="T77" fmla="*/ 484 h 660"/>
                  <a:gd name="T78" fmla="*/ 206 w 465"/>
                  <a:gd name="T79" fmla="*/ 460 h 660"/>
                  <a:gd name="T80" fmla="*/ 209 w 465"/>
                  <a:gd name="T81" fmla="*/ 425 h 660"/>
                  <a:gd name="T82" fmla="*/ 169 w 465"/>
                  <a:gd name="T83" fmla="*/ 359 h 660"/>
                  <a:gd name="T84" fmla="*/ 178 w 465"/>
                  <a:gd name="T85" fmla="*/ 310 h 660"/>
                  <a:gd name="T86" fmla="*/ 191 w 465"/>
                  <a:gd name="T87" fmla="*/ 279 h 660"/>
                  <a:gd name="T88" fmla="*/ 228 w 465"/>
                  <a:gd name="T89" fmla="*/ 238 h 660"/>
                  <a:gd name="T90" fmla="*/ 246 w 465"/>
                  <a:gd name="T91" fmla="*/ 172 h 660"/>
                  <a:gd name="T92" fmla="*/ 219 w 465"/>
                  <a:gd name="T93" fmla="*/ 138 h 660"/>
                  <a:gd name="T94" fmla="*/ 197 w 465"/>
                  <a:gd name="T95" fmla="*/ 60 h 660"/>
                  <a:gd name="T96" fmla="*/ 206 w 465"/>
                  <a:gd name="T97" fmla="*/ 29 h 660"/>
                  <a:gd name="T98" fmla="*/ 187 w 465"/>
                  <a:gd name="T99" fmla="*/ 29 h 6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465" h="660">
                    <a:moveTo>
                      <a:pt x="175" y="41"/>
                    </a:moveTo>
                    <a:lnTo>
                      <a:pt x="140" y="29"/>
                    </a:lnTo>
                    <a:lnTo>
                      <a:pt x="94" y="4"/>
                    </a:lnTo>
                    <a:lnTo>
                      <a:pt x="72" y="6"/>
                    </a:lnTo>
                    <a:lnTo>
                      <a:pt x="62" y="0"/>
                    </a:lnTo>
                    <a:lnTo>
                      <a:pt x="44" y="10"/>
                    </a:lnTo>
                    <a:lnTo>
                      <a:pt x="44" y="31"/>
                    </a:lnTo>
                    <a:lnTo>
                      <a:pt x="38" y="60"/>
                    </a:lnTo>
                    <a:lnTo>
                      <a:pt x="41" y="97"/>
                    </a:lnTo>
                    <a:lnTo>
                      <a:pt x="35" y="117"/>
                    </a:lnTo>
                    <a:lnTo>
                      <a:pt x="47" y="131"/>
                    </a:lnTo>
                    <a:lnTo>
                      <a:pt x="47" y="154"/>
                    </a:lnTo>
                    <a:lnTo>
                      <a:pt x="54" y="178"/>
                    </a:lnTo>
                    <a:lnTo>
                      <a:pt x="44" y="219"/>
                    </a:lnTo>
                    <a:lnTo>
                      <a:pt x="66" y="269"/>
                    </a:lnTo>
                    <a:lnTo>
                      <a:pt x="56" y="279"/>
                    </a:lnTo>
                    <a:lnTo>
                      <a:pt x="41" y="281"/>
                    </a:lnTo>
                    <a:lnTo>
                      <a:pt x="35" y="269"/>
                    </a:lnTo>
                    <a:lnTo>
                      <a:pt x="15" y="260"/>
                    </a:lnTo>
                    <a:lnTo>
                      <a:pt x="9" y="244"/>
                    </a:lnTo>
                    <a:lnTo>
                      <a:pt x="0" y="266"/>
                    </a:lnTo>
                    <a:lnTo>
                      <a:pt x="7" y="294"/>
                    </a:lnTo>
                    <a:lnTo>
                      <a:pt x="19" y="301"/>
                    </a:lnTo>
                    <a:lnTo>
                      <a:pt x="19" y="313"/>
                    </a:lnTo>
                    <a:lnTo>
                      <a:pt x="31" y="338"/>
                    </a:lnTo>
                    <a:lnTo>
                      <a:pt x="25" y="347"/>
                    </a:lnTo>
                    <a:lnTo>
                      <a:pt x="38" y="367"/>
                    </a:lnTo>
                    <a:lnTo>
                      <a:pt x="54" y="416"/>
                    </a:lnTo>
                    <a:lnTo>
                      <a:pt x="68" y="429"/>
                    </a:lnTo>
                    <a:lnTo>
                      <a:pt x="87" y="453"/>
                    </a:lnTo>
                    <a:lnTo>
                      <a:pt x="107" y="451"/>
                    </a:lnTo>
                    <a:lnTo>
                      <a:pt x="97" y="412"/>
                    </a:lnTo>
                    <a:lnTo>
                      <a:pt x="125" y="419"/>
                    </a:lnTo>
                    <a:lnTo>
                      <a:pt x="138" y="435"/>
                    </a:lnTo>
                    <a:lnTo>
                      <a:pt x="140" y="451"/>
                    </a:lnTo>
                    <a:lnTo>
                      <a:pt x="109" y="478"/>
                    </a:lnTo>
                    <a:lnTo>
                      <a:pt x="119" y="516"/>
                    </a:lnTo>
                    <a:lnTo>
                      <a:pt x="144" y="516"/>
                    </a:lnTo>
                    <a:lnTo>
                      <a:pt x="144" y="535"/>
                    </a:lnTo>
                    <a:lnTo>
                      <a:pt x="160" y="541"/>
                    </a:lnTo>
                    <a:lnTo>
                      <a:pt x="181" y="544"/>
                    </a:lnTo>
                    <a:lnTo>
                      <a:pt x="199" y="535"/>
                    </a:lnTo>
                    <a:lnTo>
                      <a:pt x="197" y="519"/>
                    </a:lnTo>
                    <a:lnTo>
                      <a:pt x="216" y="507"/>
                    </a:lnTo>
                    <a:lnTo>
                      <a:pt x="259" y="529"/>
                    </a:lnTo>
                    <a:lnTo>
                      <a:pt x="269" y="544"/>
                    </a:lnTo>
                    <a:lnTo>
                      <a:pt x="287" y="554"/>
                    </a:lnTo>
                    <a:lnTo>
                      <a:pt x="303" y="585"/>
                    </a:lnTo>
                    <a:lnTo>
                      <a:pt x="312" y="591"/>
                    </a:lnTo>
                    <a:lnTo>
                      <a:pt x="322" y="585"/>
                    </a:lnTo>
                    <a:lnTo>
                      <a:pt x="312" y="554"/>
                    </a:lnTo>
                    <a:lnTo>
                      <a:pt x="297" y="541"/>
                    </a:lnTo>
                    <a:lnTo>
                      <a:pt x="297" y="507"/>
                    </a:lnTo>
                    <a:lnTo>
                      <a:pt x="324" y="541"/>
                    </a:lnTo>
                    <a:lnTo>
                      <a:pt x="365" y="563"/>
                    </a:lnTo>
                    <a:lnTo>
                      <a:pt x="381" y="588"/>
                    </a:lnTo>
                    <a:lnTo>
                      <a:pt x="381" y="609"/>
                    </a:lnTo>
                    <a:lnTo>
                      <a:pt x="424" y="625"/>
                    </a:lnTo>
                    <a:lnTo>
                      <a:pt x="459" y="660"/>
                    </a:lnTo>
                    <a:lnTo>
                      <a:pt x="465" y="632"/>
                    </a:lnTo>
                    <a:lnTo>
                      <a:pt x="459" y="619"/>
                    </a:lnTo>
                    <a:lnTo>
                      <a:pt x="465" y="603"/>
                    </a:lnTo>
                    <a:lnTo>
                      <a:pt x="431" y="585"/>
                    </a:lnTo>
                    <a:lnTo>
                      <a:pt x="396" y="547"/>
                    </a:lnTo>
                    <a:lnTo>
                      <a:pt x="400" y="531"/>
                    </a:lnTo>
                    <a:lnTo>
                      <a:pt x="434" y="535"/>
                    </a:lnTo>
                    <a:lnTo>
                      <a:pt x="410" y="510"/>
                    </a:lnTo>
                    <a:lnTo>
                      <a:pt x="363" y="500"/>
                    </a:lnTo>
                    <a:lnTo>
                      <a:pt x="371" y="525"/>
                    </a:lnTo>
                    <a:lnTo>
                      <a:pt x="347" y="525"/>
                    </a:lnTo>
                    <a:lnTo>
                      <a:pt x="350" y="507"/>
                    </a:lnTo>
                    <a:lnTo>
                      <a:pt x="344" y="492"/>
                    </a:lnTo>
                    <a:lnTo>
                      <a:pt x="306" y="466"/>
                    </a:lnTo>
                    <a:lnTo>
                      <a:pt x="291" y="466"/>
                    </a:lnTo>
                    <a:lnTo>
                      <a:pt x="259" y="488"/>
                    </a:lnTo>
                    <a:lnTo>
                      <a:pt x="275" y="500"/>
                    </a:lnTo>
                    <a:lnTo>
                      <a:pt x="269" y="513"/>
                    </a:lnTo>
                    <a:lnTo>
                      <a:pt x="219" y="484"/>
                    </a:lnTo>
                    <a:lnTo>
                      <a:pt x="219" y="476"/>
                    </a:lnTo>
                    <a:lnTo>
                      <a:pt x="206" y="460"/>
                    </a:lnTo>
                    <a:lnTo>
                      <a:pt x="199" y="432"/>
                    </a:lnTo>
                    <a:lnTo>
                      <a:pt x="209" y="425"/>
                    </a:lnTo>
                    <a:lnTo>
                      <a:pt x="181" y="375"/>
                    </a:lnTo>
                    <a:lnTo>
                      <a:pt x="169" y="359"/>
                    </a:lnTo>
                    <a:lnTo>
                      <a:pt x="187" y="316"/>
                    </a:lnTo>
                    <a:lnTo>
                      <a:pt x="178" y="310"/>
                    </a:lnTo>
                    <a:lnTo>
                      <a:pt x="175" y="297"/>
                    </a:lnTo>
                    <a:lnTo>
                      <a:pt x="191" y="279"/>
                    </a:lnTo>
                    <a:lnTo>
                      <a:pt x="232" y="260"/>
                    </a:lnTo>
                    <a:lnTo>
                      <a:pt x="228" y="238"/>
                    </a:lnTo>
                    <a:lnTo>
                      <a:pt x="244" y="201"/>
                    </a:lnTo>
                    <a:lnTo>
                      <a:pt x="246" y="172"/>
                    </a:lnTo>
                    <a:lnTo>
                      <a:pt x="238" y="144"/>
                    </a:lnTo>
                    <a:lnTo>
                      <a:pt x="219" y="138"/>
                    </a:lnTo>
                    <a:lnTo>
                      <a:pt x="206" y="109"/>
                    </a:lnTo>
                    <a:lnTo>
                      <a:pt x="197" y="60"/>
                    </a:lnTo>
                    <a:lnTo>
                      <a:pt x="209" y="41"/>
                    </a:lnTo>
                    <a:lnTo>
                      <a:pt x="206" y="29"/>
                    </a:lnTo>
                    <a:lnTo>
                      <a:pt x="187" y="13"/>
                    </a:lnTo>
                    <a:lnTo>
                      <a:pt x="187" y="29"/>
                    </a:lnTo>
                    <a:lnTo>
                      <a:pt x="175" y="4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1" name="Freeform 428">
                <a:extLst>
                  <a:ext uri="{FF2B5EF4-FFF2-40B4-BE49-F238E27FC236}">
                    <a16:creationId xmlns:a16="http://schemas.microsoft.com/office/drawing/2014/main" id="{CF45D628-D4B7-4AD0-A8A4-A69DBA0BFD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97" y="2045"/>
                <a:ext cx="7" cy="12"/>
              </a:xfrm>
              <a:custGeom>
                <a:avLst/>
                <a:gdLst>
                  <a:gd name="T0" fmla="*/ 26 w 26"/>
                  <a:gd name="T1" fmla="*/ 37 h 47"/>
                  <a:gd name="T2" fmla="*/ 20 w 26"/>
                  <a:gd name="T3" fmla="*/ 47 h 47"/>
                  <a:gd name="T4" fmla="*/ 0 w 26"/>
                  <a:gd name="T5" fmla="*/ 12 h 47"/>
                  <a:gd name="T6" fmla="*/ 4 w 26"/>
                  <a:gd name="T7" fmla="*/ 3 h 47"/>
                  <a:gd name="T8" fmla="*/ 13 w 26"/>
                  <a:gd name="T9" fmla="*/ 0 h 47"/>
                  <a:gd name="T10" fmla="*/ 20 w 26"/>
                  <a:gd name="T11" fmla="*/ 3 h 47"/>
                  <a:gd name="T12" fmla="*/ 16 w 26"/>
                  <a:gd name="T13" fmla="*/ 16 h 47"/>
                  <a:gd name="T14" fmla="*/ 26 w 26"/>
                  <a:gd name="T15" fmla="*/ 37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6" h="47">
                    <a:moveTo>
                      <a:pt x="26" y="37"/>
                    </a:moveTo>
                    <a:lnTo>
                      <a:pt x="20" y="47"/>
                    </a:lnTo>
                    <a:lnTo>
                      <a:pt x="0" y="12"/>
                    </a:lnTo>
                    <a:lnTo>
                      <a:pt x="4" y="3"/>
                    </a:lnTo>
                    <a:lnTo>
                      <a:pt x="13" y="0"/>
                    </a:lnTo>
                    <a:lnTo>
                      <a:pt x="20" y="3"/>
                    </a:lnTo>
                    <a:lnTo>
                      <a:pt x="16" y="16"/>
                    </a:lnTo>
                    <a:lnTo>
                      <a:pt x="26" y="3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2" name="Freeform 429">
                <a:extLst>
                  <a:ext uri="{FF2B5EF4-FFF2-40B4-BE49-F238E27FC236}">
                    <a16:creationId xmlns:a16="http://schemas.microsoft.com/office/drawing/2014/main" id="{216C8413-8224-4F43-8565-53C7C9B3C05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72" y="1908"/>
                <a:ext cx="54" cy="52"/>
              </a:xfrm>
              <a:custGeom>
                <a:avLst/>
                <a:gdLst>
                  <a:gd name="T0" fmla="*/ 125 w 215"/>
                  <a:gd name="T1" fmla="*/ 9 h 209"/>
                  <a:gd name="T2" fmla="*/ 146 w 215"/>
                  <a:gd name="T3" fmla="*/ 12 h 209"/>
                  <a:gd name="T4" fmla="*/ 175 w 215"/>
                  <a:gd name="T5" fmla="*/ 0 h 209"/>
                  <a:gd name="T6" fmla="*/ 184 w 215"/>
                  <a:gd name="T7" fmla="*/ 12 h 209"/>
                  <a:gd name="T8" fmla="*/ 199 w 215"/>
                  <a:gd name="T9" fmla="*/ 15 h 209"/>
                  <a:gd name="T10" fmla="*/ 215 w 215"/>
                  <a:gd name="T11" fmla="*/ 53 h 209"/>
                  <a:gd name="T12" fmla="*/ 184 w 215"/>
                  <a:gd name="T13" fmla="*/ 81 h 209"/>
                  <a:gd name="T14" fmla="*/ 181 w 215"/>
                  <a:gd name="T15" fmla="*/ 146 h 209"/>
                  <a:gd name="T16" fmla="*/ 137 w 215"/>
                  <a:gd name="T17" fmla="*/ 184 h 209"/>
                  <a:gd name="T18" fmla="*/ 111 w 215"/>
                  <a:gd name="T19" fmla="*/ 187 h 209"/>
                  <a:gd name="T20" fmla="*/ 111 w 215"/>
                  <a:gd name="T21" fmla="*/ 209 h 209"/>
                  <a:gd name="T22" fmla="*/ 87 w 215"/>
                  <a:gd name="T23" fmla="*/ 199 h 209"/>
                  <a:gd name="T24" fmla="*/ 60 w 215"/>
                  <a:gd name="T25" fmla="*/ 199 h 209"/>
                  <a:gd name="T26" fmla="*/ 13 w 215"/>
                  <a:gd name="T27" fmla="*/ 175 h 209"/>
                  <a:gd name="T28" fmla="*/ 0 w 215"/>
                  <a:gd name="T29" fmla="*/ 106 h 209"/>
                  <a:gd name="T30" fmla="*/ 0 w 215"/>
                  <a:gd name="T31" fmla="*/ 81 h 209"/>
                  <a:gd name="T32" fmla="*/ 21 w 215"/>
                  <a:gd name="T33" fmla="*/ 68 h 209"/>
                  <a:gd name="T34" fmla="*/ 25 w 215"/>
                  <a:gd name="T35" fmla="*/ 59 h 209"/>
                  <a:gd name="T36" fmla="*/ 50 w 215"/>
                  <a:gd name="T37" fmla="*/ 47 h 209"/>
                  <a:gd name="T38" fmla="*/ 37 w 215"/>
                  <a:gd name="T39" fmla="*/ 37 h 209"/>
                  <a:gd name="T40" fmla="*/ 43 w 215"/>
                  <a:gd name="T41" fmla="*/ 25 h 209"/>
                  <a:gd name="T42" fmla="*/ 66 w 215"/>
                  <a:gd name="T43" fmla="*/ 35 h 209"/>
                  <a:gd name="T44" fmla="*/ 74 w 215"/>
                  <a:gd name="T45" fmla="*/ 15 h 209"/>
                  <a:gd name="T46" fmla="*/ 111 w 215"/>
                  <a:gd name="T47" fmla="*/ 25 h 209"/>
                  <a:gd name="T48" fmla="*/ 125 w 215"/>
                  <a:gd name="T49" fmla="*/ 9 h 2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215" h="209">
                    <a:moveTo>
                      <a:pt x="125" y="9"/>
                    </a:moveTo>
                    <a:lnTo>
                      <a:pt x="146" y="12"/>
                    </a:lnTo>
                    <a:lnTo>
                      <a:pt x="175" y="0"/>
                    </a:lnTo>
                    <a:lnTo>
                      <a:pt x="184" y="12"/>
                    </a:lnTo>
                    <a:lnTo>
                      <a:pt x="199" y="15"/>
                    </a:lnTo>
                    <a:lnTo>
                      <a:pt x="215" y="53"/>
                    </a:lnTo>
                    <a:lnTo>
                      <a:pt x="184" y="81"/>
                    </a:lnTo>
                    <a:lnTo>
                      <a:pt x="181" y="146"/>
                    </a:lnTo>
                    <a:lnTo>
                      <a:pt x="137" y="184"/>
                    </a:lnTo>
                    <a:lnTo>
                      <a:pt x="111" y="187"/>
                    </a:lnTo>
                    <a:lnTo>
                      <a:pt x="111" y="209"/>
                    </a:lnTo>
                    <a:lnTo>
                      <a:pt x="87" y="199"/>
                    </a:lnTo>
                    <a:lnTo>
                      <a:pt x="60" y="199"/>
                    </a:lnTo>
                    <a:lnTo>
                      <a:pt x="13" y="175"/>
                    </a:lnTo>
                    <a:lnTo>
                      <a:pt x="0" y="106"/>
                    </a:lnTo>
                    <a:lnTo>
                      <a:pt x="0" y="81"/>
                    </a:lnTo>
                    <a:lnTo>
                      <a:pt x="21" y="68"/>
                    </a:lnTo>
                    <a:lnTo>
                      <a:pt x="25" y="59"/>
                    </a:lnTo>
                    <a:lnTo>
                      <a:pt x="50" y="47"/>
                    </a:lnTo>
                    <a:lnTo>
                      <a:pt x="37" y="37"/>
                    </a:lnTo>
                    <a:lnTo>
                      <a:pt x="43" y="25"/>
                    </a:lnTo>
                    <a:lnTo>
                      <a:pt x="66" y="35"/>
                    </a:lnTo>
                    <a:lnTo>
                      <a:pt x="74" y="15"/>
                    </a:lnTo>
                    <a:lnTo>
                      <a:pt x="111" y="25"/>
                    </a:lnTo>
                    <a:lnTo>
                      <a:pt x="125" y="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3" name="Freeform 430">
                <a:extLst>
                  <a:ext uri="{FF2B5EF4-FFF2-40B4-BE49-F238E27FC236}">
                    <a16:creationId xmlns:a16="http://schemas.microsoft.com/office/drawing/2014/main" id="{F4796E13-1D21-4D4E-B1B9-A4A1600426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01" y="1869"/>
                <a:ext cx="111" cy="351"/>
              </a:xfrm>
              <a:custGeom>
                <a:avLst/>
                <a:gdLst>
                  <a:gd name="T0" fmla="*/ 10 w 443"/>
                  <a:gd name="T1" fmla="*/ 1234 h 1403"/>
                  <a:gd name="T2" fmla="*/ 48 w 443"/>
                  <a:gd name="T3" fmla="*/ 1240 h 1403"/>
                  <a:gd name="T4" fmla="*/ 38 w 443"/>
                  <a:gd name="T5" fmla="*/ 1268 h 1403"/>
                  <a:gd name="T6" fmla="*/ 38 w 443"/>
                  <a:gd name="T7" fmla="*/ 1381 h 1403"/>
                  <a:gd name="T8" fmla="*/ 32 w 443"/>
                  <a:gd name="T9" fmla="*/ 1400 h 1403"/>
                  <a:gd name="T10" fmla="*/ 85 w 443"/>
                  <a:gd name="T11" fmla="*/ 1381 h 1403"/>
                  <a:gd name="T12" fmla="*/ 163 w 443"/>
                  <a:gd name="T13" fmla="*/ 1313 h 1403"/>
                  <a:gd name="T14" fmla="*/ 144 w 443"/>
                  <a:gd name="T15" fmla="*/ 1272 h 1403"/>
                  <a:gd name="T16" fmla="*/ 197 w 443"/>
                  <a:gd name="T17" fmla="*/ 1293 h 1403"/>
                  <a:gd name="T18" fmla="*/ 216 w 443"/>
                  <a:gd name="T19" fmla="*/ 1244 h 1403"/>
                  <a:gd name="T20" fmla="*/ 241 w 443"/>
                  <a:gd name="T21" fmla="*/ 1209 h 1403"/>
                  <a:gd name="T22" fmla="*/ 310 w 443"/>
                  <a:gd name="T23" fmla="*/ 1174 h 1403"/>
                  <a:gd name="T24" fmla="*/ 335 w 443"/>
                  <a:gd name="T25" fmla="*/ 1150 h 1403"/>
                  <a:gd name="T26" fmla="*/ 396 w 443"/>
                  <a:gd name="T27" fmla="*/ 1106 h 1403"/>
                  <a:gd name="T28" fmla="*/ 416 w 443"/>
                  <a:gd name="T29" fmla="*/ 1075 h 1403"/>
                  <a:gd name="T30" fmla="*/ 437 w 443"/>
                  <a:gd name="T31" fmla="*/ 1047 h 1403"/>
                  <a:gd name="T32" fmla="*/ 437 w 443"/>
                  <a:gd name="T33" fmla="*/ 990 h 1403"/>
                  <a:gd name="T34" fmla="*/ 443 w 443"/>
                  <a:gd name="T35" fmla="*/ 934 h 1403"/>
                  <a:gd name="T36" fmla="*/ 429 w 443"/>
                  <a:gd name="T37" fmla="*/ 875 h 1403"/>
                  <a:gd name="T38" fmla="*/ 388 w 443"/>
                  <a:gd name="T39" fmla="*/ 740 h 1403"/>
                  <a:gd name="T40" fmla="*/ 369 w 443"/>
                  <a:gd name="T41" fmla="*/ 682 h 1403"/>
                  <a:gd name="T42" fmla="*/ 351 w 443"/>
                  <a:gd name="T43" fmla="*/ 674 h 1403"/>
                  <a:gd name="T44" fmla="*/ 291 w 443"/>
                  <a:gd name="T45" fmla="*/ 584 h 1403"/>
                  <a:gd name="T46" fmla="*/ 247 w 443"/>
                  <a:gd name="T47" fmla="*/ 569 h 1403"/>
                  <a:gd name="T48" fmla="*/ 169 w 443"/>
                  <a:gd name="T49" fmla="*/ 484 h 1403"/>
                  <a:gd name="T50" fmla="*/ 103 w 443"/>
                  <a:gd name="T51" fmla="*/ 415 h 1403"/>
                  <a:gd name="T52" fmla="*/ 91 w 443"/>
                  <a:gd name="T53" fmla="*/ 372 h 1403"/>
                  <a:gd name="T54" fmla="*/ 56 w 443"/>
                  <a:gd name="T55" fmla="*/ 356 h 1403"/>
                  <a:gd name="T56" fmla="*/ 19 w 443"/>
                  <a:gd name="T57" fmla="*/ 303 h 1403"/>
                  <a:gd name="T58" fmla="*/ 10 w 443"/>
                  <a:gd name="T59" fmla="*/ 266 h 1403"/>
                  <a:gd name="T60" fmla="*/ 19 w 443"/>
                  <a:gd name="T61" fmla="*/ 194 h 1403"/>
                  <a:gd name="T62" fmla="*/ 38 w 443"/>
                  <a:gd name="T63" fmla="*/ 168 h 1403"/>
                  <a:gd name="T64" fmla="*/ 63 w 443"/>
                  <a:gd name="T65" fmla="*/ 108 h 1403"/>
                  <a:gd name="T66" fmla="*/ 73 w 443"/>
                  <a:gd name="T67" fmla="*/ 75 h 1403"/>
                  <a:gd name="T68" fmla="*/ 107 w 443"/>
                  <a:gd name="T69" fmla="*/ 65 h 1403"/>
                  <a:gd name="T70" fmla="*/ 163 w 443"/>
                  <a:gd name="T71" fmla="*/ 3 h 1403"/>
                  <a:gd name="T72" fmla="*/ 194 w 443"/>
                  <a:gd name="T73" fmla="*/ 6 h 14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443" h="1403">
                    <a:moveTo>
                      <a:pt x="0" y="1209"/>
                    </a:moveTo>
                    <a:lnTo>
                      <a:pt x="10" y="1234"/>
                    </a:lnTo>
                    <a:lnTo>
                      <a:pt x="26" y="1228"/>
                    </a:lnTo>
                    <a:lnTo>
                      <a:pt x="48" y="1240"/>
                    </a:lnTo>
                    <a:lnTo>
                      <a:pt x="56" y="1256"/>
                    </a:lnTo>
                    <a:lnTo>
                      <a:pt x="38" y="1268"/>
                    </a:lnTo>
                    <a:lnTo>
                      <a:pt x="35" y="1297"/>
                    </a:lnTo>
                    <a:lnTo>
                      <a:pt x="38" y="1381"/>
                    </a:lnTo>
                    <a:lnTo>
                      <a:pt x="50" y="1379"/>
                    </a:lnTo>
                    <a:lnTo>
                      <a:pt x="32" y="1400"/>
                    </a:lnTo>
                    <a:lnTo>
                      <a:pt x="60" y="1403"/>
                    </a:lnTo>
                    <a:lnTo>
                      <a:pt x="85" y="1381"/>
                    </a:lnTo>
                    <a:lnTo>
                      <a:pt x="103" y="1344"/>
                    </a:lnTo>
                    <a:lnTo>
                      <a:pt x="163" y="1313"/>
                    </a:lnTo>
                    <a:lnTo>
                      <a:pt x="167" y="1303"/>
                    </a:lnTo>
                    <a:lnTo>
                      <a:pt x="144" y="1272"/>
                    </a:lnTo>
                    <a:lnTo>
                      <a:pt x="185" y="1299"/>
                    </a:lnTo>
                    <a:lnTo>
                      <a:pt x="197" y="1293"/>
                    </a:lnTo>
                    <a:lnTo>
                      <a:pt x="205" y="1261"/>
                    </a:lnTo>
                    <a:lnTo>
                      <a:pt x="216" y="1244"/>
                    </a:lnTo>
                    <a:lnTo>
                      <a:pt x="228" y="1184"/>
                    </a:lnTo>
                    <a:lnTo>
                      <a:pt x="241" y="1209"/>
                    </a:lnTo>
                    <a:lnTo>
                      <a:pt x="263" y="1209"/>
                    </a:lnTo>
                    <a:lnTo>
                      <a:pt x="310" y="1174"/>
                    </a:lnTo>
                    <a:lnTo>
                      <a:pt x="325" y="1174"/>
                    </a:lnTo>
                    <a:lnTo>
                      <a:pt x="335" y="1150"/>
                    </a:lnTo>
                    <a:lnTo>
                      <a:pt x="353" y="1150"/>
                    </a:lnTo>
                    <a:lnTo>
                      <a:pt x="396" y="1106"/>
                    </a:lnTo>
                    <a:lnTo>
                      <a:pt x="419" y="1103"/>
                    </a:lnTo>
                    <a:lnTo>
                      <a:pt x="416" y="1075"/>
                    </a:lnTo>
                    <a:lnTo>
                      <a:pt x="429" y="1082"/>
                    </a:lnTo>
                    <a:lnTo>
                      <a:pt x="437" y="1047"/>
                    </a:lnTo>
                    <a:lnTo>
                      <a:pt x="425" y="1004"/>
                    </a:lnTo>
                    <a:lnTo>
                      <a:pt x="437" y="990"/>
                    </a:lnTo>
                    <a:lnTo>
                      <a:pt x="422" y="965"/>
                    </a:lnTo>
                    <a:lnTo>
                      <a:pt x="443" y="934"/>
                    </a:lnTo>
                    <a:lnTo>
                      <a:pt x="425" y="900"/>
                    </a:lnTo>
                    <a:lnTo>
                      <a:pt x="429" y="875"/>
                    </a:lnTo>
                    <a:lnTo>
                      <a:pt x="388" y="756"/>
                    </a:lnTo>
                    <a:lnTo>
                      <a:pt x="388" y="740"/>
                    </a:lnTo>
                    <a:lnTo>
                      <a:pt x="363" y="694"/>
                    </a:lnTo>
                    <a:lnTo>
                      <a:pt x="369" y="682"/>
                    </a:lnTo>
                    <a:lnTo>
                      <a:pt x="353" y="662"/>
                    </a:lnTo>
                    <a:lnTo>
                      <a:pt x="351" y="674"/>
                    </a:lnTo>
                    <a:lnTo>
                      <a:pt x="288" y="600"/>
                    </a:lnTo>
                    <a:lnTo>
                      <a:pt x="291" y="584"/>
                    </a:lnTo>
                    <a:lnTo>
                      <a:pt x="265" y="563"/>
                    </a:lnTo>
                    <a:lnTo>
                      <a:pt x="247" y="569"/>
                    </a:lnTo>
                    <a:lnTo>
                      <a:pt x="179" y="503"/>
                    </a:lnTo>
                    <a:lnTo>
                      <a:pt x="169" y="484"/>
                    </a:lnTo>
                    <a:lnTo>
                      <a:pt x="132" y="456"/>
                    </a:lnTo>
                    <a:lnTo>
                      <a:pt x="103" y="415"/>
                    </a:lnTo>
                    <a:lnTo>
                      <a:pt x="101" y="391"/>
                    </a:lnTo>
                    <a:lnTo>
                      <a:pt x="91" y="372"/>
                    </a:lnTo>
                    <a:lnTo>
                      <a:pt x="73" y="362"/>
                    </a:lnTo>
                    <a:lnTo>
                      <a:pt x="56" y="356"/>
                    </a:lnTo>
                    <a:lnTo>
                      <a:pt x="29" y="325"/>
                    </a:lnTo>
                    <a:lnTo>
                      <a:pt x="19" y="303"/>
                    </a:lnTo>
                    <a:lnTo>
                      <a:pt x="1" y="278"/>
                    </a:lnTo>
                    <a:lnTo>
                      <a:pt x="10" y="266"/>
                    </a:lnTo>
                    <a:lnTo>
                      <a:pt x="7" y="212"/>
                    </a:lnTo>
                    <a:lnTo>
                      <a:pt x="19" y="194"/>
                    </a:lnTo>
                    <a:lnTo>
                      <a:pt x="26" y="168"/>
                    </a:lnTo>
                    <a:lnTo>
                      <a:pt x="38" y="168"/>
                    </a:lnTo>
                    <a:lnTo>
                      <a:pt x="69" y="137"/>
                    </a:lnTo>
                    <a:lnTo>
                      <a:pt x="63" y="108"/>
                    </a:lnTo>
                    <a:lnTo>
                      <a:pt x="85" y="94"/>
                    </a:lnTo>
                    <a:lnTo>
                      <a:pt x="73" y="75"/>
                    </a:lnTo>
                    <a:lnTo>
                      <a:pt x="81" y="56"/>
                    </a:lnTo>
                    <a:lnTo>
                      <a:pt x="107" y="65"/>
                    </a:lnTo>
                    <a:lnTo>
                      <a:pt x="134" y="56"/>
                    </a:lnTo>
                    <a:lnTo>
                      <a:pt x="163" y="3"/>
                    </a:lnTo>
                    <a:lnTo>
                      <a:pt x="179" y="12"/>
                    </a:lnTo>
                    <a:lnTo>
                      <a:pt x="194" y="6"/>
                    </a:lnTo>
                    <a:lnTo>
                      <a:pt x="18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4" name="Freeform 431">
                <a:extLst>
                  <a:ext uri="{FF2B5EF4-FFF2-40B4-BE49-F238E27FC236}">
                    <a16:creationId xmlns:a16="http://schemas.microsoft.com/office/drawing/2014/main" id="{7456D089-FCE8-4EFF-855A-2E310E472C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00" y="2054"/>
                <a:ext cx="68" cy="118"/>
              </a:xfrm>
              <a:custGeom>
                <a:avLst/>
                <a:gdLst>
                  <a:gd name="T0" fmla="*/ 3 w 272"/>
                  <a:gd name="T1" fmla="*/ 469 h 469"/>
                  <a:gd name="T2" fmla="*/ 0 w 272"/>
                  <a:gd name="T3" fmla="*/ 463 h 469"/>
                  <a:gd name="T4" fmla="*/ 10 w 272"/>
                  <a:gd name="T5" fmla="*/ 450 h 469"/>
                  <a:gd name="T6" fmla="*/ 35 w 272"/>
                  <a:gd name="T7" fmla="*/ 450 h 469"/>
                  <a:gd name="T8" fmla="*/ 57 w 272"/>
                  <a:gd name="T9" fmla="*/ 434 h 469"/>
                  <a:gd name="T10" fmla="*/ 47 w 272"/>
                  <a:gd name="T11" fmla="*/ 413 h 469"/>
                  <a:gd name="T12" fmla="*/ 78 w 272"/>
                  <a:gd name="T13" fmla="*/ 420 h 469"/>
                  <a:gd name="T14" fmla="*/ 84 w 272"/>
                  <a:gd name="T15" fmla="*/ 403 h 469"/>
                  <a:gd name="T16" fmla="*/ 94 w 272"/>
                  <a:gd name="T17" fmla="*/ 407 h 469"/>
                  <a:gd name="T18" fmla="*/ 116 w 272"/>
                  <a:gd name="T19" fmla="*/ 401 h 469"/>
                  <a:gd name="T20" fmla="*/ 129 w 272"/>
                  <a:gd name="T21" fmla="*/ 420 h 469"/>
                  <a:gd name="T22" fmla="*/ 160 w 272"/>
                  <a:gd name="T23" fmla="*/ 426 h 469"/>
                  <a:gd name="T24" fmla="*/ 153 w 272"/>
                  <a:gd name="T25" fmla="*/ 395 h 469"/>
                  <a:gd name="T26" fmla="*/ 123 w 272"/>
                  <a:gd name="T27" fmla="*/ 369 h 469"/>
                  <a:gd name="T28" fmla="*/ 125 w 272"/>
                  <a:gd name="T29" fmla="*/ 354 h 469"/>
                  <a:gd name="T30" fmla="*/ 119 w 272"/>
                  <a:gd name="T31" fmla="*/ 329 h 469"/>
                  <a:gd name="T32" fmla="*/ 129 w 272"/>
                  <a:gd name="T33" fmla="*/ 332 h 469"/>
                  <a:gd name="T34" fmla="*/ 135 w 272"/>
                  <a:gd name="T35" fmla="*/ 317 h 469"/>
                  <a:gd name="T36" fmla="*/ 176 w 272"/>
                  <a:gd name="T37" fmla="*/ 329 h 469"/>
                  <a:gd name="T38" fmla="*/ 170 w 272"/>
                  <a:gd name="T39" fmla="*/ 297 h 469"/>
                  <a:gd name="T40" fmla="*/ 197 w 272"/>
                  <a:gd name="T41" fmla="*/ 297 h 469"/>
                  <a:gd name="T42" fmla="*/ 203 w 272"/>
                  <a:gd name="T43" fmla="*/ 285 h 469"/>
                  <a:gd name="T44" fmla="*/ 223 w 272"/>
                  <a:gd name="T45" fmla="*/ 285 h 469"/>
                  <a:gd name="T46" fmla="*/ 238 w 272"/>
                  <a:gd name="T47" fmla="*/ 264 h 469"/>
                  <a:gd name="T48" fmla="*/ 254 w 272"/>
                  <a:gd name="T49" fmla="*/ 257 h 469"/>
                  <a:gd name="T50" fmla="*/ 262 w 272"/>
                  <a:gd name="T51" fmla="*/ 266 h 469"/>
                  <a:gd name="T52" fmla="*/ 272 w 272"/>
                  <a:gd name="T53" fmla="*/ 254 h 469"/>
                  <a:gd name="T54" fmla="*/ 272 w 272"/>
                  <a:gd name="T55" fmla="*/ 229 h 469"/>
                  <a:gd name="T56" fmla="*/ 260 w 272"/>
                  <a:gd name="T57" fmla="*/ 182 h 469"/>
                  <a:gd name="T58" fmla="*/ 268 w 272"/>
                  <a:gd name="T59" fmla="*/ 145 h 469"/>
                  <a:gd name="T60" fmla="*/ 250 w 272"/>
                  <a:gd name="T61" fmla="*/ 100 h 469"/>
                  <a:gd name="T62" fmla="*/ 247 w 272"/>
                  <a:gd name="T63" fmla="*/ 79 h 469"/>
                  <a:gd name="T64" fmla="*/ 238 w 272"/>
                  <a:gd name="T65" fmla="*/ 75 h 469"/>
                  <a:gd name="T66" fmla="*/ 235 w 272"/>
                  <a:gd name="T67" fmla="*/ 38 h 469"/>
                  <a:gd name="T68" fmla="*/ 244 w 272"/>
                  <a:gd name="T69" fmla="*/ 26 h 469"/>
                  <a:gd name="T70" fmla="*/ 247 w 272"/>
                  <a:gd name="T71" fmla="*/ 0 h 4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272" h="469">
                    <a:moveTo>
                      <a:pt x="3" y="469"/>
                    </a:moveTo>
                    <a:lnTo>
                      <a:pt x="0" y="463"/>
                    </a:lnTo>
                    <a:lnTo>
                      <a:pt x="10" y="450"/>
                    </a:lnTo>
                    <a:lnTo>
                      <a:pt x="35" y="450"/>
                    </a:lnTo>
                    <a:lnTo>
                      <a:pt x="57" y="434"/>
                    </a:lnTo>
                    <a:lnTo>
                      <a:pt x="47" y="413"/>
                    </a:lnTo>
                    <a:lnTo>
                      <a:pt x="78" y="420"/>
                    </a:lnTo>
                    <a:lnTo>
                      <a:pt x="84" y="403"/>
                    </a:lnTo>
                    <a:lnTo>
                      <a:pt x="94" y="407"/>
                    </a:lnTo>
                    <a:lnTo>
                      <a:pt x="116" y="401"/>
                    </a:lnTo>
                    <a:lnTo>
                      <a:pt x="129" y="420"/>
                    </a:lnTo>
                    <a:lnTo>
                      <a:pt x="160" y="426"/>
                    </a:lnTo>
                    <a:lnTo>
                      <a:pt x="153" y="395"/>
                    </a:lnTo>
                    <a:lnTo>
                      <a:pt x="123" y="369"/>
                    </a:lnTo>
                    <a:lnTo>
                      <a:pt x="125" y="354"/>
                    </a:lnTo>
                    <a:lnTo>
                      <a:pt x="119" y="329"/>
                    </a:lnTo>
                    <a:lnTo>
                      <a:pt x="129" y="332"/>
                    </a:lnTo>
                    <a:lnTo>
                      <a:pt x="135" y="317"/>
                    </a:lnTo>
                    <a:lnTo>
                      <a:pt x="176" y="329"/>
                    </a:lnTo>
                    <a:lnTo>
                      <a:pt x="170" y="297"/>
                    </a:lnTo>
                    <a:lnTo>
                      <a:pt x="197" y="297"/>
                    </a:lnTo>
                    <a:lnTo>
                      <a:pt x="203" y="285"/>
                    </a:lnTo>
                    <a:lnTo>
                      <a:pt x="223" y="285"/>
                    </a:lnTo>
                    <a:lnTo>
                      <a:pt x="238" y="264"/>
                    </a:lnTo>
                    <a:lnTo>
                      <a:pt x="254" y="257"/>
                    </a:lnTo>
                    <a:lnTo>
                      <a:pt x="262" y="266"/>
                    </a:lnTo>
                    <a:lnTo>
                      <a:pt x="272" y="254"/>
                    </a:lnTo>
                    <a:lnTo>
                      <a:pt x="272" y="229"/>
                    </a:lnTo>
                    <a:lnTo>
                      <a:pt x="260" y="182"/>
                    </a:lnTo>
                    <a:lnTo>
                      <a:pt x="268" y="145"/>
                    </a:lnTo>
                    <a:lnTo>
                      <a:pt x="250" y="100"/>
                    </a:lnTo>
                    <a:lnTo>
                      <a:pt x="247" y="79"/>
                    </a:lnTo>
                    <a:lnTo>
                      <a:pt x="238" y="75"/>
                    </a:lnTo>
                    <a:lnTo>
                      <a:pt x="235" y="38"/>
                    </a:lnTo>
                    <a:lnTo>
                      <a:pt x="244" y="26"/>
                    </a:lnTo>
                    <a:lnTo>
                      <a:pt x="24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5" name="Freeform 432">
                <a:extLst>
                  <a:ext uri="{FF2B5EF4-FFF2-40B4-BE49-F238E27FC236}">
                    <a16:creationId xmlns:a16="http://schemas.microsoft.com/office/drawing/2014/main" id="{FB1E31D6-DD58-4897-B614-58AF9D4A6A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05" y="2144"/>
                <a:ext cx="56" cy="83"/>
              </a:xfrm>
              <a:custGeom>
                <a:avLst/>
                <a:gdLst>
                  <a:gd name="T0" fmla="*/ 0 w 221"/>
                  <a:gd name="T1" fmla="*/ 335 h 335"/>
                  <a:gd name="T2" fmla="*/ 2 w 221"/>
                  <a:gd name="T3" fmla="*/ 304 h 335"/>
                  <a:gd name="T4" fmla="*/ 37 w 221"/>
                  <a:gd name="T5" fmla="*/ 257 h 335"/>
                  <a:gd name="T6" fmla="*/ 61 w 221"/>
                  <a:gd name="T7" fmla="*/ 232 h 335"/>
                  <a:gd name="T8" fmla="*/ 71 w 221"/>
                  <a:gd name="T9" fmla="*/ 236 h 335"/>
                  <a:gd name="T10" fmla="*/ 99 w 221"/>
                  <a:gd name="T11" fmla="*/ 191 h 335"/>
                  <a:gd name="T12" fmla="*/ 121 w 221"/>
                  <a:gd name="T13" fmla="*/ 166 h 335"/>
                  <a:gd name="T14" fmla="*/ 155 w 221"/>
                  <a:gd name="T15" fmla="*/ 107 h 335"/>
                  <a:gd name="T16" fmla="*/ 176 w 221"/>
                  <a:gd name="T17" fmla="*/ 101 h 335"/>
                  <a:gd name="T18" fmla="*/ 183 w 221"/>
                  <a:gd name="T19" fmla="*/ 76 h 335"/>
                  <a:gd name="T20" fmla="*/ 174 w 221"/>
                  <a:gd name="T21" fmla="*/ 57 h 335"/>
                  <a:gd name="T22" fmla="*/ 190 w 221"/>
                  <a:gd name="T23" fmla="*/ 0 h 335"/>
                  <a:gd name="T24" fmla="*/ 199 w 221"/>
                  <a:gd name="T25" fmla="*/ 10 h 335"/>
                  <a:gd name="T26" fmla="*/ 196 w 221"/>
                  <a:gd name="T27" fmla="*/ 60 h 335"/>
                  <a:gd name="T28" fmla="*/ 209 w 221"/>
                  <a:gd name="T29" fmla="*/ 64 h 335"/>
                  <a:gd name="T30" fmla="*/ 221 w 221"/>
                  <a:gd name="T31" fmla="*/ 98 h 335"/>
                  <a:gd name="T32" fmla="*/ 209 w 221"/>
                  <a:gd name="T33" fmla="*/ 113 h 335"/>
                  <a:gd name="T34" fmla="*/ 190 w 221"/>
                  <a:gd name="T35" fmla="*/ 117 h 335"/>
                  <a:gd name="T36" fmla="*/ 176 w 221"/>
                  <a:gd name="T37" fmla="*/ 148 h 335"/>
                  <a:gd name="T38" fmla="*/ 137 w 221"/>
                  <a:gd name="T39" fmla="*/ 164 h 335"/>
                  <a:gd name="T40" fmla="*/ 139 w 221"/>
                  <a:gd name="T41" fmla="*/ 191 h 335"/>
                  <a:gd name="T42" fmla="*/ 102 w 221"/>
                  <a:gd name="T43" fmla="*/ 242 h 335"/>
                  <a:gd name="T44" fmla="*/ 84 w 221"/>
                  <a:gd name="T45" fmla="*/ 244 h 335"/>
                  <a:gd name="T46" fmla="*/ 74 w 221"/>
                  <a:gd name="T47" fmla="*/ 276 h 335"/>
                  <a:gd name="T48" fmla="*/ 33 w 221"/>
                  <a:gd name="T49" fmla="*/ 298 h 335"/>
                  <a:gd name="T50" fmla="*/ 27 w 221"/>
                  <a:gd name="T51" fmla="*/ 316 h 335"/>
                  <a:gd name="T52" fmla="*/ 0 w 221"/>
                  <a:gd name="T53" fmla="*/ 335 h 3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221" h="335">
                    <a:moveTo>
                      <a:pt x="0" y="335"/>
                    </a:moveTo>
                    <a:lnTo>
                      <a:pt x="2" y="304"/>
                    </a:lnTo>
                    <a:lnTo>
                      <a:pt x="37" y="257"/>
                    </a:lnTo>
                    <a:lnTo>
                      <a:pt x="61" y="232"/>
                    </a:lnTo>
                    <a:lnTo>
                      <a:pt x="71" y="236"/>
                    </a:lnTo>
                    <a:lnTo>
                      <a:pt x="99" y="191"/>
                    </a:lnTo>
                    <a:lnTo>
                      <a:pt x="121" y="166"/>
                    </a:lnTo>
                    <a:lnTo>
                      <a:pt x="155" y="107"/>
                    </a:lnTo>
                    <a:lnTo>
                      <a:pt x="176" y="101"/>
                    </a:lnTo>
                    <a:lnTo>
                      <a:pt x="183" y="76"/>
                    </a:lnTo>
                    <a:lnTo>
                      <a:pt x="174" y="57"/>
                    </a:lnTo>
                    <a:lnTo>
                      <a:pt x="190" y="0"/>
                    </a:lnTo>
                    <a:lnTo>
                      <a:pt x="199" y="10"/>
                    </a:lnTo>
                    <a:lnTo>
                      <a:pt x="196" y="60"/>
                    </a:lnTo>
                    <a:lnTo>
                      <a:pt x="209" y="64"/>
                    </a:lnTo>
                    <a:lnTo>
                      <a:pt x="221" y="98"/>
                    </a:lnTo>
                    <a:lnTo>
                      <a:pt x="209" y="113"/>
                    </a:lnTo>
                    <a:lnTo>
                      <a:pt x="190" y="117"/>
                    </a:lnTo>
                    <a:lnTo>
                      <a:pt x="176" y="148"/>
                    </a:lnTo>
                    <a:lnTo>
                      <a:pt x="137" y="164"/>
                    </a:lnTo>
                    <a:lnTo>
                      <a:pt x="139" y="191"/>
                    </a:lnTo>
                    <a:lnTo>
                      <a:pt x="102" y="242"/>
                    </a:lnTo>
                    <a:lnTo>
                      <a:pt x="84" y="244"/>
                    </a:lnTo>
                    <a:lnTo>
                      <a:pt x="74" y="276"/>
                    </a:lnTo>
                    <a:lnTo>
                      <a:pt x="33" y="298"/>
                    </a:lnTo>
                    <a:lnTo>
                      <a:pt x="27" y="316"/>
                    </a:lnTo>
                    <a:lnTo>
                      <a:pt x="0" y="33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6" name="Freeform 433">
                <a:extLst>
                  <a:ext uri="{FF2B5EF4-FFF2-40B4-BE49-F238E27FC236}">
                    <a16:creationId xmlns:a16="http://schemas.microsoft.com/office/drawing/2014/main" id="{1461A2C8-92AB-4B41-83DC-361E6119DA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00" y="2234"/>
                <a:ext cx="4" cy="7"/>
              </a:xfrm>
              <a:custGeom>
                <a:avLst/>
                <a:gdLst>
                  <a:gd name="T0" fmla="*/ 15 w 15"/>
                  <a:gd name="T1" fmla="*/ 18 h 31"/>
                  <a:gd name="T2" fmla="*/ 9 w 15"/>
                  <a:gd name="T3" fmla="*/ 31 h 31"/>
                  <a:gd name="T4" fmla="*/ 0 w 15"/>
                  <a:gd name="T5" fmla="*/ 18 h 31"/>
                  <a:gd name="T6" fmla="*/ 3 w 15"/>
                  <a:gd name="T7" fmla="*/ 6 h 31"/>
                  <a:gd name="T8" fmla="*/ 13 w 15"/>
                  <a:gd name="T9" fmla="*/ 0 h 31"/>
                  <a:gd name="T10" fmla="*/ 15 w 15"/>
                  <a:gd name="T11" fmla="*/ 18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" h="31">
                    <a:moveTo>
                      <a:pt x="15" y="18"/>
                    </a:moveTo>
                    <a:lnTo>
                      <a:pt x="9" y="31"/>
                    </a:lnTo>
                    <a:lnTo>
                      <a:pt x="0" y="18"/>
                    </a:lnTo>
                    <a:lnTo>
                      <a:pt x="3" y="6"/>
                    </a:lnTo>
                    <a:lnTo>
                      <a:pt x="13" y="0"/>
                    </a:lnTo>
                    <a:lnTo>
                      <a:pt x="15" y="1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7" name="Freeform 434">
                <a:extLst>
                  <a:ext uri="{FF2B5EF4-FFF2-40B4-BE49-F238E27FC236}">
                    <a16:creationId xmlns:a16="http://schemas.microsoft.com/office/drawing/2014/main" id="{469B404F-9B67-4B10-98AA-556F6E3FA9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04" y="2254"/>
                <a:ext cx="4" cy="6"/>
              </a:xfrm>
              <a:custGeom>
                <a:avLst/>
                <a:gdLst>
                  <a:gd name="T0" fmla="*/ 16 w 16"/>
                  <a:gd name="T1" fmla="*/ 16 h 26"/>
                  <a:gd name="T2" fmla="*/ 0 w 16"/>
                  <a:gd name="T3" fmla="*/ 26 h 26"/>
                  <a:gd name="T4" fmla="*/ 0 w 16"/>
                  <a:gd name="T5" fmla="*/ 6 h 26"/>
                  <a:gd name="T6" fmla="*/ 12 w 16"/>
                  <a:gd name="T7" fmla="*/ 0 h 26"/>
                  <a:gd name="T8" fmla="*/ 16 w 16"/>
                  <a:gd name="T9" fmla="*/ 16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6" h="26">
                    <a:moveTo>
                      <a:pt x="16" y="16"/>
                    </a:moveTo>
                    <a:lnTo>
                      <a:pt x="0" y="26"/>
                    </a:lnTo>
                    <a:lnTo>
                      <a:pt x="0" y="6"/>
                    </a:lnTo>
                    <a:lnTo>
                      <a:pt x="12" y="0"/>
                    </a:lnTo>
                    <a:lnTo>
                      <a:pt x="16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8" name="Freeform 435">
                <a:extLst>
                  <a:ext uri="{FF2B5EF4-FFF2-40B4-BE49-F238E27FC236}">
                    <a16:creationId xmlns:a16="http://schemas.microsoft.com/office/drawing/2014/main" id="{682E6783-8D23-4544-B55E-193D08094C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62" y="2262"/>
                <a:ext cx="97" cy="78"/>
              </a:xfrm>
              <a:custGeom>
                <a:avLst/>
                <a:gdLst>
                  <a:gd name="T0" fmla="*/ 221 w 391"/>
                  <a:gd name="T1" fmla="*/ 303 h 309"/>
                  <a:gd name="T2" fmla="*/ 225 w 391"/>
                  <a:gd name="T3" fmla="*/ 307 h 309"/>
                  <a:gd name="T4" fmla="*/ 237 w 391"/>
                  <a:gd name="T5" fmla="*/ 309 h 309"/>
                  <a:gd name="T6" fmla="*/ 244 w 391"/>
                  <a:gd name="T7" fmla="*/ 297 h 309"/>
                  <a:gd name="T8" fmla="*/ 237 w 391"/>
                  <a:gd name="T9" fmla="*/ 285 h 309"/>
                  <a:gd name="T10" fmla="*/ 244 w 391"/>
                  <a:gd name="T11" fmla="*/ 281 h 309"/>
                  <a:gd name="T12" fmla="*/ 275 w 391"/>
                  <a:gd name="T13" fmla="*/ 303 h 309"/>
                  <a:gd name="T14" fmla="*/ 309 w 391"/>
                  <a:gd name="T15" fmla="*/ 287 h 309"/>
                  <a:gd name="T16" fmla="*/ 328 w 391"/>
                  <a:gd name="T17" fmla="*/ 287 h 309"/>
                  <a:gd name="T18" fmla="*/ 336 w 391"/>
                  <a:gd name="T19" fmla="*/ 276 h 309"/>
                  <a:gd name="T20" fmla="*/ 301 w 391"/>
                  <a:gd name="T21" fmla="*/ 254 h 309"/>
                  <a:gd name="T22" fmla="*/ 287 w 391"/>
                  <a:gd name="T23" fmla="*/ 231 h 309"/>
                  <a:gd name="T24" fmla="*/ 313 w 391"/>
                  <a:gd name="T25" fmla="*/ 215 h 309"/>
                  <a:gd name="T26" fmla="*/ 319 w 391"/>
                  <a:gd name="T27" fmla="*/ 225 h 309"/>
                  <a:gd name="T28" fmla="*/ 338 w 391"/>
                  <a:gd name="T29" fmla="*/ 225 h 309"/>
                  <a:gd name="T30" fmla="*/ 391 w 391"/>
                  <a:gd name="T31" fmla="*/ 200 h 309"/>
                  <a:gd name="T32" fmla="*/ 391 w 391"/>
                  <a:gd name="T33" fmla="*/ 182 h 309"/>
                  <a:gd name="T34" fmla="*/ 381 w 391"/>
                  <a:gd name="T35" fmla="*/ 172 h 309"/>
                  <a:gd name="T36" fmla="*/ 359 w 391"/>
                  <a:gd name="T37" fmla="*/ 168 h 309"/>
                  <a:gd name="T38" fmla="*/ 303 w 391"/>
                  <a:gd name="T39" fmla="*/ 131 h 309"/>
                  <a:gd name="T40" fmla="*/ 284 w 391"/>
                  <a:gd name="T41" fmla="*/ 131 h 309"/>
                  <a:gd name="T42" fmla="*/ 281 w 391"/>
                  <a:gd name="T43" fmla="*/ 143 h 309"/>
                  <a:gd name="T44" fmla="*/ 266 w 391"/>
                  <a:gd name="T45" fmla="*/ 143 h 309"/>
                  <a:gd name="T46" fmla="*/ 260 w 391"/>
                  <a:gd name="T47" fmla="*/ 131 h 309"/>
                  <a:gd name="T48" fmla="*/ 278 w 391"/>
                  <a:gd name="T49" fmla="*/ 125 h 309"/>
                  <a:gd name="T50" fmla="*/ 266 w 391"/>
                  <a:gd name="T51" fmla="*/ 103 h 309"/>
                  <a:gd name="T52" fmla="*/ 247 w 391"/>
                  <a:gd name="T53" fmla="*/ 116 h 309"/>
                  <a:gd name="T54" fmla="*/ 237 w 391"/>
                  <a:gd name="T55" fmla="*/ 112 h 309"/>
                  <a:gd name="T56" fmla="*/ 228 w 391"/>
                  <a:gd name="T57" fmla="*/ 90 h 309"/>
                  <a:gd name="T58" fmla="*/ 241 w 391"/>
                  <a:gd name="T59" fmla="*/ 81 h 309"/>
                  <a:gd name="T60" fmla="*/ 237 w 391"/>
                  <a:gd name="T61" fmla="*/ 63 h 309"/>
                  <a:gd name="T62" fmla="*/ 197 w 391"/>
                  <a:gd name="T63" fmla="*/ 41 h 309"/>
                  <a:gd name="T64" fmla="*/ 188 w 391"/>
                  <a:gd name="T65" fmla="*/ 22 h 309"/>
                  <a:gd name="T66" fmla="*/ 190 w 391"/>
                  <a:gd name="T67" fmla="*/ 10 h 309"/>
                  <a:gd name="T68" fmla="*/ 168 w 391"/>
                  <a:gd name="T69" fmla="*/ 10 h 309"/>
                  <a:gd name="T70" fmla="*/ 166 w 391"/>
                  <a:gd name="T71" fmla="*/ 34 h 309"/>
                  <a:gd name="T72" fmla="*/ 150 w 391"/>
                  <a:gd name="T73" fmla="*/ 47 h 309"/>
                  <a:gd name="T74" fmla="*/ 143 w 391"/>
                  <a:gd name="T75" fmla="*/ 0 h 309"/>
                  <a:gd name="T76" fmla="*/ 135 w 391"/>
                  <a:gd name="T77" fmla="*/ 34 h 309"/>
                  <a:gd name="T78" fmla="*/ 122 w 391"/>
                  <a:gd name="T79" fmla="*/ 57 h 309"/>
                  <a:gd name="T80" fmla="*/ 103 w 391"/>
                  <a:gd name="T81" fmla="*/ 81 h 309"/>
                  <a:gd name="T82" fmla="*/ 90 w 391"/>
                  <a:gd name="T83" fmla="*/ 103 h 309"/>
                  <a:gd name="T84" fmla="*/ 82 w 391"/>
                  <a:gd name="T85" fmla="*/ 129 h 309"/>
                  <a:gd name="T86" fmla="*/ 69 w 391"/>
                  <a:gd name="T87" fmla="*/ 137 h 309"/>
                  <a:gd name="T88" fmla="*/ 63 w 391"/>
                  <a:gd name="T89" fmla="*/ 159 h 309"/>
                  <a:gd name="T90" fmla="*/ 41 w 391"/>
                  <a:gd name="T91" fmla="*/ 150 h 309"/>
                  <a:gd name="T92" fmla="*/ 19 w 391"/>
                  <a:gd name="T93" fmla="*/ 184 h 309"/>
                  <a:gd name="T94" fmla="*/ 43 w 391"/>
                  <a:gd name="T95" fmla="*/ 197 h 309"/>
                  <a:gd name="T96" fmla="*/ 37 w 391"/>
                  <a:gd name="T97" fmla="*/ 213 h 309"/>
                  <a:gd name="T98" fmla="*/ 22 w 391"/>
                  <a:gd name="T99" fmla="*/ 228 h 309"/>
                  <a:gd name="T100" fmla="*/ 6 w 391"/>
                  <a:gd name="T101" fmla="*/ 221 h 309"/>
                  <a:gd name="T102" fmla="*/ 0 w 391"/>
                  <a:gd name="T103" fmla="*/ 228 h 3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391" h="309">
                    <a:moveTo>
                      <a:pt x="221" y="303"/>
                    </a:moveTo>
                    <a:lnTo>
                      <a:pt x="225" y="307"/>
                    </a:lnTo>
                    <a:lnTo>
                      <a:pt x="237" y="309"/>
                    </a:lnTo>
                    <a:lnTo>
                      <a:pt x="244" y="297"/>
                    </a:lnTo>
                    <a:lnTo>
                      <a:pt x="237" y="285"/>
                    </a:lnTo>
                    <a:lnTo>
                      <a:pt x="244" y="281"/>
                    </a:lnTo>
                    <a:lnTo>
                      <a:pt x="275" y="303"/>
                    </a:lnTo>
                    <a:lnTo>
                      <a:pt x="309" y="287"/>
                    </a:lnTo>
                    <a:lnTo>
                      <a:pt x="328" y="287"/>
                    </a:lnTo>
                    <a:lnTo>
                      <a:pt x="336" y="276"/>
                    </a:lnTo>
                    <a:lnTo>
                      <a:pt x="301" y="254"/>
                    </a:lnTo>
                    <a:lnTo>
                      <a:pt x="287" y="231"/>
                    </a:lnTo>
                    <a:lnTo>
                      <a:pt x="313" y="215"/>
                    </a:lnTo>
                    <a:lnTo>
                      <a:pt x="319" y="225"/>
                    </a:lnTo>
                    <a:lnTo>
                      <a:pt x="338" y="225"/>
                    </a:lnTo>
                    <a:lnTo>
                      <a:pt x="391" y="200"/>
                    </a:lnTo>
                    <a:lnTo>
                      <a:pt x="391" y="182"/>
                    </a:lnTo>
                    <a:lnTo>
                      <a:pt x="381" y="172"/>
                    </a:lnTo>
                    <a:lnTo>
                      <a:pt x="359" y="168"/>
                    </a:lnTo>
                    <a:lnTo>
                      <a:pt x="303" y="131"/>
                    </a:lnTo>
                    <a:lnTo>
                      <a:pt x="284" y="131"/>
                    </a:lnTo>
                    <a:lnTo>
                      <a:pt x="281" y="143"/>
                    </a:lnTo>
                    <a:lnTo>
                      <a:pt x="266" y="143"/>
                    </a:lnTo>
                    <a:lnTo>
                      <a:pt x="260" y="131"/>
                    </a:lnTo>
                    <a:lnTo>
                      <a:pt x="278" y="125"/>
                    </a:lnTo>
                    <a:lnTo>
                      <a:pt x="266" y="103"/>
                    </a:lnTo>
                    <a:lnTo>
                      <a:pt x="247" y="116"/>
                    </a:lnTo>
                    <a:lnTo>
                      <a:pt x="237" y="112"/>
                    </a:lnTo>
                    <a:lnTo>
                      <a:pt x="228" y="90"/>
                    </a:lnTo>
                    <a:lnTo>
                      <a:pt x="241" y="81"/>
                    </a:lnTo>
                    <a:lnTo>
                      <a:pt x="237" y="63"/>
                    </a:lnTo>
                    <a:lnTo>
                      <a:pt x="197" y="41"/>
                    </a:lnTo>
                    <a:lnTo>
                      <a:pt x="188" y="22"/>
                    </a:lnTo>
                    <a:lnTo>
                      <a:pt x="190" y="10"/>
                    </a:lnTo>
                    <a:lnTo>
                      <a:pt x="168" y="10"/>
                    </a:lnTo>
                    <a:lnTo>
                      <a:pt x="166" y="34"/>
                    </a:lnTo>
                    <a:lnTo>
                      <a:pt x="150" y="47"/>
                    </a:lnTo>
                    <a:lnTo>
                      <a:pt x="143" y="0"/>
                    </a:lnTo>
                    <a:lnTo>
                      <a:pt x="135" y="34"/>
                    </a:lnTo>
                    <a:lnTo>
                      <a:pt x="122" y="57"/>
                    </a:lnTo>
                    <a:lnTo>
                      <a:pt x="103" y="81"/>
                    </a:lnTo>
                    <a:lnTo>
                      <a:pt x="90" y="103"/>
                    </a:lnTo>
                    <a:lnTo>
                      <a:pt x="82" y="129"/>
                    </a:lnTo>
                    <a:lnTo>
                      <a:pt x="69" y="137"/>
                    </a:lnTo>
                    <a:lnTo>
                      <a:pt x="63" y="159"/>
                    </a:lnTo>
                    <a:lnTo>
                      <a:pt x="41" y="150"/>
                    </a:lnTo>
                    <a:lnTo>
                      <a:pt x="19" y="184"/>
                    </a:lnTo>
                    <a:lnTo>
                      <a:pt x="43" y="197"/>
                    </a:lnTo>
                    <a:lnTo>
                      <a:pt x="37" y="213"/>
                    </a:lnTo>
                    <a:lnTo>
                      <a:pt x="22" y="228"/>
                    </a:lnTo>
                    <a:lnTo>
                      <a:pt x="6" y="221"/>
                    </a:lnTo>
                    <a:lnTo>
                      <a:pt x="0" y="22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9" name="Freeform 436">
                <a:extLst>
                  <a:ext uri="{FF2B5EF4-FFF2-40B4-BE49-F238E27FC236}">
                    <a16:creationId xmlns:a16="http://schemas.microsoft.com/office/drawing/2014/main" id="{83FDD0F7-617A-4047-8029-1CBF68D3A2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34" y="2316"/>
                <a:ext cx="25" cy="12"/>
              </a:xfrm>
              <a:custGeom>
                <a:avLst/>
                <a:gdLst>
                  <a:gd name="T0" fmla="*/ 100 w 100"/>
                  <a:gd name="T1" fmla="*/ 25 h 47"/>
                  <a:gd name="T2" fmla="*/ 97 w 100"/>
                  <a:gd name="T3" fmla="*/ 0 h 47"/>
                  <a:gd name="T4" fmla="*/ 72 w 100"/>
                  <a:gd name="T5" fmla="*/ 16 h 47"/>
                  <a:gd name="T6" fmla="*/ 50 w 100"/>
                  <a:gd name="T7" fmla="*/ 39 h 47"/>
                  <a:gd name="T8" fmla="*/ 0 w 100"/>
                  <a:gd name="T9" fmla="*/ 47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" h="47">
                    <a:moveTo>
                      <a:pt x="100" y="25"/>
                    </a:moveTo>
                    <a:lnTo>
                      <a:pt x="97" y="0"/>
                    </a:lnTo>
                    <a:lnTo>
                      <a:pt x="72" y="16"/>
                    </a:lnTo>
                    <a:lnTo>
                      <a:pt x="50" y="39"/>
                    </a:lnTo>
                    <a:lnTo>
                      <a:pt x="0" y="4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0" name="Freeform 437">
                <a:extLst>
                  <a:ext uri="{FF2B5EF4-FFF2-40B4-BE49-F238E27FC236}">
                    <a16:creationId xmlns:a16="http://schemas.microsoft.com/office/drawing/2014/main" id="{38494985-64C3-48C1-AA05-9C2ECFAD951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31" y="2328"/>
                <a:ext cx="104" cy="85"/>
              </a:xfrm>
              <a:custGeom>
                <a:avLst/>
                <a:gdLst>
                  <a:gd name="T0" fmla="*/ 413 w 416"/>
                  <a:gd name="T1" fmla="*/ 0 h 341"/>
                  <a:gd name="T2" fmla="*/ 416 w 416"/>
                  <a:gd name="T3" fmla="*/ 16 h 341"/>
                  <a:gd name="T4" fmla="*/ 410 w 416"/>
                  <a:gd name="T5" fmla="*/ 39 h 341"/>
                  <a:gd name="T6" fmla="*/ 391 w 416"/>
                  <a:gd name="T7" fmla="*/ 66 h 341"/>
                  <a:gd name="T8" fmla="*/ 366 w 416"/>
                  <a:gd name="T9" fmla="*/ 91 h 341"/>
                  <a:gd name="T10" fmla="*/ 326 w 416"/>
                  <a:gd name="T11" fmla="*/ 156 h 341"/>
                  <a:gd name="T12" fmla="*/ 241 w 416"/>
                  <a:gd name="T13" fmla="*/ 182 h 341"/>
                  <a:gd name="T14" fmla="*/ 201 w 416"/>
                  <a:gd name="T15" fmla="*/ 188 h 341"/>
                  <a:gd name="T16" fmla="*/ 178 w 416"/>
                  <a:gd name="T17" fmla="*/ 207 h 341"/>
                  <a:gd name="T18" fmla="*/ 166 w 416"/>
                  <a:gd name="T19" fmla="*/ 197 h 341"/>
                  <a:gd name="T20" fmla="*/ 157 w 416"/>
                  <a:gd name="T21" fmla="*/ 235 h 341"/>
                  <a:gd name="T22" fmla="*/ 157 w 416"/>
                  <a:gd name="T23" fmla="*/ 275 h 341"/>
                  <a:gd name="T24" fmla="*/ 145 w 416"/>
                  <a:gd name="T25" fmla="*/ 316 h 341"/>
                  <a:gd name="T26" fmla="*/ 145 w 416"/>
                  <a:gd name="T27" fmla="*/ 341 h 341"/>
                  <a:gd name="T28" fmla="*/ 119 w 416"/>
                  <a:gd name="T29" fmla="*/ 328 h 341"/>
                  <a:gd name="T30" fmla="*/ 110 w 416"/>
                  <a:gd name="T31" fmla="*/ 341 h 341"/>
                  <a:gd name="T32" fmla="*/ 92 w 416"/>
                  <a:gd name="T33" fmla="*/ 310 h 341"/>
                  <a:gd name="T34" fmla="*/ 76 w 416"/>
                  <a:gd name="T35" fmla="*/ 304 h 341"/>
                  <a:gd name="T36" fmla="*/ 73 w 416"/>
                  <a:gd name="T37" fmla="*/ 316 h 341"/>
                  <a:gd name="T38" fmla="*/ 39 w 416"/>
                  <a:gd name="T39" fmla="*/ 316 h 341"/>
                  <a:gd name="T40" fmla="*/ 14 w 416"/>
                  <a:gd name="T41" fmla="*/ 295 h 341"/>
                  <a:gd name="T42" fmla="*/ 10 w 416"/>
                  <a:gd name="T43" fmla="*/ 273 h 341"/>
                  <a:gd name="T44" fmla="*/ 0 w 416"/>
                  <a:gd name="T45" fmla="*/ 281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416" h="341">
                    <a:moveTo>
                      <a:pt x="413" y="0"/>
                    </a:moveTo>
                    <a:lnTo>
                      <a:pt x="416" y="16"/>
                    </a:lnTo>
                    <a:lnTo>
                      <a:pt x="410" y="39"/>
                    </a:lnTo>
                    <a:lnTo>
                      <a:pt x="391" y="66"/>
                    </a:lnTo>
                    <a:lnTo>
                      <a:pt x="366" y="91"/>
                    </a:lnTo>
                    <a:lnTo>
                      <a:pt x="326" y="156"/>
                    </a:lnTo>
                    <a:lnTo>
                      <a:pt x="241" y="182"/>
                    </a:lnTo>
                    <a:lnTo>
                      <a:pt x="201" y="188"/>
                    </a:lnTo>
                    <a:lnTo>
                      <a:pt x="178" y="207"/>
                    </a:lnTo>
                    <a:lnTo>
                      <a:pt x="166" y="197"/>
                    </a:lnTo>
                    <a:lnTo>
                      <a:pt x="157" y="235"/>
                    </a:lnTo>
                    <a:lnTo>
                      <a:pt x="157" y="275"/>
                    </a:lnTo>
                    <a:lnTo>
                      <a:pt x="145" y="316"/>
                    </a:lnTo>
                    <a:lnTo>
                      <a:pt x="145" y="341"/>
                    </a:lnTo>
                    <a:lnTo>
                      <a:pt x="119" y="328"/>
                    </a:lnTo>
                    <a:lnTo>
                      <a:pt x="110" y="341"/>
                    </a:lnTo>
                    <a:lnTo>
                      <a:pt x="92" y="310"/>
                    </a:lnTo>
                    <a:lnTo>
                      <a:pt x="76" y="304"/>
                    </a:lnTo>
                    <a:lnTo>
                      <a:pt x="73" y="316"/>
                    </a:lnTo>
                    <a:lnTo>
                      <a:pt x="39" y="316"/>
                    </a:lnTo>
                    <a:lnTo>
                      <a:pt x="14" y="295"/>
                    </a:lnTo>
                    <a:lnTo>
                      <a:pt x="10" y="273"/>
                    </a:lnTo>
                    <a:lnTo>
                      <a:pt x="0" y="28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1" name="Freeform 438">
                <a:extLst>
                  <a:ext uri="{FF2B5EF4-FFF2-40B4-BE49-F238E27FC236}">
                    <a16:creationId xmlns:a16="http://schemas.microsoft.com/office/drawing/2014/main" id="{3506931B-D784-4B4E-A46A-B032880EC7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34" y="2322"/>
                <a:ext cx="25" cy="22"/>
              </a:xfrm>
              <a:custGeom>
                <a:avLst/>
                <a:gdLst>
                  <a:gd name="T0" fmla="*/ 100 w 100"/>
                  <a:gd name="T1" fmla="*/ 0 h 85"/>
                  <a:gd name="T2" fmla="*/ 74 w 100"/>
                  <a:gd name="T3" fmla="*/ 7 h 85"/>
                  <a:gd name="T4" fmla="*/ 87 w 100"/>
                  <a:gd name="T5" fmla="*/ 45 h 85"/>
                  <a:gd name="T6" fmla="*/ 81 w 100"/>
                  <a:gd name="T7" fmla="*/ 73 h 85"/>
                  <a:gd name="T8" fmla="*/ 66 w 100"/>
                  <a:gd name="T9" fmla="*/ 85 h 85"/>
                  <a:gd name="T10" fmla="*/ 47 w 100"/>
                  <a:gd name="T11" fmla="*/ 61 h 85"/>
                  <a:gd name="T12" fmla="*/ 35 w 100"/>
                  <a:gd name="T13" fmla="*/ 57 h 85"/>
                  <a:gd name="T14" fmla="*/ 25 w 100"/>
                  <a:gd name="T15" fmla="*/ 28 h 85"/>
                  <a:gd name="T16" fmla="*/ 0 w 100"/>
                  <a:gd name="T17" fmla="*/ 22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00" h="85">
                    <a:moveTo>
                      <a:pt x="100" y="0"/>
                    </a:moveTo>
                    <a:lnTo>
                      <a:pt x="74" y="7"/>
                    </a:lnTo>
                    <a:lnTo>
                      <a:pt x="87" y="45"/>
                    </a:lnTo>
                    <a:lnTo>
                      <a:pt x="81" y="73"/>
                    </a:lnTo>
                    <a:lnTo>
                      <a:pt x="66" y="85"/>
                    </a:lnTo>
                    <a:lnTo>
                      <a:pt x="47" y="61"/>
                    </a:lnTo>
                    <a:lnTo>
                      <a:pt x="35" y="57"/>
                    </a:lnTo>
                    <a:lnTo>
                      <a:pt x="25" y="28"/>
                    </a:lnTo>
                    <a:lnTo>
                      <a:pt x="0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2" name="Freeform 439">
                <a:extLst>
                  <a:ext uri="{FF2B5EF4-FFF2-40B4-BE49-F238E27FC236}">
                    <a16:creationId xmlns:a16="http://schemas.microsoft.com/office/drawing/2014/main" id="{D87160A5-2418-4CB7-8DB6-909C7D1552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59" y="2319"/>
                <a:ext cx="8" cy="17"/>
              </a:xfrm>
              <a:custGeom>
                <a:avLst/>
                <a:gdLst>
                  <a:gd name="T0" fmla="*/ 9 w 31"/>
                  <a:gd name="T1" fmla="*/ 0 h 65"/>
                  <a:gd name="T2" fmla="*/ 19 w 31"/>
                  <a:gd name="T3" fmla="*/ 13 h 65"/>
                  <a:gd name="T4" fmla="*/ 31 w 31"/>
                  <a:gd name="T5" fmla="*/ 65 h 65"/>
                  <a:gd name="T6" fmla="*/ 9 w 31"/>
                  <a:gd name="T7" fmla="*/ 57 h 65"/>
                  <a:gd name="T8" fmla="*/ 0 w 31"/>
                  <a:gd name="T9" fmla="*/ 12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65">
                    <a:moveTo>
                      <a:pt x="9" y="0"/>
                    </a:moveTo>
                    <a:lnTo>
                      <a:pt x="19" y="13"/>
                    </a:lnTo>
                    <a:lnTo>
                      <a:pt x="31" y="65"/>
                    </a:lnTo>
                    <a:lnTo>
                      <a:pt x="9" y="57"/>
                    </a:lnTo>
                    <a:lnTo>
                      <a:pt x="0" y="1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3" name="Line 440">
                <a:extLst>
                  <a:ext uri="{FF2B5EF4-FFF2-40B4-BE49-F238E27FC236}">
                    <a16:creationId xmlns:a16="http://schemas.microsoft.com/office/drawing/2014/main" id="{D54C828C-7B35-4F60-AC5D-157F18CB97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5959" y="2319"/>
                <a:ext cx="3" cy="3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4" name="Freeform 441">
                <a:extLst>
                  <a:ext uri="{FF2B5EF4-FFF2-40B4-BE49-F238E27FC236}">
                    <a16:creationId xmlns:a16="http://schemas.microsoft.com/office/drawing/2014/main" id="{4B30CB20-10AA-4D77-A73B-07DDF7BB62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31" y="2334"/>
                <a:ext cx="186" cy="95"/>
              </a:xfrm>
              <a:custGeom>
                <a:avLst/>
                <a:gdLst>
                  <a:gd name="T0" fmla="*/ 0 w 743"/>
                  <a:gd name="T1" fmla="*/ 258 h 381"/>
                  <a:gd name="T2" fmla="*/ 4 w 743"/>
                  <a:gd name="T3" fmla="*/ 281 h 381"/>
                  <a:gd name="T4" fmla="*/ 14 w 743"/>
                  <a:gd name="T5" fmla="*/ 284 h 381"/>
                  <a:gd name="T6" fmla="*/ 14 w 743"/>
                  <a:gd name="T7" fmla="*/ 299 h 381"/>
                  <a:gd name="T8" fmla="*/ 39 w 743"/>
                  <a:gd name="T9" fmla="*/ 324 h 381"/>
                  <a:gd name="T10" fmla="*/ 51 w 743"/>
                  <a:gd name="T11" fmla="*/ 344 h 381"/>
                  <a:gd name="T12" fmla="*/ 63 w 743"/>
                  <a:gd name="T13" fmla="*/ 346 h 381"/>
                  <a:gd name="T14" fmla="*/ 73 w 743"/>
                  <a:gd name="T15" fmla="*/ 368 h 381"/>
                  <a:gd name="T16" fmla="*/ 98 w 743"/>
                  <a:gd name="T17" fmla="*/ 381 h 381"/>
                  <a:gd name="T18" fmla="*/ 123 w 743"/>
                  <a:gd name="T19" fmla="*/ 377 h 381"/>
                  <a:gd name="T20" fmla="*/ 133 w 743"/>
                  <a:gd name="T21" fmla="*/ 365 h 381"/>
                  <a:gd name="T22" fmla="*/ 164 w 743"/>
                  <a:gd name="T23" fmla="*/ 359 h 381"/>
                  <a:gd name="T24" fmla="*/ 191 w 743"/>
                  <a:gd name="T25" fmla="*/ 371 h 381"/>
                  <a:gd name="T26" fmla="*/ 204 w 743"/>
                  <a:gd name="T27" fmla="*/ 362 h 381"/>
                  <a:gd name="T28" fmla="*/ 219 w 743"/>
                  <a:gd name="T29" fmla="*/ 365 h 381"/>
                  <a:gd name="T30" fmla="*/ 232 w 743"/>
                  <a:gd name="T31" fmla="*/ 352 h 381"/>
                  <a:gd name="T32" fmla="*/ 248 w 743"/>
                  <a:gd name="T33" fmla="*/ 350 h 381"/>
                  <a:gd name="T34" fmla="*/ 254 w 743"/>
                  <a:gd name="T35" fmla="*/ 318 h 381"/>
                  <a:gd name="T36" fmla="*/ 282 w 743"/>
                  <a:gd name="T37" fmla="*/ 305 h 381"/>
                  <a:gd name="T38" fmla="*/ 329 w 743"/>
                  <a:gd name="T39" fmla="*/ 305 h 381"/>
                  <a:gd name="T40" fmla="*/ 329 w 743"/>
                  <a:gd name="T41" fmla="*/ 321 h 381"/>
                  <a:gd name="T42" fmla="*/ 372 w 743"/>
                  <a:gd name="T43" fmla="*/ 334 h 381"/>
                  <a:gd name="T44" fmla="*/ 385 w 743"/>
                  <a:gd name="T45" fmla="*/ 334 h 381"/>
                  <a:gd name="T46" fmla="*/ 395 w 743"/>
                  <a:gd name="T47" fmla="*/ 340 h 381"/>
                  <a:gd name="T48" fmla="*/ 419 w 743"/>
                  <a:gd name="T49" fmla="*/ 318 h 381"/>
                  <a:gd name="T50" fmla="*/ 444 w 743"/>
                  <a:gd name="T51" fmla="*/ 321 h 381"/>
                  <a:gd name="T52" fmla="*/ 466 w 743"/>
                  <a:gd name="T53" fmla="*/ 311 h 381"/>
                  <a:gd name="T54" fmla="*/ 481 w 743"/>
                  <a:gd name="T55" fmla="*/ 318 h 381"/>
                  <a:gd name="T56" fmla="*/ 491 w 743"/>
                  <a:gd name="T57" fmla="*/ 293 h 381"/>
                  <a:gd name="T58" fmla="*/ 491 w 743"/>
                  <a:gd name="T59" fmla="*/ 278 h 381"/>
                  <a:gd name="T60" fmla="*/ 507 w 743"/>
                  <a:gd name="T61" fmla="*/ 268 h 381"/>
                  <a:gd name="T62" fmla="*/ 500 w 743"/>
                  <a:gd name="T63" fmla="*/ 256 h 381"/>
                  <a:gd name="T64" fmla="*/ 500 w 743"/>
                  <a:gd name="T65" fmla="*/ 231 h 381"/>
                  <a:gd name="T66" fmla="*/ 541 w 743"/>
                  <a:gd name="T67" fmla="*/ 203 h 381"/>
                  <a:gd name="T68" fmla="*/ 526 w 743"/>
                  <a:gd name="T69" fmla="*/ 193 h 381"/>
                  <a:gd name="T70" fmla="*/ 526 w 743"/>
                  <a:gd name="T71" fmla="*/ 168 h 381"/>
                  <a:gd name="T72" fmla="*/ 544 w 743"/>
                  <a:gd name="T73" fmla="*/ 147 h 381"/>
                  <a:gd name="T74" fmla="*/ 563 w 743"/>
                  <a:gd name="T75" fmla="*/ 147 h 381"/>
                  <a:gd name="T76" fmla="*/ 569 w 743"/>
                  <a:gd name="T77" fmla="*/ 133 h 381"/>
                  <a:gd name="T78" fmla="*/ 565 w 743"/>
                  <a:gd name="T79" fmla="*/ 115 h 381"/>
                  <a:gd name="T80" fmla="*/ 575 w 743"/>
                  <a:gd name="T81" fmla="*/ 102 h 381"/>
                  <a:gd name="T82" fmla="*/ 569 w 743"/>
                  <a:gd name="T83" fmla="*/ 81 h 381"/>
                  <a:gd name="T84" fmla="*/ 565 w 743"/>
                  <a:gd name="T85" fmla="*/ 53 h 381"/>
                  <a:gd name="T86" fmla="*/ 579 w 743"/>
                  <a:gd name="T87" fmla="*/ 22 h 381"/>
                  <a:gd name="T88" fmla="*/ 588 w 743"/>
                  <a:gd name="T89" fmla="*/ 16 h 381"/>
                  <a:gd name="T90" fmla="*/ 594 w 743"/>
                  <a:gd name="T91" fmla="*/ 0 h 381"/>
                  <a:gd name="T92" fmla="*/ 610 w 743"/>
                  <a:gd name="T93" fmla="*/ 12 h 381"/>
                  <a:gd name="T94" fmla="*/ 622 w 743"/>
                  <a:gd name="T95" fmla="*/ 0 h 381"/>
                  <a:gd name="T96" fmla="*/ 641 w 743"/>
                  <a:gd name="T97" fmla="*/ 0 h 381"/>
                  <a:gd name="T98" fmla="*/ 647 w 743"/>
                  <a:gd name="T99" fmla="*/ 8 h 381"/>
                  <a:gd name="T100" fmla="*/ 725 w 743"/>
                  <a:gd name="T101" fmla="*/ 2 h 381"/>
                  <a:gd name="T102" fmla="*/ 743 w 743"/>
                  <a:gd name="T103" fmla="*/ 18 h 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743" h="381">
                    <a:moveTo>
                      <a:pt x="0" y="258"/>
                    </a:moveTo>
                    <a:lnTo>
                      <a:pt x="4" y="281"/>
                    </a:lnTo>
                    <a:lnTo>
                      <a:pt x="14" y="284"/>
                    </a:lnTo>
                    <a:lnTo>
                      <a:pt x="14" y="299"/>
                    </a:lnTo>
                    <a:lnTo>
                      <a:pt x="39" y="324"/>
                    </a:lnTo>
                    <a:lnTo>
                      <a:pt x="51" y="344"/>
                    </a:lnTo>
                    <a:lnTo>
                      <a:pt x="63" y="346"/>
                    </a:lnTo>
                    <a:lnTo>
                      <a:pt x="73" y="368"/>
                    </a:lnTo>
                    <a:lnTo>
                      <a:pt x="98" y="381"/>
                    </a:lnTo>
                    <a:lnTo>
                      <a:pt x="123" y="377"/>
                    </a:lnTo>
                    <a:lnTo>
                      <a:pt x="133" y="365"/>
                    </a:lnTo>
                    <a:lnTo>
                      <a:pt x="164" y="359"/>
                    </a:lnTo>
                    <a:lnTo>
                      <a:pt x="191" y="371"/>
                    </a:lnTo>
                    <a:lnTo>
                      <a:pt x="204" y="362"/>
                    </a:lnTo>
                    <a:lnTo>
                      <a:pt x="219" y="365"/>
                    </a:lnTo>
                    <a:lnTo>
                      <a:pt x="232" y="352"/>
                    </a:lnTo>
                    <a:lnTo>
                      <a:pt x="248" y="350"/>
                    </a:lnTo>
                    <a:lnTo>
                      <a:pt x="254" y="318"/>
                    </a:lnTo>
                    <a:lnTo>
                      <a:pt x="282" y="305"/>
                    </a:lnTo>
                    <a:lnTo>
                      <a:pt x="329" y="305"/>
                    </a:lnTo>
                    <a:lnTo>
                      <a:pt x="329" y="321"/>
                    </a:lnTo>
                    <a:lnTo>
                      <a:pt x="372" y="334"/>
                    </a:lnTo>
                    <a:lnTo>
                      <a:pt x="385" y="334"/>
                    </a:lnTo>
                    <a:lnTo>
                      <a:pt x="395" y="340"/>
                    </a:lnTo>
                    <a:lnTo>
                      <a:pt x="419" y="318"/>
                    </a:lnTo>
                    <a:lnTo>
                      <a:pt x="444" y="321"/>
                    </a:lnTo>
                    <a:lnTo>
                      <a:pt x="466" y="311"/>
                    </a:lnTo>
                    <a:lnTo>
                      <a:pt x="481" y="318"/>
                    </a:lnTo>
                    <a:lnTo>
                      <a:pt x="491" y="293"/>
                    </a:lnTo>
                    <a:lnTo>
                      <a:pt x="491" y="278"/>
                    </a:lnTo>
                    <a:lnTo>
                      <a:pt x="507" y="268"/>
                    </a:lnTo>
                    <a:lnTo>
                      <a:pt x="500" y="256"/>
                    </a:lnTo>
                    <a:lnTo>
                      <a:pt x="500" y="231"/>
                    </a:lnTo>
                    <a:lnTo>
                      <a:pt x="541" y="203"/>
                    </a:lnTo>
                    <a:lnTo>
                      <a:pt x="526" y="193"/>
                    </a:lnTo>
                    <a:lnTo>
                      <a:pt x="526" y="168"/>
                    </a:lnTo>
                    <a:lnTo>
                      <a:pt x="544" y="147"/>
                    </a:lnTo>
                    <a:lnTo>
                      <a:pt x="563" y="147"/>
                    </a:lnTo>
                    <a:lnTo>
                      <a:pt x="569" y="133"/>
                    </a:lnTo>
                    <a:lnTo>
                      <a:pt x="565" y="115"/>
                    </a:lnTo>
                    <a:lnTo>
                      <a:pt x="575" y="102"/>
                    </a:lnTo>
                    <a:lnTo>
                      <a:pt x="569" y="81"/>
                    </a:lnTo>
                    <a:lnTo>
                      <a:pt x="565" y="53"/>
                    </a:lnTo>
                    <a:lnTo>
                      <a:pt x="579" y="22"/>
                    </a:lnTo>
                    <a:lnTo>
                      <a:pt x="588" y="16"/>
                    </a:lnTo>
                    <a:lnTo>
                      <a:pt x="594" y="0"/>
                    </a:lnTo>
                    <a:lnTo>
                      <a:pt x="610" y="12"/>
                    </a:lnTo>
                    <a:lnTo>
                      <a:pt x="622" y="0"/>
                    </a:lnTo>
                    <a:lnTo>
                      <a:pt x="641" y="0"/>
                    </a:lnTo>
                    <a:lnTo>
                      <a:pt x="647" y="8"/>
                    </a:lnTo>
                    <a:lnTo>
                      <a:pt x="725" y="2"/>
                    </a:lnTo>
                    <a:lnTo>
                      <a:pt x="743" y="1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5" name="Freeform 442">
                <a:extLst>
                  <a:ext uri="{FF2B5EF4-FFF2-40B4-BE49-F238E27FC236}">
                    <a16:creationId xmlns:a16="http://schemas.microsoft.com/office/drawing/2014/main" id="{F5880494-7567-488D-8312-EA14C13BA7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4" y="2072"/>
                <a:ext cx="10" cy="13"/>
              </a:xfrm>
              <a:custGeom>
                <a:avLst/>
                <a:gdLst>
                  <a:gd name="T0" fmla="*/ 30 w 37"/>
                  <a:gd name="T1" fmla="*/ 19 h 53"/>
                  <a:gd name="T2" fmla="*/ 37 w 37"/>
                  <a:gd name="T3" fmla="*/ 44 h 53"/>
                  <a:gd name="T4" fmla="*/ 21 w 37"/>
                  <a:gd name="T5" fmla="*/ 53 h 53"/>
                  <a:gd name="T6" fmla="*/ 0 w 37"/>
                  <a:gd name="T7" fmla="*/ 44 h 53"/>
                  <a:gd name="T8" fmla="*/ 8 w 37"/>
                  <a:gd name="T9" fmla="*/ 31 h 53"/>
                  <a:gd name="T10" fmla="*/ 6 w 37"/>
                  <a:gd name="T11" fmla="*/ 0 h 53"/>
                  <a:gd name="T12" fmla="*/ 30 w 37"/>
                  <a:gd name="T13" fmla="*/ 1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7" h="53">
                    <a:moveTo>
                      <a:pt x="30" y="19"/>
                    </a:moveTo>
                    <a:lnTo>
                      <a:pt x="37" y="44"/>
                    </a:lnTo>
                    <a:lnTo>
                      <a:pt x="21" y="53"/>
                    </a:lnTo>
                    <a:lnTo>
                      <a:pt x="0" y="44"/>
                    </a:lnTo>
                    <a:lnTo>
                      <a:pt x="8" y="31"/>
                    </a:lnTo>
                    <a:lnTo>
                      <a:pt x="6" y="0"/>
                    </a:lnTo>
                    <a:lnTo>
                      <a:pt x="30" y="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6" name="Freeform 443">
                <a:extLst>
                  <a:ext uri="{FF2B5EF4-FFF2-40B4-BE49-F238E27FC236}">
                    <a16:creationId xmlns:a16="http://schemas.microsoft.com/office/drawing/2014/main" id="{9BC709EF-FE7F-4FA2-9A5F-688DEE42D4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0" y="2112"/>
                <a:ext cx="21" cy="24"/>
              </a:xfrm>
              <a:custGeom>
                <a:avLst/>
                <a:gdLst>
                  <a:gd name="T0" fmla="*/ 31 w 87"/>
                  <a:gd name="T1" fmla="*/ 41 h 96"/>
                  <a:gd name="T2" fmla="*/ 0 w 87"/>
                  <a:gd name="T3" fmla="*/ 74 h 96"/>
                  <a:gd name="T4" fmla="*/ 0 w 87"/>
                  <a:gd name="T5" fmla="*/ 0 h 96"/>
                  <a:gd name="T6" fmla="*/ 56 w 87"/>
                  <a:gd name="T7" fmla="*/ 37 h 96"/>
                  <a:gd name="T8" fmla="*/ 78 w 87"/>
                  <a:gd name="T9" fmla="*/ 62 h 96"/>
                  <a:gd name="T10" fmla="*/ 87 w 87"/>
                  <a:gd name="T11" fmla="*/ 96 h 96"/>
                  <a:gd name="T12" fmla="*/ 53 w 87"/>
                  <a:gd name="T13" fmla="*/ 72 h 96"/>
                  <a:gd name="T14" fmla="*/ 31 w 87"/>
                  <a:gd name="T15" fmla="*/ 41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7" h="96">
                    <a:moveTo>
                      <a:pt x="31" y="41"/>
                    </a:moveTo>
                    <a:lnTo>
                      <a:pt x="0" y="74"/>
                    </a:lnTo>
                    <a:lnTo>
                      <a:pt x="0" y="0"/>
                    </a:lnTo>
                    <a:lnTo>
                      <a:pt x="56" y="37"/>
                    </a:lnTo>
                    <a:lnTo>
                      <a:pt x="78" y="62"/>
                    </a:lnTo>
                    <a:lnTo>
                      <a:pt x="87" y="96"/>
                    </a:lnTo>
                    <a:lnTo>
                      <a:pt x="53" y="72"/>
                    </a:lnTo>
                    <a:lnTo>
                      <a:pt x="31" y="4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7" name="Freeform 444">
                <a:extLst>
                  <a:ext uri="{FF2B5EF4-FFF2-40B4-BE49-F238E27FC236}">
                    <a16:creationId xmlns:a16="http://schemas.microsoft.com/office/drawing/2014/main" id="{C1320A27-6866-487C-82E7-D441482C72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4" y="2112"/>
                <a:ext cx="36" cy="72"/>
              </a:xfrm>
              <a:custGeom>
                <a:avLst/>
                <a:gdLst>
                  <a:gd name="T0" fmla="*/ 24 w 143"/>
                  <a:gd name="T1" fmla="*/ 96 h 291"/>
                  <a:gd name="T2" fmla="*/ 43 w 143"/>
                  <a:gd name="T3" fmla="*/ 115 h 291"/>
                  <a:gd name="T4" fmla="*/ 43 w 143"/>
                  <a:gd name="T5" fmla="*/ 140 h 291"/>
                  <a:gd name="T6" fmla="*/ 59 w 143"/>
                  <a:gd name="T7" fmla="*/ 137 h 291"/>
                  <a:gd name="T8" fmla="*/ 65 w 143"/>
                  <a:gd name="T9" fmla="*/ 119 h 291"/>
                  <a:gd name="T10" fmla="*/ 81 w 143"/>
                  <a:gd name="T11" fmla="*/ 94 h 291"/>
                  <a:gd name="T12" fmla="*/ 57 w 143"/>
                  <a:gd name="T13" fmla="*/ 78 h 291"/>
                  <a:gd name="T14" fmla="*/ 47 w 143"/>
                  <a:gd name="T15" fmla="*/ 62 h 291"/>
                  <a:gd name="T16" fmla="*/ 24 w 143"/>
                  <a:gd name="T17" fmla="*/ 53 h 291"/>
                  <a:gd name="T18" fmla="*/ 0 w 143"/>
                  <a:gd name="T19" fmla="*/ 2 h 291"/>
                  <a:gd name="T20" fmla="*/ 37 w 143"/>
                  <a:gd name="T21" fmla="*/ 9 h 291"/>
                  <a:gd name="T22" fmla="*/ 58 w 143"/>
                  <a:gd name="T23" fmla="*/ 6 h 291"/>
                  <a:gd name="T24" fmla="*/ 78 w 143"/>
                  <a:gd name="T25" fmla="*/ 0 h 291"/>
                  <a:gd name="T26" fmla="*/ 122 w 143"/>
                  <a:gd name="T27" fmla="*/ 43 h 291"/>
                  <a:gd name="T28" fmla="*/ 124 w 143"/>
                  <a:gd name="T29" fmla="*/ 59 h 291"/>
                  <a:gd name="T30" fmla="*/ 118 w 143"/>
                  <a:gd name="T31" fmla="*/ 90 h 291"/>
                  <a:gd name="T32" fmla="*/ 128 w 143"/>
                  <a:gd name="T33" fmla="*/ 125 h 291"/>
                  <a:gd name="T34" fmla="*/ 143 w 143"/>
                  <a:gd name="T35" fmla="*/ 137 h 291"/>
                  <a:gd name="T36" fmla="*/ 134 w 143"/>
                  <a:gd name="T37" fmla="*/ 166 h 291"/>
                  <a:gd name="T38" fmla="*/ 108 w 143"/>
                  <a:gd name="T39" fmla="*/ 166 h 291"/>
                  <a:gd name="T40" fmla="*/ 96 w 143"/>
                  <a:gd name="T41" fmla="*/ 143 h 291"/>
                  <a:gd name="T42" fmla="*/ 84 w 143"/>
                  <a:gd name="T43" fmla="*/ 143 h 291"/>
                  <a:gd name="T44" fmla="*/ 90 w 143"/>
                  <a:gd name="T45" fmla="*/ 166 h 291"/>
                  <a:gd name="T46" fmla="*/ 90 w 143"/>
                  <a:gd name="T47" fmla="*/ 199 h 291"/>
                  <a:gd name="T48" fmla="*/ 108 w 143"/>
                  <a:gd name="T49" fmla="*/ 219 h 291"/>
                  <a:gd name="T50" fmla="*/ 108 w 143"/>
                  <a:gd name="T51" fmla="*/ 234 h 291"/>
                  <a:gd name="T52" fmla="*/ 118 w 143"/>
                  <a:gd name="T53" fmla="*/ 250 h 291"/>
                  <a:gd name="T54" fmla="*/ 124 w 143"/>
                  <a:gd name="T55" fmla="*/ 291 h 291"/>
                  <a:gd name="T56" fmla="*/ 96 w 143"/>
                  <a:gd name="T57" fmla="*/ 278 h 291"/>
                  <a:gd name="T58" fmla="*/ 71 w 143"/>
                  <a:gd name="T59" fmla="*/ 262 h 291"/>
                  <a:gd name="T60" fmla="*/ 71 w 143"/>
                  <a:gd name="T61" fmla="*/ 246 h 291"/>
                  <a:gd name="T62" fmla="*/ 65 w 143"/>
                  <a:gd name="T63" fmla="*/ 234 h 291"/>
                  <a:gd name="T64" fmla="*/ 71 w 143"/>
                  <a:gd name="T65" fmla="*/ 209 h 291"/>
                  <a:gd name="T66" fmla="*/ 69 w 143"/>
                  <a:gd name="T67" fmla="*/ 197 h 291"/>
                  <a:gd name="T68" fmla="*/ 47 w 143"/>
                  <a:gd name="T69" fmla="*/ 172 h 291"/>
                  <a:gd name="T70" fmla="*/ 40 w 143"/>
                  <a:gd name="T71" fmla="*/ 187 h 291"/>
                  <a:gd name="T72" fmla="*/ 28 w 143"/>
                  <a:gd name="T73" fmla="*/ 181 h 291"/>
                  <a:gd name="T74" fmla="*/ 28 w 143"/>
                  <a:gd name="T75" fmla="*/ 146 h 291"/>
                  <a:gd name="T76" fmla="*/ 12 w 143"/>
                  <a:gd name="T77" fmla="*/ 119 h 291"/>
                  <a:gd name="T78" fmla="*/ 16 w 143"/>
                  <a:gd name="T79" fmla="*/ 100 h 291"/>
                  <a:gd name="T80" fmla="*/ 24 w 143"/>
                  <a:gd name="T81" fmla="*/ 96 h 2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43" h="291">
                    <a:moveTo>
                      <a:pt x="24" y="96"/>
                    </a:moveTo>
                    <a:lnTo>
                      <a:pt x="43" y="115"/>
                    </a:lnTo>
                    <a:lnTo>
                      <a:pt x="43" y="140"/>
                    </a:lnTo>
                    <a:lnTo>
                      <a:pt x="59" y="137"/>
                    </a:lnTo>
                    <a:lnTo>
                      <a:pt x="65" y="119"/>
                    </a:lnTo>
                    <a:lnTo>
                      <a:pt x="81" y="94"/>
                    </a:lnTo>
                    <a:lnTo>
                      <a:pt x="57" y="78"/>
                    </a:lnTo>
                    <a:lnTo>
                      <a:pt x="47" y="62"/>
                    </a:lnTo>
                    <a:lnTo>
                      <a:pt x="24" y="53"/>
                    </a:lnTo>
                    <a:lnTo>
                      <a:pt x="0" y="2"/>
                    </a:lnTo>
                    <a:lnTo>
                      <a:pt x="37" y="9"/>
                    </a:lnTo>
                    <a:lnTo>
                      <a:pt x="58" y="6"/>
                    </a:lnTo>
                    <a:lnTo>
                      <a:pt x="78" y="0"/>
                    </a:lnTo>
                    <a:lnTo>
                      <a:pt x="122" y="43"/>
                    </a:lnTo>
                    <a:lnTo>
                      <a:pt x="124" y="59"/>
                    </a:lnTo>
                    <a:lnTo>
                      <a:pt x="118" y="90"/>
                    </a:lnTo>
                    <a:lnTo>
                      <a:pt x="128" y="125"/>
                    </a:lnTo>
                    <a:lnTo>
                      <a:pt x="143" y="137"/>
                    </a:lnTo>
                    <a:lnTo>
                      <a:pt x="134" y="166"/>
                    </a:lnTo>
                    <a:lnTo>
                      <a:pt x="108" y="166"/>
                    </a:lnTo>
                    <a:lnTo>
                      <a:pt x="96" y="143"/>
                    </a:lnTo>
                    <a:lnTo>
                      <a:pt x="84" y="143"/>
                    </a:lnTo>
                    <a:lnTo>
                      <a:pt x="90" y="166"/>
                    </a:lnTo>
                    <a:lnTo>
                      <a:pt x="90" y="199"/>
                    </a:lnTo>
                    <a:lnTo>
                      <a:pt x="108" y="219"/>
                    </a:lnTo>
                    <a:lnTo>
                      <a:pt x="108" y="234"/>
                    </a:lnTo>
                    <a:lnTo>
                      <a:pt x="118" y="250"/>
                    </a:lnTo>
                    <a:lnTo>
                      <a:pt x="124" y="291"/>
                    </a:lnTo>
                    <a:lnTo>
                      <a:pt x="96" y="278"/>
                    </a:lnTo>
                    <a:lnTo>
                      <a:pt x="71" y="262"/>
                    </a:lnTo>
                    <a:lnTo>
                      <a:pt x="71" y="246"/>
                    </a:lnTo>
                    <a:lnTo>
                      <a:pt x="65" y="234"/>
                    </a:lnTo>
                    <a:lnTo>
                      <a:pt x="71" y="209"/>
                    </a:lnTo>
                    <a:lnTo>
                      <a:pt x="69" y="197"/>
                    </a:lnTo>
                    <a:lnTo>
                      <a:pt x="47" y="172"/>
                    </a:lnTo>
                    <a:lnTo>
                      <a:pt x="40" y="187"/>
                    </a:lnTo>
                    <a:lnTo>
                      <a:pt x="28" y="181"/>
                    </a:lnTo>
                    <a:lnTo>
                      <a:pt x="28" y="146"/>
                    </a:lnTo>
                    <a:lnTo>
                      <a:pt x="12" y="119"/>
                    </a:lnTo>
                    <a:lnTo>
                      <a:pt x="16" y="100"/>
                    </a:lnTo>
                    <a:lnTo>
                      <a:pt x="24" y="9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8" name="Freeform 445">
                <a:extLst>
                  <a:ext uri="{FF2B5EF4-FFF2-40B4-BE49-F238E27FC236}">
                    <a16:creationId xmlns:a16="http://schemas.microsoft.com/office/drawing/2014/main" id="{87473D01-3D9D-4728-9AEF-E11F2DF98A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6" y="2155"/>
                <a:ext cx="25" cy="53"/>
              </a:xfrm>
              <a:custGeom>
                <a:avLst/>
                <a:gdLst>
                  <a:gd name="T0" fmla="*/ 100 w 100"/>
                  <a:gd name="T1" fmla="*/ 25 h 212"/>
                  <a:gd name="T2" fmla="*/ 94 w 100"/>
                  <a:gd name="T3" fmla="*/ 53 h 212"/>
                  <a:gd name="T4" fmla="*/ 84 w 100"/>
                  <a:gd name="T5" fmla="*/ 66 h 212"/>
                  <a:gd name="T6" fmla="*/ 82 w 100"/>
                  <a:gd name="T7" fmla="*/ 99 h 212"/>
                  <a:gd name="T8" fmla="*/ 72 w 100"/>
                  <a:gd name="T9" fmla="*/ 127 h 212"/>
                  <a:gd name="T10" fmla="*/ 68 w 100"/>
                  <a:gd name="T11" fmla="*/ 150 h 212"/>
                  <a:gd name="T12" fmla="*/ 90 w 100"/>
                  <a:gd name="T13" fmla="*/ 181 h 212"/>
                  <a:gd name="T14" fmla="*/ 90 w 100"/>
                  <a:gd name="T15" fmla="*/ 193 h 212"/>
                  <a:gd name="T16" fmla="*/ 74 w 100"/>
                  <a:gd name="T17" fmla="*/ 212 h 212"/>
                  <a:gd name="T18" fmla="*/ 56 w 100"/>
                  <a:gd name="T19" fmla="*/ 209 h 212"/>
                  <a:gd name="T20" fmla="*/ 49 w 100"/>
                  <a:gd name="T21" fmla="*/ 181 h 212"/>
                  <a:gd name="T22" fmla="*/ 22 w 100"/>
                  <a:gd name="T23" fmla="*/ 168 h 212"/>
                  <a:gd name="T24" fmla="*/ 0 w 100"/>
                  <a:gd name="T25" fmla="*/ 127 h 212"/>
                  <a:gd name="T26" fmla="*/ 3 w 100"/>
                  <a:gd name="T27" fmla="*/ 113 h 212"/>
                  <a:gd name="T28" fmla="*/ 25 w 100"/>
                  <a:gd name="T29" fmla="*/ 113 h 212"/>
                  <a:gd name="T30" fmla="*/ 41 w 100"/>
                  <a:gd name="T31" fmla="*/ 99 h 212"/>
                  <a:gd name="T32" fmla="*/ 41 w 100"/>
                  <a:gd name="T33" fmla="*/ 68 h 212"/>
                  <a:gd name="T34" fmla="*/ 31 w 100"/>
                  <a:gd name="T35" fmla="*/ 53 h 212"/>
                  <a:gd name="T36" fmla="*/ 43 w 100"/>
                  <a:gd name="T37" fmla="*/ 33 h 212"/>
                  <a:gd name="T38" fmla="*/ 43 w 100"/>
                  <a:gd name="T39" fmla="*/ 12 h 212"/>
                  <a:gd name="T40" fmla="*/ 66 w 100"/>
                  <a:gd name="T41" fmla="*/ 0 h 212"/>
                  <a:gd name="T42" fmla="*/ 94 w 100"/>
                  <a:gd name="T43" fmla="*/ 6 h 212"/>
                  <a:gd name="T44" fmla="*/ 100 w 100"/>
                  <a:gd name="T45" fmla="*/ 25 h 2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100" h="212">
                    <a:moveTo>
                      <a:pt x="100" y="25"/>
                    </a:moveTo>
                    <a:lnTo>
                      <a:pt x="94" y="53"/>
                    </a:lnTo>
                    <a:lnTo>
                      <a:pt x="84" y="66"/>
                    </a:lnTo>
                    <a:lnTo>
                      <a:pt x="82" y="99"/>
                    </a:lnTo>
                    <a:lnTo>
                      <a:pt x="72" y="127"/>
                    </a:lnTo>
                    <a:lnTo>
                      <a:pt x="68" y="150"/>
                    </a:lnTo>
                    <a:lnTo>
                      <a:pt x="90" y="181"/>
                    </a:lnTo>
                    <a:lnTo>
                      <a:pt x="90" y="193"/>
                    </a:lnTo>
                    <a:lnTo>
                      <a:pt x="74" y="212"/>
                    </a:lnTo>
                    <a:lnTo>
                      <a:pt x="56" y="209"/>
                    </a:lnTo>
                    <a:lnTo>
                      <a:pt x="49" y="181"/>
                    </a:lnTo>
                    <a:lnTo>
                      <a:pt x="22" y="168"/>
                    </a:lnTo>
                    <a:lnTo>
                      <a:pt x="0" y="127"/>
                    </a:lnTo>
                    <a:lnTo>
                      <a:pt x="3" y="113"/>
                    </a:lnTo>
                    <a:lnTo>
                      <a:pt x="25" y="113"/>
                    </a:lnTo>
                    <a:lnTo>
                      <a:pt x="41" y="99"/>
                    </a:lnTo>
                    <a:lnTo>
                      <a:pt x="41" y="68"/>
                    </a:lnTo>
                    <a:lnTo>
                      <a:pt x="31" y="53"/>
                    </a:lnTo>
                    <a:lnTo>
                      <a:pt x="43" y="33"/>
                    </a:lnTo>
                    <a:lnTo>
                      <a:pt x="43" y="12"/>
                    </a:lnTo>
                    <a:lnTo>
                      <a:pt x="66" y="0"/>
                    </a:lnTo>
                    <a:lnTo>
                      <a:pt x="94" y="6"/>
                    </a:lnTo>
                    <a:lnTo>
                      <a:pt x="100" y="2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9" name="Freeform 446">
                <a:extLst>
                  <a:ext uri="{FF2B5EF4-FFF2-40B4-BE49-F238E27FC236}">
                    <a16:creationId xmlns:a16="http://schemas.microsoft.com/office/drawing/2014/main" id="{4F3FC72A-5752-4096-B92D-E15C524268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0" y="2148"/>
                <a:ext cx="14" cy="50"/>
              </a:xfrm>
              <a:custGeom>
                <a:avLst/>
                <a:gdLst>
                  <a:gd name="T0" fmla="*/ 40 w 56"/>
                  <a:gd name="T1" fmla="*/ 31 h 201"/>
                  <a:gd name="T2" fmla="*/ 43 w 56"/>
                  <a:gd name="T3" fmla="*/ 0 h 201"/>
                  <a:gd name="T4" fmla="*/ 56 w 56"/>
                  <a:gd name="T5" fmla="*/ 97 h 201"/>
                  <a:gd name="T6" fmla="*/ 21 w 56"/>
                  <a:gd name="T7" fmla="*/ 128 h 201"/>
                  <a:gd name="T8" fmla="*/ 9 w 56"/>
                  <a:gd name="T9" fmla="*/ 185 h 201"/>
                  <a:gd name="T10" fmla="*/ 0 w 56"/>
                  <a:gd name="T11" fmla="*/ 201 h 201"/>
                  <a:gd name="T12" fmla="*/ 0 w 56"/>
                  <a:gd name="T13" fmla="*/ 132 h 201"/>
                  <a:gd name="T14" fmla="*/ 25 w 56"/>
                  <a:gd name="T15" fmla="*/ 85 h 201"/>
                  <a:gd name="T16" fmla="*/ 40 w 56"/>
                  <a:gd name="T17" fmla="*/ 31 h 2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6" h="201">
                    <a:moveTo>
                      <a:pt x="40" y="31"/>
                    </a:moveTo>
                    <a:lnTo>
                      <a:pt x="43" y="0"/>
                    </a:lnTo>
                    <a:lnTo>
                      <a:pt x="56" y="97"/>
                    </a:lnTo>
                    <a:lnTo>
                      <a:pt x="21" y="128"/>
                    </a:lnTo>
                    <a:lnTo>
                      <a:pt x="9" y="185"/>
                    </a:lnTo>
                    <a:lnTo>
                      <a:pt x="0" y="201"/>
                    </a:lnTo>
                    <a:lnTo>
                      <a:pt x="0" y="132"/>
                    </a:lnTo>
                    <a:lnTo>
                      <a:pt x="25" y="85"/>
                    </a:lnTo>
                    <a:lnTo>
                      <a:pt x="40" y="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0" name="Freeform 447">
                <a:extLst>
                  <a:ext uri="{FF2B5EF4-FFF2-40B4-BE49-F238E27FC236}">
                    <a16:creationId xmlns:a16="http://schemas.microsoft.com/office/drawing/2014/main" id="{766421F6-C3BA-48E8-8581-15EFD8D0D7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9" y="2178"/>
                <a:ext cx="19" cy="14"/>
              </a:xfrm>
              <a:custGeom>
                <a:avLst/>
                <a:gdLst>
                  <a:gd name="T0" fmla="*/ 31 w 78"/>
                  <a:gd name="T1" fmla="*/ 0 h 57"/>
                  <a:gd name="T2" fmla="*/ 53 w 78"/>
                  <a:gd name="T3" fmla="*/ 0 h 57"/>
                  <a:gd name="T4" fmla="*/ 72 w 78"/>
                  <a:gd name="T5" fmla="*/ 13 h 57"/>
                  <a:gd name="T6" fmla="*/ 78 w 78"/>
                  <a:gd name="T7" fmla="*/ 41 h 57"/>
                  <a:gd name="T8" fmla="*/ 53 w 78"/>
                  <a:gd name="T9" fmla="*/ 57 h 57"/>
                  <a:gd name="T10" fmla="*/ 9 w 78"/>
                  <a:gd name="T11" fmla="*/ 57 h 57"/>
                  <a:gd name="T12" fmla="*/ 0 w 78"/>
                  <a:gd name="T13" fmla="*/ 32 h 57"/>
                  <a:gd name="T14" fmla="*/ 22 w 78"/>
                  <a:gd name="T15" fmla="*/ 20 h 57"/>
                  <a:gd name="T16" fmla="*/ 31 w 78"/>
                  <a:gd name="T17" fmla="*/ 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8" h="57">
                    <a:moveTo>
                      <a:pt x="31" y="0"/>
                    </a:moveTo>
                    <a:lnTo>
                      <a:pt x="53" y="0"/>
                    </a:lnTo>
                    <a:lnTo>
                      <a:pt x="72" y="13"/>
                    </a:lnTo>
                    <a:lnTo>
                      <a:pt x="78" y="41"/>
                    </a:lnTo>
                    <a:lnTo>
                      <a:pt x="53" y="57"/>
                    </a:lnTo>
                    <a:lnTo>
                      <a:pt x="9" y="57"/>
                    </a:lnTo>
                    <a:lnTo>
                      <a:pt x="0" y="32"/>
                    </a:lnTo>
                    <a:lnTo>
                      <a:pt x="22" y="20"/>
                    </a:lnTo>
                    <a:lnTo>
                      <a:pt x="3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1" name="Freeform 448">
                <a:extLst>
                  <a:ext uri="{FF2B5EF4-FFF2-40B4-BE49-F238E27FC236}">
                    <a16:creationId xmlns:a16="http://schemas.microsoft.com/office/drawing/2014/main" id="{A35A35F6-0201-48A6-AAFC-49EA38D352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0" y="2187"/>
                <a:ext cx="111" cy="115"/>
              </a:xfrm>
              <a:custGeom>
                <a:avLst/>
                <a:gdLst>
                  <a:gd name="T0" fmla="*/ 328 w 443"/>
                  <a:gd name="T1" fmla="*/ 70 h 463"/>
                  <a:gd name="T2" fmla="*/ 297 w 443"/>
                  <a:gd name="T3" fmla="*/ 78 h 463"/>
                  <a:gd name="T4" fmla="*/ 262 w 443"/>
                  <a:gd name="T5" fmla="*/ 88 h 463"/>
                  <a:gd name="T6" fmla="*/ 232 w 443"/>
                  <a:gd name="T7" fmla="*/ 132 h 463"/>
                  <a:gd name="T8" fmla="*/ 212 w 443"/>
                  <a:gd name="T9" fmla="*/ 176 h 463"/>
                  <a:gd name="T10" fmla="*/ 178 w 443"/>
                  <a:gd name="T11" fmla="*/ 179 h 463"/>
                  <a:gd name="T12" fmla="*/ 162 w 443"/>
                  <a:gd name="T13" fmla="*/ 132 h 463"/>
                  <a:gd name="T14" fmla="*/ 121 w 443"/>
                  <a:gd name="T15" fmla="*/ 142 h 463"/>
                  <a:gd name="T16" fmla="*/ 87 w 443"/>
                  <a:gd name="T17" fmla="*/ 166 h 463"/>
                  <a:gd name="T18" fmla="*/ 21 w 443"/>
                  <a:gd name="T19" fmla="*/ 201 h 463"/>
                  <a:gd name="T20" fmla="*/ 19 w 443"/>
                  <a:gd name="T21" fmla="*/ 244 h 463"/>
                  <a:gd name="T22" fmla="*/ 0 w 443"/>
                  <a:gd name="T23" fmla="*/ 285 h 463"/>
                  <a:gd name="T24" fmla="*/ 21 w 443"/>
                  <a:gd name="T25" fmla="*/ 316 h 463"/>
                  <a:gd name="T26" fmla="*/ 62 w 443"/>
                  <a:gd name="T27" fmla="*/ 222 h 463"/>
                  <a:gd name="T28" fmla="*/ 84 w 443"/>
                  <a:gd name="T29" fmla="*/ 260 h 463"/>
                  <a:gd name="T30" fmla="*/ 109 w 443"/>
                  <a:gd name="T31" fmla="*/ 229 h 463"/>
                  <a:gd name="T32" fmla="*/ 131 w 443"/>
                  <a:gd name="T33" fmla="*/ 248 h 463"/>
                  <a:gd name="T34" fmla="*/ 172 w 443"/>
                  <a:gd name="T35" fmla="*/ 229 h 463"/>
                  <a:gd name="T36" fmla="*/ 222 w 443"/>
                  <a:gd name="T37" fmla="*/ 267 h 463"/>
                  <a:gd name="T38" fmla="*/ 197 w 443"/>
                  <a:gd name="T39" fmla="*/ 332 h 463"/>
                  <a:gd name="T40" fmla="*/ 228 w 443"/>
                  <a:gd name="T41" fmla="*/ 398 h 463"/>
                  <a:gd name="T42" fmla="*/ 324 w 443"/>
                  <a:gd name="T43" fmla="*/ 404 h 463"/>
                  <a:gd name="T44" fmla="*/ 318 w 443"/>
                  <a:gd name="T45" fmla="*/ 435 h 463"/>
                  <a:gd name="T46" fmla="*/ 343 w 443"/>
                  <a:gd name="T47" fmla="*/ 460 h 463"/>
                  <a:gd name="T48" fmla="*/ 365 w 443"/>
                  <a:gd name="T49" fmla="*/ 394 h 463"/>
                  <a:gd name="T50" fmla="*/ 334 w 443"/>
                  <a:gd name="T51" fmla="*/ 351 h 463"/>
                  <a:gd name="T52" fmla="*/ 356 w 443"/>
                  <a:gd name="T53" fmla="*/ 295 h 463"/>
                  <a:gd name="T54" fmla="*/ 371 w 443"/>
                  <a:gd name="T55" fmla="*/ 267 h 463"/>
                  <a:gd name="T56" fmla="*/ 412 w 443"/>
                  <a:gd name="T57" fmla="*/ 385 h 463"/>
                  <a:gd name="T58" fmla="*/ 431 w 443"/>
                  <a:gd name="T59" fmla="*/ 307 h 463"/>
                  <a:gd name="T60" fmla="*/ 443 w 443"/>
                  <a:gd name="T61" fmla="*/ 254 h 463"/>
                  <a:gd name="T62" fmla="*/ 418 w 443"/>
                  <a:gd name="T63" fmla="*/ 207 h 463"/>
                  <a:gd name="T64" fmla="*/ 408 w 443"/>
                  <a:gd name="T65" fmla="*/ 176 h 463"/>
                  <a:gd name="T66" fmla="*/ 387 w 443"/>
                  <a:gd name="T67" fmla="*/ 132 h 463"/>
                  <a:gd name="T68" fmla="*/ 390 w 443"/>
                  <a:gd name="T69" fmla="*/ 57 h 463"/>
                  <a:gd name="T70" fmla="*/ 312 w 443"/>
                  <a:gd name="T71" fmla="*/ 19 h 4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443" h="463">
                    <a:moveTo>
                      <a:pt x="312" y="19"/>
                    </a:moveTo>
                    <a:lnTo>
                      <a:pt x="328" y="70"/>
                    </a:lnTo>
                    <a:lnTo>
                      <a:pt x="328" y="88"/>
                    </a:lnTo>
                    <a:lnTo>
                      <a:pt x="297" y="78"/>
                    </a:lnTo>
                    <a:lnTo>
                      <a:pt x="290" y="111"/>
                    </a:lnTo>
                    <a:lnTo>
                      <a:pt x="262" y="88"/>
                    </a:lnTo>
                    <a:lnTo>
                      <a:pt x="259" y="144"/>
                    </a:lnTo>
                    <a:lnTo>
                      <a:pt x="232" y="132"/>
                    </a:lnTo>
                    <a:lnTo>
                      <a:pt x="218" y="142"/>
                    </a:lnTo>
                    <a:lnTo>
                      <a:pt x="212" y="176"/>
                    </a:lnTo>
                    <a:lnTo>
                      <a:pt x="191" y="179"/>
                    </a:lnTo>
                    <a:lnTo>
                      <a:pt x="178" y="179"/>
                    </a:lnTo>
                    <a:lnTo>
                      <a:pt x="172" y="150"/>
                    </a:lnTo>
                    <a:lnTo>
                      <a:pt x="162" y="132"/>
                    </a:lnTo>
                    <a:lnTo>
                      <a:pt x="128" y="119"/>
                    </a:lnTo>
                    <a:lnTo>
                      <a:pt x="121" y="142"/>
                    </a:lnTo>
                    <a:lnTo>
                      <a:pt x="97" y="144"/>
                    </a:lnTo>
                    <a:lnTo>
                      <a:pt x="87" y="166"/>
                    </a:lnTo>
                    <a:lnTo>
                      <a:pt x="91" y="179"/>
                    </a:lnTo>
                    <a:lnTo>
                      <a:pt x="21" y="201"/>
                    </a:lnTo>
                    <a:lnTo>
                      <a:pt x="13" y="226"/>
                    </a:lnTo>
                    <a:lnTo>
                      <a:pt x="19" y="244"/>
                    </a:lnTo>
                    <a:lnTo>
                      <a:pt x="13" y="273"/>
                    </a:lnTo>
                    <a:lnTo>
                      <a:pt x="0" y="285"/>
                    </a:lnTo>
                    <a:lnTo>
                      <a:pt x="3" y="310"/>
                    </a:lnTo>
                    <a:lnTo>
                      <a:pt x="21" y="316"/>
                    </a:lnTo>
                    <a:lnTo>
                      <a:pt x="37" y="263"/>
                    </a:lnTo>
                    <a:lnTo>
                      <a:pt x="62" y="222"/>
                    </a:lnTo>
                    <a:lnTo>
                      <a:pt x="81" y="226"/>
                    </a:lnTo>
                    <a:lnTo>
                      <a:pt x="84" y="260"/>
                    </a:lnTo>
                    <a:lnTo>
                      <a:pt x="99" y="257"/>
                    </a:lnTo>
                    <a:lnTo>
                      <a:pt x="109" y="229"/>
                    </a:lnTo>
                    <a:lnTo>
                      <a:pt x="115" y="257"/>
                    </a:lnTo>
                    <a:lnTo>
                      <a:pt x="131" y="248"/>
                    </a:lnTo>
                    <a:lnTo>
                      <a:pt x="150" y="213"/>
                    </a:lnTo>
                    <a:lnTo>
                      <a:pt x="172" y="229"/>
                    </a:lnTo>
                    <a:lnTo>
                      <a:pt x="197" y="238"/>
                    </a:lnTo>
                    <a:lnTo>
                      <a:pt x="222" y="267"/>
                    </a:lnTo>
                    <a:lnTo>
                      <a:pt x="203" y="291"/>
                    </a:lnTo>
                    <a:lnTo>
                      <a:pt x="197" y="332"/>
                    </a:lnTo>
                    <a:lnTo>
                      <a:pt x="209" y="373"/>
                    </a:lnTo>
                    <a:lnTo>
                      <a:pt x="228" y="398"/>
                    </a:lnTo>
                    <a:lnTo>
                      <a:pt x="293" y="429"/>
                    </a:lnTo>
                    <a:lnTo>
                      <a:pt x="324" y="404"/>
                    </a:lnTo>
                    <a:lnTo>
                      <a:pt x="328" y="416"/>
                    </a:lnTo>
                    <a:lnTo>
                      <a:pt x="318" y="435"/>
                    </a:lnTo>
                    <a:lnTo>
                      <a:pt x="334" y="463"/>
                    </a:lnTo>
                    <a:lnTo>
                      <a:pt x="343" y="460"/>
                    </a:lnTo>
                    <a:lnTo>
                      <a:pt x="365" y="410"/>
                    </a:lnTo>
                    <a:lnTo>
                      <a:pt x="365" y="394"/>
                    </a:lnTo>
                    <a:lnTo>
                      <a:pt x="353" y="361"/>
                    </a:lnTo>
                    <a:lnTo>
                      <a:pt x="334" y="351"/>
                    </a:lnTo>
                    <a:lnTo>
                      <a:pt x="340" y="307"/>
                    </a:lnTo>
                    <a:lnTo>
                      <a:pt x="356" y="295"/>
                    </a:lnTo>
                    <a:lnTo>
                      <a:pt x="369" y="320"/>
                    </a:lnTo>
                    <a:lnTo>
                      <a:pt x="371" y="267"/>
                    </a:lnTo>
                    <a:lnTo>
                      <a:pt x="400" y="357"/>
                    </a:lnTo>
                    <a:lnTo>
                      <a:pt x="412" y="385"/>
                    </a:lnTo>
                    <a:lnTo>
                      <a:pt x="416" y="315"/>
                    </a:lnTo>
                    <a:lnTo>
                      <a:pt x="431" y="307"/>
                    </a:lnTo>
                    <a:lnTo>
                      <a:pt x="443" y="275"/>
                    </a:lnTo>
                    <a:lnTo>
                      <a:pt x="443" y="254"/>
                    </a:lnTo>
                    <a:lnTo>
                      <a:pt x="437" y="229"/>
                    </a:lnTo>
                    <a:lnTo>
                      <a:pt x="418" y="207"/>
                    </a:lnTo>
                    <a:lnTo>
                      <a:pt x="424" y="173"/>
                    </a:lnTo>
                    <a:lnTo>
                      <a:pt x="408" y="176"/>
                    </a:lnTo>
                    <a:lnTo>
                      <a:pt x="412" y="138"/>
                    </a:lnTo>
                    <a:lnTo>
                      <a:pt x="387" y="132"/>
                    </a:lnTo>
                    <a:lnTo>
                      <a:pt x="402" y="95"/>
                    </a:lnTo>
                    <a:lnTo>
                      <a:pt x="390" y="57"/>
                    </a:lnTo>
                    <a:lnTo>
                      <a:pt x="316" y="0"/>
                    </a:lnTo>
                    <a:lnTo>
                      <a:pt x="312" y="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2" name="Freeform 449">
                <a:extLst>
                  <a:ext uri="{FF2B5EF4-FFF2-40B4-BE49-F238E27FC236}">
                    <a16:creationId xmlns:a16="http://schemas.microsoft.com/office/drawing/2014/main" id="{8B8A1D3B-4C46-4285-8414-0335F21272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99" y="2172"/>
                <a:ext cx="6" cy="13"/>
              </a:xfrm>
              <a:custGeom>
                <a:avLst/>
                <a:gdLst>
                  <a:gd name="T0" fmla="*/ 8 w 24"/>
                  <a:gd name="T1" fmla="*/ 0 h 53"/>
                  <a:gd name="T2" fmla="*/ 24 w 24"/>
                  <a:gd name="T3" fmla="*/ 53 h 53"/>
                  <a:gd name="T4" fmla="*/ 0 w 24"/>
                  <a:gd name="T5" fmla="*/ 29 h 53"/>
                  <a:gd name="T6" fmla="*/ 8 w 24"/>
                  <a:gd name="T7" fmla="*/ 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4" h="53">
                    <a:moveTo>
                      <a:pt x="8" y="0"/>
                    </a:moveTo>
                    <a:lnTo>
                      <a:pt x="24" y="53"/>
                    </a:lnTo>
                    <a:lnTo>
                      <a:pt x="0" y="29"/>
                    </a:lnTo>
                    <a:lnTo>
                      <a:pt x="8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3" name="Freeform 450">
                <a:extLst>
                  <a:ext uri="{FF2B5EF4-FFF2-40B4-BE49-F238E27FC236}">
                    <a16:creationId xmlns:a16="http://schemas.microsoft.com/office/drawing/2014/main" id="{4F1CB9F4-1023-48AE-8C48-B0120792AA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04" y="2086"/>
                <a:ext cx="6" cy="9"/>
              </a:xfrm>
              <a:custGeom>
                <a:avLst/>
                <a:gdLst>
                  <a:gd name="T0" fmla="*/ 27 w 27"/>
                  <a:gd name="T1" fmla="*/ 20 h 38"/>
                  <a:gd name="T2" fmla="*/ 21 w 27"/>
                  <a:gd name="T3" fmla="*/ 38 h 38"/>
                  <a:gd name="T4" fmla="*/ 0 w 27"/>
                  <a:gd name="T5" fmla="*/ 22 h 38"/>
                  <a:gd name="T6" fmla="*/ 0 w 27"/>
                  <a:gd name="T7" fmla="*/ 0 h 38"/>
                  <a:gd name="T8" fmla="*/ 25 w 27"/>
                  <a:gd name="T9" fmla="*/ 10 h 38"/>
                  <a:gd name="T10" fmla="*/ 27 w 27"/>
                  <a:gd name="T11" fmla="*/ 20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7" h="38">
                    <a:moveTo>
                      <a:pt x="27" y="20"/>
                    </a:moveTo>
                    <a:lnTo>
                      <a:pt x="21" y="38"/>
                    </a:lnTo>
                    <a:lnTo>
                      <a:pt x="0" y="22"/>
                    </a:lnTo>
                    <a:lnTo>
                      <a:pt x="0" y="0"/>
                    </a:lnTo>
                    <a:lnTo>
                      <a:pt x="25" y="10"/>
                    </a:lnTo>
                    <a:lnTo>
                      <a:pt x="27" y="2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4" name="Freeform 451">
                <a:extLst>
                  <a:ext uri="{FF2B5EF4-FFF2-40B4-BE49-F238E27FC236}">
                    <a16:creationId xmlns:a16="http://schemas.microsoft.com/office/drawing/2014/main" id="{7026A154-CA44-4370-ABE6-710E4956BA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68" y="2087"/>
                <a:ext cx="31" cy="35"/>
              </a:xfrm>
              <a:custGeom>
                <a:avLst/>
                <a:gdLst>
                  <a:gd name="T0" fmla="*/ 55 w 122"/>
                  <a:gd name="T1" fmla="*/ 0 h 141"/>
                  <a:gd name="T2" fmla="*/ 0 w 122"/>
                  <a:gd name="T3" fmla="*/ 3 h 141"/>
                  <a:gd name="T4" fmla="*/ 18 w 122"/>
                  <a:gd name="T5" fmla="*/ 31 h 141"/>
                  <a:gd name="T6" fmla="*/ 41 w 122"/>
                  <a:gd name="T7" fmla="*/ 53 h 141"/>
                  <a:gd name="T8" fmla="*/ 49 w 122"/>
                  <a:gd name="T9" fmla="*/ 84 h 141"/>
                  <a:gd name="T10" fmla="*/ 63 w 122"/>
                  <a:gd name="T11" fmla="*/ 94 h 141"/>
                  <a:gd name="T12" fmla="*/ 69 w 122"/>
                  <a:gd name="T13" fmla="*/ 118 h 141"/>
                  <a:gd name="T14" fmla="*/ 84 w 122"/>
                  <a:gd name="T15" fmla="*/ 128 h 141"/>
                  <a:gd name="T16" fmla="*/ 84 w 122"/>
                  <a:gd name="T17" fmla="*/ 137 h 141"/>
                  <a:gd name="T18" fmla="*/ 96 w 122"/>
                  <a:gd name="T19" fmla="*/ 141 h 141"/>
                  <a:gd name="T20" fmla="*/ 109 w 122"/>
                  <a:gd name="T21" fmla="*/ 125 h 141"/>
                  <a:gd name="T22" fmla="*/ 122 w 122"/>
                  <a:gd name="T23" fmla="*/ 100 h 141"/>
                  <a:gd name="T24" fmla="*/ 112 w 122"/>
                  <a:gd name="T25" fmla="*/ 81 h 141"/>
                  <a:gd name="T26" fmla="*/ 115 w 122"/>
                  <a:gd name="T27" fmla="*/ 43 h 141"/>
                  <a:gd name="T28" fmla="*/ 81 w 122"/>
                  <a:gd name="T29" fmla="*/ 9 h 141"/>
                  <a:gd name="T30" fmla="*/ 65 w 122"/>
                  <a:gd name="T31" fmla="*/ 12 h 141"/>
                  <a:gd name="T32" fmla="*/ 55 w 122"/>
                  <a:gd name="T33" fmla="*/ 0 h 1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22" h="141">
                    <a:moveTo>
                      <a:pt x="55" y="0"/>
                    </a:moveTo>
                    <a:lnTo>
                      <a:pt x="0" y="3"/>
                    </a:lnTo>
                    <a:lnTo>
                      <a:pt x="18" y="31"/>
                    </a:lnTo>
                    <a:lnTo>
                      <a:pt x="41" y="53"/>
                    </a:lnTo>
                    <a:lnTo>
                      <a:pt x="49" y="84"/>
                    </a:lnTo>
                    <a:lnTo>
                      <a:pt x="63" y="94"/>
                    </a:lnTo>
                    <a:lnTo>
                      <a:pt x="69" y="118"/>
                    </a:lnTo>
                    <a:lnTo>
                      <a:pt x="84" y="128"/>
                    </a:lnTo>
                    <a:lnTo>
                      <a:pt x="84" y="137"/>
                    </a:lnTo>
                    <a:lnTo>
                      <a:pt x="96" y="141"/>
                    </a:lnTo>
                    <a:lnTo>
                      <a:pt x="109" y="125"/>
                    </a:lnTo>
                    <a:lnTo>
                      <a:pt x="122" y="100"/>
                    </a:lnTo>
                    <a:lnTo>
                      <a:pt x="112" y="81"/>
                    </a:lnTo>
                    <a:lnTo>
                      <a:pt x="115" y="43"/>
                    </a:lnTo>
                    <a:lnTo>
                      <a:pt x="81" y="9"/>
                    </a:lnTo>
                    <a:lnTo>
                      <a:pt x="65" y="12"/>
                    </a:lnTo>
                    <a:lnTo>
                      <a:pt x="5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5" name="Freeform 452">
                <a:extLst>
                  <a:ext uri="{FF2B5EF4-FFF2-40B4-BE49-F238E27FC236}">
                    <a16:creationId xmlns:a16="http://schemas.microsoft.com/office/drawing/2014/main" id="{894C51E5-30FA-46D4-B64C-142DA77D24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1" y="2115"/>
                <a:ext cx="5" cy="6"/>
              </a:xfrm>
              <a:custGeom>
                <a:avLst/>
                <a:gdLst>
                  <a:gd name="T0" fmla="*/ 0 w 22"/>
                  <a:gd name="T1" fmla="*/ 0 h 25"/>
                  <a:gd name="T2" fmla="*/ 22 w 22"/>
                  <a:gd name="T3" fmla="*/ 0 h 25"/>
                  <a:gd name="T4" fmla="*/ 22 w 22"/>
                  <a:gd name="T5" fmla="*/ 25 h 25"/>
                  <a:gd name="T6" fmla="*/ 0 w 22"/>
                  <a:gd name="T7" fmla="*/ 9 h 25"/>
                  <a:gd name="T8" fmla="*/ 0 w 22"/>
                  <a:gd name="T9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" h="25">
                    <a:moveTo>
                      <a:pt x="0" y="0"/>
                    </a:moveTo>
                    <a:lnTo>
                      <a:pt x="22" y="0"/>
                    </a:lnTo>
                    <a:lnTo>
                      <a:pt x="22" y="25"/>
                    </a:lnTo>
                    <a:lnTo>
                      <a:pt x="0" y="9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6" name="Freeform 453">
                <a:extLst>
                  <a:ext uri="{FF2B5EF4-FFF2-40B4-BE49-F238E27FC236}">
                    <a16:creationId xmlns:a16="http://schemas.microsoft.com/office/drawing/2014/main" id="{0BC5BBF4-964B-49EF-90AF-D484AE6FFD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09" y="2109"/>
                <a:ext cx="5" cy="16"/>
              </a:xfrm>
              <a:custGeom>
                <a:avLst/>
                <a:gdLst>
                  <a:gd name="T0" fmla="*/ 18 w 18"/>
                  <a:gd name="T1" fmla="*/ 4 h 63"/>
                  <a:gd name="T2" fmla="*/ 10 w 18"/>
                  <a:gd name="T3" fmla="*/ 63 h 63"/>
                  <a:gd name="T4" fmla="*/ 0 w 18"/>
                  <a:gd name="T5" fmla="*/ 41 h 63"/>
                  <a:gd name="T6" fmla="*/ 4 w 18"/>
                  <a:gd name="T7" fmla="*/ 10 h 63"/>
                  <a:gd name="T8" fmla="*/ 12 w 18"/>
                  <a:gd name="T9" fmla="*/ 0 h 63"/>
                  <a:gd name="T10" fmla="*/ 18 w 18"/>
                  <a:gd name="T11" fmla="*/ 4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8" h="63">
                    <a:moveTo>
                      <a:pt x="18" y="4"/>
                    </a:moveTo>
                    <a:lnTo>
                      <a:pt x="10" y="63"/>
                    </a:lnTo>
                    <a:lnTo>
                      <a:pt x="0" y="41"/>
                    </a:lnTo>
                    <a:lnTo>
                      <a:pt x="4" y="10"/>
                    </a:lnTo>
                    <a:lnTo>
                      <a:pt x="12" y="0"/>
                    </a:lnTo>
                    <a:lnTo>
                      <a:pt x="18" y="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7" name="Freeform 454">
                <a:extLst>
                  <a:ext uri="{FF2B5EF4-FFF2-40B4-BE49-F238E27FC236}">
                    <a16:creationId xmlns:a16="http://schemas.microsoft.com/office/drawing/2014/main" id="{07948F05-21A9-4289-90C0-556A285732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08" y="2130"/>
                <a:ext cx="32" cy="40"/>
              </a:xfrm>
              <a:custGeom>
                <a:avLst/>
                <a:gdLst>
                  <a:gd name="T0" fmla="*/ 50 w 128"/>
                  <a:gd name="T1" fmla="*/ 22 h 159"/>
                  <a:gd name="T2" fmla="*/ 75 w 128"/>
                  <a:gd name="T3" fmla="*/ 47 h 159"/>
                  <a:gd name="T4" fmla="*/ 94 w 128"/>
                  <a:gd name="T5" fmla="*/ 34 h 159"/>
                  <a:gd name="T6" fmla="*/ 103 w 128"/>
                  <a:gd name="T7" fmla="*/ 53 h 159"/>
                  <a:gd name="T8" fmla="*/ 128 w 128"/>
                  <a:gd name="T9" fmla="*/ 49 h 159"/>
                  <a:gd name="T10" fmla="*/ 119 w 128"/>
                  <a:gd name="T11" fmla="*/ 81 h 159"/>
                  <a:gd name="T12" fmla="*/ 100 w 128"/>
                  <a:gd name="T13" fmla="*/ 112 h 159"/>
                  <a:gd name="T14" fmla="*/ 81 w 128"/>
                  <a:gd name="T15" fmla="*/ 133 h 159"/>
                  <a:gd name="T16" fmla="*/ 47 w 128"/>
                  <a:gd name="T17" fmla="*/ 141 h 159"/>
                  <a:gd name="T18" fmla="*/ 19 w 128"/>
                  <a:gd name="T19" fmla="*/ 159 h 159"/>
                  <a:gd name="T20" fmla="*/ 25 w 128"/>
                  <a:gd name="T21" fmla="*/ 141 h 159"/>
                  <a:gd name="T22" fmla="*/ 19 w 128"/>
                  <a:gd name="T23" fmla="*/ 127 h 159"/>
                  <a:gd name="T24" fmla="*/ 29 w 128"/>
                  <a:gd name="T25" fmla="*/ 96 h 159"/>
                  <a:gd name="T26" fmla="*/ 21 w 128"/>
                  <a:gd name="T27" fmla="*/ 68 h 159"/>
                  <a:gd name="T28" fmla="*/ 25 w 128"/>
                  <a:gd name="T29" fmla="*/ 24 h 159"/>
                  <a:gd name="T30" fmla="*/ 0 w 128"/>
                  <a:gd name="T31" fmla="*/ 18 h 159"/>
                  <a:gd name="T32" fmla="*/ 9 w 128"/>
                  <a:gd name="T33" fmla="*/ 0 h 159"/>
                  <a:gd name="T34" fmla="*/ 50 w 128"/>
                  <a:gd name="T35" fmla="*/ 2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128" h="159">
                    <a:moveTo>
                      <a:pt x="50" y="22"/>
                    </a:moveTo>
                    <a:lnTo>
                      <a:pt x="75" y="47"/>
                    </a:lnTo>
                    <a:lnTo>
                      <a:pt x="94" y="34"/>
                    </a:lnTo>
                    <a:lnTo>
                      <a:pt x="103" y="53"/>
                    </a:lnTo>
                    <a:lnTo>
                      <a:pt x="128" y="49"/>
                    </a:lnTo>
                    <a:lnTo>
                      <a:pt x="119" y="81"/>
                    </a:lnTo>
                    <a:lnTo>
                      <a:pt x="100" y="112"/>
                    </a:lnTo>
                    <a:lnTo>
                      <a:pt x="81" y="133"/>
                    </a:lnTo>
                    <a:lnTo>
                      <a:pt x="47" y="141"/>
                    </a:lnTo>
                    <a:lnTo>
                      <a:pt x="19" y="159"/>
                    </a:lnTo>
                    <a:lnTo>
                      <a:pt x="25" y="141"/>
                    </a:lnTo>
                    <a:lnTo>
                      <a:pt x="19" y="127"/>
                    </a:lnTo>
                    <a:lnTo>
                      <a:pt x="29" y="96"/>
                    </a:lnTo>
                    <a:lnTo>
                      <a:pt x="21" y="68"/>
                    </a:lnTo>
                    <a:lnTo>
                      <a:pt x="25" y="24"/>
                    </a:lnTo>
                    <a:lnTo>
                      <a:pt x="0" y="18"/>
                    </a:lnTo>
                    <a:lnTo>
                      <a:pt x="9" y="0"/>
                    </a:lnTo>
                    <a:lnTo>
                      <a:pt x="50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8" name="Freeform 455">
                <a:extLst>
                  <a:ext uri="{FF2B5EF4-FFF2-40B4-BE49-F238E27FC236}">
                    <a16:creationId xmlns:a16="http://schemas.microsoft.com/office/drawing/2014/main" id="{63EAFF6F-3924-404F-90CB-134652B263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61" y="2119"/>
                <a:ext cx="11" cy="10"/>
              </a:xfrm>
              <a:custGeom>
                <a:avLst/>
                <a:gdLst>
                  <a:gd name="T0" fmla="*/ 0 w 47"/>
                  <a:gd name="T1" fmla="*/ 0 h 40"/>
                  <a:gd name="T2" fmla="*/ 9 w 47"/>
                  <a:gd name="T3" fmla="*/ 34 h 40"/>
                  <a:gd name="T4" fmla="*/ 21 w 47"/>
                  <a:gd name="T5" fmla="*/ 40 h 40"/>
                  <a:gd name="T6" fmla="*/ 47 w 47"/>
                  <a:gd name="T7" fmla="*/ 37 h 40"/>
                  <a:gd name="T8" fmla="*/ 43 w 47"/>
                  <a:gd name="T9" fmla="*/ 28 h 40"/>
                  <a:gd name="T10" fmla="*/ 0 w 47"/>
                  <a:gd name="T11" fmla="*/ 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" h="40">
                    <a:moveTo>
                      <a:pt x="0" y="0"/>
                    </a:moveTo>
                    <a:lnTo>
                      <a:pt x="9" y="34"/>
                    </a:lnTo>
                    <a:lnTo>
                      <a:pt x="21" y="40"/>
                    </a:lnTo>
                    <a:lnTo>
                      <a:pt x="47" y="37"/>
                    </a:lnTo>
                    <a:lnTo>
                      <a:pt x="43" y="28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9" name="Freeform 456">
                <a:extLst>
                  <a:ext uri="{FF2B5EF4-FFF2-40B4-BE49-F238E27FC236}">
                    <a16:creationId xmlns:a16="http://schemas.microsoft.com/office/drawing/2014/main" id="{C5A0D7EA-CB50-4AC8-A053-74636039ADF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18" y="2270"/>
                <a:ext cx="12" cy="9"/>
              </a:xfrm>
              <a:custGeom>
                <a:avLst/>
                <a:gdLst>
                  <a:gd name="T0" fmla="*/ 38 w 51"/>
                  <a:gd name="T1" fmla="*/ 31 h 37"/>
                  <a:gd name="T2" fmla="*/ 51 w 51"/>
                  <a:gd name="T3" fmla="*/ 13 h 37"/>
                  <a:gd name="T4" fmla="*/ 25 w 51"/>
                  <a:gd name="T5" fmla="*/ 0 h 37"/>
                  <a:gd name="T6" fmla="*/ 0 w 51"/>
                  <a:gd name="T7" fmla="*/ 19 h 37"/>
                  <a:gd name="T8" fmla="*/ 23 w 51"/>
                  <a:gd name="T9" fmla="*/ 37 h 37"/>
                  <a:gd name="T10" fmla="*/ 38 w 51"/>
                  <a:gd name="T11" fmla="*/ 31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1" h="37">
                    <a:moveTo>
                      <a:pt x="38" y="31"/>
                    </a:moveTo>
                    <a:lnTo>
                      <a:pt x="51" y="13"/>
                    </a:lnTo>
                    <a:lnTo>
                      <a:pt x="25" y="0"/>
                    </a:lnTo>
                    <a:lnTo>
                      <a:pt x="0" y="19"/>
                    </a:lnTo>
                    <a:lnTo>
                      <a:pt x="23" y="37"/>
                    </a:lnTo>
                    <a:lnTo>
                      <a:pt x="38" y="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0" name="Freeform 457">
                <a:extLst>
                  <a:ext uri="{FF2B5EF4-FFF2-40B4-BE49-F238E27FC236}">
                    <a16:creationId xmlns:a16="http://schemas.microsoft.com/office/drawing/2014/main" id="{1AF46F86-3133-44B5-A075-CE96BD9F245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73" y="2308"/>
                <a:ext cx="10" cy="8"/>
              </a:xfrm>
              <a:custGeom>
                <a:avLst/>
                <a:gdLst>
                  <a:gd name="T0" fmla="*/ 4 w 41"/>
                  <a:gd name="T1" fmla="*/ 31 h 31"/>
                  <a:gd name="T2" fmla="*/ 19 w 41"/>
                  <a:gd name="T3" fmla="*/ 18 h 31"/>
                  <a:gd name="T4" fmla="*/ 37 w 41"/>
                  <a:gd name="T5" fmla="*/ 25 h 31"/>
                  <a:gd name="T6" fmla="*/ 41 w 41"/>
                  <a:gd name="T7" fmla="*/ 8 h 31"/>
                  <a:gd name="T8" fmla="*/ 35 w 41"/>
                  <a:gd name="T9" fmla="*/ 0 h 31"/>
                  <a:gd name="T10" fmla="*/ 0 w 41"/>
                  <a:gd name="T11" fmla="*/ 21 h 31"/>
                  <a:gd name="T12" fmla="*/ 4 w 41"/>
                  <a:gd name="T13" fmla="*/ 31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1" h="31">
                    <a:moveTo>
                      <a:pt x="4" y="31"/>
                    </a:moveTo>
                    <a:lnTo>
                      <a:pt x="19" y="18"/>
                    </a:lnTo>
                    <a:lnTo>
                      <a:pt x="37" y="25"/>
                    </a:lnTo>
                    <a:lnTo>
                      <a:pt x="41" y="8"/>
                    </a:lnTo>
                    <a:lnTo>
                      <a:pt x="35" y="0"/>
                    </a:lnTo>
                    <a:lnTo>
                      <a:pt x="0" y="21"/>
                    </a:lnTo>
                    <a:lnTo>
                      <a:pt x="4" y="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1" name="Freeform 458">
                <a:extLst>
                  <a:ext uri="{FF2B5EF4-FFF2-40B4-BE49-F238E27FC236}">
                    <a16:creationId xmlns:a16="http://schemas.microsoft.com/office/drawing/2014/main" id="{F20FAAD6-E585-4961-8DA1-E6721B2D2C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15" y="2338"/>
                <a:ext cx="242" cy="228"/>
              </a:xfrm>
              <a:custGeom>
                <a:avLst/>
                <a:gdLst>
                  <a:gd name="T0" fmla="*/ 44 w 968"/>
                  <a:gd name="T1" fmla="*/ 246 h 910"/>
                  <a:gd name="T2" fmla="*/ 20 w 968"/>
                  <a:gd name="T3" fmla="*/ 291 h 910"/>
                  <a:gd name="T4" fmla="*/ 13 w 968"/>
                  <a:gd name="T5" fmla="*/ 353 h 910"/>
                  <a:gd name="T6" fmla="*/ 7 w 968"/>
                  <a:gd name="T7" fmla="*/ 391 h 910"/>
                  <a:gd name="T8" fmla="*/ 20 w 968"/>
                  <a:gd name="T9" fmla="*/ 425 h 910"/>
                  <a:gd name="T10" fmla="*/ 28 w 968"/>
                  <a:gd name="T11" fmla="*/ 453 h 910"/>
                  <a:gd name="T12" fmla="*/ 26 w 968"/>
                  <a:gd name="T13" fmla="*/ 513 h 910"/>
                  <a:gd name="T14" fmla="*/ 63 w 968"/>
                  <a:gd name="T15" fmla="*/ 535 h 910"/>
                  <a:gd name="T16" fmla="*/ 41 w 968"/>
                  <a:gd name="T17" fmla="*/ 550 h 910"/>
                  <a:gd name="T18" fmla="*/ 59 w 968"/>
                  <a:gd name="T19" fmla="*/ 597 h 910"/>
                  <a:gd name="T20" fmla="*/ 100 w 968"/>
                  <a:gd name="T21" fmla="*/ 588 h 910"/>
                  <a:gd name="T22" fmla="*/ 112 w 968"/>
                  <a:gd name="T23" fmla="*/ 635 h 910"/>
                  <a:gd name="T24" fmla="*/ 116 w 968"/>
                  <a:gd name="T25" fmla="*/ 666 h 910"/>
                  <a:gd name="T26" fmla="*/ 116 w 968"/>
                  <a:gd name="T27" fmla="*/ 697 h 910"/>
                  <a:gd name="T28" fmla="*/ 128 w 968"/>
                  <a:gd name="T29" fmla="*/ 760 h 910"/>
                  <a:gd name="T30" fmla="*/ 157 w 968"/>
                  <a:gd name="T31" fmla="*/ 766 h 910"/>
                  <a:gd name="T32" fmla="*/ 198 w 968"/>
                  <a:gd name="T33" fmla="*/ 791 h 910"/>
                  <a:gd name="T34" fmla="*/ 253 w 968"/>
                  <a:gd name="T35" fmla="*/ 785 h 910"/>
                  <a:gd name="T36" fmla="*/ 278 w 968"/>
                  <a:gd name="T37" fmla="*/ 787 h 910"/>
                  <a:gd name="T38" fmla="*/ 284 w 968"/>
                  <a:gd name="T39" fmla="*/ 844 h 910"/>
                  <a:gd name="T40" fmla="*/ 335 w 968"/>
                  <a:gd name="T41" fmla="*/ 820 h 910"/>
                  <a:gd name="T42" fmla="*/ 356 w 968"/>
                  <a:gd name="T43" fmla="*/ 826 h 910"/>
                  <a:gd name="T44" fmla="*/ 394 w 968"/>
                  <a:gd name="T45" fmla="*/ 773 h 910"/>
                  <a:gd name="T46" fmla="*/ 434 w 968"/>
                  <a:gd name="T47" fmla="*/ 800 h 910"/>
                  <a:gd name="T48" fmla="*/ 447 w 968"/>
                  <a:gd name="T49" fmla="*/ 828 h 910"/>
                  <a:gd name="T50" fmla="*/ 493 w 968"/>
                  <a:gd name="T51" fmla="*/ 820 h 910"/>
                  <a:gd name="T52" fmla="*/ 540 w 968"/>
                  <a:gd name="T53" fmla="*/ 853 h 910"/>
                  <a:gd name="T54" fmla="*/ 550 w 968"/>
                  <a:gd name="T55" fmla="*/ 910 h 910"/>
                  <a:gd name="T56" fmla="*/ 681 w 968"/>
                  <a:gd name="T57" fmla="*/ 869 h 910"/>
                  <a:gd name="T58" fmla="*/ 703 w 968"/>
                  <a:gd name="T59" fmla="*/ 879 h 910"/>
                  <a:gd name="T60" fmla="*/ 700 w 968"/>
                  <a:gd name="T61" fmla="*/ 826 h 910"/>
                  <a:gd name="T62" fmla="*/ 712 w 968"/>
                  <a:gd name="T63" fmla="*/ 763 h 910"/>
                  <a:gd name="T64" fmla="*/ 728 w 968"/>
                  <a:gd name="T65" fmla="*/ 732 h 910"/>
                  <a:gd name="T66" fmla="*/ 706 w 968"/>
                  <a:gd name="T67" fmla="*/ 691 h 910"/>
                  <a:gd name="T68" fmla="*/ 724 w 968"/>
                  <a:gd name="T69" fmla="*/ 650 h 910"/>
                  <a:gd name="T70" fmla="*/ 734 w 968"/>
                  <a:gd name="T71" fmla="*/ 631 h 910"/>
                  <a:gd name="T72" fmla="*/ 753 w 968"/>
                  <a:gd name="T73" fmla="*/ 603 h 910"/>
                  <a:gd name="T74" fmla="*/ 781 w 968"/>
                  <a:gd name="T75" fmla="*/ 588 h 910"/>
                  <a:gd name="T76" fmla="*/ 837 w 968"/>
                  <a:gd name="T77" fmla="*/ 541 h 910"/>
                  <a:gd name="T78" fmla="*/ 828 w 968"/>
                  <a:gd name="T79" fmla="*/ 494 h 910"/>
                  <a:gd name="T80" fmla="*/ 828 w 968"/>
                  <a:gd name="T81" fmla="*/ 459 h 910"/>
                  <a:gd name="T82" fmla="*/ 828 w 968"/>
                  <a:gd name="T83" fmla="*/ 425 h 910"/>
                  <a:gd name="T84" fmla="*/ 880 w 968"/>
                  <a:gd name="T85" fmla="*/ 357 h 910"/>
                  <a:gd name="T86" fmla="*/ 949 w 968"/>
                  <a:gd name="T87" fmla="*/ 369 h 910"/>
                  <a:gd name="T88" fmla="*/ 956 w 968"/>
                  <a:gd name="T89" fmla="*/ 344 h 910"/>
                  <a:gd name="T90" fmla="*/ 915 w 968"/>
                  <a:gd name="T91" fmla="*/ 306 h 910"/>
                  <a:gd name="T92" fmla="*/ 884 w 968"/>
                  <a:gd name="T93" fmla="*/ 279 h 910"/>
                  <a:gd name="T94" fmla="*/ 859 w 968"/>
                  <a:gd name="T95" fmla="*/ 254 h 910"/>
                  <a:gd name="T96" fmla="*/ 878 w 968"/>
                  <a:gd name="T97" fmla="*/ 207 h 910"/>
                  <a:gd name="T98" fmla="*/ 847 w 968"/>
                  <a:gd name="T99" fmla="*/ 156 h 910"/>
                  <a:gd name="T100" fmla="*/ 806 w 968"/>
                  <a:gd name="T101" fmla="*/ 107 h 910"/>
                  <a:gd name="T102" fmla="*/ 777 w 968"/>
                  <a:gd name="T103" fmla="*/ 63 h 910"/>
                  <a:gd name="T104" fmla="*/ 837 w 968"/>
                  <a:gd name="T105" fmla="*/ 37 h 910"/>
                  <a:gd name="T106" fmla="*/ 808 w 968"/>
                  <a:gd name="T107" fmla="*/ 0 h 9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968" h="910">
                    <a:moveTo>
                      <a:pt x="65" y="240"/>
                    </a:moveTo>
                    <a:lnTo>
                      <a:pt x="44" y="246"/>
                    </a:lnTo>
                    <a:lnTo>
                      <a:pt x="41" y="263"/>
                    </a:lnTo>
                    <a:lnTo>
                      <a:pt x="20" y="291"/>
                    </a:lnTo>
                    <a:lnTo>
                      <a:pt x="7" y="328"/>
                    </a:lnTo>
                    <a:lnTo>
                      <a:pt x="13" y="353"/>
                    </a:lnTo>
                    <a:lnTo>
                      <a:pt x="0" y="369"/>
                    </a:lnTo>
                    <a:lnTo>
                      <a:pt x="7" y="391"/>
                    </a:lnTo>
                    <a:lnTo>
                      <a:pt x="7" y="422"/>
                    </a:lnTo>
                    <a:lnTo>
                      <a:pt x="20" y="425"/>
                    </a:lnTo>
                    <a:lnTo>
                      <a:pt x="44" y="457"/>
                    </a:lnTo>
                    <a:lnTo>
                      <a:pt x="28" y="453"/>
                    </a:lnTo>
                    <a:lnTo>
                      <a:pt x="20" y="482"/>
                    </a:lnTo>
                    <a:lnTo>
                      <a:pt x="26" y="513"/>
                    </a:lnTo>
                    <a:lnTo>
                      <a:pt x="51" y="519"/>
                    </a:lnTo>
                    <a:lnTo>
                      <a:pt x="63" y="535"/>
                    </a:lnTo>
                    <a:lnTo>
                      <a:pt x="38" y="529"/>
                    </a:lnTo>
                    <a:lnTo>
                      <a:pt x="41" y="550"/>
                    </a:lnTo>
                    <a:lnTo>
                      <a:pt x="59" y="563"/>
                    </a:lnTo>
                    <a:lnTo>
                      <a:pt x="59" y="597"/>
                    </a:lnTo>
                    <a:lnTo>
                      <a:pt x="88" y="582"/>
                    </a:lnTo>
                    <a:lnTo>
                      <a:pt x="100" y="588"/>
                    </a:lnTo>
                    <a:lnTo>
                      <a:pt x="116" y="601"/>
                    </a:lnTo>
                    <a:lnTo>
                      <a:pt x="112" y="635"/>
                    </a:lnTo>
                    <a:lnTo>
                      <a:pt x="100" y="654"/>
                    </a:lnTo>
                    <a:lnTo>
                      <a:pt x="116" y="666"/>
                    </a:lnTo>
                    <a:lnTo>
                      <a:pt x="119" y="679"/>
                    </a:lnTo>
                    <a:lnTo>
                      <a:pt x="116" y="697"/>
                    </a:lnTo>
                    <a:lnTo>
                      <a:pt x="122" y="740"/>
                    </a:lnTo>
                    <a:lnTo>
                      <a:pt x="128" y="760"/>
                    </a:lnTo>
                    <a:lnTo>
                      <a:pt x="132" y="781"/>
                    </a:lnTo>
                    <a:lnTo>
                      <a:pt x="157" y="766"/>
                    </a:lnTo>
                    <a:lnTo>
                      <a:pt x="169" y="791"/>
                    </a:lnTo>
                    <a:lnTo>
                      <a:pt x="198" y="791"/>
                    </a:lnTo>
                    <a:lnTo>
                      <a:pt x="231" y="773"/>
                    </a:lnTo>
                    <a:lnTo>
                      <a:pt x="253" y="785"/>
                    </a:lnTo>
                    <a:lnTo>
                      <a:pt x="266" y="769"/>
                    </a:lnTo>
                    <a:lnTo>
                      <a:pt x="278" y="787"/>
                    </a:lnTo>
                    <a:lnTo>
                      <a:pt x="276" y="838"/>
                    </a:lnTo>
                    <a:lnTo>
                      <a:pt x="284" y="844"/>
                    </a:lnTo>
                    <a:lnTo>
                      <a:pt x="319" y="816"/>
                    </a:lnTo>
                    <a:lnTo>
                      <a:pt x="335" y="820"/>
                    </a:lnTo>
                    <a:lnTo>
                      <a:pt x="344" y="828"/>
                    </a:lnTo>
                    <a:lnTo>
                      <a:pt x="356" y="826"/>
                    </a:lnTo>
                    <a:lnTo>
                      <a:pt x="391" y="800"/>
                    </a:lnTo>
                    <a:lnTo>
                      <a:pt x="394" y="773"/>
                    </a:lnTo>
                    <a:lnTo>
                      <a:pt x="421" y="810"/>
                    </a:lnTo>
                    <a:lnTo>
                      <a:pt x="434" y="800"/>
                    </a:lnTo>
                    <a:lnTo>
                      <a:pt x="450" y="800"/>
                    </a:lnTo>
                    <a:lnTo>
                      <a:pt x="447" y="828"/>
                    </a:lnTo>
                    <a:lnTo>
                      <a:pt x="468" y="832"/>
                    </a:lnTo>
                    <a:lnTo>
                      <a:pt x="493" y="820"/>
                    </a:lnTo>
                    <a:lnTo>
                      <a:pt x="528" y="834"/>
                    </a:lnTo>
                    <a:lnTo>
                      <a:pt x="540" y="853"/>
                    </a:lnTo>
                    <a:lnTo>
                      <a:pt x="540" y="906"/>
                    </a:lnTo>
                    <a:lnTo>
                      <a:pt x="550" y="910"/>
                    </a:lnTo>
                    <a:lnTo>
                      <a:pt x="671" y="847"/>
                    </a:lnTo>
                    <a:lnTo>
                      <a:pt x="681" y="869"/>
                    </a:lnTo>
                    <a:lnTo>
                      <a:pt x="677" y="891"/>
                    </a:lnTo>
                    <a:lnTo>
                      <a:pt x="703" y="879"/>
                    </a:lnTo>
                    <a:lnTo>
                      <a:pt x="706" y="863"/>
                    </a:lnTo>
                    <a:lnTo>
                      <a:pt x="700" y="826"/>
                    </a:lnTo>
                    <a:lnTo>
                      <a:pt x="703" y="794"/>
                    </a:lnTo>
                    <a:lnTo>
                      <a:pt x="712" y="763"/>
                    </a:lnTo>
                    <a:lnTo>
                      <a:pt x="709" y="738"/>
                    </a:lnTo>
                    <a:lnTo>
                      <a:pt x="728" y="732"/>
                    </a:lnTo>
                    <a:lnTo>
                      <a:pt x="737" y="695"/>
                    </a:lnTo>
                    <a:lnTo>
                      <a:pt x="706" y="691"/>
                    </a:lnTo>
                    <a:lnTo>
                      <a:pt x="724" y="679"/>
                    </a:lnTo>
                    <a:lnTo>
                      <a:pt x="724" y="650"/>
                    </a:lnTo>
                    <a:lnTo>
                      <a:pt x="703" y="648"/>
                    </a:lnTo>
                    <a:lnTo>
                      <a:pt x="734" y="631"/>
                    </a:lnTo>
                    <a:lnTo>
                      <a:pt x="734" y="615"/>
                    </a:lnTo>
                    <a:lnTo>
                      <a:pt x="753" y="603"/>
                    </a:lnTo>
                    <a:lnTo>
                      <a:pt x="755" y="591"/>
                    </a:lnTo>
                    <a:lnTo>
                      <a:pt x="781" y="588"/>
                    </a:lnTo>
                    <a:lnTo>
                      <a:pt x="806" y="544"/>
                    </a:lnTo>
                    <a:lnTo>
                      <a:pt x="837" y="541"/>
                    </a:lnTo>
                    <a:lnTo>
                      <a:pt x="828" y="523"/>
                    </a:lnTo>
                    <a:lnTo>
                      <a:pt x="828" y="494"/>
                    </a:lnTo>
                    <a:lnTo>
                      <a:pt x="821" y="484"/>
                    </a:lnTo>
                    <a:lnTo>
                      <a:pt x="828" y="459"/>
                    </a:lnTo>
                    <a:lnTo>
                      <a:pt x="824" y="445"/>
                    </a:lnTo>
                    <a:lnTo>
                      <a:pt x="828" y="425"/>
                    </a:lnTo>
                    <a:lnTo>
                      <a:pt x="849" y="375"/>
                    </a:lnTo>
                    <a:lnTo>
                      <a:pt x="880" y="357"/>
                    </a:lnTo>
                    <a:lnTo>
                      <a:pt x="909" y="369"/>
                    </a:lnTo>
                    <a:lnTo>
                      <a:pt x="949" y="369"/>
                    </a:lnTo>
                    <a:lnTo>
                      <a:pt x="968" y="344"/>
                    </a:lnTo>
                    <a:lnTo>
                      <a:pt x="956" y="344"/>
                    </a:lnTo>
                    <a:lnTo>
                      <a:pt x="939" y="319"/>
                    </a:lnTo>
                    <a:lnTo>
                      <a:pt x="915" y="306"/>
                    </a:lnTo>
                    <a:lnTo>
                      <a:pt x="912" y="293"/>
                    </a:lnTo>
                    <a:lnTo>
                      <a:pt x="884" y="279"/>
                    </a:lnTo>
                    <a:lnTo>
                      <a:pt x="874" y="263"/>
                    </a:lnTo>
                    <a:lnTo>
                      <a:pt x="859" y="254"/>
                    </a:lnTo>
                    <a:lnTo>
                      <a:pt x="862" y="232"/>
                    </a:lnTo>
                    <a:lnTo>
                      <a:pt x="878" y="207"/>
                    </a:lnTo>
                    <a:lnTo>
                      <a:pt x="849" y="172"/>
                    </a:lnTo>
                    <a:lnTo>
                      <a:pt x="847" y="156"/>
                    </a:lnTo>
                    <a:lnTo>
                      <a:pt x="831" y="121"/>
                    </a:lnTo>
                    <a:lnTo>
                      <a:pt x="806" y="107"/>
                    </a:lnTo>
                    <a:lnTo>
                      <a:pt x="818" y="84"/>
                    </a:lnTo>
                    <a:lnTo>
                      <a:pt x="777" y="63"/>
                    </a:lnTo>
                    <a:lnTo>
                      <a:pt x="849" y="56"/>
                    </a:lnTo>
                    <a:lnTo>
                      <a:pt x="837" y="37"/>
                    </a:lnTo>
                    <a:lnTo>
                      <a:pt x="812" y="19"/>
                    </a:lnTo>
                    <a:lnTo>
                      <a:pt x="808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2" name="Freeform 459">
                <a:extLst>
                  <a:ext uri="{FF2B5EF4-FFF2-40B4-BE49-F238E27FC236}">
                    <a16:creationId xmlns:a16="http://schemas.microsoft.com/office/drawing/2014/main" id="{5B52EFF4-6D3A-4892-8B5C-99DFB7B32A0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97" y="2288"/>
                <a:ext cx="13" cy="6"/>
              </a:xfrm>
              <a:custGeom>
                <a:avLst/>
                <a:gdLst>
                  <a:gd name="T0" fmla="*/ 54 w 54"/>
                  <a:gd name="T1" fmla="*/ 12 h 25"/>
                  <a:gd name="T2" fmla="*/ 16 w 54"/>
                  <a:gd name="T3" fmla="*/ 0 h 25"/>
                  <a:gd name="T4" fmla="*/ 0 w 54"/>
                  <a:gd name="T5" fmla="*/ 16 h 25"/>
                  <a:gd name="T6" fmla="*/ 23 w 54"/>
                  <a:gd name="T7" fmla="*/ 22 h 25"/>
                  <a:gd name="T8" fmla="*/ 41 w 54"/>
                  <a:gd name="T9" fmla="*/ 25 h 25"/>
                  <a:gd name="T10" fmla="*/ 54 w 54"/>
                  <a:gd name="T11" fmla="*/ 12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4" h="25">
                    <a:moveTo>
                      <a:pt x="54" y="12"/>
                    </a:moveTo>
                    <a:lnTo>
                      <a:pt x="16" y="0"/>
                    </a:lnTo>
                    <a:lnTo>
                      <a:pt x="0" y="16"/>
                    </a:lnTo>
                    <a:lnTo>
                      <a:pt x="23" y="22"/>
                    </a:lnTo>
                    <a:lnTo>
                      <a:pt x="41" y="25"/>
                    </a:lnTo>
                    <a:lnTo>
                      <a:pt x="54" y="1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3" name="Freeform 460">
                <a:extLst>
                  <a:ext uri="{FF2B5EF4-FFF2-40B4-BE49-F238E27FC236}">
                    <a16:creationId xmlns:a16="http://schemas.microsoft.com/office/drawing/2014/main" id="{19D4D5F3-C7E6-46DC-9F28-AF7CDD2A0E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37" y="2330"/>
                <a:ext cx="6" cy="14"/>
              </a:xfrm>
              <a:custGeom>
                <a:avLst/>
                <a:gdLst>
                  <a:gd name="T0" fmla="*/ 19 w 26"/>
                  <a:gd name="T1" fmla="*/ 7 h 57"/>
                  <a:gd name="T2" fmla="*/ 26 w 26"/>
                  <a:gd name="T3" fmla="*/ 29 h 57"/>
                  <a:gd name="T4" fmla="*/ 16 w 26"/>
                  <a:gd name="T5" fmla="*/ 57 h 57"/>
                  <a:gd name="T6" fmla="*/ 0 w 26"/>
                  <a:gd name="T7" fmla="*/ 57 h 57"/>
                  <a:gd name="T8" fmla="*/ 13 w 26"/>
                  <a:gd name="T9" fmla="*/ 35 h 57"/>
                  <a:gd name="T10" fmla="*/ 0 w 26"/>
                  <a:gd name="T11" fmla="*/ 23 h 57"/>
                  <a:gd name="T12" fmla="*/ 6 w 26"/>
                  <a:gd name="T13" fmla="*/ 0 h 57"/>
                  <a:gd name="T14" fmla="*/ 19 w 26"/>
                  <a:gd name="T15" fmla="*/ 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6" h="57">
                    <a:moveTo>
                      <a:pt x="19" y="7"/>
                    </a:moveTo>
                    <a:lnTo>
                      <a:pt x="26" y="29"/>
                    </a:lnTo>
                    <a:lnTo>
                      <a:pt x="16" y="57"/>
                    </a:lnTo>
                    <a:lnTo>
                      <a:pt x="0" y="57"/>
                    </a:lnTo>
                    <a:lnTo>
                      <a:pt x="13" y="35"/>
                    </a:lnTo>
                    <a:lnTo>
                      <a:pt x="0" y="23"/>
                    </a:lnTo>
                    <a:lnTo>
                      <a:pt x="6" y="0"/>
                    </a:lnTo>
                    <a:lnTo>
                      <a:pt x="19" y="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4" name="Freeform 461">
                <a:extLst>
                  <a:ext uri="{FF2B5EF4-FFF2-40B4-BE49-F238E27FC236}">
                    <a16:creationId xmlns:a16="http://schemas.microsoft.com/office/drawing/2014/main" id="{CB25FF38-0D3D-424F-9B06-5C61C3C875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8" y="2244"/>
                <a:ext cx="4" cy="10"/>
              </a:xfrm>
              <a:custGeom>
                <a:avLst/>
                <a:gdLst>
                  <a:gd name="T0" fmla="*/ 12 w 16"/>
                  <a:gd name="T1" fmla="*/ 0 h 40"/>
                  <a:gd name="T2" fmla="*/ 0 w 16"/>
                  <a:gd name="T3" fmla="*/ 28 h 40"/>
                  <a:gd name="T4" fmla="*/ 8 w 16"/>
                  <a:gd name="T5" fmla="*/ 40 h 40"/>
                  <a:gd name="T6" fmla="*/ 12 w 16"/>
                  <a:gd name="T7" fmla="*/ 38 h 40"/>
                  <a:gd name="T8" fmla="*/ 16 w 16"/>
                  <a:gd name="T9" fmla="*/ 25 h 40"/>
                  <a:gd name="T10" fmla="*/ 12 w 16"/>
                  <a:gd name="T11" fmla="*/ 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6" h="40">
                    <a:moveTo>
                      <a:pt x="12" y="0"/>
                    </a:moveTo>
                    <a:lnTo>
                      <a:pt x="0" y="28"/>
                    </a:lnTo>
                    <a:lnTo>
                      <a:pt x="8" y="40"/>
                    </a:lnTo>
                    <a:lnTo>
                      <a:pt x="12" y="38"/>
                    </a:lnTo>
                    <a:lnTo>
                      <a:pt x="16" y="25"/>
                    </a:lnTo>
                    <a:lnTo>
                      <a:pt x="1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5" name="Freeform 462">
                <a:extLst>
                  <a:ext uri="{FF2B5EF4-FFF2-40B4-BE49-F238E27FC236}">
                    <a16:creationId xmlns:a16="http://schemas.microsoft.com/office/drawing/2014/main" id="{A4AE459F-91DC-4229-AF83-44121419BA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643" y="2084"/>
                <a:ext cx="7" cy="10"/>
              </a:xfrm>
              <a:custGeom>
                <a:avLst/>
                <a:gdLst>
                  <a:gd name="T0" fmla="*/ 28 w 28"/>
                  <a:gd name="T1" fmla="*/ 6 h 44"/>
                  <a:gd name="T2" fmla="*/ 16 w 28"/>
                  <a:gd name="T3" fmla="*/ 22 h 44"/>
                  <a:gd name="T4" fmla="*/ 10 w 28"/>
                  <a:gd name="T5" fmla="*/ 44 h 44"/>
                  <a:gd name="T6" fmla="*/ 0 w 28"/>
                  <a:gd name="T7" fmla="*/ 22 h 44"/>
                  <a:gd name="T8" fmla="*/ 18 w 28"/>
                  <a:gd name="T9" fmla="*/ 0 h 44"/>
                  <a:gd name="T10" fmla="*/ 28 w 28"/>
                  <a:gd name="T11" fmla="*/ 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44">
                    <a:moveTo>
                      <a:pt x="28" y="6"/>
                    </a:moveTo>
                    <a:lnTo>
                      <a:pt x="16" y="22"/>
                    </a:lnTo>
                    <a:lnTo>
                      <a:pt x="10" y="44"/>
                    </a:lnTo>
                    <a:lnTo>
                      <a:pt x="0" y="22"/>
                    </a:lnTo>
                    <a:lnTo>
                      <a:pt x="18" y="0"/>
                    </a:lnTo>
                    <a:lnTo>
                      <a:pt x="28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6" name="Freeform 463">
                <a:extLst>
                  <a:ext uri="{FF2B5EF4-FFF2-40B4-BE49-F238E27FC236}">
                    <a16:creationId xmlns:a16="http://schemas.microsoft.com/office/drawing/2014/main" id="{895CF8A2-3FB8-4D58-AEB0-DE8D957398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75" y="478"/>
                <a:ext cx="140" cy="33"/>
              </a:xfrm>
              <a:custGeom>
                <a:avLst/>
                <a:gdLst>
                  <a:gd name="T0" fmla="*/ 0 w 561"/>
                  <a:gd name="T1" fmla="*/ 22 h 129"/>
                  <a:gd name="T2" fmla="*/ 33 w 561"/>
                  <a:gd name="T3" fmla="*/ 69 h 129"/>
                  <a:gd name="T4" fmla="*/ 78 w 561"/>
                  <a:gd name="T5" fmla="*/ 88 h 129"/>
                  <a:gd name="T6" fmla="*/ 137 w 561"/>
                  <a:gd name="T7" fmla="*/ 100 h 129"/>
                  <a:gd name="T8" fmla="*/ 162 w 561"/>
                  <a:gd name="T9" fmla="*/ 113 h 129"/>
                  <a:gd name="T10" fmla="*/ 256 w 561"/>
                  <a:gd name="T11" fmla="*/ 129 h 129"/>
                  <a:gd name="T12" fmla="*/ 277 w 561"/>
                  <a:gd name="T13" fmla="*/ 125 h 129"/>
                  <a:gd name="T14" fmla="*/ 258 w 561"/>
                  <a:gd name="T15" fmla="*/ 100 h 129"/>
                  <a:gd name="T16" fmla="*/ 303 w 561"/>
                  <a:gd name="T17" fmla="*/ 116 h 129"/>
                  <a:gd name="T18" fmla="*/ 420 w 561"/>
                  <a:gd name="T19" fmla="*/ 100 h 129"/>
                  <a:gd name="T20" fmla="*/ 461 w 561"/>
                  <a:gd name="T21" fmla="*/ 116 h 129"/>
                  <a:gd name="T22" fmla="*/ 514 w 561"/>
                  <a:gd name="T23" fmla="*/ 110 h 129"/>
                  <a:gd name="T24" fmla="*/ 553 w 561"/>
                  <a:gd name="T25" fmla="*/ 98 h 129"/>
                  <a:gd name="T26" fmla="*/ 561 w 561"/>
                  <a:gd name="T27" fmla="*/ 78 h 129"/>
                  <a:gd name="T28" fmla="*/ 530 w 561"/>
                  <a:gd name="T29" fmla="*/ 66 h 129"/>
                  <a:gd name="T30" fmla="*/ 559 w 561"/>
                  <a:gd name="T31" fmla="*/ 57 h 129"/>
                  <a:gd name="T32" fmla="*/ 424 w 561"/>
                  <a:gd name="T33" fmla="*/ 28 h 129"/>
                  <a:gd name="T34" fmla="*/ 334 w 561"/>
                  <a:gd name="T35" fmla="*/ 28 h 129"/>
                  <a:gd name="T36" fmla="*/ 217 w 561"/>
                  <a:gd name="T37" fmla="*/ 0 h 129"/>
                  <a:gd name="T38" fmla="*/ 211 w 561"/>
                  <a:gd name="T39" fmla="*/ 12 h 129"/>
                  <a:gd name="T40" fmla="*/ 268 w 561"/>
                  <a:gd name="T41" fmla="*/ 47 h 129"/>
                  <a:gd name="T42" fmla="*/ 211 w 561"/>
                  <a:gd name="T43" fmla="*/ 35 h 129"/>
                  <a:gd name="T44" fmla="*/ 174 w 561"/>
                  <a:gd name="T45" fmla="*/ 32 h 129"/>
                  <a:gd name="T46" fmla="*/ 152 w 561"/>
                  <a:gd name="T47" fmla="*/ 19 h 129"/>
                  <a:gd name="T48" fmla="*/ 62 w 561"/>
                  <a:gd name="T49" fmla="*/ 0 h 129"/>
                  <a:gd name="T50" fmla="*/ 39 w 561"/>
                  <a:gd name="T51" fmla="*/ 0 h 129"/>
                  <a:gd name="T52" fmla="*/ 0 w 561"/>
                  <a:gd name="T53" fmla="*/ 2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61" h="129">
                    <a:moveTo>
                      <a:pt x="0" y="22"/>
                    </a:moveTo>
                    <a:lnTo>
                      <a:pt x="33" y="69"/>
                    </a:lnTo>
                    <a:lnTo>
                      <a:pt x="78" y="88"/>
                    </a:lnTo>
                    <a:lnTo>
                      <a:pt x="137" y="100"/>
                    </a:lnTo>
                    <a:lnTo>
                      <a:pt x="162" y="113"/>
                    </a:lnTo>
                    <a:lnTo>
                      <a:pt x="256" y="129"/>
                    </a:lnTo>
                    <a:lnTo>
                      <a:pt x="277" y="125"/>
                    </a:lnTo>
                    <a:lnTo>
                      <a:pt x="258" y="100"/>
                    </a:lnTo>
                    <a:lnTo>
                      <a:pt x="303" y="116"/>
                    </a:lnTo>
                    <a:lnTo>
                      <a:pt x="420" y="100"/>
                    </a:lnTo>
                    <a:lnTo>
                      <a:pt x="461" y="116"/>
                    </a:lnTo>
                    <a:lnTo>
                      <a:pt x="514" y="110"/>
                    </a:lnTo>
                    <a:lnTo>
                      <a:pt x="553" y="98"/>
                    </a:lnTo>
                    <a:lnTo>
                      <a:pt x="561" y="78"/>
                    </a:lnTo>
                    <a:lnTo>
                      <a:pt x="530" y="66"/>
                    </a:lnTo>
                    <a:lnTo>
                      <a:pt x="559" y="57"/>
                    </a:lnTo>
                    <a:lnTo>
                      <a:pt x="424" y="28"/>
                    </a:lnTo>
                    <a:lnTo>
                      <a:pt x="334" y="28"/>
                    </a:lnTo>
                    <a:lnTo>
                      <a:pt x="217" y="0"/>
                    </a:lnTo>
                    <a:lnTo>
                      <a:pt x="211" y="12"/>
                    </a:lnTo>
                    <a:lnTo>
                      <a:pt x="268" y="47"/>
                    </a:lnTo>
                    <a:lnTo>
                      <a:pt x="211" y="35"/>
                    </a:lnTo>
                    <a:lnTo>
                      <a:pt x="174" y="32"/>
                    </a:lnTo>
                    <a:lnTo>
                      <a:pt x="152" y="19"/>
                    </a:lnTo>
                    <a:lnTo>
                      <a:pt x="62" y="0"/>
                    </a:lnTo>
                    <a:lnTo>
                      <a:pt x="39" y="0"/>
                    </a:lnTo>
                    <a:lnTo>
                      <a:pt x="0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7" name="Freeform 464">
                <a:extLst>
                  <a:ext uri="{FF2B5EF4-FFF2-40B4-BE49-F238E27FC236}">
                    <a16:creationId xmlns:a16="http://schemas.microsoft.com/office/drawing/2014/main" id="{560EE92C-0B8B-4B66-B6C9-88A4FB10D81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0" y="486"/>
                <a:ext cx="18" cy="10"/>
              </a:xfrm>
              <a:custGeom>
                <a:avLst/>
                <a:gdLst>
                  <a:gd name="T0" fmla="*/ 71 w 71"/>
                  <a:gd name="T1" fmla="*/ 35 h 41"/>
                  <a:gd name="T2" fmla="*/ 43 w 71"/>
                  <a:gd name="T3" fmla="*/ 41 h 41"/>
                  <a:gd name="T4" fmla="*/ 0 w 71"/>
                  <a:gd name="T5" fmla="*/ 0 h 41"/>
                  <a:gd name="T6" fmla="*/ 59 w 71"/>
                  <a:gd name="T7" fmla="*/ 19 h 41"/>
                  <a:gd name="T8" fmla="*/ 71 w 71"/>
                  <a:gd name="T9" fmla="*/ 35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1" h="41">
                    <a:moveTo>
                      <a:pt x="71" y="35"/>
                    </a:moveTo>
                    <a:lnTo>
                      <a:pt x="43" y="41"/>
                    </a:lnTo>
                    <a:lnTo>
                      <a:pt x="0" y="0"/>
                    </a:lnTo>
                    <a:lnTo>
                      <a:pt x="59" y="19"/>
                    </a:lnTo>
                    <a:lnTo>
                      <a:pt x="71" y="3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8" name="Freeform 465">
                <a:extLst>
                  <a:ext uri="{FF2B5EF4-FFF2-40B4-BE49-F238E27FC236}">
                    <a16:creationId xmlns:a16="http://schemas.microsoft.com/office/drawing/2014/main" id="{3FCE6C05-254E-4453-80AA-B458633E76B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71" y="518"/>
                <a:ext cx="20" cy="9"/>
              </a:xfrm>
              <a:custGeom>
                <a:avLst/>
                <a:gdLst>
                  <a:gd name="T0" fmla="*/ 16 w 82"/>
                  <a:gd name="T1" fmla="*/ 22 h 34"/>
                  <a:gd name="T2" fmla="*/ 57 w 82"/>
                  <a:gd name="T3" fmla="*/ 34 h 34"/>
                  <a:gd name="T4" fmla="*/ 82 w 82"/>
                  <a:gd name="T5" fmla="*/ 24 h 34"/>
                  <a:gd name="T6" fmla="*/ 69 w 82"/>
                  <a:gd name="T7" fmla="*/ 10 h 34"/>
                  <a:gd name="T8" fmla="*/ 47 w 82"/>
                  <a:gd name="T9" fmla="*/ 3 h 34"/>
                  <a:gd name="T10" fmla="*/ 16 w 82"/>
                  <a:gd name="T11" fmla="*/ 0 h 34"/>
                  <a:gd name="T12" fmla="*/ 0 w 82"/>
                  <a:gd name="T13" fmla="*/ 10 h 34"/>
                  <a:gd name="T14" fmla="*/ 16 w 82"/>
                  <a:gd name="T15" fmla="*/ 22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2" h="34">
                    <a:moveTo>
                      <a:pt x="16" y="22"/>
                    </a:moveTo>
                    <a:lnTo>
                      <a:pt x="57" y="34"/>
                    </a:lnTo>
                    <a:lnTo>
                      <a:pt x="82" y="24"/>
                    </a:lnTo>
                    <a:lnTo>
                      <a:pt x="69" y="10"/>
                    </a:lnTo>
                    <a:lnTo>
                      <a:pt x="47" y="3"/>
                    </a:lnTo>
                    <a:lnTo>
                      <a:pt x="16" y="0"/>
                    </a:lnTo>
                    <a:lnTo>
                      <a:pt x="0" y="10"/>
                    </a:lnTo>
                    <a:lnTo>
                      <a:pt x="16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9" name="Freeform 466">
                <a:extLst>
                  <a:ext uri="{FF2B5EF4-FFF2-40B4-BE49-F238E27FC236}">
                    <a16:creationId xmlns:a16="http://schemas.microsoft.com/office/drawing/2014/main" id="{F9AA250F-EE33-4C88-8312-A214DD6F28E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33" y="493"/>
                <a:ext cx="86" cy="16"/>
              </a:xfrm>
              <a:custGeom>
                <a:avLst/>
                <a:gdLst>
                  <a:gd name="T0" fmla="*/ 17 w 345"/>
                  <a:gd name="T1" fmla="*/ 26 h 65"/>
                  <a:gd name="T2" fmla="*/ 283 w 345"/>
                  <a:gd name="T3" fmla="*/ 65 h 65"/>
                  <a:gd name="T4" fmla="*/ 345 w 345"/>
                  <a:gd name="T5" fmla="*/ 51 h 65"/>
                  <a:gd name="T6" fmla="*/ 332 w 345"/>
                  <a:gd name="T7" fmla="*/ 29 h 65"/>
                  <a:gd name="T8" fmla="*/ 307 w 345"/>
                  <a:gd name="T9" fmla="*/ 33 h 65"/>
                  <a:gd name="T10" fmla="*/ 210 w 345"/>
                  <a:gd name="T11" fmla="*/ 16 h 65"/>
                  <a:gd name="T12" fmla="*/ 170 w 345"/>
                  <a:gd name="T13" fmla="*/ 23 h 65"/>
                  <a:gd name="T14" fmla="*/ 132 w 345"/>
                  <a:gd name="T15" fmla="*/ 7 h 65"/>
                  <a:gd name="T16" fmla="*/ 70 w 345"/>
                  <a:gd name="T17" fmla="*/ 7 h 65"/>
                  <a:gd name="T18" fmla="*/ 54 w 345"/>
                  <a:gd name="T19" fmla="*/ 13 h 65"/>
                  <a:gd name="T20" fmla="*/ 0 w 345"/>
                  <a:gd name="T21" fmla="*/ 0 h 65"/>
                  <a:gd name="T22" fmla="*/ 17 w 345"/>
                  <a:gd name="T23" fmla="*/ 26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45" h="65">
                    <a:moveTo>
                      <a:pt x="17" y="26"/>
                    </a:moveTo>
                    <a:lnTo>
                      <a:pt x="283" y="65"/>
                    </a:lnTo>
                    <a:lnTo>
                      <a:pt x="345" y="51"/>
                    </a:lnTo>
                    <a:lnTo>
                      <a:pt x="332" y="29"/>
                    </a:lnTo>
                    <a:lnTo>
                      <a:pt x="307" y="33"/>
                    </a:lnTo>
                    <a:lnTo>
                      <a:pt x="210" y="16"/>
                    </a:lnTo>
                    <a:lnTo>
                      <a:pt x="170" y="23"/>
                    </a:lnTo>
                    <a:lnTo>
                      <a:pt x="132" y="7"/>
                    </a:lnTo>
                    <a:lnTo>
                      <a:pt x="70" y="7"/>
                    </a:lnTo>
                    <a:lnTo>
                      <a:pt x="54" y="13"/>
                    </a:lnTo>
                    <a:lnTo>
                      <a:pt x="0" y="0"/>
                    </a:lnTo>
                    <a:lnTo>
                      <a:pt x="17" y="2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0" name="Freeform 467">
                <a:extLst>
                  <a:ext uri="{FF2B5EF4-FFF2-40B4-BE49-F238E27FC236}">
                    <a16:creationId xmlns:a16="http://schemas.microsoft.com/office/drawing/2014/main" id="{390CA63E-826C-4939-B19F-0925F279445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92" y="526"/>
                <a:ext cx="63" cy="15"/>
              </a:xfrm>
              <a:custGeom>
                <a:avLst/>
                <a:gdLst>
                  <a:gd name="T0" fmla="*/ 19 w 254"/>
                  <a:gd name="T1" fmla="*/ 6 h 59"/>
                  <a:gd name="T2" fmla="*/ 26 w 254"/>
                  <a:gd name="T3" fmla="*/ 32 h 59"/>
                  <a:gd name="T4" fmla="*/ 0 w 254"/>
                  <a:gd name="T5" fmla="*/ 50 h 59"/>
                  <a:gd name="T6" fmla="*/ 47 w 254"/>
                  <a:gd name="T7" fmla="*/ 40 h 59"/>
                  <a:gd name="T8" fmla="*/ 119 w 254"/>
                  <a:gd name="T9" fmla="*/ 53 h 59"/>
                  <a:gd name="T10" fmla="*/ 254 w 254"/>
                  <a:gd name="T11" fmla="*/ 59 h 59"/>
                  <a:gd name="T12" fmla="*/ 210 w 254"/>
                  <a:gd name="T13" fmla="*/ 34 h 59"/>
                  <a:gd name="T14" fmla="*/ 72 w 254"/>
                  <a:gd name="T15" fmla="*/ 0 h 59"/>
                  <a:gd name="T16" fmla="*/ 19 w 254"/>
                  <a:gd name="T17" fmla="*/ 6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54" h="59">
                    <a:moveTo>
                      <a:pt x="19" y="6"/>
                    </a:moveTo>
                    <a:lnTo>
                      <a:pt x="26" y="32"/>
                    </a:lnTo>
                    <a:lnTo>
                      <a:pt x="0" y="50"/>
                    </a:lnTo>
                    <a:lnTo>
                      <a:pt x="47" y="40"/>
                    </a:lnTo>
                    <a:lnTo>
                      <a:pt x="119" y="53"/>
                    </a:lnTo>
                    <a:lnTo>
                      <a:pt x="254" y="59"/>
                    </a:lnTo>
                    <a:lnTo>
                      <a:pt x="210" y="34"/>
                    </a:lnTo>
                    <a:lnTo>
                      <a:pt x="72" y="0"/>
                    </a:lnTo>
                    <a:lnTo>
                      <a:pt x="19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1" name="Freeform 468">
                <a:extLst>
                  <a:ext uri="{FF2B5EF4-FFF2-40B4-BE49-F238E27FC236}">
                    <a16:creationId xmlns:a16="http://schemas.microsoft.com/office/drawing/2014/main" id="{966F1004-31D5-4AE5-88D6-E12CCBE3894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24" y="414"/>
                <a:ext cx="84" cy="29"/>
              </a:xfrm>
              <a:custGeom>
                <a:avLst/>
                <a:gdLst>
                  <a:gd name="T0" fmla="*/ 115 w 335"/>
                  <a:gd name="T1" fmla="*/ 44 h 112"/>
                  <a:gd name="T2" fmla="*/ 127 w 335"/>
                  <a:gd name="T3" fmla="*/ 28 h 112"/>
                  <a:gd name="T4" fmla="*/ 162 w 335"/>
                  <a:gd name="T5" fmla="*/ 18 h 112"/>
                  <a:gd name="T6" fmla="*/ 206 w 335"/>
                  <a:gd name="T7" fmla="*/ 32 h 112"/>
                  <a:gd name="T8" fmla="*/ 233 w 335"/>
                  <a:gd name="T9" fmla="*/ 34 h 112"/>
                  <a:gd name="T10" fmla="*/ 258 w 335"/>
                  <a:gd name="T11" fmla="*/ 50 h 112"/>
                  <a:gd name="T12" fmla="*/ 293 w 335"/>
                  <a:gd name="T13" fmla="*/ 47 h 112"/>
                  <a:gd name="T14" fmla="*/ 335 w 335"/>
                  <a:gd name="T15" fmla="*/ 69 h 112"/>
                  <a:gd name="T16" fmla="*/ 311 w 335"/>
                  <a:gd name="T17" fmla="*/ 84 h 112"/>
                  <a:gd name="T18" fmla="*/ 209 w 335"/>
                  <a:gd name="T19" fmla="*/ 91 h 112"/>
                  <a:gd name="T20" fmla="*/ 196 w 335"/>
                  <a:gd name="T21" fmla="*/ 97 h 112"/>
                  <a:gd name="T22" fmla="*/ 180 w 335"/>
                  <a:gd name="T23" fmla="*/ 91 h 112"/>
                  <a:gd name="T24" fmla="*/ 106 w 335"/>
                  <a:gd name="T25" fmla="*/ 94 h 112"/>
                  <a:gd name="T26" fmla="*/ 49 w 335"/>
                  <a:gd name="T27" fmla="*/ 112 h 112"/>
                  <a:gd name="T28" fmla="*/ 22 w 335"/>
                  <a:gd name="T29" fmla="*/ 112 h 112"/>
                  <a:gd name="T30" fmla="*/ 6 w 335"/>
                  <a:gd name="T31" fmla="*/ 106 h 112"/>
                  <a:gd name="T32" fmla="*/ 16 w 335"/>
                  <a:gd name="T33" fmla="*/ 81 h 112"/>
                  <a:gd name="T34" fmla="*/ 0 w 335"/>
                  <a:gd name="T35" fmla="*/ 50 h 112"/>
                  <a:gd name="T36" fmla="*/ 16 w 335"/>
                  <a:gd name="T37" fmla="*/ 6 h 112"/>
                  <a:gd name="T38" fmla="*/ 59 w 335"/>
                  <a:gd name="T39" fmla="*/ 0 h 112"/>
                  <a:gd name="T40" fmla="*/ 106 w 335"/>
                  <a:gd name="T41" fmla="*/ 12 h 112"/>
                  <a:gd name="T42" fmla="*/ 115 w 335"/>
                  <a:gd name="T43" fmla="*/ 44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35" h="112">
                    <a:moveTo>
                      <a:pt x="115" y="44"/>
                    </a:moveTo>
                    <a:lnTo>
                      <a:pt x="127" y="28"/>
                    </a:lnTo>
                    <a:lnTo>
                      <a:pt x="162" y="18"/>
                    </a:lnTo>
                    <a:lnTo>
                      <a:pt x="206" y="32"/>
                    </a:lnTo>
                    <a:lnTo>
                      <a:pt x="233" y="34"/>
                    </a:lnTo>
                    <a:lnTo>
                      <a:pt x="258" y="50"/>
                    </a:lnTo>
                    <a:lnTo>
                      <a:pt x="293" y="47"/>
                    </a:lnTo>
                    <a:lnTo>
                      <a:pt x="335" y="69"/>
                    </a:lnTo>
                    <a:lnTo>
                      <a:pt x="311" y="84"/>
                    </a:lnTo>
                    <a:lnTo>
                      <a:pt x="209" y="91"/>
                    </a:lnTo>
                    <a:lnTo>
                      <a:pt x="196" y="97"/>
                    </a:lnTo>
                    <a:lnTo>
                      <a:pt x="180" y="91"/>
                    </a:lnTo>
                    <a:lnTo>
                      <a:pt x="106" y="94"/>
                    </a:lnTo>
                    <a:lnTo>
                      <a:pt x="49" y="112"/>
                    </a:lnTo>
                    <a:lnTo>
                      <a:pt x="22" y="112"/>
                    </a:lnTo>
                    <a:lnTo>
                      <a:pt x="6" y="106"/>
                    </a:lnTo>
                    <a:lnTo>
                      <a:pt x="16" y="81"/>
                    </a:lnTo>
                    <a:lnTo>
                      <a:pt x="0" y="50"/>
                    </a:lnTo>
                    <a:lnTo>
                      <a:pt x="16" y="6"/>
                    </a:lnTo>
                    <a:lnTo>
                      <a:pt x="59" y="0"/>
                    </a:lnTo>
                    <a:lnTo>
                      <a:pt x="106" y="12"/>
                    </a:lnTo>
                    <a:lnTo>
                      <a:pt x="115" y="4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2" name="Freeform 469">
                <a:extLst>
                  <a:ext uri="{FF2B5EF4-FFF2-40B4-BE49-F238E27FC236}">
                    <a16:creationId xmlns:a16="http://schemas.microsoft.com/office/drawing/2014/main" id="{D6D4030F-9355-4FEE-92C5-346E93E57A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02" y="400"/>
                <a:ext cx="112" cy="26"/>
              </a:xfrm>
              <a:custGeom>
                <a:avLst/>
                <a:gdLst>
                  <a:gd name="T0" fmla="*/ 400 w 447"/>
                  <a:gd name="T1" fmla="*/ 103 h 103"/>
                  <a:gd name="T2" fmla="*/ 447 w 447"/>
                  <a:gd name="T3" fmla="*/ 90 h 103"/>
                  <a:gd name="T4" fmla="*/ 391 w 447"/>
                  <a:gd name="T5" fmla="*/ 68 h 103"/>
                  <a:gd name="T6" fmla="*/ 368 w 447"/>
                  <a:gd name="T7" fmla="*/ 31 h 103"/>
                  <a:gd name="T8" fmla="*/ 303 w 447"/>
                  <a:gd name="T9" fmla="*/ 9 h 103"/>
                  <a:gd name="T10" fmla="*/ 272 w 447"/>
                  <a:gd name="T11" fmla="*/ 15 h 103"/>
                  <a:gd name="T12" fmla="*/ 231 w 447"/>
                  <a:gd name="T13" fmla="*/ 28 h 103"/>
                  <a:gd name="T14" fmla="*/ 229 w 447"/>
                  <a:gd name="T15" fmla="*/ 12 h 103"/>
                  <a:gd name="T16" fmla="*/ 191 w 447"/>
                  <a:gd name="T17" fmla="*/ 0 h 103"/>
                  <a:gd name="T18" fmla="*/ 51 w 447"/>
                  <a:gd name="T19" fmla="*/ 9 h 103"/>
                  <a:gd name="T20" fmla="*/ 0 w 447"/>
                  <a:gd name="T21" fmla="*/ 53 h 103"/>
                  <a:gd name="T22" fmla="*/ 26 w 447"/>
                  <a:gd name="T23" fmla="*/ 43 h 103"/>
                  <a:gd name="T24" fmla="*/ 63 w 447"/>
                  <a:gd name="T25" fmla="*/ 53 h 103"/>
                  <a:gd name="T26" fmla="*/ 81 w 447"/>
                  <a:gd name="T27" fmla="*/ 68 h 103"/>
                  <a:gd name="T28" fmla="*/ 141 w 447"/>
                  <a:gd name="T29" fmla="*/ 84 h 103"/>
                  <a:gd name="T30" fmla="*/ 166 w 447"/>
                  <a:gd name="T31" fmla="*/ 80 h 103"/>
                  <a:gd name="T32" fmla="*/ 184 w 447"/>
                  <a:gd name="T33" fmla="*/ 88 h 103"/>
                  <a:gd name="T34" fmla="*/ 250 w 447"/>
                  <a:gd name="T35" fmla="*/ 88 h 103"/>
                  <a:gd name="T36" fmla="*/ 315 w 447"/>
                  <a:gd name="T37" fmla="*/ 100 h 103"/>
                  <a:gd name="T38" fmla="*/ 400 w 447"/>
                  <a:gd name="T39" fmla="*/ 103 h 1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447" h="103">
                    <a:moveTo>
                      <a:pt x="400" y="103"/>
                    </a:moveTo>
                    <a:lnTo>
                      <a:pt x="447" y="90"/>
                    </a:lnTo>
                    <a:lnTo>
                      <a:pt x="391" y="68"/>
                    </a:lnTo>
                    <a:lnTo>
                      <a:pt x="368" y="31"/>
                    </a:lnTo>
                    <a:lnTo>
                      <a:pt x="303" y="9"/>
                    </a:lnTo>
                    <a:lnTo>
                      <a:pt x="272" y="15"/>
                    </a:lnTo>
                    <a:lnTo>
                      <a:pt x="231" y="28"/>
                    </a:lnTo>
                    <a:lnTo>
                      <a:pt x="229" y="12"/>
                    </a:lnTo>
                    <a:lnTo>
                      <a:pt x="191" y="0"/>
                    </a:lnTo>
                    <a:lnTo>
                      <a:pt x="51" y="9"/>
                    </a:lnTo>
                    <a:lnTo>
                      <a:pt x="0" y="53"/>
                    </a:lnTo>
                    <a:lnTo>
                      <a:pt x="26" y="43"/>
                    </a:lnTo>
                    <a:lnTo>
                      <a:pt x="63" y="53"/>
                    </a:lnTo>
                    <a:lnTo>
                      <a:pt x="81" y="68"/>
                    </a:lnTo>
                    <a:lnTo>
                      <a:pt x="141" y="84"/>
                    </a:lnTo>
                    <a:lnTo>
                      <a:pt x="166" y="80"/>
                    </a:lnTo>
                    <a:lnTo>
                      <a:pt x="184" y="88"/>
                    </a:lnTo>
                    <a:lnTo>
                      <a:pt x="250" y="88"/>
                    </a:lnTo>
                    <a:lnTo>
                      <a:pt x="315" y="100"/>
                    </a:lnTo>
                    <a:lnTo>
                      <a:pt x="400" y="10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3" name="Freeform 470">
                <a:extLst>
                  <a:ext uri="{FF2B5EF4-FFF2-40B4-BE49-F238E27FC236}">
                    <a16:creationId xmlns:a16="http://schemas.microsoft.com/office/drawing/2014/main" id="{8CA60B40-39DC-44FD-ADCE-0FB12EA71C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0" y="965"/>
                <a:ext cx="848" cy="236"/>
              </a:xfrm>
              <a:custGeom>
                <a:avLst/>
                <a:gdLst>
                  <a:gd name="T0" fmla="*/ 3359 w 3390"/>
                  <a:gd name="T1" fmla="*/ 640 h 946"/>
                  <a:gd name="T2" fmla="*/ 3312 w 3390"/>
                  <a:gd name="T3" fmla="*/ 584 h 946"/>
                  <a:gd name="T4" fmla="*/ 3197 w 3390"/>
                  <a:gd name="T5" fmla="*/ 606 h 946"/>
                  <a:gd name="T6" fmla="*/ 3073 w 3390"/>
                  <a:gd name="T7" fmla="*/ 517 h 946"/>
                  <a:gd name="T8" fmla="*/ 2960 w 3390"/>
                  <a:gd name="T9" fmla="*/ 459 h 946"/>
                  <a:gd name="T10" fmla="*/ 2835 w 3390"/>
                  <a:gd name="T11" fmla="*/ 484 h 946"/>
                  <a:gd name="T12" fmla="*/ 2790 w 3390"/>
                  <a:gd name="T13" fmla="*/ 462 h 946"/>
                  <a:gd name="T14" fmla="*/ 2745 w 3390"/>
                  <a:gd name="T15" fmla="*/ 424 h 946"/>
                  <a:gd name="T16" fmla="*/ 2741 w 3390"/>
                  <a:gd name="T17" fmla="*/ 462 h 946"/>
                  <a:gd name="T18" fmla="*/ 2432 w 3390"/>
                  <a:gd name="T19" fmla="*/ 221 h 946"/>
                  <a:gd name="T20" fmla="*/ 2272 w 3390"/>
                  <a:gd name="T21" fmla="*/ 131 h 946"/>
                  <a:gd name="T22" fmla="*/ 2299 w 3390"/>
                  <a:gd name="T23" fmla="*/ 100 h 946"/>
                  <a:gd name="T24" fmla="*/ 2141 w 3390"/>
                  <a:gd name="T25" fmla="*/ 199 h 946"/>
                  <a:gd name="T26" fmla="*/ 2063 w 3390"/>
                  <a:gd name="T27" fmla="*/ 205 h 946"/>
                  <a:gd name="T28" fmla="*/ 2066 w 3390"/>
                  <a:gd name="T29" fmla="*/ 160 h 946"/>
                  <a:gd name="T30" fmla="*/ 1966 w 3390"/>
                  <a:gd name="T31" fmla="*/ 156 h 946"/>
                  <a:gd name="T32" fmla="*/ 1851 w 3390"/>
                  <a:gd name="T33" fmla="*/ 134 h 946"/>
                  <a:gd name="T34" fmla="*/ 1781 w 3390"/>
                  <a:gd name="T35" fmla="*/ 21 h 946"/>
                  <a:gd name="T36" fmla="*/ 1738 w 3390"/>
                  <a:gd name="T37" fmla="*/ 31 h 946"/>
                  <a:gd name="T38" fmla="*/ 1623 w 3390"/>
                  <a:gd name="T39" fmla="*/ 0 h 946"/>
                  <a:gd name="T40" fmla="*/ 1582 w 3390"/>
                  <a:gd name="T41" fmla="*/ 49 h 946"/>
                  <a:gd name="T42" fmla="*/ 1367 w 3390"/>
                  <a:gd name="T43" fmla="*/ 115 h 946"/>
                  <a:gd name="T44" fmla="*/ 1208 w 3390"/>
                  <a:gd name="T45" fmla="*/ 127 h 946"/>
                  <a:gd name="T46" fmla="*/ 1067 w 3390"/>
                  <a:gd name="T47" fmla="*/ 140 h 946"/>
                  <a:gd name="T48" fmla="*/ 1104 w 3390"/>
                  <a:gd name="T49" fmla="*/ 197 h 946"/>
                  <a:gd name="T50" fmla="*/ 1161 w 3390"/>
                  <a:gd name="T51" fmla="*/ 238 h 946"/>
                  <a:gd name="T52" fmla="*/ 1110 w 3390"/>
                  <a:gd name="T53" fmla="*/ 246 h 946"/>
                  <a:gd name="T54" fmla="*/ 1061 w 3390"/>
                  <a:gd name="T55" fmla="*/ 278 h 946"/>
                  <a:gd name="T56" fmla="*/ 1079 w 3390"/>
                  <a:gd name="T57" fmla="*/ 337 h 946"/>
                  <a:gd name="T58" fmla="*/ 1026 w 3390"/>
                  <a:gd name="T59" fmla="*/ 359 h 946"/>
                  <a:gd name="T60" fmla="*/ 1114 w 3390"/>
                  <a:gd name="T61" fmla="*/ 394 h 946"/>
                  <a:gd name="T62" fmla="*/ 1177 w 3390"/>
                  <a:gd name="T63" fmla="*/ 481 h 946"/>
                  <a:gd name="T64" fmla="*/ 1061 w 3390"/>
                  <a:gd name="T65" fmla="*/ 475 h 946"/>
                  <a:gd name="T66" fmla="*/ 1036 w 3390"/>
                  <a:gd name="T67" fmla="*/ 512 h 946"/>
                  <a:gd name="T68" fmla="*/ 940 w 3390"/>
                  <a:gd name="T69" fmla="*/ 453 h 946"/>
                  <a:gd name="T70" fmla="*/ 870 w 3390"/>
                  <a:gd name="T71" fmla="*/ 469 h 946"/>
                  <a:gd name="T72" fmla="*/ 821 w 3390"/>
                  <a:gd name="T73" fmla="*/ 447 h 946"/>
                  <a:gd name="T74" fmla="*/ 714 w 3390"/>
                  <a:gd name="T75" fmla="*/ 506 h 946"/>
                  <a:gd name="T76" fmla="*/ 614 w 3390"/>
                  <a:gd name="T77" fmla="*/ 455 h 946"/>
                  <a:gd name="T78" fmla="*/ 604 w 3390"/>
                  <a:gd name="T79" fmla="*/ 496 h 946"/>
                  <a:gd name="T80" fmla="*/ 502 w 3390"/>
                  <a:gd name="T81" fmla="*/ 410 h 946"/>
                  <a:gd name="T82" fmla="*/ 405 w 3390"/>
                  <a:gd name="T83" fmla="*/ 377 h 946"/>
                  <a:gd name="T84" fmla="*/ 362 w 3390"/>
                  <a:gd name="T85" fmla="*/ 412 h 946"/>
                  <a:gd name="T86" fmla="*/ 277 w 3390"/>
                  <a:gd name="T87" fmla="*/ 377 h 946"/>
                  <a:gd name="T88" fmla="*/ 215 w 3390"/>
                  <a:gd name="T89" fmla="*/ 447 h 946"/>
                  <a:gd name="T90" fmla="*/ 190 w 3390"/>
                  <a:gd name="T91" fmla="*/ 472 h 946"/>
                  <a:gd name="T92" fmla="*/ 164 w 3390"/>
                  <a:gd name="T93" fmla="*/ 559 h 946"/>
                  <a:gd name="T94" fmla="*/ 115 w 3390"/>
                  <a:gd name="T95" fmla="*/ 578 h 946"/>
                  <a:gd name="T96" fmla="*/ 43 w 3390"/>
                  <a:gd name="T97" fmla="*/ 519 h 946"/>
                  <a:gd name="T98" fmla="*/ 33 w 3390"/>
                  <a:gd name="T99" fmla="*/ 559 h 946"/>
                  <a:gd name="T100" fmla="*/ 6 w 3390"/>
                  <a:gd name="T101" fmla="*/ 631 h 946"/>
                  <a:gd name="T102" fmla="*/ 12 w 3390"/>
                  <a:gd name="T103" fmla="*/ 675 h 946"/>
                  <a:gd name="T104" fmla="*/ 53 w 3390"/>
                  <a:gd name="T105" fmla="*/ 744 h 946"/>
                  <a:gd name="T106" fmla="*/ 90 w 3390"/>
                  <a:gd name="T107" fmla="*/ 806 h 946"/>
                  <a:gd name="T108" fmla="*/ 112 w 3390"/>
                  <a:gd name="T109" fmla="*/ 796 h 946"/>
                  <a:gd name="T110" fmla="*/ 243 w 3390"/>
                  <a:gd name="T111" fmla="*/ 902 h 946"/>
                  <a:gd name="T112" fmla="*/ 224 w 3390"/>
                  <a:gd name="T113" fmla="*/ 925 h 9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390" h="946">
                    <a:moveTo>
                      <a:pt x="3390" y="660"/>
                    </a:moveTo>
                    <a:lnTo>
                      <a:pt x="3359" y="640"/>
                    </a:lnTo>
                    <a:lnTo>
                      <a:pt x="3331" y="613"/>
                    </a:lnTo>
                    <a:lnTo>
                      <a:pt x="3312" y="584"/>
                    </a:lnTo>
                    <a:lnTo>
                      <a:pt x="3277" y="619"/>
                    </a:lnTo>
                    <a:lnTo>
                      <a:pt x="3197" y="606"/>
                    </a:lnTo>
                    <a:lnTo>
                      <a:pt x="3153" y="556"/>
                    </a:lnTo>
                    <a:lnTo>
                      <a:pt x="3073" y="517"/>
                    </a:lnTo>
                    <a:lnTo>
                      <a:pt x="3040" y="488"/>
                    </a:lnTo>
                    <a:lnTo>
                      <a:pt x="2960" y="459"/>
                    </a:lnTo>
                    <a:lnTo>
                      <a:pt x="2919" y="488"/>
                    </a:lnTo>
                    <a:lnTo>
                      <a:pt x="2835" y="484"/>
                    </a:lnTo>
                    <a:lnTo>
                      <a:pt x="2819" y="462"/>
                    </a:lnTo>
                    <a:lnTo>
                      <a:pt x="2790" y="462"/>
                    </a:lnTo>
                    <a:lnTo>
                      <a:pt x="2788" y="437"/>
                    </a:lnTo>
                    <a:lnTo>
                      <a:pt x="2745" y="424"/>
                    </a:lnTo>
                    <a:lnTo>
                      <a:pt x="2727" y="437"/>
                    </a:lnTo>
                    <a:lnTo>
                      <a:pt x="2741" y="462"/>
                    </a:lnTo>
                    <a:lnTo>
                      <a:pt x="2715" y="484"/>
                    </a:lnTo>
                    <a:lnTo>
                      <a:pt x="2432" y="221"/>
                    </a:lnTo>
                    <a:lnTo>
                      <a:pt x="2287" y="150"/>
                    </a:lnTo>
                    <a:lnTo>
                      <a:pt x="2272" y="131"/>
                    </a:lnTo>
                    <a:lnTo>
                      <a:pt x="2297" y="131"/>
                    </a:lnTo>
                    <a:lnTo>
                      <a:pt x="2299" y="100"/>
                    </a:lnTo>
                    <a:lnTo>
                      <a:pt x="2160" y="166"/>
                    </a:lnTo>
                    <a:lnTo>
                      <a:pt x="2141" y="199"/>
                    </a:lnTo>
                    <a:lnTo>
                      <a:pt x="2094" y="184"/>
                    </a:lnTo>
                    <a:lnTo>
                      <a:pt x="2063" y="205"/>
                    </a:lnTo>
                    <a:lnTo>
                      <a:pt x="2037" y="184"/>
                    </a:lnTo>
                    <a:lnTo>
                      <a:pt x="2066" y="160"/>
                    </a:lnTo>
                    <a:lnTo>
                      <a:pt x="1998" y="134"/>
                    </a:lnTo>
                    <a:lnTo>
                      <a:pt x="1966" y="156"/>
                    </a:lnTo>
                    <a:lnTo>
                      <a:pt x="1922" y="115"/>
                    </a:lnTo>
                    <a:lnTo>
                      <a:pt x="1851" y="134"/>
                    </a:lnTo>
                    <a:lnTo>
                      <a:pt x="1841" y="80"/>
                    </a:lnTo>
                    <a:lnTo>
                      <a:pt x="1781" y="21"/>
                    </a:lnTo>
                    <a:lnTo>
                      <a:pt x="1751" y="15"/>
                    </a:lnTo>
                    <a:lnTo>
                      <a:pt x="1738" y="31"/>
                    </a:lnTo>
                    <a:lnTo>
                      <a:pt x="1685" y="9"/>
                    </a:lnTo>
                    <a:lnTo>
                      <a:pt x="1623" y="0"/>
                    </a:lnTo>
                    <a:lnTo>
                      <a:pt x="1576" y="28"/>
                    </a:lnTo>
                    <a:lnTo>
                      <a:pt x="1582" y="49"/>
                    </a:lnTo>
                    <a:lnTo>
                      <a:pt x="1360" y="94"/>
                    </a:lnTo>
                    <a:lnTo>
                      <a:pt x="1367" y="115"/>
                    </a:lnTo>
                    <a:lnTo>
                      <a:pt x="1317" y="109"/>
                    </a:lnTo>
                    <a:lnTo>
                      <a:pt x="1208" y="127"/>
                    </a:lnTo>
                    <a:lnTo>
                      <a:pt x="1169" y="160"/>
                    </a:lnTo>
                    <a:lnTo>
                      <a:pt x="1067" y="140"/>
                    </a:lnTo>
                    <a:lnTo>
                      <a:pt x="1048" y="187"/>
                    </a:lnTo>
                    <a:lnTo>
                      <a:pt x="1104" y="197"/>
                    </a:lnTo>
                    <a:lnTo>
                      <a:pt x="1073" y="212"/>
                    </a:lnTo>
                    <a:lnTo>
                      <a:pt x="1161" y="238"/>
                    </a:lnTo>
                    <a:lnTo>
                      <a:pt x="1163" y="252"/>
                    </a:lnTo>
                    <a:lnTo>
                      <a:pt x="1110" y="246"/>
                    </a:lnTo>
                    <a:lnTo>
                      <a:pt x="1083" y="259"/>
                    </a:lnTo>
                    <a:lnTo>
                      <a:pt x="1061" y="278"/>
                    </a:lnTo>
                    <a:lnTo>
                      <a:pt x="1098" y="318"/>
                    </a:lnTo>
                    <a:lnTo>
                      <a:pt x="1079" y="337"/>
                    </a:lnTo>
                    <a:lnTo>
                      <a:pt x="1061" y="337"/>
                    </a:lnTo>
                    <a:lnTo>
                      <a:pt x="1026" y="359"/>
                    </a:lnTo>
                    <a:lnTo>
                      <a:pt x="1067" y="387"/>
                    </a:lnTo>
                    <a:lnTo>
                      <a:pt x="1114" y="394"/>
                    </a:lnTo>
                    <a:lnTo>
                      <a:pt x="1172" y="422"/>
                    </a:lnTo>
                    <a:lnTo>
                      <a:pt x="1177" y="481"/>
                    </a:lnTo>
                    <a:lnTo>
                      <a:pt x="1092" y="490"/>
                    </a:lnTo>
                    <a:lnTo>
                      <a:pt x="1061" y="475"/>
                    </a:lnTo>
                    <a:lnTo>
                      <a:pt x="1054" y="506"/>
                    </a:lnTo>
                    <a:lnTo>
                      <a:pt x="1036" y="512"/>
                    </a:lnTo>
                    <a:lnTo>
                      <a:pt x="961" y="481"/>
                    </a:lnTo>
                    <a:lnTo>
                      <a:pt x="940" y="453"/>
                    </a:lnTo>
                    <a:lnTo>
                      <a:pt x="870" y="447"/>
                    </a:lnTo>
                    <a:lnTo>
                      <a:pt x="870" y="469"/>
                    </a:lnTo>
                    <a:lnTo>
                      <a:pt x="839" y="469"/>
                    </a:lnTo>
                    <a:lnTo>
                      <a:pt x="821" y="447"/>
                    </a:lnTo>
                    <a:lnTo>
                      <a:pt x="764" y="449"/>
                    </a:lnTo>
                    <a:lnTo>
                      <a:pt x="714" y="506"/>
                    </a:lnTo>
                    <a:lnTo>
                      <a:pt x="651" y="469"/>
                    </a:lnTo>
                    <a:lnTo>
                      <a:pt x="614" y="455"/>
                    </a:lnTo>
                    <a:lnTo>
                      <a:pt x="630" y="500"/>
                    </a:lnTo>
                    <a:lnTo>
                      <a:pt x="604" y="496"/>
                    </a:lnTo>
                    <a:lnTo>
                      <a:pt x="571" y="449"/>
                    </a:lnTo>
                    <a:lnTo>
                      <a:pt x="502" y="410"/>
                    </a:lnTo>
                    <a:lnTo>
                      <a:pt x="436" y="412"/>
                    </a:lnTo>
                    <a:lnTo>
                      <a:pt x="405" y="377"/>
                    </a:lnTo>
                    <a:lnTo>
                      <a:pt x="371" y="387"/>
                    </a:lnTo>
                    <a:lnTo>
                      <a:pt x="362" y="412"/>
                    </a:lnTo>
                    <a:lnTo>
                      <a:pt x="330" y="394"/>
                    </a:lnTo>
                    <a:lnTo>
                      <a:pt x="277" y="377"/>
                    </a:lnTo>
                    <a:lnTo>
                      <a:pt x="256" y="424"/>
                    </a:lnTo>
                    <a:lnTo>
                      <a:pt x="215" y="447"/>
                    </a:lnTo>
                    <a:lnTo>
                      <a:pt x="187" y="447"/>
                    </a:lnTo>
                    <a:lnTo>
                      <a:pt x="190" y="472"/>
                    </a:lnTo>
                    <a:lnTo>
                      <a:pt x="133" y="500"/>
                    </a:lnTo>
                    <a:lnTo>
                      <a:pt x="164" y="559"/>
                    </a:lnTo>
                    <a:lnTo>
                      <a:pt x="133" y="580"/>
                    </a:lnTo>
                    <a:lnTo>
                      <a:pt x="115" y="578"/>
                    </a:lnTo>
                    <a:lnTo>
                      <a:pt x="80" y="537"/>
                    </a:lnTo>
                    <a:lnTo>
                      <a:pt x="43" y="519"/>
                    </a:lnTo>
                    <a:lnTo>
                      <a:pt x="27" y="535"/>
                    </a:lnTo>
                    <a:lnTo>
                      <a:pt x="33" y="559"/>
                    </a:lnTo>
                    <a:lnTo>
                      <a:pt x="6" y="578"/>
                    </a:lnTo>
                    <a:lnTo>
                      <a:pt x="6" y="631"/>
                    </a:lnTo>
                    <a:lnTo>
                      <a:pt x="27" y="644"/>
                    </a:lnTo>
                    <a:lnTo>
                      <a:pt x="12" y="675"/>
                    </a:lnTo>
                    <a:lnTo>
                      <a:pt x="0" y="728"/>
                    </a:lnTo>
                    <a:lnTo>
                      <a:pt x="53" y="744"/>
                    </a:lnTo>
                    <a:lnTo>
                      <a:pt x="65" y="793"/>
                    </a:lnTo>
                    <a:lnTo>
                      <a:pt x="90" y="806"/>
                    </a:lnTo>
                    <a:lnTo>
                      <a:pt x="90" y="790"/>
                    </a:lnTo>
                    <a:lnTo>
                      <a:pt x="112" y="796"/>
                    </a:lnTo>
                    <a:lnTo>
                      <a:pt x="146" y="796"/>
                    </a:lnTo>
                    <a:lnTo>
                      <a:pt x="243" y="902"/>
                    </a:lnTo>
                    <a:lnTo>
                      <a:pt x="203" y="906"/>
                    </a:lnTo>
                    <a:lnTo>
                      <a:pt x="224" y="925"/>
                    </a:lnTo>
                    <a:lnTo>
                      <a:pt x="271" y="94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4" name="Freeform 471">
                <a:extLst>
                  <a:ext uri="{FF2B5EF4-FFF2-40B4-BE49-F238E27FC236}">
                    <a16:creationId xmlns:a16="http://schemas.microsoft.com/office/drawing/2014/main" id="{B3C86102-2E3D-410F-911B-64A6752908E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2" y="1130"/>
                <a:ext cx="116" cy="182"/>
              </a:xfrm>
              <a:custGeom>
                <a:avLst/>
                <a:gdLst>
                  <a:gd name="T0" fmla="*/ 125 w 465"/>
                  <a:gd name="T1" fmla="*/ 730 h 730"/>
                  <a:gd name="T2" fmla="*/ 103 w 465"/>
                  <a:gd name="T3" fmla="*/ 679 h 730"/>
                  <a:gd name="T4" fmla="*/ 106 w 465"/>
                  <a:gd name="T5" fmla="*/ 661 h 730"/>
                  <a:gd name="T6" fmla="*/ 131 w 465"/>
                  <a:gd name="T7" fmla="*/ 655 h 730"/>
                  <a:gd name="T8" fmla="*/ 109 w 465"/>
                  <a:gd name="T9" fmla="*/ 640 h 730"/>
                  <a:gd name="T10" fmla="*/ 141 w 465"/>
                  <a:gd name="T11" fmla="*/ 630 h 730"/>
                  <a:gd name="T12" fmla="*/ 68 w 465"/>
                  <a:gd name="T13" fmla="*/ 523 h 730"/>
                  <a:gd name="T14" fmla="*/ 49 w 465"/>
                  <a:gd name="T15" fmla="*/ 468 h 730"/>
                  <a:gd name="T16" fmla="*/ 59 w 465"/>
                  <a:gd name="T17" fmla="*/ 458 h 730"/>
                  <a:gd name="T18" fmla="*/ 12 w 465"/>
                  <a:gd name="T19" fmla="*/ 452 h 730"/>
                  <a:gd name="T20" fmla="*/ 0 w 465"/>
                  <a:gd name="T21" fmla="*/ 439 h 730"/>
                  <a:gd name="T22" fmla="*/ 16 w 465"/>
                  <a:gd name="T23" fmla="*/ 427 h 730"/>
                  <a:gd name="T24" fmla="*/ 90 w 465"/>
                  <a:gd name="T25" fmla="*/ 411 h 730"/>
                  <a:gd name="T26" fmla="*/ 137 w 465"/>
                  <a:gd name="T27" fmla="*/ 392 h 730"/>
                  <a:gd name="T28" fmla="*/ 166 w 465"/>
                  <a:gd name="T29" fmla="*/ 414 h 730"/>
                  <a:gd name="T30" fmla="*/ 193 w 465"/>
                  <a:gd name="T31" fmla="*/ 405 h 730"/>
                  <a:gd name="T32" fmla="*/ 221 w 465"/>
                  <a:gd name="T33" fmla="*/ 417 h 730"/>
                  <a:gd name="T34" fmla="*/ 215 w 465"/>
                  <a:gd name="T35" fmla="*/ 383 h 730"/>
                  <a:gd name="T36" fmla="*/ 184 w 465"/>
                  <a:gd name="T37" fmla="*/ 374 h 730"/>
                  <a:gd name="T38" fmla="*/ 187 w 465"/>
                  <a:gd name="T39" fmla="*/ 333 h 730"/>
                  <a:gd name="T40" fmla="*/ 181 w 465"/>
                  <a:gd name="T41" fmla="*/ 304 h 730"/>
                  <a:gd name="T42" fmla="*/ 190 w 465"/>
                  <a:gd name="T43" fmla="*/ 220 h 730"/>
                  <a:gd name="T44" fmla="*/ 181 w 465"/>
                  <a:gd name="T45" fmla="*/ 195 h 730"/>
                  <a:gd name="T46" fmla="*/ 266 w 465"/>
                  <a:gd name="T47" fmla="*/ 220 h 730"/>
                  <a:gd name="T48" fmla="*/ 331 w 465"/>
                  <a:gd name="T49" fmla="*/ 218 h 730"/>
                  <a:gd name="T50" fmla="*/ 359 w 465"/>
                  <a:gd name="T51" fmla="*/ 232 h 730"/>
                  <a:gd name="T52" fmla="*/ 406 w 465"/>
                  <a:gd name="T53" fmla="*/ 195 h 730"/>
                  <a:gd name="T54" fmla="*/ 362 w 465"/>
                  <a:gd name="T55" fmla="*/ 117 h 730"/>
                  <a:gd name="T56" fmla="*/ 362 w 465"/>
                  <a:gd name="T57" fmla="*/ 72 h 730"/>
                  <a:gd name="T58" fmla="*/ 428 w 465"/>
                  <a:gd name="T59" fmla="*/ 55 h 730"/>
                  <a:gd name="T60" fmla="*/ 418 w 465"/>
                  <a:gd name="T61" fmla="*/ 12 h 730"/>
                  <a:gd name="T62" fmla="*/ 465 w 465"/>
                  <a:gd name="T63" fmla="*/ 0 h 7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465" h="730">
                    <a:moveTo>
                      <a:pt x="125" y="730"/>
                    </a:moveTo>
                    <a:lnTo>
                      <a:pt x="103" y="679"/>
                    </a:lnTo>
                    <a:lnTo>
                      <a:pt x="106" y="661"/>
                    </a:lnTo>
                    <a:lnTo>
                      <a:pt x="131" y="655"/>
                    </a:lnTo>
                    <a:lnTo>
                      <a:pt x="109" y="640"/>
                    </a:lnTo>
                    <a:lnTo>
                      <a:pt x="141" y="630"/>
                    </a:lnTo>
                    <a:lnTo>
                      <a:pt x="68" y="523"/>
                    </a:lnTo>
                    <a:lnTo>
                      <a:pt x="49" y="468"/>
                    </a:lnTo>
                    <a:lnTo>
                      <a:pt x="59" y="458"/>
                    </a:lnTo>
                    <a:lnTo>
                      <a:pt x="12" y="452"/>
                    </a:lnTo>
                    <a:lnTo>
                      <a:pt x="0" y="439"/>
                    </a:lnTo>
                    <a:lnTo>
                      <a:pt x="16" y="427"/>
                    </a:lnTo>
                    <a:lnTo>
                      <a:pt x="90" y="411"/>
                    </a:lnTo>
                    <a:lnTo>
                      <a:pt x="137" y="392"/>
                    </a:lnTo>
                    <a:lnTo>
                      <a:pt x="166" y="414"/>
                    </a:lnTo>
                    <a:lnTo>
                      <a:pt x="193" y="405"/>
                    </a:lnTo>
                    <a:lnTo>
                      <a:pt x="221" y="417"/>
                    </a:lnTo>
                    <a:lnTo>
                      <a:pt x="215" y="383"/>
                    </a:lnTo>
                    <a:lnTo>
                      <a:pt x="184" y="374"/>
                    </a:lnTo>
                    <a:lnTo>
                      <a:pt x="187" y="333"/>
                    </a:lnTo>
                    <a:lnTo>
                      <a:pt x="181" y="304"/>
                    </a:lnTo>
                    <a:lnTo>
                      <a:pt x="190" y="220"/>
                    </a:lnTo>
                    <a:lnTo>
                      <a:pt x="181" y="195"/>
                    </a:lnTo>
                    <a:lnTo>
                      <a:pt x="266" y="220"/>
                    </a:lnTo>
                    <a:lnTo>
                      <a:pt x="331" y="218"/>
                    </a:lnTo>
                    <a:lnTo>
                      <a:pt x="359" y="232"/>
                    </a:lnTo>
                    <a:lnTo>
                      <a:pt x="406" y="195"/>
                    </a:lnTo>
                    <a:lnTo>
                      <a:pt x="362" y="117"/>
                    </a:lnTo>
                    <a:lnTo>
                      <a:pt x="362" y="72"/>
                    </a:lnTo>
                    <a:lnTo>
                      <a:pt x="428" y="55"/>
                    </a:lnTo>
                    <a:lnTo>
                      <a:pt x="418" y="12"/>
                    </a:lnTo>
                    <a:lnTo>
                      <a:pt x="46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5" name="Freeform 472">
                <a:extLst>
                  <a:ext uri="{FF2B5EF4-FFF2-40B4-BE49-F238E27FC236}">
                    <a16:creationId xmlns:a16="http://schemas.microsoft.com/office/drawing/2014/main" id="{1AF489A8-41DE-4CA5-A4F3-4D6BBD9DE6C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68" y="1127"/>
                <a:ext cx="9" cy="3"/>
              </a:xfrm>
              <a:custGeom>
                <a:avLst/>
                <a:gdLst>
                  <a:gd name="T0" fmla="*/ 37 w 37"/>
                  <a:gd name="T1" fmla="*/ 0 h 10"/>
                  <a:gd name="T2" fmla="*/ 10 w 37"/>
                  <a:gd name="T3" fmla="*/ 10 h 10"/>
                  <a:gd name="T4" fmla="*/ 0 w 37"/>
                  <a:gd name="T5" fmla="*/ 1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7" h="10">
                    <a:moveTo>
                      <a:pt x="37" y="0"/>
                    </a:moveTo>
                    <a:lnTo>
                      <a:pt x="10" y="10"/>
                    </a:lnTo>
                    <a:lnTo>
                      <a:pt x="0" y="1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6" name="Freeform 473">
                <a:extLst>
                  <a:ext uri="{FF2B5EF4-FFF2-40B4-BE49-F238E27FC236}">
                    <a16:creationId xmlns:a16="http://schemas.microsoft.com/office/drawing/2014/main" id="{58F6F353-BD1C-4441-8703-8E5ADB2A7D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77" y="1050"/>
                <a:ext cx="592" cy="78"/>
              </a:xfrm>
              <a:custGeom>
                <a:avLst/>
                <a:gdLst>
                  <a:gd name="T0" fmla="*/ 14 w 2366"/>
                  <a:gd name="T1" fmla="*/ 310 h 314"/>
                  <a:gd name="T2" fmla="*/ 16 w 2366"/>
                  <a:gd name="T3" fmla="*/ 288 h 314"/>
                  <a:gd name="T4" fmla="*/ 75 w 2366"/>
                  <a:gd name="T5" fmla="*/ 281 h 314"/>
                  <a:gd name="T6" fmla="*/ 94 w 2366"/>
                  <a:gd name="T7" fmla="*/ 260 h 314"/>
                  <a:gd name="T8" fmla="*/ 119 w 2366"/>
                  <a:gd name="T9" fmla="*/ 232 h 314"/>
                  <a:gd name="T10" fmla="*/ 145 w 2366"/>
                  <a:gd name="T11" fmla="*/ 213 h 314"/>
                  <a:gd name="T12" fmla="*/ 210 w 2366"/>
                  <a:gd name="T13" fmla="*/ 179 h 314"/>
                  <a:gd name="T14" fmla="*/ 260 w 2366"/>
                  <a:gd name="T15" fmla="*/ 150 h 314"/>
                  <a:gd name="T16" fmla="*/ 297 w 2366"/>
                  <a:gd name="T17" fmla="*/ 132 h 314"/>
                  <a:gd name="T18" fmla="*/ 350 w 2366"/>
                  <a:gd name="T19" fmla="*/ 141 h 314"/>
                  <a:gd name="T20" fmla="*/ 472 w 2366"/>
                  <a:gd name="T21" fmla="*/ 162 h 314"/>
                  <a:gd name="T22" fmla="*/ 525 w 2366"/>
                  <a:gd name="T23" fmla="*/ 219 h 314"/>
                  <a:gd name="T24" fmla="*/ 606 w 2366"/>
                  <a:gd name="T25" fmla="*/ 234 h 314"/>
                  <a:gd name="T26" fmla="*/ 647 w 2366"/>
                  <a:gd name="T27" fmla="*/ 222 h 314"/>
                  <a:gd name="T28" fmla="*/ 728 w 2366"/>
                  <a:gd name="T29" fmla="*/ 234 h 314"/>
                  <a:gd name="T30" fmla="*/ 775 w 2366"/>
                  <a:gd name="T31" fmla="*/ 232 h 314"/>
                  <a:gd name="T32" fmla="*/ 812 w 2366"/>
                  <a:gd name="T33" fmla="*/ 219 h 314"/>
                  <a:gd name="T34" fmla="*/ 806 w 2366"/>
                  <a:gd name="T35" fmla="*/ 169 h 314"/>
                  <a:gd name="T36" fmla="*/ 763 w 2366"/>
                  <a:gd name="T37" fmla="*/ 135 h 314"/>
                  <a:gd name="T38" fmla="*/ 737 w 2366"/>
                  <a:gd name="T39" fmla="*/ 94 h 314"/>
                  <a:gd name="T40" fmla="*/ 743 w 2366"/>
                  <a:gd name="T41" fmla="*/ 44 h 314"/>
                  <a:gd name="T42" fmla="*/ 769 w 2366"/>
                  <a:gd name="T43" fmla="*/ 0 h 314"/>
                  <a:gd name="T44" fmla="*/ 849 w 2366"/>
                  <a:gd name="T45" fmla="*/ 25 h 314"/>
                  <a:gd name="T46" fmla="*/ 925 w 2366"/>
                  <a:gd name="T47" fmla="*/ 41 h 314"/>
                  <a:gd name="T48" fmla="*/ 1025 w 2366"/>
                  <a:gd name="T49" fmla="*/ 70 h 314"/>
                  <a:gd name="T50" fmla="*/ 1111 w 2366"/>
                  <a:gd name="T51" fmla="*/ 138 h 314"/>
                  <a:gd name="T52" fmla="*/ 1127 w 2366"/>
                  <a:gd name="T53" fmla="*/ 156 h 314"/>
                  <a:gd name="T54" fmla="*/ 1224 w 2366"/>
                  <a:gd name="T55" fmla="*/ 191 h 314"/>
                  <a:gd name="T56" fmla="*/ 1268 w 2366"/>
                  <a:gd name="T57" fmla="*/ 210 h 314"/>
                  <a:gd name="T58" fmla="*/ 1314 w 2366"/>
                  <a:gd name="T59" fmla="*/ 203 h 314"/>
                  <a:gd name="T60" fmla="*/ 1374 w 2366"/>
                  <a:gd name="T61" fmla="*/ 181 h 314"/>
                  <a:gd name="T62" fmla="*/ 1445 w 2366"/>
                  <a:gd name="T63" fmla="*/ 179 h 314"/>
                  <a:gd name="T64" fmla="*/ 1505 w 2366"/>
                  <a:gd name="T65" fmla="*/ 188 h 314"/>
                  <a:gd name="T66" fmla="*/ 1570 w 2366"/>
                  <a:gd name="T67" fmla="*/ 222 h 314"/>
                  <a:gd name="T68" fmla="*/ 1649 w 2366"/>
                  <a:gd name="T69" fmla="*/ 257 h 314"/>
                  <a:gd name="T70" fmla="*/ 1770 w 2366"/>
                  <a:gd name="T71" fmla="*/ 291 h 314"/>
                  <a:gd name="T72" fmla="*/ 1867 w 2366"/>
                  <a:gd name="T73" fmla="*/ 310 h 314"/>
                  <a:gd name="T74" fmla="*/ 1911 w 2366"/>
                  <a:gd name="T75" fmla="*/ 314 h 314"/>
                  <a:gd name="T76" fmla="*/ 1995 w 2366"/>
                  <a:gd name="T77" fmla="*/ 285 h 314"/>
                  <a:gd name="T78" fmla="*/ 2057 w 2366"/>
                  <a:gd name="T79" fmla="*/ 275 h 314"/>
                  <a:gd name="T80" fmla="*/ 2076 w 2366"/>
                  <a:gd name="T81" fmla="*/ 240 h 314"/>
                  <a:gd name="T82" fmla="*/ 2139 w 2366"/>
                  <a:gd name="T83" fmla="*/ 195 h 314"/>
                  <a:gd name="T84" fmla="*/ 2254 w 2366"/>
                  <a:gd name="T85" fmla="*/ 232 h 314"/>
                  <a:gd name="T86" fmla="*/ 2313 w 2366"/>
                  <a:gd name="T87" fmla="*/ 219 h 314"/>
                  <a:gd name="T88" fmla="*/ 2366 w 2366"/>
                  <a:gd name="T89" fmla="*/ 240 h 3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2366" h="314">
                    <a:moveTo>
                      <a:pt x="0" y="310"/>
                    </a:moveTo>
                    <a:lnTo>
                      <a:pt x="14" y="310"/>
                    </a:lnTo>
                    <a:lnTo>
                      <a:pt x="22" y="297"/>
                    </a:lnTo>
                    <a:lnTo>
                      <a:pt x="16" y="288"/>
                    </a:lnTo>
                    <a:lnTo>
                      <a:pt x="22" y="279"/>
                    </a:lnTo>
                    <a:lnTo>
                      <a:pt x="75" y="281"/>
                    </a:lnTo>
                    <a:lnTo>
                      <a:pt x="98" y="275"/>
                    </a:lnTo>
                    <a:lnTo>
                      <a:pt x="94" y="260"/>
                    </a:lnTo>
                    <a:lnTo>
                      <a:pt x="135" y="250"/>
                    </a:lnTo>
                    <a:lnTo>
                      <a:pt x="119" y="232"/>
                    </a:lnTo>
                    <a:lnTo>
                      <a:pt x="145" y="226"/>
                    </a:lnTo>
                    <a:lnTo>
                      <a:pt x="145" y="213"/>
                    </a:lnTo>
                    <a:lnTo>
                      <a:pt x="190" y="197"/>
                    </a:lnTo>
                    <a:lnTo>
                      <a:pt x="210" y="179"/>
                    </a:lnTo>
                    <a:lnTo>
                      <a:pt x="241" y="172"/>
                    </a:lnTo>
                    <a:lnTo>
                      <a:pt x="260" y="150"/>
                    </a:lnTo>
                    <a:lnTo>
                      <a:pt x="294" y="150"/>
                    </a:lnTo>
                    <a:lnTo>
                      <a:pt x="297" y="132"/>
                    </a:lnTo>
                    <a:lnTo>
                      <a:pt x="331" y="150"/>
                    </a:lnTo>
                    <a:lnTo>
                      <a:pt x="350" y="141"/>
                    </a:lnTo>
                    <a:lnTo>
                      <a:pt x="366" y="160"/>
                    </a:lnTo>
                    <a:lnTo>
                      <a:pt x="472" y="162"/>
                    </a:lnTo>
                    <a:lnTo>
                      <a:pt x="497" y="201"/>
                    </a:lnTo>
                    <a:lnTo>
                      <a:pt x="525" y="219"/>
                    </a:lnTo>
                    <a:lnTo>
                      <a:pt x="553" y="216"/>
                    </a:lnTo>
                    <a:lnTo>
                      <a:pt x="606" y="234"/>
                    </a:lnTo>
                    <a:lnTo>
                      <a:pt x="624" y="219"/>
                    </a:lnTo>
                    <a:lnTo>
                      <a:pt x="647" y="222"/>
                    </a:lnTo>
                    <a:lnTo>
                      <a:pt x="696" y="238"/>
                    </a:lnTo>
                    <a:lnTo>
                      <a:pt x="728" y="234"/>
                    </a:lnTo>
                    <a:lnTo>
                      <a:pt x="765" y="250"/>
                    </a:lnTo>
                    <a:lnTo>
                      <a:pt x="775" y="232"/>
                    </a:lnTo>
                    <a:lnTo>
                      <a:pt x="790" y="226"/>
                    </a:lnTo>
                    <a:lnTo>
                      <a:pt x="812" y="219"/>
                    </a:lnTo>
                    <a:lnTo>
                      <a:pt x="815" y="191"/>
                    </a:lnTo>
                    <a:lnTo>
                      <a:pt x="806" y="169"/>
                    </a:lnTo>
                    <a:lnTo>
                      <a:pt x="778" y="156"/>
                    </a:lnTo>
                    <a:lnTo>
                      <a:pt x="763" y="135"/>
                    </a:lnTo>
                    <a:lnTo>
                      <a:pt x="741" y="119"/>
                    </a:lnTo>
                    <a:lnTo>
                      <a:pt x="737" y="94"/>
                    </a:lnTo>
                    <a:lnTo>
                      <a:pt x="731" y="84"/>
                    </a:lnTo>
                    <a:lnTo>
                      <a:pt x="743" y="44"/>
                    </a:lnTo>
                    <a:lnTo>
                      <a:pt x="763" y="37"/>
                    </a:lnTo>
                    <a:lnTo>
                      <a:pt x="769" y="0"/>
                    </a:lnTo>
                    <a:lnTo>
                      <a:pt x="812" y="19"/>
                    </a:lnTo>
                    <a:lnTo>
                      <a:pt x="849" y="25"/>
                    </a:lnTo>
                    <a:lnTo>
                      <a:pt x="868" y="37"/>
                    </a:lnTo>
                    <a:lnTo>
                      <a:pt x="925" y="41"/>
                    </a:lnTo>
                    <a:lnTo>
                      <a:pt x="1005" y="72"/>
                    </a:lnTo>
                    <a:lnTo>
                      <a:pt x="1025" y="70"/>
                    </a:lnTo>
                    <a:lnTo>
                      <a:pt x="1081" y="84"/>
                    </a:lnTo>
                    <a:lnTo>
                      <a:pt x="1111" y="138"/>
                    </a:lnTo>
                    <a:lnTo>
                      <a:pt x="1127" y="148"/>
                    </a:lnTo>
                    <a:lnTo>
                      <a:pt x="1127" y="156"/>
                    </a:lnTo>
                    <a:lnTo>
                      <a:pt x="1199" y="191"/>
                    </a:lnTo>
                    <a:lnTo>
                      <a:pt x="1224" y="191"/>
                    </a:lnTo>
                    <a:lnTo>
                      <a:pt x="1236" y="203"/>
                    </a:lnTo>
                    <a:lnTo>
                      <a:pt x="1268" y="210"/>
                    </a:lnTo>
                    <a:lnTo>
                      <a:pt x="1277" y="203"/>
                    </a:lnTo>
                    <a:lnTo>
                      <a:pt x="1314" y="203"/>
                    </a:lnTo>
                    <a:lnTo>
                      <a:pt x="1320" y="191"/>
                    </a:lnTo>
                    <a:lnTo>
                      <a:pt x="1374" y="181"/>
                    </a:lnTo>
                    <a:lnTo>
                      <a:pt x="1390" y="172"/>
                    </a:lnTo>
                    <a:lnTo>
                      <a:pt x="1445" y="179"/>
                    </a:lnTo>
                    <a:lnTo>
                      <a:pt x="1474" y="191"/>
                    </a:lnTo>
                    <a:lnTo>
                      <a:pt x="1505" y="188"/>
                    </a:lnTo>
                    <a:lnTo>
                      <a:pt x="1539" y="201"/>
                    </a:lnTo>
                    <a:lnTo>
                      <a:pt x="1570" y="222"/>
                    </a:lnTo>
                    <a:lnTo>
                      <a:pt x="1636" y="228"/>
                    </a:lnTo>
                    <a:lnTo>
                      <a:pt x="1649" y="257"/>
                    </a:lnTo>
                    <a:lnTo>
                      <a:pt x="1717" y="291"/>
                    </a:lnTo>
                    <a:lnTo>
                      <a:pt x="1770" y="291"/>
                    </a:lnTo>
                    <a:lnTo>
                      <a:pt x="1805" y="304"/>
                    </a:lnTo>
                    <a:lnTo>
                      <a:pt x="1867" y="310"/>
                    </a:lnTo>
                    <a:lnTo>
                      <a:pt x="1877" y="300"/>
                    </a:lnTo>
                    <a:lnTo>
                      <a:pt x="1911" y="314"/>
                    </a:lnTo>
                    <a:lnTo>
                      <a:pt x="1948" y="288"/>
                    </a:lnTo>
                    <a:lnTo>
                      <a:pt x="1995" y="285"/>
                    </a:lnTo>
                    <a:lnTo>
                      <a:pt x="2032" y="273"/>
                    </a:lnTo>
                    <a:lnTo>
                      <a:pt x="2057" y="275"/>
                    </a:lnTo>
                    <a:lnTo>
                      <a:pt x="2079" y="266"/>
                    </a:lnTo>
                    <a:lnTo>
                      <a:pt x="2076" y="240"/>
                    </a:lnTo>
                    <a:lnTo>
                      <a:pt x="2096" y="222"/>
                    </a:lnTo>
                    <a:lnTo>
                      <a:pt x="2139" y="195"/>
                    </a:lnTo>
                    <a:lnTo>
                      <a:pt x="2188" y="201"/>
                    </a:lnTo>
                    <a:lnTo>
                      <a:pt x="2254" y="232"/>
                    </a:lnTo>
                    <a:lnTo>
                      <a:pt x="2282" y="234"/>
                    </a:lnTo>
                    <a:lnTo>
                      <a:pt x="2313" y="219"/>
                    </a:lnTo>
                    <a:lnTo>
                      <a:pt x="2351" y="228"/>
                    </a:lnTo>
                    <a:lnTo>
                      <a:pt x="2366" y="24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7" name="Freeform 474">
                <a:extLst>
                  <a:ext uri="{FF2B5EF4-FFF2-40B4-BE49-F238E27FC236}">
                    <a16:creationId xmlns:a16="http://schemas.microsoft.com/office/drawing/2014/main" id="{E26ACEAF-B1F6-433F-9A81-A92670BD67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74" y="956"/>
                <a:ext cx="81" cy="111"/>
              </a:xfrm>
              <a:custGeom>
                <a:avLst/>
                <a:gdLst>
                  <a:gd name="T0" fmla="*/ 225 w 324"/>
                  <a:gd name="T1" fmla="*/ 76 h 445"/>
                  <a:gd name="T2" fmla="*/ 219 w 324"/>
                  <a:gd name="T3" fmla="*/ 135 h 445"/>
                  <a:gd name="T4" fmla="*/ 225 w 324"/>
                  <a:gd name="T5" fmla="*/ 191 h 445"/>
                  <a:gd name="T6" fmla="*/ 199 w 324"/>
                  <a:gd name="T7" fmla="*/ 219 h 445"/>
                  <a:gd name="T8" fmla="*/ 203 w 324"/>
                  <a:gd name="T9" fmla="*/ 240 h 445"/>
                  <a:gd name="T10" fmla="*/ 166 w 324"/>
                  <a:gd name="T11" fmla="*/ 285 h 445"/>
                  <a:gd name="T12" fmla="*/ 180 w 324"/>
                  <a:gd name="T13" fmla="*/ 287 h 445"/>
                  <a:gd name="T14" fmla="*/ 166 w 324"/>
                  <a:gd name="T15" fmla="*/ 322 h 445"/>
                  <a:gd name="T16" fmla="*/ 133 w 324"/>
                  <a:gd name="T17" fmla="*/ 341 h 445"/>
                  <a:gd name="T18" fmla="*/ 125 w 324"/>
                  <a:gd name="T19" fmla="*/ 379 h 445"/>
                  <a:gd name="T20" fmla="*/ 109 w 324"/>
                  <a:gd name="T21" fmla="*/ 398 h 445"/>
                  <a:gd name="T22" fmla="*/ 0 w 324"/>
                  <a:gd name="T23" fmla="*/ 422 h 445"/>
                  <a:gd name="T24" fmla="*/ 53 w 324"/>
                  <a:gd name="T25" fmla="*/ 441 h 445"/>
                  <a:gd name="T26" fmla="*/ 96 w 324"/>
                  <a:gd name="T27" fmla="*/ 445 h 445"/>
                  <a:gd name="T28" fmla="*/ 174 w 324"/>
                  <a:gd name="T29" fmla="*/ 419 h 445"/>
                  <a:gd name="T30" fmla="*/ 184 w 324"/>
                  <a:gd name="T31" fmla="*/ 394 h 445"/>
                  <a:gd name="T32" fmla="*/ 172 w 324"/>
                  <a:gd name="T33" fmla="*/ 357 h 445"/>
                  <a:gd name="T34" fmla="*/ 187 w 324"/>
                  <a:gd name="T35" fmla="*/ 351 h 445"/>
                  <a:gd name="T36" fmla="*/ 212 w 324"/>
                  <a:gd name="T37" fmla="*/ 357 h 445"/>
                  <a:gd name="T38" fmla="*/ 250 w 324"/>
                  <a:gd name="T39" fmla="*/ 316 h 445"/>
                  <a:gd name="T40" fmla="*/ 268 w 324"/>
                  <a:gd name="T41" fmla="*/ 316 h 445"/>
                  <a:gd name="T42" fmla="*/ 293 w 324"/>
                  <a:gd name="T43" fmla="*/ 287 h 445"/>
                  <a:gd name="T44" fmla="*/ 284 w 324"/>
                  <a:gd name="T45" fmla="*/ 275 h 445"/>
                  <a:gd name="T46" fmla="*/ 299 w 324"/>
                  <a:gd name="T47" fmla="*/ 256 h 445"/>
                  <a:gd name="T48" fmla="*/ 324 w 324"/>
                  <a:gd name="T49" fmla="*/ 250 h 445"/>
                  <a:gd name="T50" fmla="*/ 303 w 324"/>
                  <a:gd name="T51" fmla="*/ 226 h 445"/>
                  <a:gd name="T52" fmla="*/ 278 w 324"/>
                  <a:gd name="T53" fmla="*/ 234 h 445"/>
                  <a:gd name="T54" fmla="*/ 287 w 324"/>
                  <a:gd name="T55" fmla="*/ 197 h 445"/>
                  <a:gd name="T56" fmla="*/ 311 w 324"/>
                  <a:gd name="T57" fmla="*/ 203 h 445"/>
                  <a:gd name="T58" fmla="*/ 321 w 324"/>
                  <a:gd name="T59" fmla="*/ 169 h 445"/>
                  <a:gd name="T60" fmla="*/ 303 w 324"/>
                  <a:gd name="T61" fmla="*/ 154 h 445"/>
                  <a:gd name="T62" fmla="*/ 287 w 324"/>
                  <a:gd name="T63" fmla="*/ 119 h 445"/>
                  <a:gd name="T64" fmla="*/ 290 w 324"/>
                  <a:gd name="T65" fmla="*/ 113 h 445"/>
                  <a:gd name="T66" fmla="*/ 250 w 324"/>
                  <a:gd name="T67" fmla="*/ 13 h 445"/>
                  <a:gd name="T68" fmla="*/ 231 w 324"/>
                  <a:gd name="T69" fmla="*/ 0 h 445"/>
                  <a:gd name="T70" fmla="*/ 209 w 324"/>
                  <a:gd name="T71" fmla="*/ 4 h 445"/>
                  <a:gd name="T72" fmla="*/ 199 w 324"/>
                  <a:gd name="T73" fmla="*/ 25 h 445"/>
                  <a:gd name="T74" fmla="*/ 225 w 324"/>
                  <a:gd name="T75" fmla="*/ 76 h 4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324" h="445">
                    <a:moveTo>
                      <a:pt x="225" y="76"/>
                    </a:moveTo>
                    <a:lnTo>
                      <a:pt x="219" y="135"/>
                    </a:lnTo>
                    <a:lnTo>
                      <a:pt x="225" y="191"/>
                    </a:lnTo>
                    <a:lnTo>
                      <a:pt x="199" y="219"/>
                    </a:lnTo>
                    <a:lnTo>
                      <a:pt x="203" y="240"/>
                    </a:lnTo>
                    <a:lnTo>
                      <a:pt x="166" y="285"/>
                    </a:lnTo>
                    <a:lnTo>
                      <a:pt x="180" y="287"/>
                    </a:lnTo>
                    <a:lnTo>
                      <a:pt x="166" y="322"/>
                    </a:lnTo>
                    <a:lnTo>
                      <a:pt x="133" y="341"/>
                    </a:lnTo>
                    <a:lnTo>
                      <a:pt x="125" y="379"/>
                    </a:lnTo>
                    <a:lnTo>
                      <a:pt x="109" y="398"/>
                    </a:lnTo>
                    <a:lnTo>
                      <a:pt x="0" y="422"/>
                    </a:lnTo>
                    <a:lnTo>
                      <a:pt x="53" y="441"/>
                    </a:lnTo>
                    <a:lnTo>
                      <a:pt x="96" y="445"/>
                    </a:lnTo>
                    <a:lnTo>
                      <a:pt x="174" y="419"/>
                    </a:lnTo>
                    <a:lnTo>
                      <a:pt x="184" y="394"/>
                    </a:lnTo>
                    <a:lnTo>
                      <a:pt x="172" y="357"/>
                    </a:lnTo>
                    <a:lnTo>
                      <a:pt x="187" y="351"/>
                    </a:lnTo>
                    <a:lnTo>
                      <a:pt x="212" y="357"/>
                    </a:lnTo>
                    <a:lnTo>
                      <a:pt x="250" y="316"/>
                    </a:lnTo>
                    <a:lnTo>
                      <a:pt x="268" y="316"/>
                    </a:lnTo>
                    <a:lnTo>
                      <a:pt x="293" y="287"/>
                    </a:lnTo>
                    <a:lnTo>
                      <a:pt x="284" y="275"/>
                    </a:lnTo>
                    <a:lnTo>
                      <a:pt x="299" y="256"/>
                    </a:lnTo>
                    <a:lnTo>
                      <a:pt x="324" y="250"/>
                    </a:lnTo>
                    <a:lnTo>
                      <a:pt x="303" y="226"/>
                    </a:lnTo>
                    <a:lnTo>
                      <a:pt x="278" y="234"/>
                    </a:lnTo>
                    <a:lnTo>
                      <a:pt x="287" y="197"/>
                    </a:lnTo>
                    <a:lnTo>
                      <a:pt x="311" y="203"/>
                    </a:lnTo>
                    <a:lnTo>
                      <a:pt x="321" y="169"/>
                    </a:lnTo>
                    <a:lnTo>
                      <a:pt x="303" y="154"/>
                    </a:lnTo>
                    <a:lnTo>
                      <a:pt x="287" y="119"/>
                    </a:lnTo>
                    <a:lnTo>
                      <a:pt x="290" y="113"/>
                    </a:lnTo>
                    <a:lnTo>
                      <a:pt x="250" y="13"/>
                    </a:lnTo>
                    <a:lnTo>
                      <a:pt x="231" y="0"/>
                    </a:lnTo>
                    <a:lnTo>
                      <a:pt x="209" y="4"/>
                    </a:lnTo>
                    <a:lnTo>
                      <a:pt x="199" y="25"/>
                    </a:lnTo>
                    <a:lnTo>
                      <a:pt x="225" y="7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8" name="Freeform 475">
                <a:extLst>
                  <a:ext uri="{FF2B5EF4-FFF2-40B4-BE49-F238E27FC236}">
                    <a16:creationId xmlns:a16="http://schemas.microsoft.com/office/drawing/2014/main" id="{4904B682-1DB8-4D71-B4BD-9F251F69A8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50" y="461"/>
                <a:ext cx="230" cy="139"/>
              </a:xfrm>
              <a:custGeom>
                <a:avLst/>
                <a:gdLst>
                  <a:gd name="T0" fmla="*/ 890 w 921"/>
                  <a:gd name="T1" fmla="*/ 59 h 556"/>
                  <a:gd name="T2" fmla="*/ 872 w 921"/>
                  <a:gd name="T3" fmla="*/ 6 h 556"/>
                  <a:gd name="T4" fmla="*/ 739 w 921"/>
                  <a:gd name="T5" fmla="*/ 18 h 556"/>
                  <a:gd name="T6" fmla="*/ 741 w 921"/>
                  <a:gd name="T7" fmla="*/ 41 h 556"/>
                  <a:gd name="T8" fmla="*/ 690 w 921"/>
                  <a:gd name="T9" fmla="*/ 47 h 556"/>
                  <a:gd name="T10" fmla="*/ 631 w 921"/>
                  <a:gd name="T11" fmla="*/ 59 h 556"/>
                  <a:gd name="T12" fmla="*/ 569 w 921"/>
                  <a:gd name="T13" fmla="*/ 65 h 556"/>
                  <a:gd name="T14" fmla="*/ 391 w 921"/>
                  <a:gd name="T15" fmla="*/ 80 h 556"/>
                  <a:gd name="T16" fmla="*/ 256 w 921"/>
                  <a:gd name="T17" fmla="*/ 127 h 556"/>
                  <a:gd name="T18" fmla="*/ 223 w 921"/>
                  <a:gd name="T19" fmla="*/ 137 h 556"/>
                  <a:gd name="T20" fmla="*/ 166 w 921"/>
                  <a:gd name="T21" fmla="*/ 197 h 556"/>
                  <a:gd name="T22" fmla="*/ 131 w 921"/>
                  <a:gd name="T23" fmla="*/ 252 h 556"/>
                  <a:gd name="T24" fmla="*/ 106 w 921"/>
                  <a:gd name="T25" fmla="*/ 285 h 556"/>
                  <a:gd name="T26" fmla="*/ 135 w 921"/>
                  <a:gd name="T27" fmla="*/ 312 h 556"/>
                  <a:gd name="T28" fmla="*/ 69 w 921"/>
                  <a:gd name="T29" fmla="*/ 324 h 556"/>
                  <a:gd name="T30" fmla="*/ 66 w 921"/>
                  <a:gd name="T31" fmla="*/ 347 h 556"/>
                  <a:gd name="T32" fmla="*/ 66 w 921"/>
                  <a:gd name="T33" fmla="*/ 371 h 556"/>
                  <a:gd name="T34" fmla="*/ 6 w 921"/>
                  <a:gd name="T35" fmla="*/ 418 h 556"/>
                  <a:gd name="T36" fmla="*/ 22 w 921"/>
                  <a:gd name="T37" fmla="*/ 465 h 556"/>
                  <a:gd name="T38" fmla="*/ 72 w 921"/>
                  <a:gd name="T39" fmla="*/ 472 h 556"/>
                  <a:gd name="T40" fmla="*/ 110 w 921"/>
                  <a:gd name="T41" fmla="*/ 475 h 556"/>
                  <a:gd name="T42" fmla="*/ 160 w 921"/>
                  <a:gd name="T43" fmla="*/ 494 h 556"/>
                  <a:gd name="T44" fmla="*/ 182 w 921"/>
                  <a:gd name="T45" fmla="*/ 525 h 556"/>
                  <a:gd name="T46" fmla="*/ 253 w 921"/>
                  <a:gd name="T47" fmla="*/ 535 h 556"/>
                  <a:gd name="T48" fmla="*/ 313 w 921"/>
                  <a:gd name="T49" fmla="*/ 537 h 556"/>
                  <a:gd name="T50" fmla="*/ 368 w 921"/>
                  <a:gd name="T51" fmla="*/ 543 h 556"/>
                  <a:gd name="T52" fmla="*/ 456 w 921"/>
                  <a:gd name="T53" fmla="*/ 543 h 556"/>
                  <a:gd name="T54" fmla="*/ 297 w 921"/>
                  <a:gd name="T55" fmla="*/ 462 h 556"/>
                  <a:gd name="T56" fmla="*/ 266 w 921"/>
                  <a:gd name="T57" fmla="*/ 431 h 556"/>
                  <a:gd name="T58" fmla="*/ 250 w 921"/>
                  <a:gd name="T59" fmla="*/ 400 h 556"/>
                  <a:gd name="T60" fmla="*/ 282 w 921"/>
                  <a:gd name="T61" fmla="*/ 359 h 556"/>
                  <a:gd name="T62" fmla="*/ 347 w 921"/>
                  <a:gd name="T63" fmla="*/ 278 h 556"/>
                  <a:gd name="T64" fmla="*/ 391 w 921"/>
                  <a:gd name="T65" fmla="*/ 234 h 556"/>
                  <a:gd name="T66" fmla="*/ 403 w 921"/>
                  <a:gd name="T67" fmla="*/ 212 h 556"/>
                  <a:gd name="T68" fmla="*/ 440 w 921"/>
                  <a:gd name="T69" fmla="*/ 203 h 556"/>
                  <a:gd name="T70" fmla="*/ 485 w 921"/>
                  <a:gd name="T71" fmla="*/ 156 h 556"/>
                  <a:gd name="T72" fmla="*/ 528 w 921"/>
                  <a:gd name="T73" fmla="*/ 137 h 556"/>
                  <a:gd name="T74" fmla="*/ 647 w 921"/>
                  <a:gd name="T75" fmla="*/ 115 h 5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921" h="556">
                    <a:moveTo>
                      <a:pt x="647" y="115"/>
                    </a:moveTo>
                    <a:lnTo>
                      <a:pt x="890" y="59"/>
                    </a:lnTo>
                    <a:lnTo>
                      <a:pt x="921" y="25"/>
                    </a:lnTo>
                    <a:lnTo>
                      <a:pt x="872" y="6"/>
                    </a:lnTo>
                    <a:lnTo>
                      <a:pt x="812" y="0"/>
                    </a:lnTo>
                    <a:lnTo>
                      <a:pt x="739" y="18"/>
                    </a:lnTo>
                    <a:lnTo>
                      <a:pt x="718" y="28"/>
                    </a:lnTo>
                    <a:lnTo>
                      <a:pt x="741" y="41"/>
                    </a:lnTo>
                    <a:lnTo>
                      <a:pt x="710" y="37"/>
                    </a:lnTo>
                    <a:lnTo>
                      <a:pt x="690" y="47"/>
                    </a:lnTo>
                    <a:lnTo>
                      <a:pt x="669" y="43"/>
                    </a:lnTo>
                    <a:lnTo>
                      <a:pt x="631" y="59"/>
                    </a:lnTo>
                    <a:lnTo>
                      <a:pt x="606" y="56"/>
                    </a:lnTo>
                    <a:lnTo>
                      <a:pt x="569" y="65"/>
                    </a:lnTo>
                    <a:lnTo>
                      <a:pt x="444" y="62"/>
                    </a:lnTo>
                    <a:lnTo>
                      <a:pt x="391" y="80"/>
                    </a:lnTo>
                    <a:lnTo>
                      <a:pt x="319" y="96"/>
                    </a:lnTo>
                    <a:lnTo>
                      <a:pt x="256" y="127"/>
                    </a:lnTo>
                    <a:lnTo>
                      <a:pt x="278" y="140"/>
                    </a:lnTo>
                    <a:lnTo>
                      <a:pt x="223" y="137"/>
                    </a:lnTo>
                    <a:lnTo>
                      <a:pt x="206" y="174"/>
                    </a:lnTo>
                    <a:lnTo>
                      <a:pt x="166" y="197"/>
                    </a:lnTo>
                    <a:lnTo>
                      <a:pt x="160" y="228"/>
                    </a:lnTo>
                    <a:lnTo>
                      <a:pt x="131" y="252"/>
                    </a:lnTo>
                    <a:lnTo>
                      <a:pt x="94" y="271"/>
                    </a:lnTo>
                    <a:lnTo>
                      <a:pt x="106" y="285"/>
                    </a:lnTo>
                    <a:lnTo>
                      <a:pt x="137" y="278"/>
                    </a:lnTo>
                    <a:lnTo>
                      <a:pt x="135" y="312"/>
                    </a:lnTo>
                    <a:lnTo>
                      <a:pt x="106" y="312"/>
                    </a:lnTo>
                    <a:lnTo>
                      <a:pt x="69" y="324"/>
                    </a:lnTo>
                    <a:lnTo>
                      <a:pt x="88" y="347"/>
                    </a:lnTo>
                    <a:lnTo>
                      <a:pt x="66" y="347"/>
                    </a:lnTo>
                    <a:lnTo>
                      <a:pt x="35" y="363"/>
                    </a:lnTo>
                    <a:lnTo>
                      <a:pt x="66" y="371"/>
                    </a:lnTo>
                    <a:lnTo>
                      <a:pt x="63" y="412"/>
                    </a:lnTo>
                    <a:lnTo>
                      <a:pt x="6" y="418"/>
                    </a:lnTo>
                    <a:lnTo>
                      <a:pt x="0" y="441"/>
                    </a:lnTo>
                    <a:lnTo>
                      <a:pt x="22" y="465"/>
                    </a:lnTo>
                    <a:lnTo>
                      <a:pt x="45" y="475"/>
                    </a:lnTo>
                    <a:lnTo>
                      <a:pt x="72" y="472"/>
                    </a:lnTo>
                    <a:lnTo>
                      <a:pt x="85" y="459"/>
                    </a:lnTo>
                    <a:lnTo>
                      <a:pt x="110" y="475"/>
                    </a:lnTo>
                    <a:lnTo>
                      <a:pt x="147" y="469"/>
                    </a:lnTo>
                    <a:lnTo>
                      <a:pt x="160" y="494"/>
                    </a:lnTo>
                    <a:lnTo>
                      <a:pt x="200" y="502"/>
                    </a:lnTo>
                    <a:lnTo>
                      <a:pt x="182" y="525"/>
                    </a:lnTo>
                    <a:lnTo>
                      <a:pt x="190" y="531"/>
                    </a:lnTo>
                    <a:lnTo>
                      <a:pt x="253" y="535"/>
                    </a:lnTo>
                    <a:lnTo>
                      <a:pt x="300" y="556"/>
                    </a:lnTo>
                    <a:lnTo>
                      <a:pt x="313" y="537"/>
                    </a:lnTo>
                    <a:lnTo>
                      <a:pt x="338" y="550"/>
                    </a:lnTo>
                    <a:lnTo>
                      <a:pt x="368" y="543"/>
                    </a:lnTo>
                    <a:lnTo>
                      <a:pt x="385" y="556"/>
                    </a:lnTo>
                    <a:lnTo>
                      <a:pt x="456" y="543"/>
                    </a:lnTo>
                    <a:lnTo>
                      <a:pt x="350" y="496"/>
                    </a:lnTo>
                    <a:lnTo>
                      <a:pt x="297" y="462"/>
                    </a:lnTo>
                    <a:lnTo>
                      <a:pt x="276" y="437"/>
                    </a:lnTo>
                    <a:lnTo>
                      <a:pt x="266" y="431"/>
                    </a:lnTo>
                    <a:lnTo>
                      <a:pt x="270" y="410"/>
                    </a:lnTo>
                    <a:lnTo>
                      <a:pt x="250" y="400"/>
                    </a:lnTo>
                    <a:lnTo>
                      <a:pt x="262" y="363"/>
                    </a:lnTo>
                    <a:lnTo>
                      <a:pt x="282" y="359"/>
                    </a:lnTo>
                    <a:lnTo>
                      <a:pt x="294" y="324"/>
                    </a:lnTo>
                    <a:lnTo>
                      <a:pt x="347" y="278"/>
                    </a:lnTo>
                    <a:lnTo>
                      <a:pt x="362" y="252"/>
                    </a:lnTo>
                    <a:lnTo>
                      <a:pt x="391" y="234"/>
                    </a:lnTo>
                    <a:lnTo>
                      <a:pt x="341" y="203"/>
                    </a:lnTo>
                    <a:lnTo>
                      <a:pt x="403" y="212"/>
                    </a:lnTo>
                    <a:lnTo>
                      <a:pt x="407" y="197"/>
                    </a:lnTo>
                    <a:lnTo>
                      <a:pt x="440" y="203"/>
                    </a:lnTo>
                    <a:lnTo>
                      <a:pt x="478" y="181"/>
                    </a:lnTo>
                    <a:lnTo>
                      <a:pt x="485" y="156"/>
                    </a:lnTo>
                    <a:lnTo>
                      <a:pt x="522" y="150"/>
                    </a:lnTo>
                    <a:lnTo>
                      <a:pt x="528" y="137"/>
                    </a:lnTo>
                    <a:lnTo>
                      <a:pt x="631" y="109"/>
                    </a:lnTo>
                    <a:lnTo>
                      <a:pt x="647" y="1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9" name="Freeform 476">
                <a:extLst>
                  <a:ext uri="{FF2B5EF4-FFF2-40B4-BE49-F238E27FC236}">
                    <a16:creationId xmlns:a16="http://schemas.microsoft.com/office/drawing/2014/main" id="{7BF0850C-B052-4F85-A688-9117D3C86E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0" y="380"/>
                <a:ext cx="84" cy="29"/>
              </a:xfrm>
              <a:custGeom>
                <a:avLst/>
                <a:gdLst>
                  <a:gd name="T0" fmla="*/ 296 w 337"/>
                  <a:gd name="T1" fmla="*/ 51 h 117"/>
                  <a:gd name="T2" fmla="*/ 337 w 337"/>
                  <a:gd name="T3" fmla="*/ 41 h 117"/>
                  <a:gd name="T4" fmla="*/ 149 w 337"/>
                  <a:gd name="T5" fmla="*/ 0 h 117"/>
                  <a:gd name="T6" fmla="*/ 31 w 337"/>
                  <a:gd name="T7" fmla="*/ 23 h 117"/>
                  <a:gd name="T8" fmla="*/ 59 w 337"/>
                  <a:gd name="T9" fmla="*/ 35 h 117"/>
                  <a:gd name="T10" fmla="*/ 53 w 337"/>
                  <a:gd name="T11" fmla="*/ 57 h 117"/>
                  <a:gd name="T12" fmla="*/ 0 w 337"/>
                  <a:gd name="T13" fmla="*/ 66 h 117"/>
                  <a:gd name="T14" fmla="*/ 87 w 337"/>
                  <a:gd name="T15" fmla="*/ 82 h 117"/>
                  <a:gd name="T16" fmla="*/ 0 w 337"/>
                  <a:gd name="T17" fmla="*/ 94 h 117"/>
                  <a:gd name="T18" fmla="*/ 69 w 337"/>
                  <a:gd name="T19" fmla="*/ 117 h 117"/>
                  <a:gd name="T20" fmla="*/ 131 w 337"/>
                  <a:gd name="T21" fmla="*/ 117 h 117"/>
                  <a:gd name="T22" fmla="*/ 149 w 337"/>
                  <a:gd name="T23" fmla="*/ 94 h 117"/>
                  <a:gd name="T24" fmla="*/ 198 w 337"/>
                  <a:gd name="T25" fmla="*/ 70 h 117"/>
                  <a:gd name="T26" fmla="*/ 327 w 337"/>
                  <a:gd name="T27" fmla="*/ 70 h 117"/>
                  <a:gd name="T28" fmla="*/ 296 w 337"/>
                  <a:gd name="T29" fmla="*/ 51 h 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37" h="117">
                    <a:moveTo>
                      <a:pt x="296" y="51"/>
                    </a:moveTo>
                    <a:lnTo>
                      <a:pt x="337" y="41"/>
                    </a:lnTo>
                    <a:lnTo>
                      <a:pt x="149" y="0"/>
                    </a:lnTo>
                    <a:lnTo>
                      <a:pt x="31" y="23"/>
                    </a:lnTo>
                    <a:lnTo>
                      <a:pt x="59" y="35"/>
                    </a:lnTo>
                    <a:lnTo>
                      <a:pt x="53" y="57"/>
                    </a:lnTo>
                    <a:lnTo>
                      <a:pt x="0" y="66"/>
                    </a:lnTo>
                    <a:lnTo>
                      <a:pt x="87" y="82"/>
                    </a:lnTo>
                    <a:lnTo>
                      <a:pt x="0" y="94"/>
                    </a:lnTo>
                    <a:lnTo>
                      <a:pt x="69" y="117"/>
                    </a:lnTo>
                    <a:lnTo>
                      <a:pt x="131" y="117"/>
                    </a:lnTo>
                    <a:lnTo>
                      <a:pt x="149" y="94"/>
                    </a:lnTo>
                    <a:lnTo>
                      <a:pt x="198" y="70"/>
                    </a:lnTo>
                    <a:lnTo>
                      <a:pt x="327" y="70"/>
                    </a:lnTo>
                    <a:lnTo>
                      <a:pt x="296" y="5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0" name="Freeform 477">
                <a:extLst>
                  <a:ext uri="{FF2B5EF4-FFF2-40B4-BE49-F238E27FC236}">
                    <a16:creationId xmlns:a16="http://schemas.microsoft.com/office/drawing/2014/main" id="{E3D8AB36-42D0-47B0-AE10-ADFB74EBFE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69" y="582"/>
                <a:ext cx="18" cy="9"/>
              </a:xfrm>
              <a:custGeom>
                <a:avLst/>
                <a:gdLst>
                  <a:gd name="T0" fmla="*/ 39 w 72"/>
                  <a:gd name="T1" fmla="*/ 0 h 35"/>
                  <a:gd name="T2" fmla="*/ 72 w 72"/>
                  <a:gd name="T3" fmla="*/ 16 h 35"/>
                  <a:gd name="T4" fmla="*/ 66 w 72"/>
                  <a:gd name="T5" fmla="*/ 35 h 35"/>
                  <a:gd name="T6" fmla="*/ 41 w 72"/>
                  <a:gd name="T7" fmla="*/ 16 h 35"/>
                  <a:gd name="T8" fmla="*/ 0 w 72"/>
                  <a:gd name="T9" fmla="*/ 4 h 35"/>
                  <a:gd name="T10" fmla="*/ 39 w 72"/>
                  <a:gd name="T11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2" h="35">
                    <a:moveTo>
                      <a:pt x="39" y="0"/>
                    </a:moveTo>
                    <a:lnTo>
                      <a:pt x="72" y="16"/>
                    </a:lnTo>
                    <a:lnTo>
                      <a:pt x="66" y="35"/>
                    </a:lnTo>
                    <a:lnTo>
                      <a:pt x="41" y="16"/>
                    </a:lnTo>
                    <a:lnTo>
                      <a:pt x="0" y="4"/>
                    </a:lnTo>
                    <a:lnTo>
                      <a:pt x="3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1" name="Freeform 478">
                <a:extLst>
                  <a:ext uri="{FF2B5EF4-FFF2-40B4-BE49-F238E27FC236}">
                    <a16:creationId xmlns:a16="http://schemas.microsoft.com/office/drawing/2014/main" id="{F17FE5B1-22CC-422D-A599-9509206E091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63" y="587"/>
                <a:ext cx="454" cy="312"/>
              </a:xfrm>
              <a:custGeom>
                <a:avLst/>
                <a:gdLst>
                  <a:gd name="T0" fmla="*/ 1716 w 1816"/>
                  <a:gd name="T1" fmla="*/ 129 h 1248"/>
                  <a:gd name="T2" fmla="*/ 1757 w 1816"/>
                  <a:gd name="T3" fmla="*/ 95 h 1248"/>
                  <a:gd name="T4" fmla="*/ 1808 w 1816"/>
                  <a:gd name="T5" fmla="*/ 64 h 1248"/>
                  <a:gd name="T6" fmla="*/ 1698 w 1816"/>
                  <a:gd name="T7" fmla="*/ 39 h 1248"/>
                  <a:gd name="T8" fmla="*/ 1620 w 1816"/>
                  <a:gd name="T9" fmla="*/ 76 h 1248"/>
                  <a:gd name="T10" fmla="*/ 1636 w 1816"/>
                  <a:gd name="T11" fmla="*/ 17 h 1248"/>
                  <a:gd name="T12" fmla="*/ 1564 w 1816"/>
                  <a:gd name="T13" fmla="*/ 7 h 1248"/>
                  <a:gd name="T14" fmla="*/ 1508 w 1816"/>
                  <a:gd name="T15" fmla="*/ 29 h 1248"/>
                  <a:gd name="T16" fmla="*/ 1435 w 1816"/>
                  <a:gd name="T17" fmla="*/ 76 h 1248"/>
                  <a:gd name="T18" fmla="*/ 1439 w 1816"/>
                  <a:gd name="T19" fmla="*/ 35 h 1248"/>
                  <a:gd name="T20" fmla="*/ 1411 w 1816"/>
                  <a:gd name="T21" fmla="*/ 33 h 1248"/>
                  <a:gd name="T22" fmla="*/ 1314 w 1816"/>
                  <a:gd name="T23" fmla="*/ 35 h 1248"/>
                  <a:gd name="T24" fmla="*/ 1219 w 1816"/>
                  <a:gd name="T25" fmla="*/ 78 h 1248"/>
                  <a:gd name="T26" fmla="*/ 1151 w 1816"/>
                  <a:gd name="T27" fmla="*/ 101 h 1248"/>
                  <a:gd name="T28" fmla="*/ 1065 w 1816"/>
                  <a:gd name="T29" fmla="*/ 117 h 1248"/>
                  <a:gd name="T30" fmla="*/ 987 w 1816"/>
                  <a:gd name="T31" fmla="*/ 101 h 1248"/>
                  <a:gd name="T32" fmla="*/ 921 w 1816"/>
                  <a:gd name="T33" fmla="*/ 142 h 1248"/>
                  <a:gd name="T34" fmla="*/ 864 w 1816"/>
                  <a:gd name="T35" fmla="*/ 191 h 1248"/>
                  <a:gd name="T36" fmla="*/ 840 w 1816"/>
                  <a:gd name="T37" fmla="*/ 223 h 1248"/>
                  <a:gd name="T38" fmla="*/ 780 w 1816"/>
                  <a:gd name="T39" fmla="*/ 217 h 1248"/>
                  <a:gd name="T40" fmla="*/ 725 w 1816"/>
                  <a:gd name="T41" fmla="*/ 195 h 1248"/>
                  <a:gd name="T42" fmla="*/ 674 w 1816"/>
                  <a:gd name="T43" fmla="*/ 269 h 1248"/>
                  <a:gd name="T44" fmla="*/ 812 w 1816"/>
                  <a:gd name="T45" fmla="*/ 260 h 1248"/>
                  <a:gd name="T46" fmla="*/ 715 w 1816"/>
                  <a:gd name="T47" fmla="*/ 301 h 1248"/>
                  <a:gd name="T48" fmla="*/ 680 w 1816"/>
                  <a:gd name="T49" fmla="*/ 379 h 1248"/>
                  <a:gd name="T50" fmla="*/ 590 w 1816"/>
                  <a:gd name="T51" fmla="*/ 423 h 1248"/>
                  <a:gd name="T52" fmla="*/ 522 w 1816"/>
                  <a:gd name="T53" fmla="*/ 553 h 1248"/>
                  <a:gd name="T54" fmla="*/ 485 w 1816"/>
                  <a:gd name="T55" fmla="*/ 618 h 1248"/>
                  <a:gd name="T56" fmla="*/ 375 w 1816"/>
                  <a:gd name="T57" fmla="*/ 670 h 1248"/>
                  <a:gd name="T58" fmla="*/ 335 w 1816"/>
                  <a:gd name="T59" fmla="*/ 704 h 1248"/>
                  <a:gd name="T60" fmla="*/ 268 w 1816"/>
                  <a:gd name="T61" fmla="*/ 730 h 1248"/>
                  <a:gd name="T62" fmla="*/ 178 w 1816"/>
                  <a:gd name="T63" fmla="*/ 757 h 1248"/>
                  <a:gd name="T64" fmla="*/ 100 w 1816"/>
                  <a:gd name="T65" fmla="*/ 798 h 1248"/>
                  <a:gd name="T66" fmla="*/ 19 w 1816"/>
                  <a:gd name="T67" fmla="*/ 857 h 1248"/>
                  <a:gd name="T68" fmla="*/ 0 w 1816"/>
                  <a:gd name="T69" fmla="*/ 914 h 1248"/>
                  <a:gd name="T70" fmla="*/ 3 w 1816"/>
                  <a:gd name="T71" fmla="*/ 948 h 1248"/>
                  <a:gd name="T72" fmla="*/ 29 w 1816"/>
                  <a:gd name="T73" fmla="*/ 986 h 1248"/>
                  <a:gd name="T74" fmla="*/ 52 w 1816"/>
                  <a:gd name="T75" fmla="*/ 1007 h 1248"/>
                  <a:gd name="T76" fmla="*/ 53 w 1816"/>
                  <a:gd name="T77" fmla="*/ 1029 h 1248"/>
                  <a:gd name="T78" fmla="*/ 12 w 1816"/>
                  <a:gd name="T79" fmla="*/ 1099 h 1248"/>
                  <a:gd name="T80" fmla="*/ 78 w 1816"/>
                  <a:gd name="T81" fmla="*/ 1123 h 1248"/>
                  <a:gd name="T82" fmla="*/ 36 w 1816"/>
                  <a:gd name="T83" fmla="*/ 1154 h 1248"/>
                  <a:gd name="T84" fmla="*/ 66 w 1816"/>
                  <a:gd name="T85" fmla="*/ 1204 h 1248"/>
                  <a:gd name="T86" fmla="*/ 203 w 1816"/>
                  <a:gd name="T87" fmla="*/ 1248 h 1248"/>
                  <a:gd name="T88" fmla="*/ 323 w 1816"/>
                  <a:gd name="T89" fmla="*/ 1170 h 1248"/>
                  <a:gd name="T90" fmla="*/ 381 w 1816"/>
                  <a:gd name="T91" fmla="*/ 1154 h 1248"/>
                  <a:gd name="T92" fmla="*/ 424 w 1816"/>
                  <a:gd name="T93" fmla="*/ 1095 h 1248"/>
                  <a:gd name="T94" fmla="*/ 469 w 1816"/>
                  <a:gd name="T95" fmla="*/ 1132 h 1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1816" h="1248">
                    <a:moveTo>
                      <a:pt x="1808" y="123"/>
                    </a:moveTo>
                    <a:lnTo>
                      <a:pt x="1763" y="113"/>
                    </a:lnTo>
                    <a:lnTo>
                      <a:pt x="1716" y="129"/>
                    </a:lnTo>
                    <a:lnTo>
                      <a:pt x="1736" y="113"/>
                    </a:lnTo>
                    <a:lnTo>
                      <a:pt x="1659" y="88"/>
                    </a:lnTo>
                    <a:lnTo>
                      <a:pt x="1757" y="95"/>
                    </a:lnTo>
                    <a:lnTo>
                      <a:pt x="1783" y="82"/>
                    </a:lnTo>
                    <a:lnTo>
                      <a:pt x="1816" y="76"/>
                    </a:lnTo>
                    <a:lnTo>
                      <a:pt x="1808" y="64"/>
                    </a:lnTo>
                    <a:lnTo>
                      <a:pt x="1761" y="51"/>
                    </a:lnTo>
                    <a:lnTo>
                      <a:pt x="1745" y="39"/>
                    </a:lnTo>
                    <a:lnTo>
                      <a:pt x="1698" y="39"/>
                    </a:lnTo>
                    <a:lnTo>
                      <a:pt x="1661" y="23"/>
                    </a:lnTo>
                    <a:lnTo>
                      <a:pt x="1638" y="41"/>
                    </a:lnTo>
                    <a:lnTo>
                      <a:pt x="1620" y="76"/>
                    </a:lnTo>
                    <a:lnTo>
                      <a:pt x="1617" y="48"/>
                    </a:lnTo>
                    <a:lnTo>
                      <a:pt x="1588" y="35"/>
                    </a:lnTo>
                    <a:lnTo>
                      <a:pt x="1636" y="17"/>
                    </a:lnTo>
                    <a:lnTo>
                      <a:pt x="1611" y="7"/>
                    </a:lnTo>
                    <a:lnTo>
                      <a:pt x="1579" y="10"/>
                    </a:lnTo>
                    <a:lnTo>
                      <a:pt x="1564" y="7"/>
                    </a:lnTo>
                    <a:lnTo>
                      <a:pt x="1542" y="60"/>
                    </a:lnTo>
                    <a:lnTo>
                      <a:pt x="1505" y="70"/>
                    </a:lnTo>
                    <a:lnTo>
                      <a:pt x="1508" y="29"/>
                    </a:lnTo>
                    <a:lnTo>
                      <a:pt x="1501" y="17"/>
                    </a:lnTo>
                    <a:lnTo>
                      <a:pt x="1470" y="39"/>
                    </a:lnTo>
                    <a:lnTo>
                      <a:pt x="1435" y="76"/>
                    </a:lnTo>
                    <a:lnTo>
                      <a:pt x="1398" y="88"/>
                    </a:lnTo>
                    <a:lnTo>
                      <a:pt x="1406" y="60"/>
                    </a:lnTo>
                    <a:lnTo>
                      <a:pt x="1439" y="35"/>
                    </a:lnTo>
                    <a:lnTo>
                      <a:pt x="1464" y="4"/>
                    </a:lnTo>
                    <a:lnTo>
                      <a:pt x="1429" y="0"/>
                    </a:lnTo>
                    <a:lnTo>
                      <a:pt x="1411" y="33"/>
                    </a:lnTo>
                    <a:lnTo>
                      <a:pt x="1364" y="10"/>
                    </a:lnTo>
                    <a:lnTo>
                      <a:pt x="1351" y="41"/>
                    </a:lnTo>
                    <a:lnTo>
                      <a:pt x="1314" y="35"/>
                    </a:lnTo>
                    <a:lnTo>
                      <a:pt x="1296" y="49"/>
                    </a:lnTo>
                    <a:lnTo>
                      <a:pt x="1230" y="72"/>
                    </a:lnTo>
                    <a:lnTo>
                      <a:pt x="1219" y="78"/>
                    </a:lnTo>
                    <a:lnTo>
                      <a:pt x="1161" y="76"/>
                    </a:lnTo>
                    <a:lnTo>
                      <a:pt x="1204" y="126"/>
                    </a:lnTo>
                    <a:lnTo>
                      <a:pt x="1151" y="101"/>
                    </a:lnTo>
                    <a:lnTo>
                      <a:pt x="1096" y="126"/>
                    </a:lnTo>
                    <a:lnTo>
                      <a:pt x="1083" y="104"/>
                    </a:lnTo>
                    <a:lnTo>
                      <a:pt x="1065" y="117"/>
                    </a:lnTo>
                    <a:lnTo>
                      <a:pt x="1020" y="119"/>
                    </a:lnTo>
                    <a:lnTo>
                      <a:pt x="1026" y="98"/>
                    </a:lnTo>
                    <a:lnTo>
                      <a:pt x="987" y="101"/>
                    </a:lnTo>
                    <a:lnTo>
                      <a:pt x="974" y="121"/>
                    </a:lnTo>
                    <a:lnTo>
                      <a:pt x="952" y="123"/>
                    </a:lnTo>
                    <a:lnTo>
                      <a:pt x="921" y="142"/>
                    </a:lnTo>
                    <a:lnTo>
                      <a:pt x="870" y="158"/>
                    </a:lnTo>
                    <a:lnTo>
                      <a:pt x="849" y="182"/>
                    </a:lnTo>
                    <a:lnTo>
                      <a:pt x="864" y="191"/>
                    </a:lnTo>
                    <a:lnTo>
                      <a:pt x="901" y="197"/>
                    </a:lnTo>
                    <a:lnTo>
                      <a:pt x="883" y="217"/>
                    </a:lnTo>
                    <a:lnTo>
                      <a:pt x="840" y="223"/>
                    </a:lnTo>
                    <a:lnTo>
                      <a:pt x="836" y="207"/>
                    </a:lnTo>
                    <a:lnTo>
                      <a:pt x="811" y="201"/>
                    </a:lnTo>
                    <a:lnTo>
                      <a:pt x="780" y="217"/>
                    </a:lnTo>
                    <a:lnTo>
                      <a:pt x="793" y="166"/>
                    </a:lnTo>
                    <a:lnTo>
                      <a:pt x="756" y="195"/>
                    </a:lnTo>
                    <a:lnTo>
                      <a:pt x="725" y="195"/>
                    </a:lnTo>
                    <a:lnTo>
                      <a:pt x="727" y="211"/>
                    </a:lnTo>
                    <a:lnTo>
                      <a:pt x="692" y="217"/>
                    </a:lnTo>
                    <a:lnTo>
                      <a:pt x="674" y="269"/>
                    </a:lnTo>
                    <a:lnTo>
                      <a:pt x="827" y="236"/>
                    </a:lnTo>
                    <a:lnTo>
                      <a:pt x="880" y="251"/>
                    </a:lnTo>
                    <a:lnTo>
                      <a:pt x="812" y="260"/>
                    </a:lnTo>
                    <a:lnTo>
                      <a:pt x="817" y="286"/>
                    </a:lnTo>
                    <a:lnTo>
                      <a:pt x="793" y="269"/>
                    </a:lnTo>
                    <a:lnTo>
                      <a:pt x="715" y="301"/>
                    </a:lnTo>
                    <a:lnTo>
                      <a:pt x="727" y="332"/>
                    </a:lnTo>
                    <a:lnTo>
                      <a:pt x="684" y="355"/>
                    </a:lnTo>
                    <a:lnTo>
                      <a:pt x="680" y="379"/>
                    </a:lnTo>
                    <a:lnTo>
                      <a:pt x="627" y="382"/>
                    </a:lnTo>
                    <a:lnTo>
                      <a:pt x="627" y="398"/>
                    </a:lnTo>
                    <a:lnTo>
                      <a:pt x="590" y="423"/>
                    </a:lnTo>
                    <a:lnTo>
                      <a:pt x="571" y="480"/>
                    </a:lnTo>
                    <a:lnTo>
                      <a:pt x="540" y="513"/>
                    </a:lnTo>
                    <a:lnTo>
                      <a:pt x="522" y="553"/>
                    </a:lnTo>
                    <a:lnTo>
                      <a:pt x="502" y="570"/>
                    </a:lnTo>
                    <a:lnTo>
                      <a:pt x="471" y="579"/>
                    </a:lnTo>
                    <a:lnTo>
                      <a:pt x="485" y="618"/>
                    </a:lnTo>
                    <a:lnTo>
                      <a:pt x="461" y="619"/>
                    </a:lnTo>
                    <a:lnTo>
                      <a:pt x="446" y="605"/>
                    </a:lnTo>
                    <a:lnTo>
                      <a:pt x="375" y="670"/>
                    </a:lnTo>
                    <a:lnTo>
                      <a:pt x="352" y="679"/>
                    </a:lnTo>
                    <a:lnTo>
                      <a:pt x="338" y="704"/>
                    </a:lnTo>
                    <a:lnTo>
                      <a:pt x="335" y="704"/>
                    </a:lnTo>
                    <a:lnTo>
                      <a:pt x="303" y="701"/>
                    </a:lnTo>
                    <a:lnTo>
                      <a:pt x="262" y="707"/>
                    </a:lnTo>
                    <a:lnTo>
                      <a:pt x="268" y="730"/>
                    </a:lnTo>
                    <a:lnTo>
                      <a:pt x="240" y="738"/>
                    </a:lnTo>
                    <a:lnTo>
                      <a:pt x="231" y="761"/>
                    </a:lnTo>
                    <a:lnTo>
                      <a:pt x="178" y="757"/>
                    </a:lnTo>
                    <a:lnTo>
                      <a:pt x="150" y="767"/>
                    </a:lnTo>
                    <a:lnTo>
                      <a:pt x="156" y="792"/>
                    </a:lnTo>
                    <a:lnTo>
                      <a:pt x="100" y="798"/>
                    </a:lnTo>
                    <a:lnTo>
                      <a:pt x="106" y="820"/>
                    </a:lnTo>
                    <a:lnTo>
                      <a:pt x="68" y="816"/>
                    </a:lnTo>
                    <a:lnTo>
                      <a:pt x="19" y="857"/>
                    </a:lnTo>
                    <a:lnTo>
                      <a:pt x="3" y="892"/>
                    </a:lnTo>
                    <a:lnTo>
                      <a:pt x="31" y="901"/>
                    </a:lnTo>
                    <a:lnTo>
                      <a:pt x="0" y="914"/>
                    </a:lnTo>
                    <a:lnTo>
                      <a:pt x="0" y="927"/>
                    </a:lnTo>
                    <a:lnTo>
                      <a:pt x="41" y="948"/>
                    </a:lnTo>
                    <a:lnTo>
                      <a:pt x="3" y="948"/>
                    </a:lnTo>
                    <a:lnTo>
                      <a:pt x="3" y="957"/>
                    </a:lnTo>
                    <a:lnTo>
                      <a:pt x="6" y="988"/>
                    </a:lnTo>
                    <a:lnTo>
                      <a:pt x="29" y="986"/>
                    </a:lnTo>
                    <a:lnTo>
                      <a:pt x="53" y="976"/>
                    </a:lnTo>
                    <a:lnTo>
                      <a:pt x="53" y="1007"/>
                    </a:lnTo>
                    <a:lnTo>
                      <a:pt x="52" y="1007"/>
                    </a:lnTo>
                    <a:lnTo>
                      <a:pt x="19" y="1013"/>
                    </a:lnTo>
                    <a:lnTo>
                      <a:pt x="21" y="1031"/>
                    </a:lnTo>
                    <a:lnTo>
                      <a:pt x="53" y="1029"/>
                    </a:lnTo>
                    <a:lnTo>
                      <a:pt x="53" y="1045"/>
                    </a:lnTo>
                    <a:lnTo>
                      <a:pt x="25" y="1053"/>
                    </a:lnTo>
                    <a:lnTo>
                      <a:pt x="12" y="1099"/>
                    </a:lnTo>
                    <a:lnTo>
                      <a:pt x="21" y="1120"/>
                    </a:lnTo>
                    <a:lnTo>
                      <a:pt x="66" y="1107"/>
                    </a:lnTo>
                    <a:lnTo>
                      <a:pt x="78" y="1123"/>
                    </a:lnTo>
                    <a:lnTo>
                      <a:pt x="62" y="1157"/>
                    </a:lnTo>
                    <a:lnTo>
                      <a:pt x="37" y="1154"/>
                    </a:lnTo>
                    <a:lnTo>
                      <a:pt x="36" y="1154"/>
                    </a:lnTo>
                    <a:lnTo>
                      <a:pt x="29" y="1177"/>
                    </a:lnTo>
                    <a:lnTo>
                      <a:pt x="41" y="1198"/>
                    </a:lnTo>
                    <a:lnTo>
                      <a:pt x="66" y="1204"/>
                    </a:lnTo>
                    <a:lnTo>
                      <a:pt x="119" y="1224"/>
                    </a:lnTo>
                    <a:lnTo>
                      <a:pt x="109" y="1238"/>
                    </a:lnTo>
                    <a:lnTo>
                      <a:pt x="203" y="1248"/>
                    </a:lnTo>
                    <a:lnTo>
                      <a:pt x="256" y="1224"/>
                    </a:lnTo>
                    <a:lnTo>
                      <a:pt x="318" y="1185"/>
                    </a:lnTo>
                    <a:lnTo>
                      <a:pt x="323" y="1170"/>
                    </a:lnTo>
                    <a:lnTo>
                      <a:pt x="352" y="1154"/>
                    </a:lnTo>
                    <a:lnTo>
                      <a:pt x="362" y="1144"/>
                    </a:lnTo>
                    <a:lnTo>
                      <a:pt x="381" y="1154"/>
                    </a:lnTo>
                    <a:lnTo>
                      <a:pt x="418" y="1120"/>
                    </a:lnTo>
                    <a:lnTo>
                      <a:pt x="406" y="1099"/>
                    </a:lnTo>
                    <a:lnTo>
                      <a:pt x="424" y="1095"/>
                    </a:lnTo>
                    <a:lnTo>
                      <a:pt x="437" y="1126"/>
                    </a:lnTo>
                    <a:lnTo>
                      <a:pt x="449" y="1132"/>
                    </a:lnTo>
                    <a:lnTo>
                      <a:pt x="469" y="1132"/>
                    </a:lnTo>
                    <a:lnTo>
                      <a:pt x="471" y="114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2" name="Freeform 479">
                <a:extLst>
                  <a:ext uri="{FF2B5EF4-FFF2-40B4-BE49-F238E27FC236}">
                    <a16:creationId xmlns:a16="http://schemas.microsoft.com/office/drawing/2014/main" id="{C70B5B30-AE3F-45A9-A03C-2B8C3DA0505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90" y="618"/>
                <a:ext cx="27" cy="15"/>
              </a:xfrm>
              <a:custGeom>
                <a:avLst/>
                <a:gdLst>
                  <a:gd name="T0" fmla="*/ 98 w 106"/>
                  <a:gd name="T1" fmla="*/ 0 h 62"/>
                  <a:gd name="T2" fmla="*/ 106 w 106"/>
                  <a:gd name="T3" fmla="*/ 21 h 62"/>
                  <a:gd name="T4" fmla="*/ 59 w 106"/>
                  <a:gd name="T5" fmla="*/ 19 h 62"/>
                  <a:gd name="T6" fmla="*/ 44 w 106"/>
                  <a:gd name="T7" fmla="*/ 37 h 62"/>
                  <a:gd name="T8" fmla="*/ 4 w 106"/>
                  <a:gd name="T9" fmla="*/ 43 h 62"/>
                  <a:gd name="T10" fmla="*/ 0 w 106"/>
                  <a:gd name="T11" fmla="*/ 62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06" h="62">
                    <a:moveTo>
                      <a:pt x="98" y="0"/>
                    </a:moveTo>
                    <a:lnTo>
                      <a:pt x="106" y="21"/>
                    </a:lnTo>
                    <a:lnTo>
                      <a:pt x="59" y="19"/>
                    </a:lnTo>
                    <a:lnTo>
                      <a:pt x="44" y="37"/>
                    </a:lnTo>
                    <a:lnTo>
                      <a:pt x="4" y="43"/>
                    </a:lnTo>
                    <a:lnTo>
                      <a:pt x="0" y="6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3" name="Freeform 480">
                <a:extLst>
                  <a:ext uri="{FF2B5EF4-FFF2-40B4-BE49-F238E27FC236}">
                    <a16:creationId xmlns:a16="http://schemas.microsoft.com/office/drawing/2014/main" id="{33E08FF6-C3E8-4E55-B78B-27CB63AB70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76" y="633"/>
                <a:ext cx="80" cy="203"/>
              </a:xfrm>
              <a:custGeom>
                <a:avLst/>
                <a:gdLst>
                  <a:gd name="T0" fmla="*/ 56 w 319"/>
                  <a:gd name="T1" fmla="*/ 0 h 811"/>
                  <a:gd name="T2" fmla="*/ 0 w 319"/>
                  <a:gd name="T3" fmla="*/ 19 h 811"/>
                  <a:gd name="T4" fmla="*/ 29 w 319"/>
                  <a:gd name="T5" fmla="*/ 22 h 811"/>
                  <a:gd name="T6" fmla="*/ 10 w 319"/>
                  <a:gd name="T7" fmla="*/ 51 h 811"/>
                  <a:gd name="T8" fmla="*/ 25 w 319"/>
                  <a:gd name="T9" fmla="*/ 78 h 811"/>
                  <a:gd name="T10" fmla="*/ 78 w 319"/>
                  <a:gd name="T11" fmla="*/ 94 h 811"/>
                  <a:gd name="T12" fmla="*/ 129 w 319"/>
                  <a:gd name="T13" fmla="*/ 131 h 811"/>
                  <a:gd name="T14" fmla="*/ 129 w 319"/>
                  <a:gd name="T15" fmla="*/ 144 h 811"/>
                  <a:gd name="T16" fmla="*/ 78 w 319"/>
                  <a:gd name="T17" fmla="*/ 191 h 811"/>
                  <a:gd name="T18" fmla="*/ 76 w 319"/>
                  <a:gd name="T19" fmla="*/ 203 h 811"/>
                  <a:gd name="T20" fmla="*/ 147 w 319"/>
                  <a:gd name="T21" fmla="*/ 275 h 811"/>
                  <a:gd name="T22" fmla="*/ 168 w 319"/>
                  <a:gd name="T23" fmla="*/ 313 h 811"/>
                  <a:gd name="T24" fmla="*/ 141 w 319"/>
                  <a:gd name="T25" fmla="*/ 322 h 811"/>
                  <a:gd name="T26" fmla="*/ 138 w 319"/>
                  <a:gd name="T27" fmla="*/ 360 h 811"/>
                  <a:gd name="T28" fmla="*/ 156 w 319"/>
                  <a:gd name="T29" fmla="*/ 363 h 811"/>
                  <a:gd name="T30" fmla="*/ 147 w 319"/>
                  <a:gd name="T31" fmla="*/ 391 h 811"/>
                  <a:gd name="T32" fmla="*/ 185 w 319"/>
                  <a:gd name="T33" fmla="*/ 404 h 811"/>
                  <a:gd name="T34" fmla="*/ 175 w 319"/>
                  <a:gd name="T35" fmla="*/ 422 h 811"/>
                  <a:gd name="T36" fmla="*/ 182 w 319"/>
                  <a:gd name="T37" fmla="*/ 434 h 811"/>
                  <a:gd name="T38" fmla="*/ 225 w 319"/>
                  <a:gd name="T39" fmla="*/ 457 h 811"/>
                  <a:gd name="T40" fmla="*/ 228 w 319"/>
                  <a:gd name="T41" fmla="*/ 473 h 811"/>
                  <a:gd name="T42" fmla="*/ 191 w 319"/>
                  <a:gd name="T43" fmla="*/ 504 h 811"/>
                  <a:gd name="T44" fmla="*/ 232 w 319"/>
                  <a:gd name="T45" fmla="*/ 529 h 811"/>
                  <a:gd name="T46" fmla="*/ 287 w 319"/>
                  <a:gd name="T47" fmla="*/ 553 h 811"/>
                  <a:gd name="T48" fmla="*/ 319 w 319"/>
                  <a:gd name="T49" fmla="*/ 582 h 811"/>
                  <a:gd name="T50" fmla="*/ 303 w 319"/>
                  <a:gd name="T51" fmla="*/ 623 h 811"/>
                  <a:gd name="T52" fmla="*/ 262 w 319"/>
                  <a:gd name="T53" fmla="*/ 654 h 811"/>
                  <a:gd name="T54" fmla="*/ 166 w 319"/>
                  <a:gd name="T55" fmla="*/ 744 h 811"/>
                  <a:gd name="T56" fmla="*/ 68 w 319"/>
                  <a:gd name="T57" fmla="*/ 811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319" h="811">
                    <a:moveTo>
                      <a:pt x="56" y="0"/>
                    </a:moveTo>
                    <a:lnTo>
                      <a:pt x="0" y="19"/>
                    </a:lnTo>
                    <a:lnTo>
                      <a:pt x="29" y="22"/>
                    </a:lnTo>
                    <a:lnTo>
                      <a:pt x="10" y="51"/>
                    </a:lnTo>
                    <a:lnTo>
                      <a:pt x="25" y="78"/>
                    </a:lnTo>
                    <a:lnTo>
                      <a:pt x="78" y="94"/>
                    </a:lnTo>
                    <a:lnTo>
                      <a:pt x="129" y="131"/>
                    </a:lnTo>
                    <a:lnTo>
                      <a:pt x="129" y="144"/>
                    </a:lnTo>
                    <a:lnTo>
                      <a:pt x="78" y="191"/>
                    </a:lnTo>
                    <a:lnTo>
                      <a:pt x="76" y="203"/>
                    </a:lnTo>
                    <a:lnTo>
                      <a:pt x="147" y="275"/>
                    </a:lnTo>
                    <a:lnTo>
                      <a:pt x="168" y="313"/>
                    </a:lnTo>
                    <a:lnTo>
                      <a:pt x="141" y="322"/>
                    </a:lnTo>
                    <a:lnTo>
                      <a:pt x="138" y="360"/>
                    </a:lnTo>
                    <a:lnTo>
                      <a:pt x="156" y="363"/>
                    </a:lnTo>
                    <a:lnTo>
                      <a:pt x="147" y="391"/>
                    </a:lnTo>
                    <a:lnTo>
                      <a:pt x="185" y="404"/>
                    </a:lnTo>
                    <a:lnTo>
                      <a:pt x="175" y="422"/>
                    </a:lnTo>
                    <a:lnTo>
                      <a:pt x="182" y="434"/>
                    </a:lnTo>
                    <a:lnTo>
                      <a:pt x="225" y="457"/>
                    </a:lnTo>
                    <a:lnTo>
                      <a:pt x="228" y="473"/>
                    </a:lnTo>
                    <a:lnTo>
                      <a:pt x="191" y="504"/>
                    </a:lnTo>
                    <a:lnTo>
                      <a:pt x="232" y="529"/>
                    </a:lnTo>
                    <a:lnTo>
                      <a:pt x="287" y="553"/>
                    </a:lnTo>
                    <a:lnTo>
                      <a:pt x="319" y="582"/>
                    </a:lnTo>
                    <a:lnTo>
                      <a:pt x="303" y="623"/>
                    </a:lnTo>
                    <a:lnTo>
                      <a:pt x="262" y="654"/>
                    </a:lnTo>
                    <a:lnTo>
                      <a:pt x="166" y="744"/>
                    </a:lnTo>
                    <a:lnTo>
                      <a:pt x="68" y="81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4" name="Freeform 481">
                <a:extLst>
                  <a:ext uri="{FF2B5EF4-FFF2-40B4-BE49-F238E27FC236}">
                    <a16:creationId xmlns:a16="http://schemas.microsoft.com/office/drawing/2014/main" id="{438F5048-E095-4D11-8B38-AA82416D08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8" y="612"/>
                <a:ext cx="142" cy="33"/>
              </a:xfrm>
              <a:custGeom>
                <a:avLst/>
                <a:gdLst>
                  <a:gd name="T0" fmla="*/ 568 w 568"/>
                  <a:gd name="T1" fmla="*/ 87 h 134"/>
                  <a:gd name="T2" fmla="*/ 541 w 568"/>
                  <a:gd name="T3" fmla="*/ 87 h 134"/>
                  <a:gd name="T4" fmla="*/ 565 w 568"/>
                  <a:gd name="T5" fmla="*/ 50 h 134"/>
                  <a:gd name="T6" fmla="*/ 553 w 568"/>
                  <a:gd name="T7" fmla="*/ 37 h 134"/>
                  <a:gd name="T8" fmla="*/ 459 w 568"/>
                  <a:gd name="T9" fmla="*/ 0 h 134"/>
                  <a:gd name="T10" fmla="*/ 410 w 568"/>
                  <a:gd name="T11" fmla="*/ 13 h 134"/>
                  <a:gd name="T12" fmla="*/ 365 w 568"/>
                  <a:gd name="T13" fmla="*/ 13 h 134"/>
                  <a:gd name="T14" fmla="*/ 337 w 568"/>
                  <a:gd name="T15" fmla="*/ 42 h 134"/>
                  <a:gd name="T16" fmla="*/ 322 w 568"/>
                  <a:gd name="T17" fmla="*/ 75 h 134"/>
                  <a:gd name="T18" fmla="*/ 332 w 568"/>
                  <a:gd name="T19" fmla="*/ 93 h 134"/>
                  <a:gd name="T20" fmla="*/ 318 w 568"/>
                  <a:gd name="T21" fmla="*/ 106 h 134"/>
                  <a:gd name="T22" fmla="*/ 287 w 568"/>
                  <a:gd name="T23" fmla="*/ 115 h 134"/>
                  <a:gd name="T24" fmla="*/ 272 w 568"/>
                  <a:gd name="T25" fmla="*/ 134 h 134"/>
                  <a:gd name="T26" fmla="*/ 200 w 568"/>
                  <a:gd name="T27" fmla="*/ 112 h 134"/>
                  <a:gd name="T28" fmla="*/ 154 w 568"/>
                  <a:gd name="T29" fmla="*/ 128 h 134"/>
                  <a:gd name="T30" fmla="*/ 103 w 568"/>
                  <a:gd name="T31" fmla="*/ 119 h 134"/>
                  <a:gd name="T32" fmla="*/ 41 w 568"/>
                  <a:gd name="T33" fmla="*/ 75 h 134"/>
                  <a:gd name="T34" fmla="*/ 19 w 568"/>
                  <a:gd name="T35" fmla="*/ 68 h 134"/>
                  <a:gd name="T36" fmla="*/ 0 w 568"/>
                  <a:gd name="T37" fmla="*/ 75 h 134"/>
                  <a:gd name="T38" fmla="*/ 0 w 568"/>
                  <a:gd name="T39" fmla="*/ 89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68" h="134">
                    <a:moveTo>
                      <a:pt x="568" y="87"/>
                    </a:moveTo>
                    <a:lnTo>
                      <a:pt x="541" y="87"/>
                    </a:lnTo>
                    <a:lnTo>
                      <a:pt x="565" y="50"/>
                    </a:lnTo>
                    <a:lnTo>
                      <a:pt x="553" y="37"/>
                    </a:lnTo>
                    <a:lnTo>
                      <a:pt x="459" y="0"/>
                    </a:lnTo>
                    <a:lnTo>
                      <a:pt x="410" y="13"/>
                    </a:lnTo>
                    <a:lnTo>
                      <a:pt x="365" y="13"/>
                    </a:lnTo>
                    <a:lnTo>
                      <a:pt x="337" y="42"/>
                    </a:lnTo>
                    <a:lnTo>
                      <a:pt x="322" y="75"/>
                    </a:lnTo>
                    <a:lnTo>
                      <a:pt x="332" y="93"/>
                    </a:lnTo>
                    <a:lnTo>
                      <a:pt x="318" y="106"/>
                    </a:lnTo>
                    <a:lnTo>
                      <a:pt x="287" y="115"/>
                    </a:lnTo>
                    <a:lnTo>
                      <a:pt x="272" y="134"/>
                    </a:lnTo>
                    <a:lnTo>
                      <a:pt x="200" y="112"/>
                    </a:lnTo>
                    <a:lnTo>
                      <a:pt x="154" y="128"/>
                    </a:lnTo>
                    <a:lnTo>
                      <a:pt x="103" y="119"/>
                    </a:lnTo>
                    <a:lnTo>
                      <a:pt x="41" y="75"/>
                    </a:lnTo>
                    <a:lnTo>
                      <a:pt x="19" y="68"/>
                    </a:lnTo>
                    <a:lnTo>
                      <a:pt x="0" y="75"/>
                    </a:lnTo>
                    <a:lnTo>
                      <a:pt x="0" y="8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5" name="Freeform 482">
                <a:extLst>
                  <a:ext uri="{FF2B5EF4-FFF2-40B4-BE49-F238E27FC236}">
                    <a16:creationId xmlns:a16="http://schemas.microsoft.com/office/drawing/2014/main" id="{417DDB80-52BF-4318-BDD3-0CBCC190EF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30" y="807"/>
                <a:ext cx="61" cy="45"/>
              </a:xfrm>
              <a:custGeom>
                <a:avLst/>
                <a:gdLst>
                  <a:gd name="T0" fmla="*/ 0 w 244"/>
                  <a:gd name="T1" fmla="*/ 50 h 181"/>
                  <a:gd name="T2" fmla="*/ 23 w 244"/>
                  <a:gd name="T3" fmla="*/ 41 h 181"/>
                  <a:gd name="T4" fmla="*/ 66 w 244"/>
                  <a:gd name="T5" fmla="*/ 0 h 181"/>
                  <a:gd name="T6" fmla="*/ 101 w 244"/>
                  <a:gd name="T7" fmla="*/ 9 h 181"/>
                  <a:gd name="T8" fmla="*/ 131 w 244"/>
                  <a:gd name="T9" fmla="*/ 35 h 181"/>
                  <a:gd name="T10" fmla="*/ 203 w 244"/>
                  <a:gd name="T11" fmla="*/ 62 h 181"/>
                  <a:gd name="T12" fmla="*/ 244 w 244"/>
                  <a:gd name="T13" fmla="*/ 109 h 181"/>
                  <a:gd name="T14" fmla="*/ 235 w 244"/>
                  <a:gd name="T15" fmla="*/ 128 h 181"/>
                  <a:gd name="T16" fmla="*/ 219 w 244"/>
                  <a:gd name="T17" fmla="*/ 122 h 181"/>
                  <a:gd name="T18" fmla="*/ 229 w 244"/>
                  <a:gd name="T19" fmla="*/ 134 h 181"/>
                  <a:gd name="T20" fmla="*/ 222 w 244"/>
                  <a:gd name="T21" fmla="*/ 156 h 181"/>
                  <a:gd name="T22" fmla="*/ 197 w 244"/>
                  <a:gd name="T23" fmla="*/ 160 h 181"/>
                  <a:gd name="T24" fmla="*/ 160 w 244"/>
                  <a:gd name="T25" fmla="*/ 150 h 181"/>
                  <a:gd name="T26" fmla="*/ 148 w 244"/>
                  <a:gd name="T27" fmla="*/ 160 h 181"/>
                  <a:gd name="T28" fmla="*/ 148 w 244"/>
                  <a:gd name="T29" fmla="*/ 181 h 181"/>
                  <a:gd name="T30" fmla="*/ 110 w 244"/>
                  <a:gd name="T31" fmla="*/ 181 h 181"/>
                  <a:gd name="T32" fmla="*/ 113 w 244"/>
                  <a:gd name="T33" fmla="*/ 160 h 181"/>
                  <a:gd name="T34" fmla="*/ 88 w 244"/>
                  <a:gd name="T35" fmla="*/ 132 h 181"/>
                  <a:gd name="T36" fmla="*/ 60 w 244"/>
                  <a:gd name="T37" fmla="*/ 113 h 181"/>
                  <a:gd name="T38" fmla="*/ 51 w 244"/>
                  <a:gd name="T39" fmla="*/ 85 h 181"/>
                  <a:gd name="T40" fmla="*/ 0 w 244"/>
                  <a:gd name="T41" fmla="*/ 50 h 1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244" h="181">
                    <a:moveTo>
                      <a:pt x="0" y="50"/>
                    </a:moveTo>
                    <a:lnTo>
                      <a:pt x="23" y="41"/>
                    </a:lnTo>
                    <a:lnTo>
                      <a:pt x="66" y="0"/>
                    </a:lnTo>
                    <a:lnTo>
                      <a:pt x="101" y="9"/>
                    </a:lnTo>
                    <a:lnTo>
                      <a:pt x="131" y="35"/>
                    </a:lnTo>
                    <a:lnTo>
                      <a:pt x="203" y="62"/>
                    </a:lnTo>
                    <a:lnTo>
                      <a:pt x="244" y="109"/>
                    </a:lnTo>
                    <a:lnTo>
                      <a:pt x="235" y="128"/>
                    </a:lnTo>
                    <a:lnTo>
                      <a:pt x="219" y="122"/>
                    </a:lnTo>
                    <a:lnTo>
                      <a:pt x="229" y="134"/>
                    </a:lnTo>
                    <a:lnTo>
                      <a:pt x="222" y="156"/>
                    </a:lnTo>
                    <a:lnTo>
                      <a:pt x="197" y="160"/>
                    </a:lnTo>
                    <a:lnTo>
                      <a:pt x="160" y="150"/>
                    </a:lnTo>
                    <a:lnTo>
                      <a:pt x="148" y="160"/>
                    </a:lnTo>
                    <a:lnTo>
                      <a:pt x="148" y="181"/>
                    </a:lnTo>
                    <a:lnTo>
                      <a:pt x="110" y="181"/>
                    </a:lnTo>
                    <a:lnTo>
                      <a:pt x="113" y="160"/>
                    </a:lnTo>
                    <a:lnTo>
                      <a:pt x="88" y="132"/>
                    </a:lnTo>
                    <a:lnTo>
                      <a:pt x="60" y="113"/>
                    </a:lnTo>
                    <a:lnTo>
                      <a:pt x="51" y="85"/>
                    </a:lnTo>
                    <a:lnTo>
                      <a:pt x="0" y="5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6" name="Freeform 483">
                <a:extLst>
                  <a:ext uri="{FF2B5EF4-FFF2-40B4-BE49-F238E27FC236}">
                    <a16:creationId xmlns:a16="http://schemas.microsoft.com/office/drawing/2014/main" id="{4CA73067-E378-4C1A-86DE-FB2F3651CF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09" y="779"/>
                <a:ext cx="45" cy="50"/>
              </a:xfrm>
              <a:custGeom>
                <a:avLst/>
                <a:gdLst>
                  <a:gd name="T0" fmla="*/ 110 w 181"/>
                  <a:gd name="T1" fmla="*/ 43 h 203"/>
                  <a:gd name="T2" fmla="*/ 75 w 181"/>
                  <a:gd name="T3" fmla="*/ 25 h 203"/>
                  <a:gd name="T4" fmla="*/ 3 w 181"/>
                  <a:gd name="T5" fmla="*/ 0 h 203"/>
                  <a:gd name="T6" fmla="*/ 31 w 181"/>
                  <a:gd name="T7" fmla="*/ 31 h 203"/>
                  <a:gd name="T8" fmla="*/ 69 w 181"/>
                  <a:gd name="T9" fmla="*/ 37 h 203"/>
                  <a:gd name="T10" fmla="*/ 96 w 181"/>
                  <a:gd name="T11" fmla="*/ 65 h 203"/>
                  <a:gd name="T12" fmla="*/ 69 w 181"/>
                  <a:gd name="T13" fmla="*/ 88 h 203"/>
                  <a:gd name="T14" fmla="*/ 0 w 181"/>
                  <a:gd name="T15" fmla="*/ 62 h 203"/>
                  <a:gd name="T16" fmla="*/ 18 w 181"/>
                  <a:gd name="T17" fmla="*/ 84 h 203"/>
                  <a:gd name="T18" fmla="*/ 28 w 181"/>
                  <a:gd name="T19" fmla="*/ 112 h 203"/>
                  <a:gd name="T20" fmla="*/ 44 w 181"/>
                  <a:gd name="T21" fmla="*/ 131 h 203"/>
                  <a:gd name="T22" fmla="*/ 87 w 181"/>
                  <a:gd name="T23" fmla="*/ 141 h 203"/>
                  <a:gd name="T24" fmla="*/ 128 w 181"/>
                  <a:gd name="T25" fmla="*/ 174 h 203"/>
                  <a:gd name="T26" fmla="*/ 106 w 181"/>
                  <a:gd name="T27" fmla="*/ 183 h 203"/>
                  <a:gd name="T28" fmla="*/ 143 w 181"/>
                  <a:gd name="T29" fmla="*/ 203 h 203"/>
                  <a:gd name="T30" fmla="*/ 155 w 181"/>
                  <a:gd name="T31" fmla="*/ 178 h 203"/>
                  <a:gd name="T32" fmla="*/ 181 w 181"/>
                  <a:gd name="T33" fmla="*/ 168 h 203"/>
                  <a:gd name="T34" fmla="*/ 178 w 181"/>
                  <a:gd name="T35" fmla="*/ 150 h 203"/>
                  <a:gd name="T36" fmla="*/ 141 w 181"/>
                  <a:gd name="T37" fmla="*/ 121 h 203"/>
                  <a:gd name="T38" fmla="*/ 125 w 181"/>
                  <a:gd name="T39" fmla="*/ 94 h 203"/>
                  <a:gd name="T40" fmla="*/ 106 w 181"/>
                  <a:gd name="T41" fmla="*/ 84 h 203"/>
                  <a:gd name="T42" fmla="*/ 112 w 181"/>
                  <a:gd name="T43" fmla="*/ 59 h 203"/>
                  <a:gd name="T44" fmla="*/ 110 w 181"/>
                  <a:gd name="T45" fmla="*/ 43 h 2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181" h="203">
                    <a:moveTo>
                      <a:pt x="110" y="43"/>
                    </a:moveTo>
                    <a:lnTo>
                      <a:pt x="75" y="25"/>
                    </a:lnTo>
                    <a:lnTo>
                      <a:pt x="3" y="0"/>
                    </a:lnTo>
                    <a:lnTo>
                      <a:pt x="31" y="31"/>
                    </a:lnTo>
                    <a:lnTo>
                      <a:pt x="69" y="37"/>
                    </a:lnTo>
                    <a:lnTo>
                      <a:pt x="96" y="65"/>
                    </a:lnTo>
                    <a:lnTo>
                      <a:pt x="69" y="88"/>
                    </a:lnTo>
                    <a:lnTo>
                      <a:pt x="0" y="62"/>
                    </a:lnTo>
                    <a:lnTo>
                      <a:pt x="18" y="84"/>
                    </a:lnTo>
                    <a:lnTo>
                      <a:pt x="28" y="112"/>
                    </a:lnTo>
                    <a:lnTo>
                      <a:pt x="44" y="131"/>
                    </a:lnTo>
                    <a:lnTo>
                      <a:pt x="87" y="141"/>
                    </a:lnTo>
                    <a:lnTo>
                      <a:pt x="128" y="174"/>
                    </a:lnTo>
                    <a:lnTo>
                      <a:pt x="106" y="183"/>
                    </a:lnTo>
                    <a:lnTo>
                      <a:pt x="143" y="203"/>
                    </a:lnTo>
                    <a:lnTo>
                      <a:pt x="155" y="178"/>
                    </a:lnTo>
                    <a:lnTo>
                      <a:pt x="181" y="168"/>
                    </a:lnTo>
                    <a:lnTo>
                      <a:pt x="178" y="150"/>
                    </a:lnTo>
                    <a:lnTo>
                      <a:pt x="141" y="121"/>
                    </a:lnTo>
                    <a:lnTo>
                      <a:pt x="125" y="94"/>
                    </a:lnTo>
                    <a:lnTo>
                      <a:pt x="106" y="84"/>
                    </a:lnTo>
                    <a:lnTo>
                      <a:pt x="112" y="59"/>
                    </a:lnTo>
                    <a:lnTo>
                      <a:pt x="110" y="4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7" name="Freeform 484">
                <a:extLst>
                  <a:ext uri="{FF2B5EF4-FFF2-40B4-BE49-F238E27FC236}">
                    <a16:creationId xmlns:a16="http://schemas.microsoft.com/office/drawing/2014/main" id="{C568C8E2-DB2B-4FC7-8628-B977E60C4A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93" y="836"/>
                <a:ext cx="49" cy="27"/>
              </a:xfrm>
              <a:custGeom>
                <a:avLst/>
                <a:gdLst>
                  <a:gd name="T0" fmla="*/ 0 w 194"/>
                  <a:gd name="T1" fmla="*/ 0 h 109"/>
                  <a:gd name="T2" fmla="*/ 32 w 194"/>
                  <a:gd name="T3" fmla="*/ 2 h 109"/>
                  <a:gd name="T4" fmla="*/ 82 w 194"/>
                  <a:gd name="T5" fmla="*/ 21 h 109"/>
                  <a:gd name="T6" fmla="*/ 100 w 194"/>
                  <a:gd name="T7" fmla="*/ 39 h 109"/>
                  <a:gd name="T8" fmla="*/ 166 w 194"/>
                  <a:gd name="T9" fmla="*/ 43 h 109"/>
                  <a:gd name="T10" fmla="*/ 194 w 194"/>
                  <a:gd name="T11" fmla="*/ 58 h 109"/>
                  <a:gd name="T12" fmla="*/ 113 w 194"/>
                  <a:gd name="T13" fmla="*/ 58 h 109"/>
                  <a:gd name="T14" fmla="*/ 92 w 194"/>
                  <a:gd name="T15" fmla="*/ 80 h 109"/>
                  <a:gd name="T16" fmla="*/ 67 w 194"/>
                  <a:gd name="T17" fmla="*/ 70 h 109"/>
                  <a:gd name="T18" fmla="*/ 53 w 194"/>
                  <a:gd name="T19" fmla="*/ 89 h 109"/>
                  <a:gd name="T20" fmla="*/ 32 w 194"/>
                  <a:gd name="T21" fmla="*/ 77 h 109"/>
                  <a:gd name="T22" fmla="*/ 32 w 194"/>
                  <a:gd name="T23" fmla="*/ 109 h 1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94" h="109">
                    <a:moveTo>
                      <a:pt x="0" y="0"/>
                    </a:moveTo>
                    <a:lnTo>
                      <a:pt x="32" y="2"/>
                    </a:lnTo>
                    <a:lnTo>
                      <a:pt x="82" y="21"/>
                    </a:lnTo>
                    <a:lnTo>
                      <a:pt x="100" y="39"/>
                    </a:lnTo>
                    <a:lnTo>
                      <a:pt x="166" y="43"/>
                    </a:lnTo>
                    <a:lnTo>
                      <a:pt x="194" y="58"/>
                    </a:lnTo>
                    <a:lnTo>
                      <a:pt x="113" y="58"/>
                    </a:lnTo>
                    <a:lnTo>
                      <a:pt x="92" y="80"/>
                    </a:lnTo>
                    <a:lnTo>
                      <a:pt x="67" y="70"/>
                    </a:lnTo>
                    <a:lnTo>
                      <a:pt x="53" y="89"/>
                    </a:lnTo>
                    <a:lnTo>
                      <a:pt x="32" y="77"/>
                    </a:lnTo>
                    <a:lnTo>
                      <a:pt x="32" y="10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8" name="Freeform 485">
                <a:extLst>
                  <a:ext uri="{FF2B5EF4-FFF2-40B4-BE49-F238E27FC236}">
                    <a16:creationId xmlns:a16="http://schemas.microsoft.com/office/drawing/2014/main" id="{702315B3-4846-4F0F-A34B-7F29AB906A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92" y="863"/>
                <a:ext cx="13" cy="49"/>
              </a:xfrm>
              <a:custGeom>
                <a:avLst/>
                <a:gdLst>
                  <a:gd name="T0" fmla="*/ 14 w 53"/>
                  <a:gd name="T1" fmla="*/ 194 h 194"/>
                  <a:gd name="T2" fmla="*/ 32 w 53"/>
                  <a:gd name="T3" fmla="*/ 156 h 194"/>
                  <a:gd name="T4" fmla="*/ 14 w 53"/>
                  <a:gd name="T5" fmla="*/ 127 h 194"/>
                  <a:gd name="T6" fmla="*/ 16 w 53"/>
                  <a:gd name="T7" fmla="*/ 105 h 194"/>
                  <a:gd name="T8" fmla="*/ 0 w 53"/>
                  <a:gd name="T9" fmla="*/ 65 h 194"/>
                  <a:gd name="T10" fmla="*/ 22 w 53"/>
                  <a:gd name="T11" fmla="*/ 49 h 194"/>
                  <a:gd name="T12" fmla="*/ 32 w 53"/>
                  <a:gd name="T13" fmla="*/ 18 h 194"/>
                  <a:gd name="T14" fmla="*/ 53 w 53"/>
                  <a:gd name="T15" fmla="*/ 12 h 194"/>
                  <a:gd name="T16" fmla="*/ 38 w 53"/>
                  <a:gd name="T17" fmla="*/ 0 h 1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3" h="194">
                    <a:moveTo>
                      <a:pt x="14" y="194"/>
                    </a:moveTo>
                    <a:lnTo>
                      <a:pt x="32" y="156"/>
                    </a:lnTo>
                    <a:lnTo>
                      <a:pt x="14" y="127"/>
                    </a:lnTo>
                    <a:lnTo>
                      <a:pt x="16" y="105"/>
                    </a:lnTo>
                    <a:lnTo>
                      <a:pt x="0" y="65"/>
                    </a:lnTo>
                    <a:lnTo>
                      <a:pt x="22" y="49"/>
                    </a:lnTo>
                    <a:lnTo>
                      <a:pt x="32" y="18"/>
                    </a:lnTo>
                    <a:lnTo>
                      <a:pt x="53" y="12"/>
                    </a:lnTo>
                    <a:lnTo>
                      <a:pt x="38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9" name="Freeform 486">
                <a:extLst>
                  <a:ext uri="{FF2B5EF4-FFF2-40B4-BE49-F238E27FC236}">
                    <a16:creationId xmlns:a16="http://schemas.microsoft.com/office/drawing/2014/main" id="{B9ABD2CD-BC3A-423E-B446-28A832AD4F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63" y="709"/>
                <a:ext cx="130" cy="146"/>
              </a:xfrm>
              <a:custGeom>
                <a:avLst/>
                <a:gdLst>
                  <a:gd name="T0" fmla="*/ 193 w 520"/>
                  <a:gd name="T1" fmla="*/ 0 h 582"/>
                  <a:gd name="T2" fmla="*/ 221 w 520"/>
                  <a:gd name="T3" fmla="*/ 4 h 582"/>
                  <a:gd name="T4" fmla="*/ 231 w 520"/>
                  <a:gd name="T5" fmla="*/ 19 h 582"/>
                  <a:gd name="T6" fmla="*/ 246 w 520"/>
                  <a:gd name="T7" fmla="*/ 16 h 582"/>
                  <a:gd name="T8" fmla="*/ 280 w 520"/>
                  <a:gd name="T9" fmla="*/ 35 h 582"/>
                  <a:gd name="T10" fmla="*/ 274 w 520"/>
                  <a:gd name="T11" fmla="*/ 66 h 582"/>
                  <a:gd name="T12" fmla="*/ 287 w 520"/>
                  <a:gd name="T13" fmla="*/ 72 h 582"/>
                  <a:gd name="T14" fmla="*/ 287 w 520"/>
                  <a:gd name="T15" fmla="*/ 97 h 582"/>
                  <a:gd name="T16" fmla="*/ 268 w 520"/>
                  <a:gd name="T17" fmla="*/ 88 h 582"/>
                  <a:gd name="T18" fmla="*/ 233 w 520"/>
                  <a:gd name="T19" fmla="*/ 97 h 582"/>
                  <a:gd name="T20" fmla="*/ 190 w 520"/>
                  <a:gd name="T21" fmla="*/ 146 h 582"/>
                  <a:gd name="T22" fmla="*/ 153 w 520"/>
                  <a:gd name="T23" fmla="*/ 170 h 582"/>
                  <a:gd name="T24" fmla="*/ 156 w 520"/>
                  <a:gd name="T25" fmla="*/ 182 h 582"/>
                  <a:gd name="T26" fmla="*/ 102 w 520"/>
                  <a:gd name="T27" fmla="*/ 203 h 582"/>
                  <a:gd name="T28" fmla="*/ 81 w 520"/>
                  <a:gd name="T29" fmla="*/ 219 h 582"/>
                  <a:gd name="T30" fmla="*/ 88 w 520"/>
                  <a:gd name="T31" fmla="*/ 244 h 582"/>
                  <a:gd name="T32" fmla="*/ 28 w 520"/>
                  <a:gd name="T33" fmla="*/ 244 h 582"/>
                  <a:gd name="T34" fmla="*/ 0 w 520"/>
                  <a:gd name="T35" fmla="*/ 310 h 582"/>
                  <a:gd name="T36" fmla="*/ 18 w 520"/>
                  <a:gd name="T37" fmla="*/ 353 h 582"/>
                  <a:gd name="T38" fmla="*/ 18 w 520"/>
                  <a:gd name="T39" fmla="*/ 369 h 582"/>
                  <a:gd name="T40" fmla="*/ 53 w 520"/>
                  <a:gd name="T41" fmla="*/ 413 h 582"/>
                  <a:gd name="T42" fmla="*/ 28 w 520"/>
                  <a:gd name="T43" fmla="*/ 460 h 582"/>
                  <a:gd name="T44" fmla="*/ 43 w 520"/>
                  <a:gd name="T45" fmla="*/ 507 h 582"/>
                  <a:gd name="T46" fmla="*/ 94 w 520"/>
                  <a:gd name="T47" fmla="*/ 525 h 582"/>
                  <a:gd name="T48" fmla="*/ 133 w 520"/>
                  <a:gd name="T49" fmla="*/ 525 h 582"/>
                  <a:gd name="T50" fmla="*/ 119 w 520"/>
                  <a:gd name="T51" fmla="*/ 566 h 582"/>
                  <a:gd name="T52" fmla="*/ 147 w 520"/>
                  <a:gd name="T53" fmla="*/ 564 h 582"/>
                  <a:gd name="T54" fmla="*/ 156 w 520"/>
                  <a:gd name="T55" fmla="*/ 551 h 582"/>
                  <a:gd name="T56" fmla="*/ 184 w 520"/>
                  <a:gd name="T57" fmla="*/ 582 h 582"/>
                  <a:gd name="T58" fmla="*/ 264 w 520"/>
                  <a:gd name="T59" fmla="*/ 557 h 582"/>
                  <a:gd name="T60" fmla="*/ 276 w 520"/>
                  <a:gd name="T61" fmla="*/ 565 h 582"/>
                  <a:gd name="T62" fmla="*/ 303 w 520"/>
                  <a:gd name="T63" fmla="*/ 545 h 582"/>
                  <a:gd name="T64" fmla="*/ 352 w 520"/>
                  <a:gd name="T65" fmla="*/ 541 h 582"/>
                  <a:gd name="T66" fmla="*/ 475 w 520"/>
                  <a:gd name="T67" fmla="*/ 513 h 582"/>
                  <a:gd name="T68" fmla="*/ 512 w 520"/>
                  <a:gd name="T69" fmla="*/ 513 h 582"/>
                  <a:gd name="T70" fmla="*/ 520 w 520"/>
                  <a:gd name="T71" fmla="*/ 508 h 5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520" h="582">
                    <a:moveTo>
                      <a:pt x="193" y="0"/>
                    </a:moveTo>
                    <a:lnTo>
                      <a:pt x="221" y="4"/>
                    </a:lnTo>
                    <a:lnTo>
                      <a:pt x="231" y="19"/>
                    </a:lnTo>
                    <a:lnTo>
                      <a:pt x="246" y="16"/>
                    </a:lnTo>
                    <a:lnTo>
                      <a:pt x="280" y="35"/>
                    </a:lnTo>
                    <a:lnTo>
                      <a:pt x="274" y="66"/>
                    </a:lnTo>
                    <a:lnTo>
                      <a:pt x="287" y="72"/>
                    </a:lnTo>
                    <a:lnTo>
                      <a:pt x="287" y="97"/>
                    </a:lnTo>
                    <a:lnTo>
                      <a:pt x="268" y="88"/>
                    </a:lnTo>
                    <a:lnTo>
                      <a:pt x="233" y="97"/>
                    </a:lnTo>
                    <a:lnTo>
                      <a:pt x="190" y="146"/>
                    </a:lnTo>
                    <a:lnTo>
                      <a:pt x="153" y="170"/>
                    </a:lnTo>
                    <a:lnTo>
                      <a:pt x="156" y="182"/>
                    </a:lnTo>
                    <a:lnTo>
                      <a:pt x="102" y="203"/>
                    </a:lnTo>
                    <a:lnTo>
                      <a:pt x="81" y="219"/>
                    </a:lnTo>
                    <a:lnTo>
                      <a:pt x="88" y="244"/>
                    </a:lnTo>
                    <a:lnTo>
                      <a:pt x="28" y="244"/>
                    </a:lnTo>
                    <a:lnTo>
                      <a:pt x="0" y="310"/>
                    </a:lnTo>
                    <a:lnTo>
                      <a:pt x="18" y="353"/>
                    </a:lnTo>
                    <a:lnTo>
                      <a:pt x="18" y="369"/>
                    </a:lnTo>
                    <a:lnTo>
                      <a:pt x="53" y="413"/>
                    </a:lnTo>
                    <a:lnTo>
                      <a:pt x="28" y="460"/>
                    </a:lnTo>
                    <a:lnTo>
                      <a:pt x="43" y="507"/>
                    </a:lnTo>
                    <a:lnTo>
                      <a:pt x="94" y="525"/>
                    </a:lnTo>
                    <a:lnTo>
                      <a:pt x="133" y="525"/>
                    </a:lnTo>
                    <a:lnTo>
                      <a:pt x="119" y="566"/>
                    </a:lnTo>
                    <a:lnTo>
                      <a:pt x="147" y="564"/>
                    </a:lnTo>
                    <a:lnTo>
                      <a:pt x="156" y="551"/>
                    </a:lnTo>
                    <a:lnTo>
                      <a:pt x="184" y="582"/>
                    </a:lnTo>
                    <a:lnTo>
                      <a:pt x="264" y="557"/>
                    </a:lnTo>
                    <a:lnTo>
                      <a:pt x="276" y="565"/>
                    </a:lnTo>
                    <a:lnTo>
                      <a:pt x="303" y="545"/>
                    </a:lnTo>
                    <a:lnTo>
                      <a:pt x="352" y="541"/>
                    </a:lnTo>
                    <a:lnTo>
                      <a:pt x="475" y="513"/>
                    </a:lnTo>
                    <a:lnTo>
                      <a:pt x="512" y="513"/>
                    </a:lnTo>
                    <a:lnTo>
                      <a:pt x="520" y="50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0" name="Freeform 487">
                <a:extLst>
                  <a:ext uri="{FF2B5EF4-FFF2-40B4-BE49-F238E27FC236}">
                    <a16:creationId xmlns:a16="http://schemas.microsoft.com/office/drawing/2014/main" id="{7CCFF8AE-05EB-48F5-ABF5-5A01B0B48D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15" y="859"/>
                <a:ext cx="86" cy="45"/>
              </a:xfrm>
              <a:custGeom>
                <a:avLst/>
                <a:gdLst>
                  <a:gd name="T0" fmla="*/ 346 w 346"/>
                  <a:gd name="T1" fmla="*/ 19 h 181"/>
                  <a:gd name="T2" fmla="*/ 269 w 346"/>
                  <a:gd name="T3" fmla="*/ 21 h 181"/>
                  <a:gd name="T4" fmla="*/ 191 w 346"/>
                  <a:gd name="T5" fmla="*/ 3 h 181"/>
                  <a:gd name="T6" fmla="*/ 163 w 346"/>
                  <a:gd name="T7" fmla="*/ 0 h 181"/>
                  <a:gd name="T8" fmla="*/ 144 w 346"/>
                  <a:gd name="T9" fmla="*/ 19 h 181"/>
                  <a:gd name="T10" fmla="*/ 109 w 346"/>
                  <a:gd name="T11" fmla="*/ 15 h 181"/>
                  <a:gd name="T12" fmla="*/ 99 w 346"/>
                  <a:gd name="T13" fmla="*/ 21 h 181"/>
                  <a:gd name="T14" fmla="*/ 66 w 346"/>
                  <a:gd name="T15" fmla="*/ 19 h 181"/>
                  <a:gd name="T16" fmla="*/ 46 w 346"/>
                  <a:gd name="T17" fmla="*/ 40 h 181"/>
                  <a:gd name="T18" fmla="*/ 0 w 346"/>
                  <a:gd name="T19" fmla="*/ 46 h 181"/>
                  <a:gd name="T20" fmla="*/ 9 w 346"/>
                  <a:gd name="T21" fmla="*/ 112 h 181"/>
                  <a:gd name="T22" fmla="*/ 31 w 346"/>
                  <a:gd name="T23" fmla="*/ 130 h 181"/>
                  <a:gd name="T24" fmla="*/ 58 w 346"/>
                  <a:gd name="T25" fmla="*/ 144 h 181"/>
                  <a:gd name="T26" fmla="*/ 78 w 346"/>
                  <a:gd name="T27" fmla="*/ 128 h 181"/>
                  <a:gd name="T28" fmla="*/ 93 w 346"/>
                  <a:gd name="T29" fmla="*/ 134 h 181"/>
                  <a:gd name="T30" fmla="*/ 78 w 346"/>
                  <a:gd name="T31" fmla="*/ 181 h 1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46" h="181">
                    <a:moveTo>
                      <a:pt x="346" y="19"/>
                    </a:moveTo>
                    <a:lnTo>
                      <a:pt x="269" y="21"/>
                    </a:lnTo>
                    <a:lnTo>
                      <a:pt x="191" y="3"/>
                    </a:lnTo>
                    <a:lnTo>
                      <a:pt x="163" y="0"/>
                    </a:lnTo>
                    <a:lnTo>
                      <a:pt x="144" y="19"/>
                    </a:lnTo>
                    <a:lnTo>
                      <a:pt x="109" y="15"/>
                    </a:lnTo>
                    <a:lnTo>
                      <a:pt x="99" y="21"/>
                    </a:lnTo>
                    <a:lnTo>
                      <a:pt x="66" y="19"/>
                    </a:lnTo>
                    <a:lnTo>
                      <a:pt x="46" y="40"/>
                    </a:lnTo>
                    <a:lnTo>
                      <a:pt x="0" y="46"/>
                    </a:lnTo>
                    <a:lnTo>
                      <a:pt x="9" y="112"/>
                    </a:lnTo>
                    <a:lnTo>
                      <a:pt x="31" y="130"/>
                    </a:lnTo>
                    <a:lnTo>
                      <a:pt x="58" y="144"/>
                    </a:lnTo>
                    <a:lnTo>
                      <a:pt x="78" y="128"/>
                    </a:lnTo>
                    <a:lnTo>
                      <a:pt x="93" y="134"/>
                    </a:lnTo>
                    <a:lnTo>
                      <a:pt x="78" y="18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1" name="Freeform 488">
                <a:extLst>
                  <a:ext uri="{FF2B5EF4-FFF2-40B4-BE49-F238E27FC236}">
                    <a16:creationId xmlns:a16="http://schemas.microsoft.com/office/drawing/2014/main" id="{96BD7517-2553-4141-A813-EE980E787E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95" y="912"/>
                <a:ext cx="21" cy="35"/>
              </a:xfrm>
              <a:custGeom>
                <a:avLst/>
                <a:gdLst>
                  <a:gd name="T0" fmla="*/ 78 w 84"/>
                  <a:gd name="T1" fmla="*/ 140 h 140"/>
                  <a:gd name="T2" fmla="*/ 84 w 84"/>
                  <a:gd name="T3" fmla="*/ 128 h 140"/>
                  <a:gd name="T4" fmla="*/ 53 w 84"/>
                  <a:gd name="T5" fmla="*/ 71 h 140"/>
                  <a:gd name="T6" fmla="*/ 27 w 84"/>
                  <a:gd name="T7" fmla="*/ 71 h 140"/>
                  <a:gd name="T8" fmla="*/ 39 w 84"/>
                  <a:gd name="T9" fmla="*/ 24 h 140"/>
                  <a:gd name="T10" fmla="*/ 12 w 84"/>
                  <a:gd name="T11" fmla="*/ 3 h 140"/>
                  <a:gd name="T12" fmla="*/ 0 w 84"/>
                  <a:gd name="T13" fmla="*/ 0 h 1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84" h="140">
                    <a:moveTo>
                      <a:pt x="78" y="140"/>
                    </a:moveTo>
                    <a:lnTo>
                      <a:pt x="84" y="128"/>
                    </a:lnTo>
                    <a:lnTo>
                      <a:pt x="53" y="71"/>
                    </a:lnTo>
                    <a:lnTo>
                      <a:pt x="27" y="71"/>
                    </a:lnTo>
                    <a:lnTo>
                      <a:pt x="39" y="24"/>
                    </a:lnTo>
                    <a:lnTo>
                      <a:pt x="12" y="3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2" name="Freeform 489">
                <a:extLst>
                  <a:ext uri="{FF2B5EF4-FFF2-40B4-BE49-F238E27FC236}">
                    <a16:creationId xmlns:a16="http://schemas.microsoft.com/office/drawing/2014/main" id="{0B951246-F12B-420D-9B10-7C386AEBED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86" y="947"/>
                <a:ext cx="29" cy="12"/>
              </a:xfrm>
              <a:custGeom>
                <a:avLst/>
                <a:gdLst>
                  <a:gd name="T0" fmla="*/ 0 w 117"/>
                  <a:gd name="T1" fmla="*/ 50 h 50"/>
                  <a:gd name="T2" fmla="*/ 29 w 117"/>
                  <a:gd name="T3" fmla="*/ 31 h 50"/>
                  <a:gd name="T4" fmla="*/ 76 w 117"/>
                  <a:gd name="T5" fmla="*/ 37 h 50"/>
                  <a:gd name="T6" fmla="*/ 98 w 117"/>
                  <a:gd name="T7" fmla="*/ 3 h 50"/>
                  <a:gd name="T8" fmla="*/ 117 w 117"/>
                  <a:gd name="T9" fmla="*/ 0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7" h="50">
                    <a:moveTo>
                      <a:pt x="0" y="50"/>
                    </a:moveTo>
                    <a:lnTo>
                      <a:pt x="29" y="31"/>
                    </a:lnTo>
                    <a:lnTo>
                      <a:pt x="76" y="37"/>
                    </a:lnTo>
                    <a:lnTo>
                      <a:pt x="98" y="3"/>
                    </a:lnTo>
                    <a:lnTo>
                      <a:pt x="11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3" name="Freeform 490">
                <a:extLst>
                  <a:ext uri="{FF2B5EF4-FFF2-40B4-BE49-F238E27FC236}">
                    <a16:creationId xmlns:a16="http://schemas.microsoft.com/office/drawing/2014/main" id="{B210CA8A-202B-48BE-8005-E8EA8A8E52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75" y="939"/>
                <a:ext cx="111" cy="20"/>
              </a:xfrm>
              <a:custGeom>
                <a:avLst/>
                <a:gdLst>
                  <a:gd name="T0" fmla="*/ 0 w 442"/>
                  <a:gd name="T1" fmla="*/ 41 h 82"/>
                  <a:gd name="T2" fmla="*/ 21 w 442"/>
                  <a:gd name="T3" fmla="*/ 26 h 82"/>
                  <a:gd name="T4" fmla="*/ 78 w 442"/>
                  <a:gd name="T5" fmla="*/ 4 h 82"/>
                  <a:gd name="T6" fmla="*/ 125 w 442"/>
                  <a:gd name="T7" fmla="*/ 10 h 82"/>
                  <a:gd name="T8" fmla="*/ 146 w 442"/>
                  <a:gd name="T9" fmla="*/ 4 h 82"/>
                  <a:gd name="T10" fmla="*/ 159 w 442"/>
                  <a:gd name="T11" fmla="*/ 16 h 82"/>
                  <a:gd name="T12" fmla="*/ 205 w 442"/>
                  <a:gd name="T13" fmla="*/ 10 h 82"/>
                  <a:gd name="T14" fmla="*/ 240 w 442"/>
                  <a:gd name="T15" fmla="*/ 22 h 82"/>
                  <a:gd name="T16" fmla="*/ 297 w 442"/>
                  <a:gd name="T17" fmla="*/ 0 h 82"/>
                  <a:gd name="T18" fmla="*/ 315 w 442"/>
                  <a:gd name="T19" fmla="*/ 26 h 82"/>
                  <a:gd name="T20" fmla="*/ 362 w 442"/>
                  <a:gd name="T21" fmla="*/ 32 h 82"/>
                  <a:gd name="T22" fmla="*/ 418 w 442"/>
                  <a:gd name="T23" fmla="*/ 75 h 82"/>
                  <a:gd name="T24" fmla="*/ 442 w 442"/>
                  <a:gd name="T25" fmla="*/ 82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42" h="82">
                    <a:moveTo>
                      <a:pt x="0" y="41"/>
                    </a:moveTo>
                    <a:lnTo>
                      <a:pt x="21" y="26"/>
                    </a:lnTo>
                    <a:lnTo>
                      <a:pt x="78" y="4"/>
                    </a:lnTo>
                    <a:lnTo>
                      <a:pt x="125" y="10"/>
                    </a:lnTo>
                    <a:lnTo>
                      <a:pt x="146" y="4"/>
                    </a:lnTo>
                    <a:lnTo>
                      <a:pt x="159" y="16"/>
                    </a:lnTo>
                    <a:lnTo>
                      <a:pt x="205" y="10"/>
                    </a:lnTo>
                    <a:lnTo>
                      <a:pt x="240" y="22"/>
                    </a:lnTo>
                    <a:lnTo>
                      <a:pt x="297" y="0"/>
                    </a:lnTo>
                    <a:lnTo>
                      <a:pt x="315" y="26"/>
                    </a:lnTo>
                    <a:lnTo>
                      <a:pt x="362" y="32"/>
                    </a:lnTo>
                    <a:lnTo>
                      <a:pt x="418" y="75"/>
                    </a:lnTo>
                    <a:lnTo>
                      <a:pt x="442" y="8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4" name="Freeform 491">
                <a:extLst>
                  <a:ext uri="{FF2B5EF4-FFF2-40B4-BE49-F238E27FC236}">
                    <a16:creationId xmlns:a16="http://schemas.microsoft.com/office/drawing/2014/main" id="{6CEE1754-DA38-4D55-AA4B-1F54DD1B73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29" y="959"/>
                <a:ext cx="61" cy="46"/>
              </a:xfrm>
              <a:custGeom>
                <a:avLst/>
                <a:gdLst>
                  <a:gd name="T0" fmla="*/ 0 w 246"/>
                  <a:gd name="T1" fmla="*/ 175 h 182"/>
                  <a:gd name="T2" fmla="*/ 53 w 246"/>
                  <a:gd name="T3" fmla="*/ 175 h 182"/>
                  <a:gd name="T4" fmla="*/ 65 w 246"/>
                  <a:gd name="T5" fmla="*/ 182 h 182"/>
                  <a:gd name="T6" fmla="*/ 103 w 246"/>
                  <a:gd name="T7" fmla="*/ 172 h 182"/>
                  <a:gd name="T8" fmla="*/ 103 w 246"/>
                  <a:gd name="T9" fmla="*/ 156 h 182"/>
                  <a:gd name="T10" fmla="*/ 156 w 246"/>
                  <a:gd name="T11" fmla="*/ 135 h 182"/>
                  <a:gd name="T12" fmla="*/ 172 w 246"/>
                  <a:gd name="T13" fmla="*/ 112 h 182"/>
                  <a:gd name="T14" fmla="*/ 166 w 246"/>
                  <a:gd name="T15" fmla="*/ 90 h 182"/>
                  <a:gd name="T16" fmla="*/ 178 w 246"/>
                  <a:gd name="T17" fmla="*/ 75 h 182"/>
                  <a:gd name="T18" fmla="*/ 206 w 246"/>
                  <a:gd name="T19" fmla="*/ 53 h 182"/>
                  <a:gd name="T20" fmla="*/ 234 w 246"/>
                  <a:gd name="T21" fmla="*/ 57 h 182"/>
                  <a:gd name="T22" fmla="*/ 246 w 246"/>
                  <a:gd name="T23" fmla="*/ 40 h 182"/>
                  <a:gd name="T24" fmla="*/ 219 w 246"/>
                  <a:gd name="T25" fmla="*/ 34 h 182"/>
                  <a:gd name="T26" fmla="*/ 227 w 246"/>
                  <a:gd name="T27" fmla="*/ 0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46" h="182">
                    <a:moveTo>
                      <a:pt x="0" y="175"/>
                    </a:moveTo>
                    <a:lnTo>
                      <a:pt x="53" y="175"/>
                    </a:lnTo>
                    <a:lnTo>
                      <a:pt x="65" y="182"/>
                    </a:lnTo>
                    <a:lnTo>
                      <a:pt x="103" y="172"/>
                    </a:lnTo>
                    <a:lnTo>
                      <a:pt x="103" y="156"/>
                    </a:lnTo>
                    <a:lnTo>
                      <a:pt x="156" y="135"/>
                    </a:lnTo>
                    <a:lnTo>
                      <a:pt x="172" y="112"/>
                    </a:lnTo>
                    <a:lnTo>
                      <a:pt x="166" y="90"/>
                    </a:lnTo>
                    <a:lnTo>
                      <a:pt x="178" y="75"/>
                    </a:lnTo>
                    <a:lnTo>
                      <a:pt x="206" y="53"/>
                    </a:lnTo>
                    <a:lnTo>
                      <a:pt x="234" y="57"/>
                    </a:lnTo>
                    <a:lnTo>
                      <a:pt x="246" y="40"/>
                    </a:lnTo>
                    <a:lnTo>
                      <a:pt x="219" y="34"/>
                    </a:lnTo>
                    <a:lnTo>
                      <a:pt x="22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5" name="Freeform 492">
                <a:extLst>
                  <a:ext uri="{FF2B5EF4-FFF2-40B4-BE49-F238E27FC236}">
                    <a16:creationId xmlns:a16="http://schemas.microsoft.com/office/drawing/2014/main" id="{62563C77-F144-473E-9FC6-43FDC56129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15" y="947"/>
                <a:ext cx="100" cy="104"/>
              </a:xfrm>
              <a:custGeom>
                <a:avLst/>
                <a:gdLst>
                  <a:gd name="T0" fmla="*/ 342 w 401"/>
                  <a:gd name="T1" fmla="*/ 416 h 416"/>
                  <a:gd name="T2" fmla="*/ 336 w 401"/>
                  <a:gd name="T3" fmla="*/ 400 h 416"/>
                  <a:gd name="T4" fmla="*/ 324 w 401"/>
                  <a:gd name="T5" fmla="*/ 394 h 416"/>
                  <a:gd name="T6" fmla="*/ 317 w 401"/>
                  <a:gd name="T7" fmla="*/ 343 h 416"/>
                  <a:gd name="T8" fmla="*/ 290 w 401"/>
                  <a:gd name="T9" fmla="*/ 322 h 416"/>
                  <a:gd name="T10" fmla="*/ 299 w 401"/>
                  <a:gd name="T11" fmla="*/ 300 h 416"/>
                  <a:gd name="T12" fmla="*/ 364 w 401"/>
                  <a:gd name="T13" fmla="*/ 312 h 416"/>
                  <a:gd name="T14" fmla="*/ 383 w 401"/>
                  <a:gd name="T15" fmla="*/ 291 h 416"/>
                  <a:gd name="T16" fmla="*/ 401 w 401"/>
                  <a:gd name="T17" fmla="*/ 275 h 416"/>
                  <a:gd name="T18" fmla="*/ 380 w 401"/>
                  <a:gd name="T19" fmla="*/ 253 h 416"/>
                  <a:gd name="T20" fmla="*/ 346 w 401"/>
                  <a:gd name="T21" fmla="*/ 238 h 416"/>
                  <a:gd name="T22" fmla="*/ 317 w 401"/>
                  <a:gd name="T23" fmla="*/ 240 h 416"/>
                  <a:gd name="T24" fmla="*/ 321 w 401"/>
                  <a:gd name="T25" fmla="*/ 212 h 416"/>
                  <a:gd name="T26" fmla="*/ 277 w 401"/>
                  <a:gd name="T27" fmla="*/ 193 h 416"/>
                  <a:gd name="T28" fmla="*/ 227 w 401"/>
                  <a:gd name="T29" fmla="*/ 137 h 416"/>
                  <a:gd name="T30" fmla="*/ 239 w 401"/>
                  <a:gd name="T31" fmla="*/ 103 h 416"/>
                  <a:gd name="T32" fmla="*/ 221 w 401"/>
                  <a:gd name="T33" fmla="*/ 87 h 416"/>
                  <a:gd name="T34" fmla="*/ 227 w 401"/>
                  <a:gd name="T35" fmla="*/ 56 h 416"/>
                  <a:gd name="T36" fmla="*/ 165 w 401"/>
                  <a:gd name="T37" fmla="*/ 27 h 416"/>
                  <a:gd name="T38" fmla="*/ 108 w 401"/>
                  <a:gd name="T39" fmla="*/ 47 h 416"/>
                  <a:gd name="T40" fmla="*/ 99 w 401"/>
                  <a:gd name="T41" fmla="*/ 19 h 416"/>
                  <a:gd name="T42" fmla="*/ 71 w 401"/>
                  <a:gd name="T43" fmla="*/ 12 h 416"/>
                  <a:gd name="T44" fmla="*/ 49 w 401"/>
                  <a:gd name="T45" fmla="*/ 21 h 416"/>
                  <a:gd name="T46" fmla="*/ 37 w 401"/>
                  <a:gd name="T47" fmla="*/ 6 h 416"/>
                  <a:gd name="T48" fmla="*/ 0 w 401"/>
                  <a:gd name="T49" fmla="*/ 0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401" h="416">
                    <a:moveTo>
                      <a:pt x="342" y="416"/>
                    </a:moveTo>
                    <a:lnTo>
                      <a:pt x="336" y="400"/>
                    </a:lnTo>
                    <a:lnTo>
                      <a:pt x="324" y="394"/>
                    </a:lnTo>
                    <a:lnTo>
                      <a:pt x="317" y="343"/>
                    </a:lnTo>
                    <a:lnTo>
                      <a:pt x="290" y="322"/>
                    </a:lnTo>
                    <a:lnTo>
                      <a:pt x="299" y="300"/>
                    </a:lnTo>
                    <a:lnTo>
                      <a:pt x="364" y="312"/>
                    </a:lnTo>
                    <a:lnTo>
                      <a:pt x="383" y="291"/>
                    </a:lnTo>
                    <a:lnTo>
                      <a:pt x="401" y="275"/>
                    </a:lnTo>
                    <a:lnTo>
                      <a:pt x="380" y="253"/>
                    </a:lnTo>
                    <a:lnTo>
                      <a:pt x="346" y="238"/>
                    </a:lnTo>
                    <a:lnTo>
                      <a:pt x="317" y="240"/>
                    </a:lnTo>
                    <a:lnTo>
                      <a:pt x="321" y="212"/>
                    </a:lnTo>
                    <a:lnTo>
                      <a:pt x="277" y="193"/>
                    </a:lnTo>
                    <a:lnTo>
                      <a:pt x="227" y="137"/>
                    </a:lnTo>
                    <a:lnTo>
                      <a:pt x="239" y="103"/>
                    </a:lnTo>
                    <a:lnTo>
                      <a:pt x="221" y="87"/>
                    </a:lnTo>
                    <a:lnTo>
                      <a:pt x="227" y="56"/>
                    </a:lnTo>
                    <a:lnTo>
                      <a:pt x="165" y="27"/>
                    </a:lnTo>
                    <a:lnTo>
                      <a:pt x="108" y="47"/>
                    </a:lnTo>
                    <a:lnTo>
                      <a:pt x="99" y="19"/>
                    </a:lnTo>
                    <a:lnTo>
                      <a:pt x="71" y="12"/>
                    </a:lnTo>
                    <a:lnTo>
                      <a:pt x="49" y="21"/>
                    </a:lnTo>
                    <a:lnTo>
                      <a:pt x="37" y="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6" name="Freeform 493">
                <a:extLst>
                  <a:ext uri="{FF2B5EF4-FFF2-40B4-BE49-F238E27FC236}">
                    <a16:creationId xmlns:a16="http://schemas.microsoft.com/office/drawing/2014/main" id="{8BFB9CDB-883D-4737-841A-D14CE0DA12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34" y="898"/>
                <a:ext cx="61" cy="14"/>
              </a:xfrm>
              <a:custGeom>
                <a:avLst/>
                <a:gdLst>
                  <a:gd name="T0" fmla="*/ 244 w 244"/>
                  <a:gd name="T1" fmla="*/ 54 h 57"/>
                  <a:gd name="T2" fmla="*/ 203 w 244"/>
                  <a:gd name="T3" fmla="*/ 44 h 57"/>
                  <a:gd name="T4" fmla="*/ 178 w 244"/>
                  <a:gd name="T5" fmla="*/ 57 h 57"/>
                  <a:gd name="T6" fmla="*/ 134 w 244"/>
                  <a:gd name="T7" fmla="*/ 22 h 57"/>
                  <a:gd name="T8" fmla="*/ 74 w 244"/>
                  <a:gd name="T9" fmla="*/ 0 h 57"/>
                  <a:gd name="T10" fmla="*/ 0 w 244"/>
                  <a:gd name="T11" fmla="*/ 22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44" h="57">
                    <a:moveTo>
                      <a:pt x="244" y="54"/>
                    </a:moveTo>
                    <a:lnTo>
                      <a:pt x="203" y="44"/>
                    </a:lnTo>
                    <a:lnTo>
                      <a:pt x="178" y="57"/>
                    </a:lnTo>
                    <a:lnTo>
                      <a:pt x="134" y="22"/>
                    </a:lnTo>
                    <a:lnTo>
                      <a:pt x="74" y="0"/>
                    </a:lnTo>
                    <a:lnTo>
                      <a:pt x="0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7" name="Freeform 494">
                <a:extLst>
                  <a:ext uri="{FF2B5EF4-FFF2-40B4-BE49-F238E27FC236}">
                    <a16:creationId xmlns:a16="http://schemas.microsoft.com/office/drawing/2014/main" id="{A2ACB4DB-930B-47CE-9922-73EAEBBD6F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33" y="1051"/>
                <a:ext cx="167" cy="21"/>
              </a:xfrm>
              <a:custGeom>
                <a:avLst/>
                <a:gdLst>
                  <a:gd name="T0" fmla="*/ 668 w 668"/>
                  <a:gd name="T1" fmla="*/ 0 h 87"/>
                  <a:gd name="T2" fmla="*/ 600 w 668"/>
                  <a:gd name="T3" fmla="*/ 6 h 87"/>
                  <a:gd name="T4" fmla="*/ 582 w 668"/>
                  <a:gd name="T5" fmla="*/ 27 h 87"/>
                  <a:gd name="T6" fmla="*/ 572 w 668"/>
                  <a:gd name="T7" fmla="*/ 52 h 87"/>
                  <a:gd name="T8" fmla="*/ 584 w 668"/>
                  <a:gd name="T9" fmla="*/ 78 h 87"/>
                  <a:gd name="T10" fmla="*/ 578 w 668"/>
                  <a:gd name="T11" fmla="*/ 87 h 87"/>
                  <a:gd name="T12" fmla="*/ 547 w 668"/>
                  <a:gd name="T13" fmla="*/ 62 h 87"/>
                  <a:gd name="T14" fmla="*/ 504 w 668"/>
                  <a:gd name="T15" fmla="*/ 62 h 87"/>
                  <a:gd name="T16" fmla="*/ 478 w 668"/>
                  <a:gd name="T17" fmla="*/ 74 h 87"/>
                  <a:gd name="T18" fmla="*/ 457 w 668"/>
                  <a:gd name="T19" fmla="*/ 50 h 87"/>
                  <a:gd name="T20" fmla="*/ 422 w 668"/>
                  <a:gd name="T21" fmla="*/ 68 h 87"/>
                  <a:gd name="T22" fmla="*/ 385 w 668"/>
                  <a:gd name="T23" fmla="*/ 46 h 87"/>
                  <a:gd name="T24" fmla="*/ 340 w 668"/>
                  <a:gd name="T25" fmla="*/ 62 h 87"/>
                  <a:gd name="T26" fmla="*/ 301 w 668"/>
                  <a:gd name="T27" fmla="*/ 43 h 87"/>
                  <a:gd name="T28" fmla="*/ 182 w 668"/>
                  <a:gd name="T29" fmla="*/ 19 h 87"/>
                  <a:gd name="T30" fmla="*/ 132 w 668"/>
                  <a:gd name="T31" fmla="*/ 15 h 87"/>
                  <a:gd name="T32" fmla="*/ 109 w 668"/>
                  <a:gd name="T33" fmla="*/ 21 h 87"/>
                  <a:gd name="T34" fmla="*/ 70 w 668"/>
                  <a:gd name="T35" fmla="*/ 21 h 87"/>
                  <a:gd name="T36" fmla="*/ 41 w 668"/>
                  <a:gd name="T37" fmla="*/ 50 h 87"/>
                  <a:gd name="T38" fmla="*/ 0 w 668"/>
                  <a:gd name="T39" fmla="*/ 46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668" h="87">
                    <a:moveTo>
                      <a:pt x="668" y="0"/>
                    </a:moveTo>
                    <a:lnTo>
                      <a:pt x="600" y="6"/>
                    </a:lnTo>
                    <a:lnTo>
                      <a:pt x="582" y="27"/>
                    </a:lnTo>
                    <a:lnTo>
                      <a:pt x="572" y="52"/>
                    </a:lnTo>
                    <a:lnTo>
                      <a:pt x="584" y="78"/>
                    </a:lnTo>
                    <a:lnTo>
                      <a:pt x="578" y="87"/>
                    </a:lnTo>
                    <a:lnTo>
                      <a:pt x="547" y="62"/>
                    </a:lnTo>
                    <a:lnTo>
                      <a:pt x="504" y="62"/>
                    </a:lnTo>
                    <a:lnTo>
                      <a:pt x="478" y="74"/>
                    </a:lnTo>
                    <a:lnTo>
                      <a:pt x="457" y="50"/>
                    </a:lnTo>
                    <a:lnTo>
                      <a:pt x="422" y="68"/>
                    </a:lnTo>
                    <a:lnTo>
                      <a:pt x="385" y="46"/>
                    </a:lnTo>
                    <a:lnTo>
                      <a:pt x="340" y="62"/>
                    </a:lnTo>
                    <a:lnTo>
                      <a:pt x="301" y="43"/>
                    </a:lnTo>
                    <a:lnTo>
                      <a:pt x="182" y="19"/>
                    </a:lnTo>
                    <a:lnTo>
                      <a:pt x="132" y="15"/>
                    </a:lnTo>
                    <a:lnTo>
                      <a:pt x="109" y="21"/>
                    </a:lnTo>
                    <a:lnTo>
                      <a:pt x="70" y="21"/>
                    </a:lnTo>
                    <a:lnTo>
                      <a:pt x="41" y="50"/>
                    </a:lnTo>
                    <a:lnTo>
                      <a:pt x="0" y="4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8" name="Freeform 495">
                <a:extLst>
                  <a:ext uri="{FF2B5EF4-FFF2-40B4-BE49-F238E27FC236}">
                    <a16:creationId xmlns:a16="http://schemas.microsoft.com/office/drawing/2014/main" id="{37795433-FACA-4AF7-9469-41E4DDD5E1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00" y="1044"/>
                <a:ext cx="185" cy="136"/>
              </a:xfrm>
              <a:custGeom>
                <a:avLst/>
                <a:gdLst>
                  <a:gd name="T0" fmla="*/ 610 w 741"/>
                  <a:gd name="T1" fmla="*/ 543 h 543"/>
                  <a:gd name="T2" fmla="*/ 612 w 741"/>
                  <a:gd name="T3" fmla="*/ 501 h 543"/>
                  <a:gd name="T4" fmla="*/ 644 w 741"/>
                  <a:gd name="T5" fmla="*/ 490 h 543"/>
                  <a:gd name="T6" fmla="*/ 650 w 741"/>
                  <a:gd name="T7" fmla="*/ 471 h 543"/>
                  <a:gd name="T8" fmla="*/ 722 w 741"/>
                  <a:gd name="T9" fmla="*/ 477 h 543"/>
                  <a:gd name="T10" fmla="*/ 741 w 741"/>
                  <a:gd name="T11" fmla="*/ 428 h 543"/>
                  <a:gd name="T12" fmla="*/ 722 w 741"/>
                  <a:gd name="T13" fmla="*/ 399 h 543"/>
                  <a:gd name="T14" fmla="*/ 704 w 741"/>
                  <a:gd name="T15" fmla="*/ 393 h 543"/>
                  <a:gd name="T16" fmla="*/ 712 w 741"/>
                  <a:gd name="T17" fmla="*/ 371 h 543"/>
                  <a:gd name="T18" fmla="*/ 734 w 741"/>
                  <a:gd name="T19" fmla="*/ 365 h 543"/>
                  <a:gd name="T20" fmla="*/ 700 w 741"/>
                  <a:gd name="T21" fmla="*/ 350 h 543"/>
                  <a:gd name="T22" fmla="*/ 734 w 741"/>
                  <a:gd name="T23" fmla="*/ 315 h 543"/>
                  <a:gd name="T24" fmla="*/ 722 w 741"/>
                  <a:gd name="T25" fmla="*/ 303 h 543"/>
                  <a:gd name="T26" fmla="*/ 728 w 741"/>
                  <a:gd name="T27" fmla="*/ 290 h 543"/>
                  <a:gd name="T28" fmla="*/ 700 w 741"/>
                  <a:gd name="T29" fmla="*/ 293 h 543"/>
                  <a:gd name="T30" fmla="*/ 678 w 741"/>
                  <a:gd name="T31" fmla="*/ 274 h 543"/>
                  <a:gd name="T32" fmla="*/ 644 w 741"/>
                  <a:gd name="T33" fmla="*/ 258 h 543"/>
                  <a:gd name="T34" fmla="*/ 624 w 741"/>
                  <a:gd name="T35" fmla="*/ 268 h 543"/>
                  <a:gd name="T36" fmla="*/ 569 w 741"/>
                  <a:gd name="T37" fmla="*/ 240 h 543"/>
                  <a:gd name="T38" fmla="*/ 547 w 741"/>
                  <a:gd name="T39" fmla="*/ 256 h 543"/>
                  <a:gd name="T40" fmla="*/ 506 w 741"/>
                  <a:gd name="T41" fmla="*/ 225 h 543"/>
                  <a:gd name="T42" fmla="*/ 509 w 741"/>
                  <a:gd name="T43" fmla="*/ 215 h 543"/>
                  <a:gd name="T44" fmla="*/ 491 w 741"/>
                  <a:gd name="T45" fmla="*/ 199 h 543"/>
                  <a:gd name="T46" fmla="*/ 428 w 741"/>
                  <a:gd name="T47" fmla="*/ 225 h 543"/>
                  <a:gd name="T48" fmla="*/ 381 w 741"/>
                  <a:gd name="T49" fmla="*/ 203 h 543"/>
                  <a:gd name="T50" fmla="*/ 341 w 741"/>
                  <a:gd name="T51" fmla="*/ 209 h 543"/>
                  <a:gd name="T52" fmla="*/ 323 w 741"/>
                  <a:gd name="T53" fmla="*/ 193 h 543"/>
                  <a:gd name="T54" fmla="*/ 319 w 741"/>
                  <a:gd name="T55" fmla="*/ 180 h 543"/>
                  <a:gd name="T56" fmla="*/ 323 w 741"/>
                  <a:gd name="T57" fmla="*/ 168 h 543"/>
                  <a:gd name="T58" fmla="*/ 288 w 741"/>
                  <a:gd name="T59" fmla="*/ 121 h 543"/>
                  <a:gd name="T60" fmla="*/ 213 w 741"/>
                  <a:gd name="T61" fmla="*/ 115 h 543"/>
                  <a:gd name="T62" fmla="*/ 198 w 741"/>
                  <a:gd name="T63" fmla="*/ 74 h 543"/>
                  <a:gd name="T64" fmla="*/ 216 w 741"/>
                  <a:gd name="T65" fmla="*/ 55 h 543"/>
                  <a:gd name="T66" fmla="*/ 194 w 741"/>
                  <a:gd name="T67" fmla="*/ 43 h 543"/>
                  <a:gd name="T68" fmla="*/ 184 w 741"/>
                  <a:gd name="T69" fmla="*/ 18 h 543"/>
                  <a:gd name="T70" fmla="*/ 163 w 741"/>
                  <a:gd name="T71" fmla="*/ 2 h 543"/>
                  <a:gd name="T72" fmla="*/ 113 w 741"/>
                  <a:gd name="T73" fmla="*/ 0 h 543"/>
                  <a:gd name="T74" fmla="*/ 79 w 741"/>
                  <a:gd name="T75" fmla="*/ 12 h 543"/>
                  <a:gd name="T76" fmla="*/ 47 w 741"/>
                  <a:gd name="T77" fmla="*/ 2 h 543"/>
                  <a:gd name="T78" fmla="*/ 38 w 741"/>
                  <a:gd name="T79" fmla="*/ 30 h 543"/>
                  <a:gd name="T80" fmla="*/ 0 w 741"/>
                  <a:gd name="T81" fmla="*/ 28 h 5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741" h="543">
                    <a:moveTo>
                      <a:pt x="610" y="543"/>
                    </a:moveTo>
                    <a:lnTo>
                      <a:pt x="612" y="501"/>
                    </a:lnTo>
                    <a:lnTo>
                      <a:pt x="644" y="490"/>
                    </a:lnTo>
                    <a:lnTo>
                      <a:pt x="650" y="471"/>
                    </a:lnTo>
                    <a:lnTo>
                      <a:pt x="722" y="477"/>
                    </a:lnTo>
                    <a:lnTo>
                      <a:pt x="741" y="428"/>
                    </a:lnTo>
                    <a:lnTo>
                      <a:pt x="722" y="399"/>
                    </a:lnTo>
                    <a:lnTo>
                      <a:pt x="704" y="393"/>
                    </a:lnTo>
                    <a:lnTo>
                      <a:pt x="712" y="371"/>
                    </a:lnTo>
                    <a:lnTo>
                      <a:pt x="734" y="365"/>
                    </a:lnTo>
                    <a:lnTo>
                      <a:pt x="700" y="350"/>
                    </a:lnTo>
                    <a:lnTo>
                      <a:pt x="734" y="315"/>
                    </a:lnTo>
                    <a:lnTo>
                      <a:pt x="722" y="303"/>
                    </a:lnTo>
                    <a:lnTo>
                      <a:pt x="728" y="290"/>
                    </a:lnTo>
                    <a:lnTo>
                      <a:pt x="700" y="293"/>
                    </a:lnTo>
                    <a:lnTo>
                      <a:pt x="678" y="274"/>
                    </a:lnTo>
                    <a:lnTo>
                      <a:pt x="644" y="258"/>
                    </a:lnTo>
                    <a:lnTo>
                      <a:pt x="624" y="268"/>
                    </a:lnTo>
                    <a:lnTo>
                      <a:pt x="569" y="240"/>
                    </a:lnTo>
                    <a:lnTo>
                      <a:pt x="547" y="256"/>
                    </a:lnTo>
                    <a:lnTo>
                      <a:pt x="506" y="225"/>
                    </a:lnTo>
                    <a:lnTo>
                      <a:pt x="509" y="215"/>
                    </a:lnTo>
                    <a:lnTo>
                      <a:pt x="491" y="199"/>
                    </a:lnTo>
                    <a:lnTo>
                      <a:pt x="428" y="225"/>
                    </a:lnTo>
                    <a:lnTo>
                      <a:pt x="381" y="203"/>
                    </a:lnTo>
                    <a:lnTo>
                      <a:pt x="341" y="209"/>
                    </a:lnTo>
                    <a:lnTo>
                      <a:pt x="323" y="193"/>
                    </a:lnTo>
                    <a:lnTo>
                      <a:pt x="319" y="180"/>
                    </a:lnTo>
                    <a:lnTo>
                      <a:pt x="323" y="168"/>
                    </a:lnTo>
                    <a:lnTo>
                      <a:pt x="288" y="121"/>
                    </a:lnTo>
                    <a:lnTo>
                      <a:pt x="213" y="115"/>
                    </a:lnTo>
                    <a:lnTo>
                      <a:pt x="198" y="74"/>
                    </a:lnTo>
                    <a:lnTo>
                      <a:pt x="216" y="55"/>
                    </a:lnTo>
                    <a:lnTo>
                      <a:pt x="194" y="43"/>
                    </a:lnTo>
                    <a:lnTo>
                      <a:pt x="184" y="18"/>
                    </a:lnTo>
                    <a:lnTo>
                      <a:pt x="163" y="2"/>
                    </a:lnTo>
                    <a:lnTo>
                      <a:pt x="113" y="0"/>
                    </a:lnTo>
                    <a:lnTo>
                      <a:pt x="79" y="12"/>
                    </a:lnTo>
                    <a:lnTo>
                      <a:pt x="47" y="2"/>
                    </a:lnTo>
                    <a:lnTo>
                      <a:pt x="38" y="30"/>
                    </a:lnTo>
                    <a:lnTo>
                      <a:pt x="0" y="2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9" name="Freeform 496">
                <a:extLst>
                  <a:ext uri="{FF2B5EF4-FFF2-40B4-BE49-F238E27FC236}">
                    <a16:creationId xmlns:a16="http://schemas.microsoft.com/office/drawing/2014/main" id="{7352151B-C281-4043-B8F0-447237BF95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40" y="1223"/>
                <a:ext cx="340" cy="132"/>
              </a:xfrm>
              <a:custGeom>
                <a:avLst/>
                <a:gdLst>
                  <a:gd name="T0" fmla="*/ 85 w 1363"/>
                  <a:gd name="T1" fmla="*/ 453 h 531"/>
                  <a:gd name="T2" fmla="*/ 0 w 1363"/>
                  <a:gd name="T3" fmla="*/ 58 h 531"/>
                  <a:gd name="T4" fmla="*/ 203 w 1363"/>
                  <a:gd name="T5" fmla="*/ 0 h 531"/>
                  <a:gd name="T6" fmla="*/ 450 w 1363"/>
                  <a:gd name="T7" fmla="*/ 125 h 531"/>
                  <a:gd name="T8" fmla="*/ 463 w 1363"/>
                  <a:gd name="T9" fmla="*/ 144 h 531"/>
                  <a:gd name="T10" fmla="*/ 557 w 1363"/>
                  <a:gd name="T11" fmla="*/ 222 h 531"/>
                  <a:gd name="T12" fmla="*/ 656 w 1363"/>
                  <a:gd name="T13" fmla="*/ 206 h 531"/>
                  <a:gd name="T14" fmla="*/ 762 w 1363"/>
                  <a:gd name="T15" fmla="*/ 212 h 531"/>
                  <a:gd name="T16" fmla="*/ 803 w 1363"/>
                  <a:gd name="T17" fmla="*/ 193 h 531"/>
                  <a:gd name="T18" fmla="*/ 862 w 1363"/>
                  <a:gd name="T19" fmla="*/ 240 h 531"/>
                  <a:gd name="T20" fmla="*/ 903 w 1363"/>
                  <a:gd name="T21" fmla="*/ 284 h 531"/>
                  <a:gd name="T22" fmla="*/ 924 w 1363"/>
                  <a:gd name="T23" fmla="*/ 275 h 531"/>
                  <a:gd name="T24" fmla="*/ 944 w 1363"/>
                  <a:gd name="T25" fmla="*/ 378 h 531"/>
                  <a:gd name="T26" fmla="*/ 987 w 1363"/>
                  <a:gd name="T27" fmla="*/ 378 h 531"/>
                  <a:gd name="T28" fmla="*/ 1024 w 1363"/>
                  <a:gd name="T29" fmla="*/ 466 h 531"/>
                  <a:gd name="T30" fmla="*/ 1059 w 1363"/>
                  <a:gd name="T31" fmla="*/ 472 h 531"/>
                  <a:gd name="T32" fmla="*/ 1130 w 1363"/>
                  <a:gd name="T33" fmla="*/ 466 h 531"/>
                  <a:gd name="T34" fmla="*/ 1155 w 1363"/>
                  <a:gd name="T35" fmla="*/ 484 h 531"/>
                  <a:gd name="T36" fmla="*/ 1149 w 1363"/>
                  <a:gd name="T37" fmla="*/ 506 h 531"/>
                  <a:gd name="T38" fmla="*/ 1194 w 1363"/>
                  <a:gd name="T39" fmla="*/ 531 h 531"/>
                  <a:gd name="T40" fmla="*/ 1196 w 1363"/>
                  <a:gd name="T41" fmla="*/ 497 h 531"/>
                  <a:gd name="T42" fmla="*/ 1224 w 1363"/>
                  <a:gd name="T43" fmla="*/ 447 h 531"/>
                  <a:gd name="T44" fmla="*/ 1268 w 1363"/>
                  <a:gd name="T45" fmla="*/ 415 h 531"/>
                  <a:gd name="T46" fmla="*/ 1292 w 1363"/>
                  <a:gd name="T47" fmla="*/ 409 h 531"/>
                  <a:gd name="T48" fmla="*/ 1321 w 1363"/>
                  <a:gd name="T49" fmla="*/ 372 h 531"/>
                  <a:gd name="T50" fmla="*/ 1343 w 1363"/>
                  <a:gd name="T51" fmla="*/ 378 h 531"/>
                  <a:gd name="T52" fmla="*/ 1349 w 1363"/>
                  <a:gd name="T53" fmla="*/ 359 h 531"/>
                  <a:gd name="T54" fmla="*/ 1363 w 1363"/>
                  <a:gd name="T55" fmla="*/ 352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363" h="531">
                    <a:moveTo>
                      <a:pt x="85" y="453"/>
                    </a:moveTo>
                    <a:lnTo>
                      <a:pt x="0" y="58"/>
                    </a:lnTo>
                    <a:lnTo>
                      <a:pt x="203" y="0"/>
                    </a:lnTo>
                    <a:lnTo>
                      <a:pt x="450" y="125"/>
                    </a:lnTo>
                    <a:lnTo>
                      <a:pt x="463" y="144"/>
                    </a:lnTo>
                    <a:lnTo>
                      <a:pt x="557" y="222"/>
                    </a:lnTo>
                    <a:lnTo>
                      <a:pt x="656" y="206"/>
                    </a:lnTo>
                    <a:lnTo>
                      <a:pt x="762" y="212"/>
                    </a:lnTo>
                    <a:lnTo>
                      <a:pt x="803" y="193"/>
                    </a:lnTo>
                    <a:lnTo>
                      <a:pt x="862" y="240"/>
                    </a:lnTo>
                    <a:lnTo>
                      <a:pt x="903" y="284"/>
                    </a:lnTo>
                    <a:lnTo>
                      <a:pt x="924" y="275"/>
                    </a:lnTo>
                    <a:lnTo>
                      <a:pt x="944" y="378"/>
                    </a:lnTo>
                    <a:lnTo>
                      <a:pt x="987" y="378"/>
                    </a:lnTo>
                    <a:lnTo>
                      <a:pt x="1024" y="466"/>
                    </a:lnTo>
                    <a:lnTo>
                      <a:pt x="1059" y="472"/>
                    </a:lnTo>
                    <a:lnTo>
                      <a:pt x="1130" y="466"/>
                    </a:lnTo>
                    <a:lnTo>
                      <a:pt x="1155" y="484"/>
                    </a:lnTo>
                    <a:lnTo>
                      <a:pt x="1149" y="506"/>
                    </a:lnTo>
                    <a:lnTo>
                      <a:pt x="1194" y="531"/>
                    </a:lnTo>
                    <a:lnTo>
                      <a:pt x="1196" y="497"/>
                    </a:lnTo>
                    <a:lnTo>
                      <a:pt x="1224" y="447"/>
                    </a:lnTo>
                    <a:lnTo>
                      <a:pt x="1268" y="415"/>
                    </a:lnTo>
                    <a:lnTo>
                      <a:pt x="1292" y="409"/>
                    </a:lnTo>
                    <a:lnTo>
                      <a:pt x="1321" y="372"/>
                    </a:lnTo>
                    <a:lnTo>
                      <a:pt x="1343" y="378"/>
                    </a:lnTo>
                    <a:lnTo>
                      <a:pt x="1349" y="359"/>
                    </a:lnTo>
                    <a:lnTo>
                      <a:pt x="1363" y="35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0" name="Freeform 497">
                <a:extLst>
                  <a:ext uri="{FF2B5EF4-FFF2-40B4-BE49-F238E27FC236}">
                    <a16:creationId xmlns:a16="http://schemas.microsoft.com/office/drawing/2014/main" id="{79767A6A-9FD9-4807-BBBF-1DE2754F220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61" y="1296"/>
                <a:ext cx="254" cy="146"/>
              </a:xfrm>
              <a:custGeom>
                <a:avLst/>
                <a:gdLst>
                  <a:gd name="T0" fmla="*/ 1017 w 1017"/>
                  <a:gd name="T1" fmla="*/ 584 h 584"/>
                  <a:gd name="T2" fmla="*/ 1008 w 1017"/>
                  <a:gd name="T3" fmla="*/ 541 h 584"/>
                  <a:gd name="T4" fmla="*/ 1017 w 1017"/>
                  <a:gd name="T5" fmla="*/ 522 h 584"/>
                  <a:gd name="T6" fmla="*/ 939 w 1017"/>
                  <a:gd name="T7" fmla="*/ 484 h 584"/>
                  <a:gd name="T8" fmla="*/ 914 w 1017"/>
                  <a:gd name="T9" fmla="*/ 487 h 584"/>
                  <a:gd name="T10" fmla="*/ 853 w 1017"/>
                  <a:gd name="T11" fmla="*/ 446 h 584"/>
                  <a:gd name="T12" fmla="*/ 820 w 1017"/>
                  <a:gd name="T13" fmla="*/ 437 h 584"/>
                  <a:gd name="T14" fmla="*/ 787 w 1017"/>
                  <a:gd name="T15" fmla="*/ 409 h 584"/>
                  <a:gd name="T16" fmla="*/ 771 w 1017"/>
                  <a:gd name="T17" fmla="*/ 412 h 584"/>
                  <a:gd name="T18" fmla="*/ 724 w 1017"/>
                  <a:gd name="T19" fmla="*/ 387 h 584"/>
                  <a:gd name="T20" fmla="*/ 705 w 1017"/>
                  <a:gd name="T21" fmla="*/ 365 h 584"/>
                  <a:gd name="T22" fmla="*/ 597 w 1017"/>
                  <a:gd name="T23" fmla="*/ 297 h 584"/>
                  <a:gd name="T24" fmla="*/ 577 w 1017"/>
                  <a:gd name="T25" fmla="*/ 252 h 584"/>
                  <a:gd name="T26" fmla="*/ 562 w 1017"/>
                  <a:gd name="T27" fmla="*/ 246 h 584"/>
                  <a:gd name="T28" fmla="*/ 518 w 1017"/>
                  <a:gd name="T29" fmla="*/ 180 h 584"/>
                  <a:gd name="T30" fmla="*/ 474 w 1017"/>
                  <a:gd name="T31" fmla="*/ 159 h 584"/>
                  <a:gd name="T32" fmla="*/ 466 w 1017"/>
                  <a:gd name="T33" fmla="*/ 174 h 584"/>
                  <a:gd name="T34" fmla="*/ 433 w 1017"/>
                  <a:gd name="T35" fmla="*/ 165 h 584"/>
                  <a:gd name="T36" fmla="*/ 393 w 1017"/>
                  <a:gd name="T37" fmla="*/ 168 h 584"/>
                  <a:gd name="T38" fmla="*/ 356 w 1017"/>
                  <a:gd name="T39" fmla="*/ 147 h 584"/>
                  <a:gd name="T40" fmla="*/ 353 w 1017"/>
                  <a:gd name="T41" fmla="*/ 106 h 584"/>
                  <a:gd name="T42" fmla="*/ 333 w 1017"/>
                  <a:gd name="T43" fmla="*/ 84 h 584"/>
                  <a:gd name="T44" fmla="*/ 315 w 1017"/>
                  <a:gd name="T45" fmla="*/ 53 h 584"/>
                  <a:gd name="T46" fmla="*/ 265 w 1017"/>
                  <a:gd name="T47" fmla="*/ 49 h 584"/>
                  <a:gd name="T48" fmla="*/ 194 w 1017"/>
                  <a:gd name="T49" fmla="*/ 0 h 584"/>
                  <a:gd name="T50" fmla="*/ 169 w 1017"/>
                  <a:gd name="T51" fmla="*/ 12 h 584"/>
                  <a:gd name="T52" fmla="*/ 187 w 1017"/>
                  <a:gd name="T53" fmla="*/ 53 h 584"/>
                  <a:gd name="T54" fmla="*/ 143 w 1017"/>
                  <a:gd name="T55" fmla="*/ 37 h 584"/>
                  <a:gd name="T56" fmla="*/ 143 w 1017"/>
                  <a:gd name="T57" fmla="*/ 65 h 584"/>
                  <a:gd name="T58" fmla="*/ 103 w 1017"/>
                  <a:gd name="T59" fmla="*/ 71 h 584"/>
                  <a:gd name="T60" fmla="*/ 75 w 1017"/>
                  <a:gd name="T61" fmla="*/ 96 h 584"/>
                  <a:gd name="T62" fmla="*/ 91 w 1017"/>
                  <a:gd name="T63" fmla="*/ 147 h 584"/>
                  <a:gd name="T64" fmla="*/ 103 w 1017"/>
                  <a:gd name="T65" fmla="*/ 153 h 584"/>
                  <a:gd name="T66" fmla="*/ 93 w 1017"/>
                  <a:gd name="T67" fmla="*/ 165 h 584"/>
                  <a:gd name="T68" fmla="*/ 0 w 1017"/>
                  <a:gd name="T69" fmla="*/ 159 h 5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17" h="584">
                    <a:moveTo>
                      <a:pt x="1017" y="584"/>
                    </a:moveTo>
                    <a:lnTo>
                      <a:pt x="1008" y="541"/>
                    </a:lnTo>
                    <a:lnTo>
                      <a:pt x="1017" y="522"/>
                    </a:lnTo>
                    <a:lnTo>
                      <a:pt x="939" y="484"/>
                    </a:lnTo>
                    <a:lnTo>
                      <a:pt x="914" y="487"/>
                    </a:lnTo>
                    <a:lnTo>
                      <a:pt x="853" y="446"/>
                    </a:lnTo>
                    <a:lnTo>
                      <a:pt x="820" y="437"/>
                    </a:lnTo>
                    <a:lnTo>
                      <a:pt x="787" y="409"/>
                    </a:lnTo>
                    <a:lnTo>
                      <a:pt x="771" y="412"/>
                    </a:lnTo>
                    <a:lnTo>
                      <a:pt x="724" y="387"/>
                    </a:lnTo>
                    <a:lnTo>
                      <a:pt x="705" y="365"/>
                    </a:lnTo>
                    <a:lnTo>
                      <a:pt x="597" y="297"/>
                    </a:lnTo>
                    <a:lnTo>
                      <a:pt x="577" y="252"/>
                    </a:lnTo>
                    <a:lnTo>
                      <a:pt x="562" y="246"/>
                    </a:lnTo>
                    <a:lnTo>
                      <a:pt x="518" y="180"/>
                    </a:lnTo>
                    <a:lnTo>
                      <a:pt x="474" y="159"/>
                    </a:lnTo>
                    <a:lnTo>
                      <a:pt x="466" y="174"/>
                    </a:lnTo>
                    <a:lnTo>
                      <a:pt x="433" y="165"/>
                    </a:lnTo>
                    <a:lnTo>
                      <a:pt x="393" y="168"/>
                    </a:lnTo>
                    <a:lnTo>
                      <a:pt x="356" y="147"/>
                    </a:lnTo>
                    <a:lnTo>
                      <a:pt x="353" y="106"/>
                    </a:lnTo>
                    <a:lnTo>
                      <a:pt x="333" y="84"/>
                    </a:lnTo>
                    <a:lnTo>
                      <a:pt x="315" y="53"/>
                    </a:lnTo>
                    <a:lnTo>
                      <a:pt x="265" y="49"/>
                    </a:lnTo>
                    <a:lnTo>
                      <a:pt x="194" y="0"/>
                    </a:lnTo>
                    <a:lnTo>
                      <a:pt x="169" y="12"/>
                    </a:lnTo>
                    <a:lnTo>
                      <a:pt x="187" y="53"/>
                    </a:lnTo>
                    <a:lnTo>
                      <a:pt x="143" y="37"/>
                    </a:lnTo>
                    <a:lnTo>
                      <a:pt x="143" y="65"/>
                    </a:lnTo>
                    <a:lnTo>
                      <a:pt x="103" y="71"/>
                    </a:lnTo>
                    <a:lnTo>
                      <a:pt x="75" y="96"/>
                    </a:lnTo>
                    <a:lnTo>
                      <a:pt x="91" y="147"/>
                    </a:lnTo>
                    <a:lnTo>
                      <a:pt x="103" y="153"/>
                    </a:lnTo>
                    <a:lnTo>
                      <a:pt x="93" y="165"/>
                    </a:lnTo>
                    <a:lnTo>
                      <a:pt x="0" y="15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1" name="Freeform 498">
                <a:extLst>
                  <a:ext uri="{FF2B5EF4-FFF2-40B4-BE49-F238E27FC236}">
                    <a16:creationId xmlns:a16="http://schemas.microsoft.com/office/drawing/2014/main" id="{874B5310-11B3-467D-B12B-2E0122DA20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34" y="1417"/>
                <a:ext cx="173" cy="73"/>
              </a:xfrm>
              <a:custGeom>
                <a:avLst/>
                <a:gdLst>
                  <a:gd name="T0" fmla="*/ 0 w 690"/>
                  <a:gd name="T1" fmla="*/ 100 h 290"/>
                  <a:gd name="T2" fmla="*/ 29 w 690"/>
                  <a:gd name="T3" fmla="*/ 104 h 290"/>
                  <a:gd name="T4" fmla="*/ 76 w 690"/>
                  <a:gd name="T5" fmla="*/ 81 h 290"/>
                  <a:gd name="T6" fmla="*/ 76 w 690"/>
                  <a:gd name="T7" fmla="*/ 59 h 290"/>
                  <a:gd name="T8" fmla="*/ 123 w 690"/>
                  <a:gd name="T9" fmla="*/ 22 h 290"/>
                  <a:gd name="T10" fmla="*/ 151 w 690"/>
                  <a:gd name="T11" fmla="*/ 18 h 290"/>
                  <a:gd name="T12" fmla="*/ 204 w 690"/>
                  <a:gd name="T13" fmla="*/ 22 h 290"/>
                  <a:gd name="T14" fmla="*/ 210 w 690"/>
                  <a:gd name="T15" fmla="*/ 3 h 290"/>
                  <a:gd name="T16" fmla="*/ 235 w 690"/>
                  <a:gd name="T17" fmla="*/ 0 h 290"/>
                  <a:gd name="T18" fmla="*/ 264 w 690"/>
                  <a:gd name="T19" fmla="*/ 9 h 290"/>
                  <a:gd name="T20" fmla="*/ 276 w 690"/>
                  <a:gd name="T21" fmla="*/ 0 h 290"/>
                  <a:gd name="T22" fmla="*/ 303 w 690"/>
                  <a:gd name="T23" fmla="*/ 38 h 290"/>
                  <a:gd name="T24" fmla="*/ 372 w 690"/>
                  <a:gd name="T25" fmla="*/ 53 h 290"/>
                  <a:gd name="T26" fmla="*/ 395 w 690"/>
                  <a:gd name="T27" fmla="*/ 71 h 290"/>
                  <a:gd name="T28" fmla="*/ 432 w 690"/>
                  <a:gd name="T29" fmla="*/ 63 h 290"/>
                  <a:gd name="T30" fmla="*/ 481 w 690"/>
                  <a:gd name="T31" fmla="*/ 81 h 290"/>
                  <a:gd name="T32" fmla="*/ 487 w 690"/>
                  <a:gd name="T33" fmla="*/ 104 h 290"/>
                  <a:gd name="T34" fmla="*/ 513 w 690"/>
                  <a:gd name="T35" fmla="*/ 125 h 290"/>
                  <a:gd name="T36" fmla="*/ 532 w 690"/>
                  <a:gd name="T37" fmla="*/ 125 h 290"/>
                  <a:gd name="T38" fmla="*/ 553 w 690"/>
                  <a:gd name="T39" fmla="*/ 137 h 290"/>
                  <a:gd name="T40" fmla="*/ 587 w 690"/>
                  <a:gd name="T41" fmla="*/ 175 h 290"/>
                  <a:gd name="T42" fmla="*/ 659 w 690"/>
                  <a:gd name="T43" fmla="*/ 178 h 290"/>
                  <a:gd name="T44" fmla="*/ 665 w 690"/>
                  <a:gd name="T45" fmla="*/ 213 h 290"/>
                  <a:gd name="T46" fmla="*/ 675 w 690"/>
                  <a:gd name="T47" fmla="*/ 231 h 290"/>
                  <a:gd name="T48" fmla="*/ 672 w 690"/>
                  <a:gd name="T49" fmla="*/ 250 h 290"/>
                  <a:gd name="T50" fmla="*/ 681 w 690"/>
                  <a:gd name="T51" fmla="*/ 260 h 290"/>
                  <a:gd name="T52" fmla="*/ 690 w 690"/>
                  <a:gd name="T53" fmla="*/ 29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690" h="290">
                    <a:moveTo>
                      <a:pt x="0" y="100"/>
                    </a:moveTo>
                    <a:lnTo>
                      <a:pt x="29" y="104"/>
                    </a:lnTo>
                    <a:lnTo>
                      <a:pt x="76" y="81"/>
                    </a:lnTo>
                    <a:lnTo>
                      <a:pt x="76" y="59"/>
                    </a:lnTo>
                    <a:lnTo>
                      <a:pt x="123" y="22"/>
                    </a:lnTo>
                    <a:lnTo>
                      <a:pt x="151" y="18"/>
                    </a:lnTo>
                    <a:lnTo>
                      <a:pt x="204" y="22"/>
                    </a:lnTo>
                    <a:lnTo>
                      <a:pt x="210" y="3"/>
                    </a:lnTo>
                    <a:lnTo>
                      <a:pt x="235" y="0"/>
                    </a:lnTo>
                    <a:lnTo>
                      <a:pt x="264" y="9"/>
                    </a:lnTo>
                    <a:lnTo>
                      <a:pt x="276" y="0"/>
                    </a:lnTo>
                    <a:lnTo>
                      <a:pt x="303" y="38"/>
                    </a:lnTo>
                    <a:lnTo>
                      <a:pt x="372" y="53"/>
                    </a:lnTo>
                    <a:lnTo>
                      <a:pt x="395" y="71"/>
                    </a:lnTo>
                    <a:lnTo>
                      <a:pt x="432" y="63"/>
                    </a:lnTo>
                    <a:lnTo>
                      <a:pt x="481" y="81"/>
                    </a:lnTo>
                    <a:lnTo>
                      <a:pt x="487" y="104"/>
                    </a:lnTo>
                    <a:lnTo>
                      <a:pt x="513" y="125"/>
                    </a:lnTo>
                    <a:lnTo>
                      <a:pt x="532" y="125"/>
                    </a:lnTo>
                    <a:lnTo>
                      <a:pt x="553" y="137"/>
                    </a:lnTo>
                    <a:lnTo>
                      <a:pt x="587" y="175"/>
                    </a:lnTo>
                    <a:lnTo>
                      <a:pt x="659" y="178"/>
                    </a:lnTo>
                    <a:lnTo>
                      <a:pt x="665" y="213"/>
                    </a:lnTo>
                    <a:lnTo>
                      <a:pt x="675" y="231"/>
                    </a:lnTo>
                    <a:lnTo>
                      <a:pt x="672" y="250"/>
                    </a:lnTo>
                    <a:lnTo>
                      <a:pt x="681" y="260"/>
                    </a:lnTo>
                    <a:lnTo>
                      <a:pt x="690" y="29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2" name="Freeform 499">
                <a:extLst>
                  <a:ext uri="{FF2B5EF4-FFF2-40B4-BE49-F238E27FC236}">
                    <a16:creationId xmlns:a16="http://schemas.microsoft.com/office/drawing/2014/main" id="{99A29B57-448B-4721-A9B0-AF1E472A43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23" y="1343"/>
                <a:ext cx="78" cy="104"/>
              </a:xfrm>
              <a:custGeom>
                <a:avLst/>
                <a:gdLst>
                  <a:gd name="T0" fmla="*/ 312 w 312"/>
                  <a:gd name="T1" fmla="*/ 78 h 416"/>
                  <a:gd name="T2" fmla="*/ 262 w 312"/>
                  <a:gd name="T3" fmla="*/ 92 h 416"/>
                  <a:gd name="T4" fmla="*/ 250 w 312"/>
                  <a:gd name="T5" fmla="*/ 76 h 416"/>
                  <a:gd name="T6" fmla="*/ 228 w 312"/>
                  <a:gd name="T7" fmla="*/ 64 h 416"/>
                  <a:gd name="T8" fmla="*/ 262 w 312"/>
                  <a:gd name="T9" fmla="*/ 35 h 416"/>
                  <a:gd name="T10" fmla="*/ 221 w 312"/>
                  <a:gd name="T11" fmla="*/ 0 h 416"/>
                  <a:gd name="T12" fmla="*/ 215 w 312"/>
                  <a:gd name="T13" fmla="*/ 17 h 416"/>
                  <a:gd name="T14" fmla="*/ 168 w 312"/>
                  <a:gd name="T15" fmla="*/ 45 h 416"/>
                  <a:gd name="T16" fmla="*/ 139 w 312"/>
                  <a:gd name="T17" fmla="*/ 30 h 416"/>
                  <a:gd name="T18" fmla="*/ 127 w 312"/>
                  <a:gd name="T19" fmla="*/ 54 h 416"/>
                  <a:gd name="T20" fmla="*/ 144 w 312"/>
                  <a:gd name="T21" fmla="*/ 82 h 416"/>
                  <a:gd name="T22" fmla="*/ 84 w 312"/>
                  <a:gd name="T23" fmla="*/ 95 h 416"/>
                  <a:gd name="T24" fmla="*/ 109 w 312"/>
                  <a:gd name="T25" fmla="*/ 111 h 416"/>
                  <a:gd name="T26" fmla="*/ 109 w 312"/>
                  <a:gd name="T27" fmla="*/ 127 h 416"/>
                  <a:gd name="T28" fmla="*/ 93 w 312"/>
                  <a:gd name="T29" fmla="*/ 129 h 416"/>
                  <a:gd name="T30" fmla="*/ 93 w 312"/>
                  <a:gd name="T31" fmla="*/ 164 h 416"/>
                  <a:gd name="T32" fmla="*/ 19 w 312"/>
                  <a:gd name="T33" fmla="*/ 154 h 416"/>
                  <a:gd name="T34" fmla="*/ 3 w 312"/>
                  <a:gd name="T35" fmla="*/ 166 h 416"/>
                  <a:gd name="T36" fmla="*/ 0 w 312"/>
                  <a:gd name="T37" fmla="*/ 197 h 416"/>
                  <a:gd name="T38" fmla="*/ 27 w 312"/>
                  <a:gd name="T39" fmla="*/ 207 h 416"/>
                  <a:gd name="T40" fmla="*/ 37 w 312"/>
                  <a:gd name="T41" fmla="*/ 223 h 416"/>
                  <a:gd name="T42" fmla="*/ 72 w 312"/>
                  <a:gd name="T43" fmla="*/ 223 h 416"/>
                  <a:gd name="T44" fmla="*/ 81 w 312"/>
                  <a:gd name="T45" fmla="*/ 238 h 416"/>
                  <a:gd name="T46" fmla="*/ 72 w 312"/>
                  <a:gd name="T47" fmla="*/ 244 h 416"/>
                  <a:gd name="T48" fmla="*/ 78 w 312"/>
                  <a:gd name="T49" fmla="*/ 269 h 416"/>
                  <a:gd name="T50" fmla="*/ 113 w 312"/>
                  <a:gd name="T51" fmla="*/ 307 h 416"/>
                  <a:gd name="T52" fmla="*/ 109 w 312"/>
                  <a:gd name="T53" fmla="*/ 336 h 416"/>
                  <a:gd name="T54" fmla="*/ 99 w 312"/>
                  <a:gd name="T55" fmla="*/ 338 h 416"/>
                  <a:gd name="T56" fmla="*/ 81 w 312"/>
                  <a:gd name="T57" fmla="*/ 382 h 416"/>
                  <a:gd name="T58" fmla="*/ 84 w 312"/>
                  <a:gd name="T59" fmla="*/ 416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312" h="416">
                    <a:moveTo>
                      <a:pt x="312" y="78"/>
                    </a:moveTo>
                    <a:lnTo>
                      <a:pt x="262" y="92"/>
                    </a:lnTo>
                    <a:lnTo>
                      <a:pt x="250" y="76"/>
                    </a:lnTo>
                    <a:lnTo>
                      <a:pt x="228" y="64"/>
                    </a:lnTo>
                    <a:lnTo>
                      <a:pt x="262" y="35"/>
                    </a:lnTo>
                    <a:lnTo>
                      <a:pt x="221" y="0"/>
                    </a:lnTo>
                    <a:lnTo>
                      <a:pt x="215" y="17"/>
                    </a:lnTo>
                    <a:lnTo>
                      <a:pt x="168" y="45"/>
                    </a:lnTo>
                    <a:lnTo>
                      <a:pt x="139" y="30"/>
                    </a:lnTo>
                    <a:lnTo>
                      <a:pt x="127" y="54"/>
                    </a:lnTo>
                    <a:lnTo>
                      <a:pt x="144" y="82"/>
                    </a:lnTo>
                    <a:lnTo>
                      <a:pt x="84" y="95"/>
                    </a:lnTo>
                    <a:lnTo>
                      <a:pt x="109" y="111"/>
                    </a:lnTo>
                    <a:lnTo>
                      <a:pt x="109" y="127"/>
                    </a:lnTo>
                    <a:lnTo>
                      <a:pt x="93" y="129"/>
                    </a:lnTo>
                    <a:lnTo>
                      <a:pt x="93" y="164"/>
                    </a:lnTo>
                    <a:lnTo>
                      <a:pt x="19" y="154"/>
                    </a:lnTo>
                    <a:lnTo>
                      <a:pt x="3" y="166"/>
                    </a:lnTo>
                    <a:lnTo>
                      <a:pt x="0" y="197"/>
                    </a:lnTo>
                    <a:lnTo>
                      <a:pt x="27" y="207"/>
                    </a:lnTo>
                    <a:lnTo>
                      <a:pt x="37" y="223"/>
                    </a:lnTo>
                    <a:lnTo>
                      <a:pt x="72" y="223"/>
                    </a:lnTo>
                    <a:lnTo>
                      <a:pt x="81" y="238"/>
                    </a:lnTo>
                    <a:lnTo>
                      <a:pt x="72" y="244"/>
                    </a:lnTo>
                    <a:lnTo>
                      <a:pt x="78" y="269"/>
                    </a:lnTo>
                    <a:lnTo>
                      <a:pt x="113" y="307"/>
                    </a:lnTo>
                    <a:lnTo>
                      <a:pt x="109" y="336"/>
                    </a:lnTo>
                    <a:lnTo>
                      <a:pt x="99" y="338"/>
                    </a:lnTo>
                    <a:lnTo>
                      <a:pt x="81" y="382"/>
                    </a:lnTo>
                    <a:lnTo>
                      <a:pt x="84" y="4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3" name="Freeform 500">
                <a:extLst>
                  <a:ext uri="{FF2B5EF4-FFF2-40B4-BE49-F238E27FC236}">
                    <a16:creationId xmlns:a16="http://schemas.microsoft.com/office/drawing/2014/main" id="{0FF8AEA1-0DDD-4DF1-87F6-31237E7A113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07" y="1436"/>
                <a:ext cx="108" cy="66"/>
              </a:xfrm>
              <a:custGeom>
                <a:avLst/>
                <a:gdLst>
                  <a:gd name="T0" fmla="*/ 434 w 434"/>
                  <a:gd name="T1" fmla="*/ 22 h 262"/>
                  <a:gd name="T2" fmla="*/ 413 w 434"/>
                  <a:gd name="T3" fmla="*/ 26 h 262"/>
                  <a:gd name="T4" fmla="*/ 362 w 434"/>
                  <a:gd name="T5" fmla="*/ 0 h 262"/>
                  <a:gd name="T6" fmla="*/ 350 w 434"/>
                  <a:gd name="T7" fmla="*/ 34 h 262"/>
                  <a:gd name="T8" fmla="*/ 307 w 434"/>
                  <a:gd name="T9" fmla="*/ 34 h 262"/>
                  <a:gd name="T10" fmla="*/ 284 w 434"/>
                  <a:gd name="T11" fmla="*/ 47 h 262"/>
                  <a:gd name="T12" fmla="*/ 288 w 434"/>
                  <a:gd name="T13" fmla="*/ 69 h 262"/>
                  <a:gd name="T14" fmla="*/ 278 w 434"/>
                  <a:gd name="T15" fmla="*/ 100 h 262"/>
                  <a:gd name="T16" fmla="*/ 284 w 434"/>
                  <a:gd name="T17" fmla="*/ 122 h 262"/>
                  <a:gd name="T18" fmla="*/ 278 w 434"/>
                  <a:gd name="T19" fmla="*/ 137 h 262"/>
                  <a:gd name="T20" fmla="*/ 263 w 434"/>
                  <a:gd name="T21" fmla="*/ 143 h 262"/>
                  <a:gd name="T22" fmla="*/ 244 w 434"/>
                  <a:gd name="T23" fmla="*/ 169 h 262"/>
                  <a:gd name="T24" fmla="*/ 182 w 434"/>
                  <a:gd name="T25" fmla="*/ 184 h 262"/>
                  <a:gd name="T26" fmla="*/ 163 w 434"/>
                  <a:gd name="T27" fmla="*/ 184 h 262"/>
                  <a:gd name="T28" fmla="*/ 169 w 434"/>
                  <a:gd name="T29" fmla="*/ 229 h 262"/>
                  <a:gd name="T30" fmla="*/ 139 w 434"/>
                  <a:gd name="T31" fmla="*/ 250 h 262"/>
                  <a:gd name="T32" fmla="*/ 113 w 434"/>
                  <a:gd name="T33" fmla="*/ 247 h 262"/>
                  <a:gd name="T34" fmla="*/ 104 w 434"/>
                  <a:gd name="T35" fmla="*/ 262 h 262"/>
                  <a:gd name="T36" fmla="*/ 73 w 434"/>
                  <a:gd name="T37" fmla="*/ 229 h 262"/>
                  <a:gd name="T38" fmla="*/ 35 w 434"/>
                  <a:gd name="T39" fmla="*/ 229 h 262"/>
                  <a:gd name="T40" fmla="*/ 10 w 434"/>
                  <a:gd name="T41" fmla="*/ 209 h 262"/>
                  <a:gd name="T42" fmla="*/ 0 w 434"/>
                  <a:gd name="T43" fmla="*/ 212 h 2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34" h="262">
                    <a:moveTo>
                      <a:pt x="434" y="22"/>
                    </a:moveTo>
                    <a:lnTo>
                      <a:pt x="413" y="26"/>
                    </a:lnTo>
                    <a:lnTo>
                      <a:pt x="362" y="0"/>
                    </a:lnTo>
                    <a:lnTo>
                      <a:pt x="350" y="34"/>
                    </a:lnTo>
                    <a:lnTo>
                      <a:pt x="307" y="34"/>
                    </a:lnTo>
                    <a:lnTo>
                      <a:pt x="284" y="47"/>
                    </a:lnTo>
                    <a:lnTo>
                      <a:pt x="288" y="69"/>
                    </a:lnTo>
                    <a:lnTo>
                      <a:pt x="278" y="100"/>
                    </a:lnTo>
                    <a:lnTo>
                      <a:pt x="284" y="122"/>
                    </a:lnTo>
                    <a:lnTo>
                      <a:pt x="278" y="137"/>
                    </a:lnTo>
                    <a:lnTo>
                      <a:pt x="263" y="143"/>
                    </a:lnTo>
                    <a:lnTo>
                      <a:pt x="244" y="169"/>
                    </a:lnTo>
                    <a:lnTo>
                      <a:pt x="182" y="184"/>
                    </a:lnTo>
                    <a:lnTo>
                      <a:pt x="163" y="184"/>
                    </a:lnTo>
                    <a:lnTo>
                      <a:pt x="169" y="229"/>
                    </a:lnTo>
                    <a:lnTo>
                      <a:pt x="139" y="250"/>
                    </a:lnTo>
                    <a:lnTo>
                      <a:pt x="113" y="247"/>
                    </a:lnTo>
                    <a:lnTo>
                      <a:pt x="104" y="262"/>
                    </a:lnTo>
                    <a:lnTo>
                      <a:pt x="73" y="229"/>
                    </a:lnTo>
                    <a:lnTo>
                      <a:pt x="35" y="229"/>
                    </a:lnTo>
                    <a:lnTo>
                      <a:pt x="10" y="209"/>
                    </a:lnTo>
                    <a:lnTo>
                      <a:pt x="0" y="21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4" name="Freeform 501">
                <a:extLst>
                  <a:ext uri="{FF2B5EF4-FFF2-40B4-BE49-F238E27FC236}">
                    <a16:creationId xmlns:a16="http://schemas.microsoft.com/office/drawing/2014/main" id="{AE87FDFB-EAA1-460C-A383-64503C5157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5" y="1441"/>
                <a:ext cx="29" cy="6"/>
              </a:xfrm>
              <a:custGeom>
                <a:avLst/>
                <a:gdLst>
                  <a:gd name="T0" fmla="*/ 116 w 116"/>
                  <a:gd name="T1" fmla="*/ 22 h 22"/>
                  <a:gd name="T2" fmla="*/ 88 w 116"/>
                  <a:gd name="T3" fmla="*/ 14 h 22"/>
                  <a:gd name="T4" fmla="*/ 69 w 116"/>
                  <a:gd name="T5" fmla="*/ 22 h 22"/>
                  <a:gd name="T6" fmla="*/ 45 w 116"/>
                  <a:gd name="T7" fmla="*/ 0 h 22"/>
                  <a:gd name="T8" fmla="*/ 0 w 116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6" h="22">
                    <a:moveTo>
                      <a:pt x="116" y="22"/>
                    </a:moveTo>
                    <a:lnTo>
                      <a:pt x="88" y="14"/>
                    </a:lnTo>
                    <a:lnTo>
                      <a:pt x="69" y="22"/>
                    </a:lnTo>
                    <a:lnTo>
                      <a:pt x="45" y="0"/>
                    </a:lnTo>
                    <a:lnTo>
                      <a:pt x="0" y="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5" name="Freeform 502">
                <a:extLst>
                  <a:ext uri="{FF2B5EF4-FFF2-40B4-BE49-F238E27FC236}">
                    <a16:creationId xmlns:a16="http://schemas.microsoft.com/office/drawing/2014/main" id="{F0BFAFC1-CD6C-442A-9869-9648F1F226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88" y="1181"/>
                <a:ext cx="117" cy="143"/>
              </a:xfrm>
              <a:custGeom>
                <a:avLst/>
                <a:gdLst>
                  <a:gd name="T0" fmla="*/ 0 w 466"/>
                  <a:gd name="T1" fmla="*/ 81 h 572"/>
                  <a:gd name="T2" fmla="*/ 3 w 466"/>
                  <a:gd name="T3" fmla="*/ 56 h 572"/>
                  <a:gd name="T4" fmla="*/ 38 w 466"/>
                  <a:gd name="T5" fmla="*/ 61 h 572"/>
                  <a:gd name="T6" fmla="*/ 149 w 466"/>
                  <a:gd name="T7" fmla="*/ 0 h 572"/>
                  <a:gd name="T8" fmla="*/ 241 w 466"/>
                  <a:gd name="T9" fmla="*/ 34 h 572"/>
                  <a:gd name="T10" fmla="*/ 259 w 466"/>
                  <a:gd name="T11" fmla="*/ 13 h 572"/>
                  <a:gd name="T12" fmla="*/ 315 w 466"/>
                  <a:gd name="T13" fmla="*/ 31 h 572"/>
                  <a:gd name="T14" fmla="*/ 347 w 466"/>
                  <a:gd name="T15" fmla="*/ 87 h 572"/>
                  <a:gd name="T16" fmla="*/ 350 w 466"/>
                  <a:gd name="T17" fmla="*/ 113 h 572"/>
                  <a:gd name="T18" fmla="*/ 337 w 466"/>
                  <a:gd name="T19" fmla="*/ 159 h 572"/>
                  <a:gd name="T20" fmla="*/ 353 w 466"/>
                  <a:gd name="T21" fmla="*/ 181 h 572"/>
                  <a:gd name="T22" fmla="*/ 384 w 466"/>
                  <a:gd name="T23" fmla="*/ 191 h 572"/>
                  <a:gd name="T24" fmla="*/ 425 w 466"/>
                  <a:gd name="T25" fmla="*/ 172 h 572"/>
                  <a:gd name="T26" fmla="*/ 443 w 466"/>
                  <a:gd name="T27" fmla="*/ 178 h 572"/>
                  <a:gd name="T28" fmla="*/ 466 w 466"/>
                  <a:gd name="T29" fmla="*/ 224 h 572"/>
                  <a:gd name="T30" fmla="*/ 431 w 466"/>
                  <a:gd name="T31" fmla="*/ 200 h 572"/>
                  <a:gd name="T32" fmla="*/ 399 w 466"/>
                  <a:gd name="T33" fmla="*/ 206 h 572"/>
                  <a:gd name="T34" fmla="*/ 249 w 466"/>
                  <a:gd name="T35" fmla="*/ 187 h 572"/>
                  <a:gd name="T36" fmla="*/ 235 w 466"/>
                  <a:gd name="T37" fmla="*/ 178 h 572"/>
                  <a:gd name="T38" fmla="*/ 206 w 466"/>
                  <a:gd name="T39" fmla="*/ 185 h 572"/>
                  <a:gd name="T40" fmla="*/ 175 w 466"/>
                  <a:gd name="T41" fmla="*/ 228 h 572"/>
                  <a:gd name="T42" fmla="*/ 218 w 466"/>
                  <a:gd name="T43" fmla="*/ 271 h 572"/>
                  <a:gd name="T44" fmla="*/ 202 w 466"/>
                  <a:gd name="T45" fmla="*/ 281 h 572"/>
                  <a:gd name="T46" fmla="*/ 175 w 466"/>
                  <a:gd name="T47" fmla="*/ 265 h 572"/>
                  <a:gd name="T48" fmla="*/ 128 w 466"/>
                  <a:gd name="T49" fmla="*/ 263 h 572"/>
                  <a:gd name="T50" fmla="*/ 125 w 466"/>
                  <a:gd name="T51" fmla="*/ 271 h 572"/>
                  <a:gd name="T52" fmla="*/ 131 w 466"/>
                  <a:gd name="T53" fmla="*/ 297 h 572"/>
                  <a:gd name="T54" fmla="*/ 181 w 466"/>
                  <a:gd name="T55" fmla="*/ 310 h 572"/>
                  <a:gd name="T56" fmla="*/ 237 w 466"/>
                  <a:gd name="T57" fmla="*/ 390 h 572"/>
                  <a:gd name="T58" fmla="*/ 241 w 466"/>
                  <a:gd name="T59" fmla="*/ 422 h 572"/>
                  <a:gd name="T60" fmla="*/ 274 w 466"/>
                  <a:gd name="T61" fmla="*/ 419 h 572"/>
                  <a:gd name="T62" fmla="*/ 303 w 466"/>
                  <a:gd name="T63" fmla="*/ 456 h 572"/>
                  <a:gd name="T64" fmla="*/ 374 w 466"/>
                  <a:gd name="T65" fmla="*/ 468 h 572"/>
                  <a:gd name="T66" fmla="*/ 362 w 466"/>
                  <a:gd name="T67" fmla="*/ 534 h 572"/>
                  <a:gd name="T68" fmla="*/ 372 w 466"/>
                  <a:gd name="T69" fmla="*/ 572 h 5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466" h="572">
                    <a:moveTo>
                      <a:pt x="0" y="81"/>
                    </a:moveTo>
                    <a:lnTo>
                      <a:pt x="3" y="56"/>
                    </a:lnTo>
                    <a:lnTo>
                      <a:pt x="38" y="61"/>
                    </a:lnTo>
                    <a:lnTo>
                      <a:pt x="149" y="0"/>
                    </a:lnTo>
                    <a:lnTo>
                      <a:pt x="241" y="34"/>
                    </a:lnTo>
                    <a:lnTo>
                      <a:pt x="259" y="13"/>
                    </a:lnTo>
                    <a:lnTo>
                      <a:pt x="315" y="31"/>
                    </a:lnTo>
                    <a:lnTo>
                      <a:pt x="347" y="87"/>
                    </a:lnTo>
                    <a:lnTo>
                      <a:pt x="350" y="113"/>
                    </a:lnTo>
                    <a:lnTo>
                      <a:pt x="337" y="159"/>
                    </a:lnTo>
                    <a:lnTo>
                      <a:pt x="353" y="181"/>
                    </a:lnTo>
                    <a:lnTo>
                      <a:pt x="384" y="191"/>
                    </a:lnTo>
                    <a:lnTo>
                      <a:pt x="425" y="172"/>
                    </a:lnTo>
                    <a:lnTo>
                      <a:pt x="443" y="178"/>
                    </a:lnTo>
                    <a:lnTo>
                      <a:pt x="466" y="224"/>
                    </a:lnTo>
                    <a:lnTo>
                      <a:pt x="431" y="200"/>
                    </a:lnTo>
                    <a:lnTo>
                      <a:pt x="399" y="206"/>
                    </a:lnTo>
                    <a:lnTo>
                      <a:pt x="249" y="187"/>
                    </a:lnTo>
                    <a:lnTo>
                      <a:pt x="235" y="178"/>
                    </a:lnTo>
                    <a:lnTo>
                      <a:pt x="206" y="185"/>
                    </a:lnTo>
                    <a:lnTo>
                      <a:pt x="175" y="228"/>
                    </a:lnTo>
                    <a:lnTo>
                      <a:pt x="218" y="271"/>
                    </a:lnTo>
                    <a:lnTo>
                      <a:pt x="202" y="281"/>
                    </a:lnTo>
                    <a:lnTo>
                      <a:pt x="175" y="265"/>
                    </a:lnTo>
                    <a:lnTo>
                      <a:pt x="128" y="263"/>
                    </a:lnTo>
                    <a:lnTo>
                      <a:pt x="125" y="271"/>
                    </a:lnTo>
                    <a:lnTo>
                      <a:pt x="131" y="297"/>
                    </a:lnTo>
                    <a:lnTo>
                      <a:pt x="181" y="310"/>
                    </a:lnTo>
                    <a:lnTo>
                      <a:pt x="237" y="390"/>
                    </a:lnTo>
                    <a:lnTo>
                      <a:pt x="241" y="422"/>
                    </a:lnTo>
                    <a:lnTo>
                      <a:pt x="274" y="419"/>
                    </a:lnTo>
                    <a:lnTo>
                      <a:pt x="303" y="456"/>
                    </a:lnTo>
                    <a:lnTo>
                      <a:pt x="374" y="468"/>
                    </a:lnTo>
                    <a:lnTo>
                      <a:pt x="362" y="534"/>
                    </a:lnTo>
                    <a:lnTo>
                      <a:pt x="372" y="57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6" name="Freeform 503">
                <a:extLst>
                  <a:ext uri="{FF2B5EF4-FFF2-40B4-BE49-F238E27FC236}">
                    <a16:creationId xmlns:a16="http://schemas.microsoft.com/office/drawing/2014/main" id="{8CFC0F30-7E9D-4F11-B48C-CD886C2F46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43" y="1201"/>
                <a:ext cx="54" cy="121"/>
              </a:xfrm>
              <a:custGeom>
                <a:avLst/>
                <a:gdLst>
                  <a:gd name="T0" fmla="*/ 215 w 215"/>
                  <a:gd name="T1" fmla="*/ 481 h 481"/>
                  <a:gd name="T2" fmla="*/ 193 w 215"/>
                  <a:gd name="T3" fmla="*/ 469 h 481"/>
                  <a:gd name="T4" fmla="*/ 166 w 215"/>
                  <a:gd name="T5" fmla="*/ 428 h 481"/>
                  <a:gd name="T6" fmla="*/ 125 w 215"/>
                  <a:gd name="T7" fmla="*/ 397 h 481"/>
                  <a:gd name="T8" fmla="*/ 119 w 215"/>
                  <a:gd name="T9" fmla="*/ 372 h 481"/>
                  <a:gd name="T10" fmla="*/ 94 w 215"/>
                  <a:gd name="T11" fmla="*/ 356 h 481"/>
                  <a:gd name="T12" fmla="*/ 90 w 215"/>
                  <a:gd name="T13" fmla="*/ 309 h 481"/>
                  <a:gd name="T14" fmla="*/ 94 w 215"/>
                  <a:gd name="T15" fmla="*/ 262 h 481"/>
                  <a:gd name="T16" fmla="*/ 31 w 215"/>
                  <a:gd name="T17" fmla="*/ 213 h 481"/>
                  <a:gd name="T18" fmla="*/ 9 w 215"/>
                  <a:gd name="T19" fmla="*/ 210 h 481"/>
                  <a:gd name="T20" fmla="*/ 0 w 215"/>
                  <a:gd name="T21" fmla="*/ 182 h 481"/>
                  <a:gd name="T22" fmla="*/ 35 w 215"/>
                  <a:gd name="T23" fmla="*/ 147 h 481"/>
                  <a:gd name="T24" fmla="*/ 62 w 215"/>
                  <a:gd name="T25" fmla="*/ 85 h 481"/>
                  <a:gd name="T26" fmla="*/ 109 w 215"/>
                  <a:gd name="T27" fmla="*/ 69 h 481"/>
                  <a:gd name="T28" fmla="*/ 119 w 215"/>
                  <a:gd name="T29" fmla="*/ 50 h 481"/>
                  <a:gd name="T30" fmla="*/ 153 w 215"/>
                  <a:gd name="T31" fmla="*/ 53 h 481"/>
                  <a:gd name="T32" fmla="*/ 140 w 215"/>
                  <a:gd name="T33" fmla="*/ 26 h 481"/>
                  <a:gd name="T34" fmla="*/ 166 w 215"/>
                  <a:gd name="T35" fmla="*/ 24 h 481"/>
                  <a:gd name="T36" fmla="*/ 181 w 215"/>
                  <a:gd name="T37" fmla="*/ 0 h 4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15" h="481">
                    <a:moveTo>
                      <a:pt x="215" y="481"/>
                    </a:moveTo>
                    <a:lnTo>
                      <a:pt x="193" y="469"/>
                    </a:lnTo>
                    <a:lnTo>
                      <a:pt x="166" y="428"/>
                    </a:lnTo>
                    <a:lnTo>
                      <a:pt x="125" y="397"/>
                    </a:lnTo>
                    <a:lnTo>
                      <a:pt x="119" y="372"/>
                    </a:lnTo>
                    <a:lnTo>
                      <a:pt x="94" y="356"/>
                    </a:lnTo>
                    <a:lnTo>
                      <a:pt x="90" y="309"/>
                    </a:lnTo>
                    <a:lnTo>
                      <a:pt x="94" y="262"/>
                    </a:lnTo>
                    <a:lnTo>
                      <a:pt x="31" y="213"/>
                    </a:lnTo>
                    <a:lnTo>
                      <a:pt x="9" y="210"/>
                    </a:lnTo>
                    <a:lnTo>
                      <a:pt x="0" y="182"/>
                    </a:lnTo>
                    <a:lnTo>
                      <a:pt x="35" y="147"/>
                    </a:lnTo>
                    <a:lnTo>
                      <a:pt x="62" y="85"/>
                    </a:lnTo>
                    <a:lnTo>
                      <a:pt x="109" y="69"/>
                    </a:lnTo>
                    <a:lnTo>
                      <a:pt x="119" y="50"/>
                    </a:lnTo>
                    <a:lnTo>
                      <a:pt x="153" y="53"/>
                    </a:lnTo>
                    <a:lnTo>
                      <a:pt x="140" y="26"/>
                    </a:lnTo>
                    <a:lnTo>
                      <a:pt x="166" y="24"/>
                    </a:lnTo>
                    <a:lnTo>
                      <a:pt x="18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7" name="Freeform 504">
                <a:extLst>
                  <a:ext uri="{FF2B5EF4-FFF2-40B4-BE49-F238E27FC236}">
                    <a16:creationId xmlns:a16="http://schemas.microsoft.com/office/drawing/2014/main" id="{C574F720-45D0-41BB-92D7-3D6CAF675C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81" y="1314"/>
                <a:ext cx="54" cy="128"/>
              </a:xfrm>
              <a:custGeom>
                <a:avLst/>
                <a:gdLst>
                  <a:gd name="T0" fmla="*/ 0 w 215"/>
                  <a:gd name="T1" fmla="*/ 41 h 513"/>
                  <a:gd name="T2" fmla="*/ 15 w 215"/>
                  <a:gd name="T3" fmla="*/ 66 h 513"/>
                  <a:gd name="T4" fmla="*/ 38 w 215"/>
                  <a:gd name="T5" fmla="*/ 81 h 513"/>
                  <a:gd name="T6" fmla="*/ 37 w 215"/>
                  <a:gd name="T7" fmla="*/ 47 h 513"/>
                  <a:gd name="T8" fmla="*/ 65 w 215"/>
                  <a:gd name="T9" fmla="*/ 7 h 513"/>
                  <a:gd name="T10" fmla="*/ 112 w 215"/>
                  <a:gd name="T11" fmla="*/ 0 h 513"/>
                  <a:gd name="T12" fmla="*/ 121 w 215"/>
                  <a:gd name="T13" fmla="*/ 25 h 513"/>
                  <a:gd name="T14" fmla="*/ 133 w 215"/>
                  <a:gd name="T15" fmla="*/ 37 h 513"/>
                  <a:gd name="T16" fmla="*/ 146 w 215"/>
                  <a:gd name="T17" fmla="*/ 68 h 513"/>
                  <a:gd name="T18" fmla="*/ 215 w 215"/>
                  <a:gd name="T19" fmla="*/ 115 h 513"/>
                  <a:gd name="T20" fmla="*/ 209 w 215"/>
                  <a:gd name="T21" fmla="*/ 141 h 513"/>
                  <a:gd name="T22" fmla="*/ 180 w 215"/>
                  <a:gd name="T23" fmla="*/ 128 h 513"/>
                  <a:gd name="T24" fmla="*/ 164 w 215"/>
                  <a:gd name="T25" fmla="*/ 156 h 513"/>
                  <a:gd name="T26" fmla="*/ 137 w 215"/>
                  <a:gd name="T27" fmla="*/ 162 h 513"/>
                  <a:gd name="T28" fmla="*/ 118 w 215"/>
                  <a:gd name="T29" fmla="*/ 134 h 513"/>
                  <a:gd name="T30" fmla="*/ 78 w 215"/>
                  <a:gd name="T31" fmla="*/ 148 h 513"/>
                  <a:gd name="T32" fmla="*/ 55 w 215"/>
                  <a:gd name="T33" fmla="*/ 113 h 513"/>
                  <a:gd name="T34" fmla="*/ 49 w 215"/>
                  <a:gd name="T35" fmla="*/ 181 h 513"/>
                  <a:gd name="T36" fmla="*/ 62 w 215"/>
                  <a:gd name="T37" fmla="*/ 228 h 513"/>
                  <a:gd name="T38" fmla="*/ 127 w 215"/>
                  <a:gd name="T39" fmla="*/ 238 h 513"/>
                  <a:gd name="T40" fmla="*/ 102 w 215"/>
                  <a:gd name="T41" fmla="*/ 288 h 513"/>
                  <a:gd name="T42" fmla="*/ 112 w 215"/>
                  <a:gd name="T43" fmla="*/ 312 h 513"/>
                  <a:gd name="T44" fmla="*/ 131 w 215"/>
                  <a:gd name="T45" fmla="*/ 297 h 513"/>
                  <a:gd name="T46" fmla="*/ 190 w 215"/>
                  <a:gd name="T47" fmla="*/ 344 h 513"/>
                  <a:gd name="T48" fmla="*/ 184 w 215"/>
                  <a:gd name="T49" fmla="*/ 388 h 513"/>
                  <a:gd name="T50" fmla="*/ 190 w 215"/>
                  <a:gd name="T51" fmla="*/ 406 h 513"/>
                  <a:gd name="T52" fmla="*/ 193 w 215"/>
                  <a:gd name="T53" fmla="*/ 457 h 513"/>
                  <a:gd name="T54" fmla="*/ 211 w 215"/>
                  <a:gd name="T55" fmla="*/ 513 h 5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215" h="513">
                    <a:moveTo>
                      <a:pt x="0" y="41"/>
                    </a:moveTo>
                    <a:lnTo>
                      <a:pt x="15" y="66"/>
                    </a:lnTo>
                    <a:lnTo>
                      <a:pt x="38" y="81"/>
                    </a:lnTo>
                    <a:lnTo>
                      <a:pt x="37" y="47"/>
                    </a:lnTo>
                    <a:lnTo>
                      <a:pt x="65" y="7"/>
                    </a:lnTo>
                    <a:lnTo>
                      <a:pt x="112" y="0"/>
                    </a:lnTo>
                    <a:lnTo>
                      <a:pt x="121" y="25"/>
                    </a:lnTo>
                    <a:lnTo>
                      <a:pt x="133" y="37"/>
                    </a:lnTo>
                    <a:lnTo>
                      <a:pt x="146" y="68"/>
                    </a:lnTo>
                    <a:lnTo>
                      <a:pt x="215" y="115"/>
                    </a:lnTo>
                    <a:lnTo>
                      <a:pt x="209" y="141"/>
                    </a:lnTo>
                    <a:lnTo>
                      <a:pt x="180" y="128"/>
                    </a:lnTo>
                    <a:lnTo>
                      <a:pt x="164" y="156"/>
                    </a:lnTo>
                    <a:lnTo>
                      <a:pt x="137" y="162"/>
                    </a:lnTo>
                    <a:lnTo>
                      <a:pt x="118" y="134"/>
                    </a:lnTo>
                    <a:lnTo>
                      <a:pt x="78" y="148"/>
                    </a:lnTo>
                    <a:lnTo>
                      <a:pt x="55" y="113"/>
                    </a:lnTo>
                    <a:lnTo>
                      <a:pt x="49" y="181"/>
                    </a:lnTo>
                    <a:lnTo>
                      <a:pt x="62" y="228"/>
                    </a:lnTo>
                    <a:lnTo>
                      <a:pt x="127" y="238"/>
                    </a:lnTo>
                    <a:lnTo>
                      <a:pt x="102" y="288"/>
                    </a:lnTo>
                    <a:lnTo>
                      <a:pt x="112" y="312"/>
                    </a:lnTo>
                    <a:lnTo>
                      <a:pt x="131" y="297"/>
                    </a:lnTo>
                    <a:lnTo>
                      <a:pt x="190" y="344"/>
                    </a:lnTo>
                    <a:lnTo>
                      <a:pt x="184" y="388"/>
                    </a:lnTo>
                    <a:lnTo>
                      <a:pt x="190" y="406"/>
                    </a:lnTo>
                    <a:lnTo>
                      <a:pt x="193" y="457"/>
                    </a:lnTo>
                    <a:lnTo>
                      <a:pt x="211" y="51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8" name="Freeform 505">
                <a:extLst>
                  <a:ext uri="{FF2B5EF4-FFF2-40B4-BE49-F238E27FC236}">
                    <a16:creationId xmlns:a16="http://schemas.microsoft.com/office/drawing/2014/main" id="{DB659CB2-7F5E-46A5-AFB8-28196C098F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97" y="1322"/>
                <a:ext cx="47" cy="91"/>
              </a:xfrm>
              <a:custGeom>
                <a:avLst/>
                <a:gdLst>
                  <a:gd name="T0" fmla="*/ 84 w 188"/>
                  <a:gd name="T1" fmla="*/ 367 h 367"/>
                  <a:gd name="T2" fmla="*/ 72 w 188"/>
                  <a:gd name="T3" fmla="*/ 322 h 367"/>
                  <a:gd name="T4" fmla="*/ 84 w 188"/>
                  <a:gd name="T5" fmla="*/ 285 h 367"/>
                  <a:gd name="T6" fmla="*/ 97 w 188"/>
                  <a:gd name="T7" fmla="*/ 304 h 367"/>
                  <a:gd name="T8" fmla="*/ 115 w 188"/>
                  <a:gd name="T9" fmla="*/ 263 h 367"/>
                  <a:gd name="T10" fmla="*/ 103 w 188"/>
                  <a:gd name="T11" fmla="*/ 254 h 367"/>
                  <a:gd name="T12" fmla="*/ 109 w 188"/>
                  <a:gd name="T13" fmla="*/ 182 h 367"/>
                  <a:gd name="T14" fmla="*/ 141 w 188"/>
                  <a:gd name="T15" fmla="*/ 160 h 367"/>
                  <a:gd name="T16" fmla="*/ 188 w 188"/>
                  <a:gd name="T17" fmla="*/ 172 h 367"/>
                  <a:gd name="T18" fmla="*/ 178 w 188"/>
                  <a:gd name="T19" fmla="*/ 154 h 367"/>
                  <a:gd name="T20" fmla="*/ 150 w 188"/>
                  <a:gd name="T21" fmla="*/ 135 h 367"/>
                  <a:gd name="T22" fmla="*/ 123 w 188"/>
                  <a:gd name="T23" fmla="*/ 135 h 367"/>
                  <a:gd name="T24" fmla="*/ 103 w 188"/>
                  <a:gd name="T25" fmla="*/ 125 h 367"/>
                  <a:gd name="T26" fmla="*/ 100 w 188"/>
                  <a:gd name="T27" fmla="*/ 113 h 367"/>
                  <a:gd name="T28" fmla="*/ 72 w 188"/>
                  <a:gd name="T29" fmla="*/ 91 h 367"/>
                  <a:gd name="T30" fmla="*/ 47 w 188"/>
                  <a:gd name="T31" fmla="*/ 47 h 367"/>
                  <a:gd name="T32" fmla="*/ 0 w 188"/>
                  <a:gd name="T33" fmla="*/ 0 h 3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88" h="367">
                    <a:moveTo>
                      <a:pt x="84" y="367"/>
                    </a:moveTo>
                    <a:lnTo>
                      <a:pt x="72" y="322"/>
                    </a:lnTo>
                    <a:lnTo>
                      <a:pt x="84" y="285"/>
                    </a:lnTo>
                    <a:lnTo>
                      <a:pt x="97" y="304"/>
                    </a:lnTo>
                    <a:lnTo>
                      <a:pt x="115" y="263"/>
                    </a:lnTo>
                    <a:lnTo>
                      <a:pt x="103" y="254"/>
                    </a:lnTo>
                    <a:lnTo>
                      <a:pt x="109" y="182"/>
                    </a:lnTo>
                    <a:lnTo>
                      <a:pt x="141" y="160"/>
                    </a:lnTo>
                    <a:lnTo>
                      <a:pt x="188" y="172"/>
                    </a:lnTo>
                    <a:lnTo>
                      <a:pt x="178" y="154"/>
                    </a:lnTo>
                    <a:lnTo>
                      <a:pt x="150" y="135"/>
                    </a:lnTo>
                    <a:lnTo>
                      <a:pt x="123" y="135"/>
                    </a:lnTo>
                    <a:lnTo>
                      <a:pt x="103" y="125"/>
                    </a:lnTo>
                    <a:lnTo>
                      <a:pt x="100" y="113"/>
                    </a:lnTo>
                    <a:lnTo>
                      <a:pt x="72" y="91"/>
                    </a:lnTo>
                    <a:lnTo>
                      <a:pt x="47" y="47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69" name="Freeform 506">
                <a:extLst>
                  <a:ext uri="{FF2B5EF4-FFF2-40B4-BE49-F238E27FC236}">
                    <a16:creationId xmlns:a16="http://schemas.microsoft.com/office/drawing/2014/main" id="{FA68D453-10D1-4568-B46F-7203CA0733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50" y="1320"/>
                <a:ext cx="47" cy="18"/>
              </a:xfrm>
              <a:custGeom>
                <a:avLst/>
                <a:gdLst>
                  <a:gd name="T0" fmla="*/ 186 w 186"/>
                  <a:gd name="T1" fmla="*/ 6 h 72"/>
                  <a:gd name="T2" fmla="*/ 174 w 186"/>
                  <a:gd name="T3" fmla="*/ 35 h 72"/>
                  <a:gd name="T4" fmla="*/ 149 w 186"/>
                  <a:gd name="T5" fmla="*/ 47 h 72"/>
                  <a:gd name="T6" fmla="*/ 137 w 186"/>
                  <a:gd name="T7" fmla="*/ 72 h 72"/>
                  <a:gd name="T8" fmla="*/ 84 w 186"/>
                  <a:gd name="T9" fmla="*/ 63 h 72"/>
                  <a:gd name="T10" fmla="*/ 65 w 186"/>
                  <a:gd name="T11" fmla="*/ 35 h 72"/>
                  <a:gd name="T12" fmla="*/ 27 w 186"/>
                  <a:gd name="T13" fmla="*/ 4 h 72"/>
                  <a:gd name="T14" fmla="*/ 0 w 186"/>
                  <a:gd name="T15" fmla="*/ 0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86" h="72">
                    <a:moveTo>
                      <a:pt x="186" y="6"/>
                    </a:moveTo>
                    <a:lnTo>
                      <a:pt x="174" y="35"/>
                    </a:lnTo>
                    <a:lnTo>
                      <a:pt x="149" y="47"/>
                    </a:lnTo>
                    <a:lnTo>
                      <a:pt x="137" y="72"/>
                    </a:lnTo>
                    <a:lnTo>
                      <a:pt x="84" y="63"/>
                    </a:lnTo>
                    <a:lnTo>
                      <a:pt x="65" y="35"/>
                    </a:lnTo>
                    <a:lnTo>
                      <a:pt x="27" y="4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0" name="Freeform 507">
                <a:extLst>
                  <a:ext uri="{FF2B5EF4-FFF2-40B4-BE49-F238E27FC236}">
                    <a16:creationId xmlns:a16="http://schemas.microsoft.com/office/drawing/2014/main" id="{63BF2F97-9F2F-4629-92F4-8B7AAC537C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64" y="1379"/>
                <a:ext cx="54" cy="35"/>
              </a:xfrm>
              <a:custGeom>
                <a:avLst/>
                <a:gdLst>
                  <a:gd name="T0" fmla="*/ 0 w 215"/>
                  <a:gd name="T1" fmla="*/ 92 h 141"/>
                  <a:gd name="T2" fmla="*/ 43 w 215"/>
                  <a:gd name="T3" fmla="*/ 45 h 141"/>
                  <a:gd name="T4" fmla="*/ 115 w 215"/>
                  <a:gd name="T5" fmla="*/ 0 h 141"/>
                  <a:gd name="T6" fmla="*/ 154 w 215"/>
                  <a:gd name="T7" fmla="*/ 35 h 141"/>
                  <a:gd name="T8" fmla="*/ 135 w 215"/>
                  <a:gd name="T9" fmla="*/ 47 h 141"/>
                  <a:gd name="T10" fmla="*/ 154 w 215"/>
                  <a:gd name="T11" fmla="*/ 67 h 141"/>
                  <a:gd name="T12" fmla="*/ 131 w 215"/>
                  <a:gd name="T13" fmla="*/ 88 h 141"/>
                  <a:gd name="T14" fmla="*/ 194 w 215"/>
                  <a:gd name="T15" fmla="*/ 141 h 141"/>
                  <a:gd name="T16" fmla="*/ 215 w 215"/>
                  <a:gd name="T17" fmla="*/ 139 h 1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15" h="141">
                    <a:moveTo>
                      <a:pt x="0" y="92"/>
                    </a:moveTo>
                    <a:lnTo>
                      <a:pt x="43" y="45"/>
                    </a:lnTo>
                    <a:lnTo>
                      <a:pt x="115" y="0"/>
                    </a:lnTo>
                    <a:lnTo>
                      <a:pt x="154" y="35"/>
                    </a:lnTo>
                    <a:lnTo>
                      <a:pt x="135" y="47"/>
                    </a:lnTo>
                    <a:lnTo>
                      <a:pt x="154" y="67"/>
                    </a:lnTo>
                    <a:lnTo>
                      <a:pt x="131" y="88"/>
                    </a:lnTo>
                    <a:lnTo>
                      <a:pt x="194" y="141"/>
                    </a:lnTo>
                    <a:lnTo>
                      <a:pt x="215" y="13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1" name="Freeform 508">
                <a:extLst>
                  <a:ext uri="{FF2B5EF4-FFF2-40B4-BE49-F238E27FC236}">
                    <a16:creationId xmlns:a16="http://schemas.microsoft.com/office/drawing/2014/main" id="{484A51E5-5FD6-4A91-88D6-5C976CBAB8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18" y="1413"/>
                <a:ext cx="121" cy="50"/>
              </a:xfrm>
              <a:custGeom>
                <a:avLst/>
                <a:gdLst>
                  <a:gd name="T0" fmla="*/ 0 w 485"/>
                  <a:gd name="T1" fmla="*/ 0 h 199"/>
                  <a:gd name="T2" fmla="*/ 13 w 485"/>
                  <a:gd name="T3" fmla="*/ 55 h 199"/>
                  <a:gd name="T4" fmla="*/ 35 w 485"/>
                  <a:gd name="T5" fmla="*/ 86 h 199"/>
                  <a:gd name="T6" fmla="*/ 63 w 485"/>
                  <a:gd name="T7" fmla="*/ 99 h 199"/>
                  <a:gd name="T8" fmla="*/ 110 w 485"/>
                  <a:gd name="T9" fmla="*/ 102 h 199"/>
                  <a:gd name="T10" fmla="*/ 135 w 485"/>
                  <a:gd name="T11" fmla="*/ 111 h 199"/>
                  <a:gd name="T12" fmla="*/ 150 w 485"/>
                  <a:gd name="T13" fmla="*/ 140 h 199"/>
                  <a:gd name="T14" fmla="*/ 225 w 485"/>
                  <a:gd name="T15" fmla="*/ 184 h 199"/>
                  <a:gd name="T16" fmla="*/ 307 w 485"/>
                  <a:gd name="T17" fmla="*/ 199 h 199"/>
                  <a:gd name="T18" fmla="*/ 447 w 485"/>
                  <a:gd name="T19" fmla="*/ 168 h 199"/>
                  <a:gd name="T20" fmla="*/ 485 w 485"/>
                  <a:gd name="T21" fmla="*/ 174 h 199"/>
                  <a:gd name="T22" fmla="*/ 485 w 485"/>
                  <a:gd name="T23" fmla="*/ 158 h 199"/>
                  <a:gd name="T24" fmla="*/ 465 w 485"/>
                  <a:gd name="T25" fmla="*/ 115 h 1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85" h="199">
                    <a:moveTo>
                      <a:pt x="0" y="0"/>
                    </a:moveTo>
                    <a:lnTo>
                      <a:pt x="13" y="55"/>
                    </a:lnTo>
                    <a:lnTo>
                      <a:pt x="35" y="86"/>
                    </a:lnTo>
                    <a:lnTo>
                      <a:pt x="63" y="99"/>
                    </a:lnTo>
                    <a:lnTo>
                      <a:pt x="110" y="102"/>
                    </a:lnTo>
                    <a:lnTo>
                      <a:pt x="135" y="111"/>
                    </a:lnTo>
                    <a:lnTo>
                      <a:pt x="150" y="140"/>
                    </a:lnTo>
                    <a:lnTo>
                      <a:pt x="225" y="184"/>
                    </a:lnTo>
                    <a:lnTo>
                      <a:pt x="307" y="199"/>
                    </a:lnTo>
                    <a:lnTo>
                      <a:pt x="447" y="168"/>
                    </a:lnTo>
                    <a:lnTo>
                      <a:pt x="485" y="174"/>
                    </a:lnTo>
                    <a:lnTo>
                      <a:pt x="485" y="158"/>
                    </a:lnTo>
                    <a:lnTo>
                      <a:pt x="465" y="1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2" name="Freeform 509">
                <a:extLst>
                  <a:ext uri="{FF2B5EF4-FFF2-40B4-BE49-F238E27FC236}">
                    <a16:creationId xmlns:a16="http://schemas.microsoft.com/office/drawing/2014/main" id="{4295B5DB-590C-467C-BF90-18D3D5B341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81" y="1308"/>
                <a:ext cx="80" cy="28"/>
              </a:xfrm>
              <a:custGeom>
                <a:avLst/>
                <a:gdLst>
                  <a:gd name="T0" fmla="*/ 318 w 318"/>
                  <a:gd name="T1" fmla="*/ 110 h 113"/>
                  <a:gd name="T2" fmla="*/ 271 w 318"/>
                  <a:gd name="T3" fmla="*/ 113 h 113"/>
                  <a:gd name="T4" fmla="*/ 215 w 318"/>
                  <a:gd name="T5" fmla="*/ 45 h 113"/>
                  <a:gd name="T6" fmla="*/ 137 w 318"/>
                  <a:gd name="T7" fmla="*/ 0 h 113"/>
                  <a:gd name="T8" fmla="*/ 78 w 318"/>
                  <a:gd name="T9" fmla="*/ 6 h 113"/>
                  <a:gd name="T10" fmla="*/ 41 w 318"/>
                  <a:gd name="T11" fmla="*/ 22 h 113"/>
                  <a:gd name="T12" fmla="*/ 0 w 318"/>
                  <a:gd name="T13" fmla="*/ 63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18" h="113">
                    <a:moveTo>
                      <a:pt x="318" y="110"/>
                    </a:moveTo>
                    <a:lnTo>
                      <a:pt x="271" y="113"/>
                    </a:lnTo>
                    <a:lnTo>
                      <a:pt x="215" y="45"/>
                    </a:lnTo>
                    <a:lnTo>
                      <a:pt x="137" y="0"/>
                    </a:lnTo>
                    <a:lnTo>
                      <a:pt x="78" y="6"/>
                    </a:lnTo>
                    <a:lnTo>
                      <a:pt x="41" y="22"/>
                    </a:lnTo>
                    <a:lnTo>
                      <a:pt x="0" y="6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3" name="Freeform 510">
                <a:extLst>
                  <a:ext uri="{FF2B5EF4-FFF2-40B4-BE49-F238E27FC236}">
                    <a16:creationId xmlns:a16="http://schemas.microsoft.com/office/drawing/2014/main" id="{0F716923-D546-4FC7-9F26-3AD1793EAD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31" y="1444"/>
                <a:ext cx="108" cy="198"/>
              </a:xfrm>
              <a:custGeom>
                <a:avLst/>
                <a:gdLst>
                  <a:gd name="T0" fmla="*/ 430 w 430"/>
                  <a:gd name="T1" fmla="*/ 794 h 794"/>
                  <a:gd name="T2" fmla="*/ 412 w 430"/>
                  <a:gd name="T3" fmla="*/ 763 h 794"/>
                  <a:gd name="T4" fmla="*/ 377 w 430"/>
                  <a:gd name="T5" fmla="*/ 738 h 794"/>
                  <a:gd name="T6" fmla="*/ 375 w 430"/>
                  <a:gd name="T7" fmla="*/ 681 h 794"/>
                  <a:gd name="T8" fmla="*/ 344 w 430"/>
                  <a:gd name="T9" fmla="*/ 681 h 794"/>
                  <a:gd name="T10" fmla="*/ 338 w 430"/>
                  <a:gd name="T11" fmla="*/ 635 h 794"/>
                  <a:gd name="T12" fmla="*/ 350 w 430"/>
                  <a:gd name="T13" fmla="*/ 594 h 794"/>
                  <a:gd name="T14" fmla="*/ 287 w 430"/>
                  <a:gd name="T15" fmla="*/ 519 h 794"/>
                  <a:gd name="T16" fmla="*/ 275 w 430"/>
                  <a:gd name="T17" fmla="*/ 525 h 794"/>
                  <a:gd name="T18" fmla="*/ 203 w 430"/>
                  <a:gd name="T19" fmla="*/ 472 h 794"/>
                  <a:gd name="T20" fmla="*/ 172 w 430"/>
                  <a:gd name="T21" fmla="*/ 466 h 794"/>
                  <a:gd name="T22" fmla="*/ 178 w 430"/>
                  <a:gd name="T23" fmla="*/ 438 h 794"/>
                  <a:gd name="T24" fmla="*/ 153 w 430"/>
                  <a:gd name="T25" fmla="*/ 404 h 794"/>
                  <a:gd name="T26" fmla="*/ 100 w 430"/>
                  <a:gd name="T27" fmla="*/ 357 h 794"/>
                  <a:gd name="T28" fmla="*/ 113 w 430"/>
                  <a:gd name="T29" fmla="*/ 340 h 794"/>
                  <a:gd name="T30" fmla="*/ 109 w 430"/>
                  <a:gd name="T31" fmla="*/ 326 h 794"/>
                  <a:gd name="T32" fmla="*/ 97 w 430"/>
                  <a:gd name="T33" fmla="*/ 310 h 794"/>
                  <a:gd name="T34" fmla="*/ 119 w 430"/>
                  <a:gd name="T35" fmla="*/ 297 h 794"/>
                  <a:gd name="T36" fmla="*/ 113 w 430"/>
                  <a:gd name="T37" fmla="*/ 269 h 794"/>
                  <a:gd name="T38" fmla="*/ 131 w 430"/>
                  <a:gd name="T39" fmla="*/ 238 h 794"/>
                  <a:gd name="T40" fmla="*/ 153 w 430"/>
                  <a:gd name="T41" fmla="*/ 238 h 794"/>
                  <a:gd name="T42" fmla="*/ 153 w 430"/>
                  <a:gd name="T43" fmla="*/ 225 h 794"/>
                  <a:gd name="T44" fmla="*/ 131 w 430"/>
                  <a:gd name="T45" fmla="*/ 194 h 794"/>
                  <a:gd name="T46" fmla="*/ 160 w 430"/>
                  <a:gd name="T47" fmla="*/ 160 h 794"/>
                  <a:gd name="T48" fmla="*/ 107 w 430"/>
                  <a:gd name="T49" fmla="*/ 162 h 794"/>
                  <a:gd name="T50" fmla="*/ 88 w 430"/>
                  <a:gd name="T51" fmla="*/ 141 h 794"/>
                  <a:gd name="T52" fmla="*/ 69 w 430"/>
                  <a:gd name="T53" fmla="*/ 141 h 794"/>
                  <a:gd name="T54" fmla="*/ 53 w 430"/>
                  <a:gd name="T55" fmla="*/ 94 h 794"/>
                  <a:gd name="T56" fmla="*/ 41 w 430"/>
                  <a:gd name="T57" fmla="*/ 97 h 794"/>
                  <a:gd name="T58" fmla="*/ 31 w 430"/>
                  <a:gd name="T59" fmla="*/ 66 h 794"/>
                  <a:gd name="T60" fmla="*/ 13 w 430"/>
                  <a:gd name="T61" fmla="*/ 53 h 794"/>
                  <a:gd name="T62" fmla="*/ 13 w 430"/>
                  <a:gd name="T63" fmla="*/ 31 h 794"/>
                  <a:gd name="T64" fmla="*/ 0 w 430"/>
                  <a:gd name="T65" fmla="*/ 22 h 794"/>
                  <a:gd name="T66" fmla="*/ 0 w 430"/>
                  <a:gd name="T67" fmla="*/ 0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430" h="794">
                    <a:moveTo>
                      <a:pt x="430" y="794"/>
                    </a:moveTo>
                    <a:lnTo>
                      <a:pt x="412" y="763"/>
                    </a:lnTo>
                    <a:lnTo>
                      <a:pt x="377" y="738"/>
                    </a:lnTo>
                    <a:lnTo>
                      <a:pt x="375" y="681"/>
                    </a:lnTo>
                    <a:lnTo>
                      <a:pt x="344" y="681"/>
                    </a:lnTo>
                    <a:lnTo>
                      <a:pt x="338" y="635"/>
                    </a:lnTo>
                    <a:lnTo>
                      <a:pt x="350" y="594"/>
                    </a:lnTo>
                    <a:lnTo>
                      <a:pt x="287" y="519"/>
                    </a:lnTo>
                    <a:lnTo>
                      <a:pt x="275" y="525"/>
                    </a:lnTo>
                    <a:lnTo>
                      <a:pt x="203" y="472"/>
                    </a:lnTo>
                    <a:lnTo>
                      <a:pt x="172" y="466"/>
                    </a:lnTo>
                    <a:lnTo>
                      <a:pt x="178" y="438"/>
                    </a:lnTo>
                    <a:lnTo>
                      <a:pt x="153" y="404"/>
                    </a:lnTo>
                    <a:lnTo>
                      <a:pt x="100" y="357"/>
                    </a:lnTo>
                    <a:lnTo>
                      <a:pt x="113" y="340"/>
                    </a:lnTo>
                    <a:lnTo>
                      <a:pt x="109" y="326"/>
                    </a:lnTo>
                    <a:lnTo>
                      <a:pt x="97" y="310"/>
                    </a:lnTo>
                    <a:lnTo>
                      <a:pt x="119" y="297"/>
                    </a:lnTo>
                    <a:lnTo>
                      <a:pt x="113" y="269"/>
                    </a:lnTo>
                    <a:lnTo>
                      <a:pt x="131" y="238"/>
                    </a:lnTo>
                    <a:lnTo>
                      <a:pt x="153" y="238"/>
                    </a:lnTo>
                    <a:lnTo>
                      <a:pt x="153" y="225"/>
                    </a:lnTo>
                    <a:lnTo>
                      <a:pt x="131" y="194"/>
                    </a:lnTo>
                    <a:lnTo>
                      <a:pt x="160" y="160"/>
                    </a:lnTo>
                    <a:lnTo>
                      <a:pt x="107" y="162"/>
                    </a:lnTo>
                    <a:lnTo>
                      <a:pt x="88" y="141"/>
                    </a:lnTo>
                    <a:lnTo>
                      <a:pt x="69" y="141"/>
                    </a:lnTo>
                    <a:lnTo>
                      <a:pt x="53" y="94"/>
                    </a:lnTo>
                    <a:lnTo>
                      <a:pt x="41" y="97"/>
                    </a:lnTo>
                    <a:lnTo>
                      <a:pt x="31" y="66"/>
                    </a:lnTo>
                    <a:lnTo>
                      <a:pt x="13" y="53"/>
                    </a:lnTo>
                    <a:lnTo>
                      <a:pt x="13" y="31"/>
                    </a:lnTo>
                    <a:lnTo>
                      <a:pt x="0" y="22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4" name="Freeform 511">
                <a:extLst>
                  <a:ext uri="{FF2B5EF4-FFF2-40B4-BE49-F238E27FC236}">
                    <a16:creationId xmlns:a16="http://schemas.microsoft.com/office/drawing/2014/main" id="{8215B599-88BA-450F-B043-9DAA3EE2B5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39" y="1627"/>
                <a:ext cx="315" cy="146"/>
              </a:xfrm>
              <a:custGeom>
                <a:avLst/>
                <a:gdLst>
                  <a:gd name="T0" fmla="*/ 0 w 1261"/>
                  <a:gd name="T1" fmla="*/ 60 h 586"/>
                  <a:gd name="T2" fmla="*/ 35 w 1261"/>
                  <a:gd name="T3" fmla="*/ 51 h 586"/>
                  <a:gd name="T4" fmla="*/ 26 w 1261"/>
                  <a:gd name="T5" fmla="*/ 22 h 586"/>
                  <a:gd name="T6" fmla="*/ 35 w 1261"/>
                  <a:gd name="T7" fmla="*/ 0 h 586"/>
                  <a:gd name="T8" fmla="*/ 57 w 1261"/>
                  <a:gd name="T9" fmla="*/ 0 h 586"/>
                  <a:gd name="T10" fmla="*/ 57 w 1261"/>
                  <a:gd name="T11" fmla="*/ 32 h 586"/>
                  <a:gd name="T12" fmla="*/ 94 w 1261"/>
                  <a:gd name="T13" fmla="*/ 53 h 586"/>
                  <a:gd name="T14" fmla="*/ 123 w 1261"/>
                  <a:gd name="T15" fmla="*/ 35 h 586"/>
                  <a:gd name="T16" fmla="*/ 139 w 1261"/>
                  <a:gd name="T17" fmla="*/ 35 h 586"/>
                  <a:gd name="T18" fmla="*/ 148 w 1261"/>
                  <a:gd name="T19" fmla="*/ 63 h 586"/>
                  <a:gd name="T20" fmla="*/ 201 w 1261"/>
                  <a:gd name="T21" fmla="*/ 113 h 586"/>
                  <a:gd name="T22" fmla="*/ 204 w 1261"/>
                  <a:gd name="T23" fmla="*/ 147 h 586"/>
                  <a:gd name="T24" fmla="*/ 232 w 1261"/>
                  <a:gd name="T25" fmla="*/ 157 h 586"/>
                  <a:gd name="T26" fmla="*/ 223 w 1261"/>
                  <a:gd name="T27" fmla="*/ 166 h 586"/>
                  <a:gd name="T28" fmla="*/ 248 w 1261"/>
                  <a:gd name="T29" fmla="*/ 191 h 586"/>
                  <a:gd name="T30" fmla="*/ 250 w 1261"/>
                  <a:gd name="T31" fmla="*/ 219 h 586"/>
                  <a:gd name="T32" fmla="*/ 279 w 1261"/>
                  <a:gd name="T33" fmla="*/ 266 h 586"/>
                  <a:gd name="T34" fmla="*/ 307 w 1261"/>
                  <a:gd name="T35" fmla="*/ 289 h 586"/>
                  <a:gd name="T36" fmla="*/ 344 w 1261"/>
                  <a:gd name="T37" fmla="*/ 291 h 586"/>
                  <a:gd name="T38" fmla="*/ 366 w 1261"/>
                  <a:gd name="T39" fmla="*/ 307 h 586"/>
                  <a:gd name="T40" fmla="*/ 410 w 1261"/>
                  <a:gd name="T41" fmla="*/ 332 h 586"/>
                  <a:gd name="T42" fmla="*/ 405 w 1261"/>
                  <a:gd name="T43" fmla="*/ 341 h 586"/>
                  <a:gd name="T44" fmla="*/ 444 w 1261"/>
                  <a:gd name="T45" fmla="*/ 369 h 586"/>
                  <a:gd name="T46" fmla="*/ 485 w 1261"/>
                  <a:gd name="T47" fmla="*/ 381 h 586"/>
                  <a:gd name="T48" fmla="*/ 512 w 1261"/>
                  <a:gd name="T49" fmla="*/ 414 h 586"/>
                  <a:gd name="T50" fmla="*/ 565 w 1261"/>
                  <a:gd name="T51" fmla="*/ 410 h 586"/>
                  <a:gd name="T52" fmla="*/ 600 w 1261"/>
                  <a:gd name="T53" fmla="*/ 435 h 586"/>
                  <a:gd name="T54" fmla="*/ 616 w 1261"/>
                  <a:gd name="T55" fmla="*/ 435 h 586"/>
                  <a:gd name="T56" fmla="*/ 653 w 1261"/>
                  <a:gd name="T57" fmla="*/ 404 h 586"/>
                  <a:gd name="T58" fmla="*/ 684 w 1261"/>
                  <a:gd name="T59" fmla="*/ 404 h 586"/>
                  <a:gd name="T60" fmla="*/ 688 w 1261"/>
                  <a:gd name="T61" fmla="*/ 381 h 586"/>
                  <a:gd name="T62" fmla="*/ 716 w 1261"/>
                  <a:gd name="T63" fmla="*/ 379 h 586"/>
                  <a:gd name="T64" fmla="*/ 731 w 1261"/>
                  <a:gd name="T65" fmla="*/ 363 h 586"/>
                  <a:gd name="T66" fmla="*/ 750 w 1261"/>
                  <a:gd name="T67" fmla="*/ 360 h 586"/>
                  <a:gd name="T68" fmla="*/ 794 w 1261"/>
                  <a:gd name="T69" fmla="*/ 367 h 586"/>
                  <a:gd name="T70" fmla="*/ 819 w 1261"/>
                  <a:gd name="T71" fmla="*/ 398 h 586"/>
                  <a:gd name="T72" fmla="*/ 829 w 1261"/>
                  <a:gd name="T73" fmla="*/ 441 h 586"/>
                  <a:gd name="T74" fmla="*/ 856 w 1261"/>
                  <a:gd name="T75" fmla="*/ 513 h 586"/>
                  <a:gd name="T76" fmla="*/ 897 w 1261"/>
                  <a:gd name="T77" fmla="*/ 516 h 586"/>
                  <a:gd name="T78" fmla="*/ 934 w 1261"/>
                  <a:gd name="T79" fmla="*/ 539 h 586"/>
                  <a:gd name="T80" fmla="*/ 960 w 1261"/>
                  <a:gd name="T81" fmla="*/ 533 h 586"/>
                  <a:gd name="T82" fmla="*/ 997 w 1261"/>
                  <a:gd name="T83" fmla="*/ 535 h 586"/>
                  <a:gd name="T84" fmla="*/ 1022 w 1261"/>
                  <a:gd name="T85" fmla="*/ 554 h 586"/>
                  <a:gd name="T86" fmla="*/ 1059 w 1261"/>
                  <a:gd name="T87" fmla="*/ 545 h 586"/>
                  <a:gd name="T88" fmla="*/ 1100 w 1261"/>
                  <a:gd name="T89" fmla="*/ 560 h 586"/>
                  <a:gd name="T90" fmla="*/ 1165 w 1261"/>
                  <a:gd name="T91" fmla="*/ 554 h 586"/>
                  <a:gd name="T92" fmla="*/ 1169 w 1261"/>
                  <a:gd name="T93" fmla="*/ 566 h 586"/>
                  <a:gd name="T94" fmla="*/ 1224 w 1261"/>
                  <a:gd name="T95" fmla="*/ 586 h 586"/>
                  <a:gd name="T96" fmla="*/ 1249 w 1261"/>
                  <a:gd name="T97" fmla="*/ 586 h 586"/>
                  <a:gd name="T98" fmla="*/ 1261 w 1261"/>
                  <a:gd name="T99" fmla="*/ 576 h 5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261" h="586">
                    <a:moveTo>
                      <a:pt x="0" y="60"/>
                    </a:moveTo>
                    <a:lnTo>
                      <a:pt x="35" y="51"/>
                    </a:lnTo>
                    <a:lnTo>
                      <a:pt x="26" y="22"/>
                    </a:lnTo>
                    <a:lnTo>
                      <a:pt x="35" y="0"/>
                    </a:lnTo>
                    <a:lnTo>
                      <a:pt x="57" y="0"/>
                    </a:lnTo>
                    <a:lnTo>
                      <a:pt x="57" y="32"/>
                    </a:lnTo>
                    <a:lnTo>
                      <a:pt x="94" y="53"/>
                    </a:lnTo>
                    <a:lnTo>
                      <a:pt x="123" y="35"/>
                    </a:lnTo>
                    <a:lnTo>
                      <a:pt x="139" y="35"/>
                    </a:lnTo>
                    <a:lnTo>
                      <a:pt x="148" y="63"/>
                    </a:lnTo>
                    <a:lnTo>
                      <a:pt x="201" y="113"/>
                    </a:lnTo>
                    <a:lnTo>
                      <a:pt x="204" y="147"/>
                    </a:lnTo>
                    <a:lnTo>
                      <a:pt x="232" y="157"/>
                    </a:lnTo>
                    <a:lnTo>
                      <a:pt x="223" y="166"/>
                    </a:lnTo>
                    <a:lnTo>
                      <a:pt x="248" y="191"/>
                    </a:lnTo>
                    <a:lnTo>
                      <a:pt x="250" y="219"/>
                    </a:lnTo>
                    <a:lnTo>
                      <a:pt x="279" y="266"/>
                    </a:lnTo>
                    <a:lnTo>
                      <a:pt x="307" y="289"/>
                    </a:lnTo>
                    <a:lnTo>
                      <a:pt x="344" y="291"/>
                    </a:lnTo>
                    <a:lnTo>
                      <a:pt x="366" y="307"/>
                    </a:lnTo>
                    <a:lnTo>
                      <a:pt x="410" y="332"/>
                    </a:lnTo>
                    <a:lnTo>
                      <a:pt x="405" y="341"/>
                    </a:lnTo>
                    <a:lnTo>
                      <a:pt x="444" y="369"/>
                    </a:lnTo>
                    <a:lnTo>
                      <a:pt x="485" y="381"/>
                    </a:lnTo>
                    <a:lnTo>
                      <a:pt x="512" y="414"/>
                    </a:lnTo>
                    <a:lnTo>
                      <a:pt x="565" y="410"/>
                    </a:lnTo>
                    <a:lnTo>
                      <a:pt x="600" y="435"/>
                    </a:lnTo>
                    <a:lnTo>
                      <a:pt x="616" y="435"/>
                    </a:lnTo>
                    <a:lnTo>
                      <a:pt x="653" y="404"/>
                    </a:lnTo>
                    <a:lnTo>
                      <a:pt x="684" y="404"/>
                    </a:lnTo>
                    <a:lnTo>
                      <a:pt x="688" y="381"/>
                    </a:lnTo>
                    <a:lnTo>
                      <a:pt x="716" y="379"/>
                    </a:lnTo>
                    <a:lnTo>
                      <a:pt x="731" y="363"/>
                    </a:lnTo>
                    <a:lnTo>
                      <a:pt x="750" y="360"/>
                    </a:lnTo>
                    <a:lnTo>
                      <a:pt x="794" y="367"/>
                    </a:lnTo>
                    <a:lnTo>
                      <a:pt x="819" y="398"/>
                    </a:lnTo>
                    <a:lnTo>
                      <a:pt x="829" y="441"/>
                    </a:lnTo>
                    <a:lnTo>
                      <a:pt x="856" y="513"/>
                    </a:lnTo>
                    <a:lnTo>
                      <a:pt x="897" y="516"/>
                    </a:lnTo>
                    <a:lnTo>
                      <a:pt x="934" y="539"/>
                    </a:lnTo>
                    <a:lnTo>
                      <a:pt x="960" y="533"/>
                    </a:lnTo>
                    <a:lnTo>
                      <a:pt x="997" y="535"/>
                    </a:lnTo>
                    <a:lnTo>
                      <a:pt x="1022" y="554"/>
                    </a:lnTo>
                    <a:lnTo>
                      <a:pt x="1059" y="545"/>
                    </a:lnTo>
                    <a:lnTo>
                      <a:pt x="1100" y="560"/>
                    </a:lnTo>
                    <a:lnTo>
                      <a:pt x="1165" y="554"/>
                    </a:lnTo>
                    <a:lnTo>
                      <a:pt x="1169" y="566"/>
                    </a:lnTo>
                    <a:lnTo>
                      <a:pt x="1224" y="586"/>
                    </a:lnTo>
                    <a:lnTo>
                      <a:pt x="1249" y="586"/>
                    </a:lnTo>
                    <a:lnTo>
                      <a:pt x="1261" y="57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5" name="Freeform 512">
                <a:extLst>
                  <a:ext uri="{FF2B5EF4-FFF2-40B4-BE49-F238E27FC236}">
                    <a16:creationId xmlns:a16="http://schemas.microsoft.com/office/drawing/2014/main" id="{04D9992A-3266-4FB1-B666-E3967C6BAB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16" y="1639"/>
                <a:ext cx="24" cy="41"/>
              </a:xfrm>
              <a:custGeom>
                <a:avLst/>
                <a:gdLst>
                  <a:gd name="T0" fmla="*/ 97 w 97"/>
                  <a:gd name="T1" fmla="*/ 166 h 166"/>
                  <a:gd name="T2" fmla="*/ 90 w 97"/>
                  <a:gd name="T3" fmla="*/ 144 h 166"/>
                  <a:gd name="T4" fmla="*/ 66 w 97"/>
                  <a:gd name="T5" fmla="*/ 113 h 166"/>
                  <a:gd name="T6" fmla="*/ 57 w 97"/>
                  <a:gd name="T7" fmla="*/ 78 h 166"/>
                  <a:gd name="T8" fmla="*/ 63 w 97"/>
                  <a:gd name="T9" fmla="*/ 57 h 166"/>
                  <a:gd name="T10" fmla="*/ 78 w 97"/>
                  <a:gd name="T11" fmla="*/ 39 h 166"/>
                  <a:gd name="T12" fmla="*/ 62 w 97"/>
                  <a:gd name="T13" fmla="*/ 19 h 166"/>
                  <a:gd name="T14" fmla="*/ 37 w 97"/>
                  <a:gd name="T15" fmla="*/ 6 h 166"/>
                  <a:gd name="T16" fmla="*/ 0 w 97"/>
                  <a:gd name="T17" fmla="*/ 0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7" h="166">
                    <a:moveTo>
                      <a:pt x="97" y="166"/>
                    </a:moveTo>
                    <a:lnTo>
                      <a:pt x="90" y="144"/>
                    </a:lnTo>
                    <a:lnTo>
                      <a:pt x="66" y="113"/>
                    </a:lnTo>
                    <a:lnTo>
                      <a:pt x="57" y="78"/>
                    </a:lnTo>
                    <a:lnTo>
                      <a:pt x="63" y="57"/>
                    </a:lnTo>
                    <a:lnTo>
                      <a:pt x="78" y="39"/>
                    </a:lnTo>
                    <a:lnTo>
                      <a:pt x="62" y="19"/>
                    </a:lnTo>
                    <a:lnTo>
                      <a:pt x="37" y="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6" name="Freeform 513">
                <a:extLst>
                  <a:ext uri="{FF2B5EF4-FFF2-40B4-BE49-F238E27FC236}">
                    <a16:creationId xmlns:a16="http://schemas.microsoft.com/office/drawing/2014/main" id="{38C7E23C-4E00-4893-A1DA-50FE3A2596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96" y="1666"/>
                <a:ext cx="44" cy="14"/>
              </a:xfrm>
              <a:custGeom>
                <a:avLst/>
                <a:gdLst>
                  <a:gd name="T0" fmla="*/ 0 w 177"/>
                  <a:gd name="T1" fmla="*/ 0 h 57"/>
                  <a:gd name="T2" fmla="*/ 84 w 177"/>
                  <a:gd name="T3" fmla="*/ 8 h 57"/>
                  <a:gd name="T4" fmla="*/ 109 w 177"/>
                  <a:gd name="T5" fmla="*/ 57 h 57"/>
                  <a:gd name="T6" fmla="*/ 177 w 177"/>
                  <a:gd name="T7" fmla="*/ 5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77" h="57">
                    <a:moveTo>
                      <a:pt x="0" y="0"/>
                    </a:moveTo>
                    <a:lnTo>
                      <a:pt x="84" y="8"/>
                    </a:lnTo>
                    <a:lnTo>
                      <a:pt x="109" y="57"/>
                    </a:lnTo>
                    <a:lnTo>
                      <a:pt x="177" y="5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7" name="Freeform 514">
                <a:extLst>
                  <a:ext uri="{FF2B5EF4-FFF2-40B4-BE49-F238E27FC236}">
                    <a16:creationId xmlns:a16="http://schemas.microsoft.com/office/drawing/2014/main" id="{8B3D3F9B-37AF-4CD2-ABD2-6A7BAEFD4D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96" y="1638"/>
                <a:ext cx="20" cy="28"/>
              </a:xfrm>
              <a:custGeom>
                <a:avLst/>
                <a:gdLst>
                  <a:gd name="T0" fmla="*/ 80 w 80"/>
                  <a:gd name="T1" fmla="*/ 2 h 111"/>
                  <a:gd name="T2" fmla="*/ 65 w 80"/>
                  <a:gd name="T3" fmla="*/ 0 h 111"/>
                  <a:gd name="T4" fmla="*/ 46 w 80"/>
                  <a:gd name="T5" fmla="*/ 8 h 111"/>
                  <a:gd name="T6" fmla="*/ 25 w 80"/>
                  <a:gd name="T7" fmla="*/ 72 h 111"/>
                  <a:gd name="T8" fmla="*/ 0 w 80"/>
                  <a:gd name="T9" fmla="*/ 111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111">
                    <a:moveTo>
                      <a:pt x="80" y="2"/>
                    </a:moveTo>
                    <a:lnTo>
                      <a:pt x="65" y="0"/>
                    </a:lnTo>
                    <a:lnTo>
                      <a:pt x="46" y="8"/>
                    </a:lnTo>
                    <a:lnTo>
                      <a:pt x="25" y="72"/>
                    </a:lnTo>
                    <a:lnTo>
                      <a:pt x="0" y="11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8" name="Freeform 515">
                <a:extLst>
                  <a:ext uri="{FF2B5EF4-FFF2-40B4-BE49-F238E27FC236}">
                    <a16:creationId xmlns:a16="http://schemas.microsoft.com/office/drawing/2014/main" id="{A37A31AF-4BBD-4DB6-8B3F-1575D1DA32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40" y="1680"/>
                <a:ext cx="63" cy="103"/>
              </a:xfrm>
              <a:custGeom>
                <a:avLst/>
                <a:gdLst>
                  <a:gd name="T0" fmla="*/ 249 w 249"/>
                  <a:gd name="T1" fmla="*/ 412 h 412"/>
                  <a:gd name="T2" fmla="*/ 228 w 249"/>
                  <a:gd name="T3" fmla="*/ 379 h 412"/>
                  <a:gd name="T4" fmla="*/ 216 w 249"/>
                  <a:gd name="T5" fmla="*/ 334 h 412"/>
                  <a:gd name="T6" fmla="*/ 181 w 249"/>
                  <a:gd name="T7" fmla="*/ 291 h 412"/>
                  <a:gd name="T8" fmla="*/ 188 w 249"/>
                  <a:gd name="T9" fmla="*/ 244 h 412"/>
                  <a:gd name="T10" fmla="*/ 165 w 249"/>
                  <a:gd name="T11" fmla="*/ 219 h 412"/>
                  <a:gd name="T12" fmla="*/ 163 w 249"/>
                  <a:gd name="T13" fmla="*/ 197 h 412"/>
                  <a:gd name="T14" fmla="*/ 132 w 249"/>
                  <a:gd name="T15" fmla="*/ 172 h 412"/>
                  <a:gd name="T16" fmla="*/ 112 w 249"/>
                  <a:gd name="T17" fmla="*/ 147 h 412"/>
                  <a:gd name="T18" fmla="*/ 100 w 249"/>
                  <a:gd name="T19" fmla="*/ 147 h 412"/>
                  <a:gd name="T20" fmla="*/ 85 w 249"/>
                  <a:gd name="T21" fmla="*/ 109 h 412"/>
                  <a:gd name="T22" fmla="*/ 47 w 249"/>
                  <a:gd name="T23" fmla="*/ 100 h 412"/>
                  <a:gd name="T24" fmla="*/ 47 w 249"/>
                  <a:gd name="T25" fmla="*/ 78 h 412"/>
                  <a:gd name="T26" fmla="*/ 0 w 249"/>
                  <a:gd name="T27" fmla="*/ 0 h 4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49" h="412">
                    <a:moveTo>
                      <a:pt x="249" y="412"/>
                    </a:moveTo>
                    <a:lnTo>
                      <a:pt x="228" y="379"/>
                    </a:lnTo>
                    <a:lnTo>
                      <a:pt x="216" y="334"/>
                    </a:lnTo>
                    <a:lnTo>
                      <a:pt x="181" y="291"/>
                    </a:lnTo>
                    <a:lnTo>
                      <a:pt x="188" y="244"/>
                    </a:lnTo>
                    <a:lnTo>
                      <a:pt x="165" y="219"/>
                    </a:lnTo>
                    <a:lnTo>
                      <a:pt x="163" y="197"/>
                    </a:lnTo>
                    <a:lnTo>
                      <a:pt x="132" y="172"/>
                    </a:lnTo>
                    <a:lnTo>
                      <a:pt x="112" y="147"/>
                    </a:lnTo>
                    <a:lnTo>
                      <a:pt x="100" y="147"/>
                    </a:lnTo>
                    <a:lnTo>
                      <a:pt x="85" y="109"/>
                    </a:lnTo>
                    <a:lnTo>
                      <a:pt x="47" y="100"/>
                    </a:lnTo>
                    <a:lnTo>
                      <a:pt x="47" y="78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79" name="Line 516">
                <a:extLst>
                  <a:ext uri="{FF2B5EF4-FFF2-40B4-BE49-F238E27FC236}">
                    <a16:creationId xmlns:a16="http://schemas.microsoft.com/office/drawing/2014/main" id="{B8B61BD0-76EC-4DB7-9DDA-5CDC0FFD4A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16" y="1639"/>
                <a:ext cx="23" cy="3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0" name="Freeform 517">
                <a:extLst>
                  <a:ext uri="{FF2B5EF4-FFF2-40B4-BE49-F238E27FC236}">
                    <a16:creationId xmlns:a16="http://schemas.microsoft.com/office/drawing/2014/main" id="{B3F71E47-262E-4EB2-92DA-96ED3AEC3C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93" y="1738"/>
                <a:ext cx="10" cy="17"/>
              </a:xfrm>
              <a:custGeom>
                <a:avLst/>
                <a:gdLst>
                  <a:gd name="T0" fmla="*/ 39 w 39"/>
                  <a:gd name="T1" fmla="*/ 15 h 64"/>
                  <a:gd name="T2" fmla="*/ 15 w 39"/>
                  <a:gd name="T3" fmla="*/ 64 h 64"/>
                  <a:gd name="T4" fmla="*/ 2 w 39"/>
                  <a:gd name="T5" fmla="*/ 46 h 64"/>
                  <a:gd name="T6" fmla="*/ 0 w 39"/>
                  <a:gd name="T7" fmla="*/ 0 h 64"/>
                  <a:gd name="T8" fmla="*/ 39 w 39"/>
                  <a:gd name="T9" fmla="*/ 15 h 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64">
                    <a:moveTo>
                      <a:pt x="39" y="15"/>
                    </a:moveTo>
                    <a:lnTo>
                      <a:pt x="15" y="64"/>
                    </a:lnTo>
                    <a:lnTo>
                      <a:pt x="2" y="46"/>
                    </a:lnTo>
                    <a:lnTo>
                      <a:pt x="0" y="0"/>
                    </a:lnTo>
                    <a:lnTo>
                      <a:pt x="39" y="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1" name="Freeform 518">
                <a:extLst>
                  <a:ext uri="{FF2B5EF4-FFF2-40B4-BE49-F238E27FC236}">
                    <a16:creationId xmlns:a16="http://schemas.microsoft.com/office/drawing/2014/main" id="{9CF1442A-CFCE-4D44-BBB5-4D594C575EF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02" y="1745"/>
                <a:ext cx="21" cy="42"/>
              </a:xfrm>
              <a:custGeom>
                <a:avLst/>
                <a:gdLst>
                  <a:gd name="T0" fmla="*/ 63 w 82"/>
                  <a:gd name="T1" fmla="*/ 168 h 168"/>
                  <a:gd name="T2" fmla="*/ 82 w 82"/>
                  <a:gd name="T3" fmla="*/ 121 h 168"/>
                  <a:gd name="T4" fmla="*/ 79 w 82"/>
                  <a:gd name="T5" fmla="*/ 97 h 168"/>
                  <a:gd name="T6" fmla="*/ 63 w 82"/>
                  <a:gd name="T7" fmla="*/ 68 h 168"/>
                  <a:gd name="T8" fmla="*/ 73 w 82"/>
                  <a:gd name="T9" fmla="*/ 40 h 168"/>
                  <a:gd name="T10" fmla="*/ 69 w 82"/>
                  <a:gd name="T11" fmla="*/ 27 h 168"/>
                  <a:gd name="T12" fmla="*/ 54 w 82"/>
                  <a:gd name="T13" fmla="*/ 21 h 168"/>
                  <a:gd name="T14" fmla="*/ 38 w 82"/>
                  <a:gd name="T15" fmla="*/ 0 h 168"/>
                  <a:gd name="T16" fmla="*/ 19 w 82"/>
                  <a:gd name="T17" fmla="*/ 12 h 168"/>
                  <a:gd name="T18" fmla="*/ 0 w 82"/>
                  <a:gd name="T19" fmla="*/ 68 h 168"/>
                  <a:gd name="T20" fmla="*/ 3 w 82"/>
                  <a:gd name="T21" fmla="*/ 113 h 168"/>
                  <a:gd name="T22" fmla="*/ 13 w 82"/>
                  <a:gd name="T23" fmla="*/ 138 h 168"/>
                  <a:gd name="T24" fmla="*/ 3 w 82"/>
                  <a:gd name="T25" fmla="*/ 152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82" h="168">
                    <a:moveTo>
                      <a:pt x="63" y="168"/>
                    </a:moveTo>
                    <a:lnTo>
                      <a:pt x="82" y="121"/>
                    </a:lnTo>
                    <a:lnTo>
                      <a:pt x="79" y="97"/>
                    </a:lnTo>
                    <a:lnTo>
                      <a:pt x="63" y="68"/>
                    </a:lnTo>
                    <a:lnTo>
                      <a:pt x="73" y="40"/>
                    </a:lnTo>
                    <a:lnTo>
                      <a:pt x="69" y="27"/>
                    </a:lnTo>
                    <a:lnTo>
                      <a:pt x="54" y="21"/>
                    </a:lnTo>
                    <a:lnTo>
                      <a:pt x="38" y="0"/>
                    </a:lnTo>
                    <a:lnTo>
                      <a:pt x="19" y="12"/>
                    </a:lnTo>
                    <a:lnTo>
                      <a:pt x="0" y="68"/>
                    </a:lnTo>
                    <a:lnTo>
                      <a:pt x="3" y="113"/>
                    </a:lnTo>
                    <a:lnTo>
                      <a:pt x="13" y="138"/>
                    </a:lnTo>
                    <a:lnTo>
                      <a:pt x="3" y="15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2" name="Freeform 519">
                <a:extLst>
                  <a:ext uri="{FF2B5EF4-FFF2-40B4-BE49-F238E27FC236}">
                    <a16:creationId xmlns:a16="http://schemas.microsoft.com/office/drawing/2014/main" id="{C3C040E2-EBD1-421D-96CF-8980257FE7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97" y="1490"/>
                <a:ext cx="43" cy="154"/>
              </a:xfrm>
              <a:custGeom>
                <a:avLst/>
                <a:gdLst>
                  <a:gd name="T0" fmla="*/ 39 w 174"/>
                  <a:gd name="T1" fmla="*/ 0 h 619"/>
                  <a:gd name="T2" fmla="*/ 30 w 174"/>
                  <a:gd name="T3" fmla="*/ 35 h 619"/>
                  <a:gd name="T4" fmla="*/ 37 w 174"/>
                  <a:gd name="T5" fmla="*/ 54 h 619"/>
                  <a:gd name="T6" fmla="*/ 37 w 174"/>
                  <a:gd name="T7" fmla="*/ 85 h 619"/>
                  <a:gd name="T8" fmla="*/ 12 w 174"/>
                  <a:gd name="T9" fmla="*/ 116 h 619"/>
                  <a:gd name="T10" fmla="*/ 30 w 174"/>
                  <a:gd name="T11" fmla="*/ 138 h 619"/>
                  <a:gd name="T12" fmla="*/ 12 w 174"/>
                  <a:gd name="T13" fmla="*/ 138 h 619"/>
                  <a:gd name="T14" fmla="*/ 0 w 174"/>
                  <a:gd name="T15" fmla="*/ 160 h 619"/>
                  <a:gd name="T16" fmla="*/ 8 w 174"/>
                  <a:gd name="T17" fmla="*/ 213 h 619"/>
                  <a:gd name="T18" fmla="*/ 39 w 174"/>
                  <a:gd name="T19" fmla="*/ 228 h 619"/>
                  <a:gd name="T20" fmla="*/ 43 w 174"/>
                  <a:gd name="T21" fmla="*/ 238 h 619"/>
                  <a:gd name="T22" fmla="*/ 24 w 174"/>
                  <a:gd name="T23" fmla="*/ 263 h 619"/>
                  <a:gd name="T24" fmla="*/ 61 w 174"/>
                  <a:gd name="T25" fmla="*/ 363 h 619"/>
                  <a:gd name="T26" fmla="*/ 61 w 174"/>
                  <a:gd name="T27" fmla="*/ 386 h 619"/>
                  <a:gd name="T28" fmla="*/ 74 w 174"/>
                  <a:gd name="T29" fmla="*/ 445 h 619"/>
                  <a:gd name="T30" fmla="*/ 155 w 174"/>
                  <a:gd name="T31" fmla="*/ 457 h 619"/>
                  <a:gd name="T32" fmla="*/ 174 w 174"/>
                  <a:gd name="T33" fmla="*/ 494 h 619"/>
                  <a:gd name="T34" fmla="*/ 170 w 174"/>
                  <a:gd name="T35" fmla="*/ 517 h 619"/>
                  <a:gd name="T36" fmla="*/ 102 w 174"/>
                  <a:gd name="T37" fmla="*/ 619 h 6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74" h="619">
                    <a:moveTo>
                      <a:pt x="39" y="0"/>
                    </a:moveTo>
                    <a:lnTo>
                      <a:pt x="30" y="35"/>
                    </a:lnTo>
                    <a:lnTo>
                      <a:pt x="37" y="54"/>
                    </a:lnTo>
                    <a:lnTo>
                      <a:pt x="37" y="85"/>
                    </a:lnTo>
                    <a:lnTo>
                      <a:pt x="12" y="116"/>
                    </a:lnTo>
                    <a:lnTo>
                      <a:pt x="30" y="138"/>
                    </a:lnTo>
                    <a:lnTo>
                      <a:pt x="12" y="138"/>
                    </a:lnTo>
                    <a:lnTo>
                      <a:pt x="0" y="160"/>
                    </a:lnTo>
                    <a:lnTo>
                      <a:pt x="8" y="213"/>
                    </a:lnTo>
                    <a:lnTo>
                      <a:pt x="39" y="228"/>
                    </a:lnTo>
                    <a:lnTo>
                      <a:pt x="43" y="238"/>
                    </a:lnTo>
                    <a:lnTo>
                      <a:pt x="24" y="263"/>
                    </a:lnTo>
                    <a:lnTo>
                      <a:pt x="61" y="363"/>
                    </a:lnTo>
                    <a:lnTo>
                      <a:pt x="61" y="386"/>
                    </a:lnTo>
                    <a:lnTo>
                      <a:pt x="74" y="445"/>
                    </a:lnTo>
                    <a:lnTo>
                      <a:pt x="155" y="457"/>
                    </a:lnTo>
                    <a:lnTo>
                      <a:pt x="174" y="494"/>
                    </a:lnTo>
                    <a:lnTo>
                      <a:pt x="170" y="517"/>
                    </a:lnTo>
                    <a:lnTo>
                      <a:pt x="102" y="6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3" name="Freeform 520">
                <a:extLst>
                  <a:ext uri="{FF2B5EF4-FFF2-40B4-BE49-F238E27FC236}">
                    <a16:creationId xmlns:a16="http://schemas.microsoft.com/office/drawing/2014/main" id="{FAB910AF-2A9B-4A38-A3B7-C1963FA7A7B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11" y="1747"/>
                <a:ext cx="20" cy="91"/>
              </a:xfrm>
              <a:custGeom>
                <a:avLst/>
                <a:gdLst>
                  <a:gd name="T0" fmla="*/ 0 w 80"/>
                  <a:gd name="T1" fmla="*/ 362 h 362"/>
                  <a:gd name="T2" fmla="*/ 0 w 80"/>
                  <a:gd name="T3" fmla="*/ 319 h 362"/>
                  <a:gd name="T4" fmla="*/ 25 w 80"/>
                  <a:gd name="T5" fmla="*/ 247 h 362"/>
                  <a:gd name="T6" fmla="*/ 16 w 80"/>
                  <a:gd name="T7" fmla="*/ 229 h 362"/>
                  <a:gd name="T8" fmla="*/ 28 w 80"/>
                  <a:gd name="T9" fmla="*/ 219 h 362"/>
                  <a:gd name="T10" fmla="*/ 65 w 80"/>
                  <a:gd name="T11" fmla="*/ 215 h 362"/>
                  <a:gd name="T12" fmla="*/ 55 w 80"/>
                  <a:gd name="T13" fmla="*/ 197 h 362"/>
                  <a:gd name="T14" fmla="*/ 41 w 80"/>
                  <a:gd name="T15" fmla="*/ 197 h 362"/>
                  <a:gd name="T16" fmla="*/ 37 w 80"/>
                  <a:gd name="T17" fmla="*/ 129 h 362"/>
                  <a:gd name="T18" fmla="*/ 55 w 80"/>
                  <a:gd name="T19" fmla="*/ 119 h 362"/>
                  <a:gd name="T20" fmla="*/ 68 w 80"/>
                  <a:gd name="T21" fmla="*/ 143 h 362"/>
                  <a:gd name="T22" fmla="*/ 80 w 80"/>
                  <a:gd name="T23" fmla="*/ 129 h 362"/>
                  <a:gd name="T24" fmla="*/ 76 w 80"/>
                  <a:gd name="T25" fmla="*/ 103 h 362"/>
                  <a:gd name="T26" fmla="*/ 75 w 80"/>
                  <a:gd name="T27" fmla="*/ 81 h 362"/>
                  <a:gd name="T28" fmla="*/ 74 w 80"/>
                  <a:gd name="T29" fmla="*/ 64 h 362"/>
                  <a:gd name="T30" fmla="*/ 74 w 80"/>
                  <a:gd name="T31" fmla="*/ 52 h 362"/>
                  <a:gd name="T32" fmla="*/ 62 w 80"/>
                  <a:gd name="T33" fmla="*/ 44 h 362"/>
                  <a:gd name="T34" fmla="*/ 62 w 80"/>
                  <a:gd name="T35" fmla="*/ 6 h 362"/>
                  <a:gd name="T36" fmla="*/ 49 w 80"/>
                  <a:gd name="T37" fmla="*/ 0 h 3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80" h="362">
                    <a:moveTo>
                      <a:pt x="0" y="362"/>
                    </a:moveTo>
                    <a:lnTo>
                      <a:pt x="0" y="319"/>
                    </a:lnTo>
                    <a:lnTo>
                      <a:pt x="25" y="247"/>
                    </a:lnTo>
                    <a:lnTo>
                      <a:pt x="16" y="229"/>
                    </a:lnTo>
                    <a:lnTo>
                      <a:pt x="28" y="219"/>
                    </a:lnTo>
                    <a:lnTo>
                      <a:pt x="65" y="215"/>
                    </a:lnTo>
                    <a:lnTo>
                      <a:pt x="55" y="197"/>
                    </a:lnTo>
                    <a:lnTo>
                      <a:pt x="41" y="197"/>
                    </a:lnTo>
                    <a:lnTo>
                      <a:pt x="37" y="129"/>
                    </a:lnTo>
                    <a:lnTo>
                      <a:pt x="55" y="119"/>
                    </a:lnTo>
                    <a:lnTo>
                      <a:pt x="68" y="143"/>
                    </a:lnTo>
                    <a:lnTo>
                      <a:pt x="80" y="129"/>
                    </a:lnTo>
                    <a:lnTo>
                      <a:pt x="76" y="103"/>
                    </a:lnTo>
                    <a:lnTo>
                      <a:pt x="75" y="81"/>
                    </a:lnTo>
                    <a:lnTo>
                      <a:pt x="74" y="64"/>
                    </a:lnTo>
                    <a:lnTo>
                      <a:pt x="74" y="52"/>
                    </a:lnTo>
                    <a:lnTo>
                      <a:pt x="62" y="44"/>
                    </a:lnTo>
                    <a:lnTo>
                      <a:pt x="62" y="6"/>
                    </a:lnTo>
                    <a:lnTo>
                      <a:pt x="4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4" name="Freeform 521">
                <a:extLst>
                  <a:ext uri="{FF2B5EF4-FFF2-40B4-BE49-F238E27FC236}">
                    <a16:creationId xmlns:a16="http://schemas.microsoft.com/office/drawing/2014/main" id="{13D10AF0-4792-46AC-B19F-96EA9E722C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72" y="1739"/>
                <a:ext cx="147" cy="263"/>
              </a:xfrm>
              <a:custGeom>
                <a:avLst/>
                <a:gdLst>
                  <a:gd name="T0" fmla="*/ 0 w 587"/>
                  <a:gd name="T1" fmla="*/ 1054 h 1054"/>
                  <a:gd name="T2" fmla="*/ 44 w 587"/>
                  <a:gd name="T3" fmla="*/ 1041 h 1054"/>
                  <a:gd name="T4" fmla="*/ 77 w 587"/>
                  <a:gd name="T5" fmla="*/ 1026 h 1054"/>
                  <a:gd name="T6" fmla="*/ 90 w 587"/>
                  <a:gd name="T7" fmla="*/ 1014 h 1054"/>
                  <a:gd name="T8" fmla="*/ 137 w 587"/>
                  <a:gd name="T9" fmla="*/ 1010 h 1054"/>
                  <a:gd name="T10" fmla="*/ 155 w 587"/>
                  <a:gd name="T11" fmla="*/ 1023 h 1054"/>
                  <a:gd name="T12" fmla="*/ 178 w 587"/>
                  <a:gd name="T13" fmla="*/ 1014 h 1054"/>
                  <a:gd name="T14" fmla="*/ 196 w 587"/>
                  <a:gd name="T15" fmla="*/ 988 h 1054"/>
                  <a:gd name="T16" fmla="*/ 194 w 587"/>
                  <a:gd name="T17" fmla="*/ 955 h 1054"/>
                  <a:gd name="T18" fmla="*/ 212 w 587"/>
                  <a:gd name="T19" fmla="*/ 926 h 1054"/>
                  <a:gd name="T20" fmla="*/ 265 w 587"/>
                  <a:gd name="T21" fmla="*/ 914 h 1054"/>
                  <a:gd name="T22" fmla="*/ 296 w 587"/>
                  <a:gd name="T23" fmla="*/ 914 h 1054"/>
                  <a:gd name="T24" fmla="*/ 312 w 587"/>
                  <a:gd name="T25" fmla="*/ 891 h 1054"/>
                  <a:gd name="T26" fmla="*/ 318 w 587"/>
                  <a:gd name="T27" fmla="*/ 844 h 1054"/>
                  <a:gd name="T28" fmla="*/ 333 w 587"/>
                  <a:gd name="T29" fmla="*/ 826 h 1054"/>
                  <a:gd name="T30" fmla="*/ 365 w 587"/>
                  <a:gd name="T31" fmla="*/ 810 h 1054"/>
                  <a:gd name="T32" fmla="*/ 427 w 587"/>
                  <a:gd name="T33" fmla="*/ 797 h 1054"/>
                  <a:gd name="T34" fmla="*/ 415 w 587"/>
                  <a:gd name="T35" fmla="*/ 770 h 1054"/>
                  <a:gd name="T36" fmla="*/ 419 w 587"/>
                  <a:gd name="T37" fmla="*/ 754 h 1054"/>
                  <a:gd name="T38" fmla="*/ 409 w 587"/>
                  <a:gd name="T39" fmla="*/ 723 h 1054"/>
                  <a:gd name="T40" fmla="*/ 419 w 587"/>
                  <a:gd name="T41" fmla="*/ 695 h 1054"/>
                  <a:gd name="T42" fmla="*/ 419 w 587"/>
                  <a:gd name="T43" fmla="*/ 664 h 1054"/>
                  <a:gd name="T44" fmla="*/ 450 w 587"/>
                  <a:gd name="T45" fmla="*/ 625 h 1054"/>
                  <a:gd name="T46" fmla="*/ 452 w 587"/>
                  <a:gd name="T47" fmla="*/ 648 h 1054"/>
                  <a:gd name="T48" fmla="*/ 471 w 587"/>
                  <a:gd name="T49" fmla="*/ 654 h 1054"/>
                  <a:gd name="T50" fmla="*/ 493 w 587"/>
                  <a:gd name="T51" fmla="*/ 601 h 1054"/>
                  <a:gd name="T52" fmla="*/ 524 w 587"/>
                  <a:gd name="T53" fmla="*/ 551 h 1054"/>
                  <a:gd name="T54" fmla="*/ 550 w 587"/>
                  <a:gd name="T55" fmla="*/ 535 h 1054"/>
                  <a:gd name="T56" fmla="*/ 587 w 587"/>
                  <a:gd name="T57" fmla="*/ 451 h 1054"/>
                  <a:gd name="T58" fmla="*/ 583 w 587"/>
                  <a:gd name="T59" fmla="*/ 416 h 1054"/>
                  <a:gd name="T60" fmla="*/ 556 w 587"/>
                  <a:gd name="T61" fmla="*/ 414 h 1054"/>
                  <a:gd name="T62" fmla="*/ 477 w 587"/>
                  <a:gd name="T63" fmla="*/ 310 h 1054"/>
                  <a:gd name="T64" fmla="*/ 458 w 587"/>
                  <a:gd name="T65" fmla="*/ 297 h 1054"/>
                  <a:gd name="T66" fmla="*/ 437 w 587"/>
                  <a:gd name="T67" fmla="*/ 301 h 1054"/>
                  <a:gd name="T68" fmla="*/ 325 w 587"/>
                  <a:gd name="T69" fmla="*/ 266 h 1054"/>
                  <a:gd name="T70" fmla="*/ 268 w 587"/>
                  <a:gd name="T71" fmla="*/ 207 h 1054"/>
                  <a:gd name="T72" fmla="*/ 243 w 587"/>
                  <a:gd name="T73" fmla="*/ 151 h 1054"/>
                  <a:gd name="T74" fmla="*/ 237 w 587"/>
                  <a:gd name="T75" fmla="*/ 92 h 1054"/>
                  <a:gd name="T76" fmla="*/ 241 w 587"/>
                  <a:gd name="T77" fmla="*/ 16 h 1054"/>
                  <a:gd name="T78" fmla="*/ 227 w 587"/>
                  <a:gd name="T79" fmla="*/ 0 h 1054"/>
                  <a:gd name="T80" fmla="*/ 212 w 587"/>
                  <a:gd name="T81" fmla="*/ 14 h 1054"/>
                  <a:gd name="T82" fmla="*/ 202 w 587"/>
                  <a:gd name="T83" fmla="*/ 35 h 10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587" h="1054">
                    <a:moveTo>
                      <a:pt x="0" y="1054"/>
                    </a:moveTo>
                    <a:lnTo>
                      <a:pt x="44" y="1041"/>
                    </a:lnTo>
                    <a:lnTo>
                      <a:pt x="77" y="1026"/>
                    </a:lnTo>
                    <a:lnTo>
                      <a:pt x="90" y="1014"/>
                    </a:lnTo>
                    <a:lnTo>
                      <a:pt x="137" y="1010"/>
                    </a:lnTo>
                    <a:lnTo>
                      <a:pt x="155" y="1023"/>
                    </a:lnTo>
                    <a:lnTo>
                      <a:pt x="178" y="1014"/>
                    </a:lnTo>
                    <a:lnTo>
                      <a:pt x="196" y="988"/>
                    </a:lnTo>
                    <a:lnTo>
                      <a:pt x="194" y="955"/>
                    </a:lnTo>
                    <a:lnTo>
                      <a:pt x="212" y="926"/>
                    </a:lnTo>
                    <a:lnTo>
                      <a:pt x="265" y="914"/>
                    </a:lnTo>
                    <a:lnTo>
                      <a:pt x="296" y="914"/>
                    </a:lnTo>
                    <a:lnTo>
                      <a:pt x="312" y="891"/>
                    </a:lnTo>
                    <a:lnTo>
                      <a:pt x="318" y="844"/>
                    </a:lnTo>
                    <a:lnTo>
                      <a:pt x="333" y="826"/>
                    </a:lnTo>
                    <a:lnTo>
                      <a:pt x="365" y="810"/>
                    </a:lnTo>
                    <a:lnTo>
                      <a:pt x="427" y="797"/>
                    </a:lnTo>
                    <a:lnTo>
                      <a:pt x="415" y="770"/>
                    </a:lnTo>
                    <a:lnTo>
                      <a:pt x="419" y="754"/>
                    </a:lnTo>
                    <a:lnTo>
                      <a:pt x="409" y="723"/>
                    </a:lnTo>
                    <a:lnTo>
                      <a:pt x="419" y="695"/>
                    </a:lnTo>
                    <a:lnTo>
                      <a:pt x="419" y="664"/>
                    </a:lnTo>
                    <a:lnTo>
                      <a:pt x="450" y="625"/>
                    </a:lnTo>
                    <a:lnTo>
                      <a:pt x="452" y="648"/>
                    </a:lnTo>
                    <a:lnTo>
                      <a:pt x="471" y="654"/>
                    </a:lnTo>
                    <a:lnTo>
                      <a:pt x="493" y="601"/>
                    </a:lnTo>
                    <a:lnTo>
                      <a:pt x="524" y="551"/>
                    </a:lnTo>
                    <a:lnTo>
                      <a:pt x="550" y="535"/>
                    </a:lnTo>
                    <a:lnTo>
                      <a:pt x="587" y="451"/>
                    </a:lnTo>
                    <a:lnTo>
                      <a:pt x="583" y="416"/>
                    </a:lnTo>
                    <a:lnTo>
                      <a:pt x="556" y="414"/>
                    </a:lnTo>
                    <a:lnTo>
                      <a:pt x="477" y="310"/>
                    </a:lnTo>
                    <a:lnTo>
                      <a:pt x="458" y="297"/>
                    </a:lnTo>
                    <a:lnTo>
                      <a:pt x="437" y="301"/>
                    </a:lnTo>
                    <a:lnTo>
                      <a:pt x="325" y="266"/>
                    </a:lnTo>
                    <a:lnTo>
                      <a:pt x="268" y="207"/>
                    </a:lnTo>
                    <a:lnTo>
                      <a:pt x="243" y="151"/>
                    </a:lnTo>
                    <a:lnTo>
                      <a:pt x="237" y="92"/>
                    </a:lnTo>
                    <a:lnTo>
                      <a:pt x="241" y="16"/>
                    </a:lnTo>
                    <a:lnTo>
                      <a:pt x="227" y="0"/>
                    </a:lnTo>
                    <a:lnTo>
                      <a:pt x="212" y="14"/>
                    </a:lnTo>
                    <a:lnTo>
                      <a:pt x="202" y="3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5" name="Freeform 522">
                <a:extLst>
                  <a:ext uri="{FF2B5EF4-FFF2-40B4-BE49-F238E27FC236}">
                    <a16:creationId xmlns:a16="http://schemas.microsoft.com/office/drawing/2014/main" id="{4615579B-A1EA-4365-9A75-ED18BEAD58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2" y="1452"/>
                <a:ext cx="273" cy="206"/>
              </a:xfrm>
              <a:custGeom>
                <a:avLst/>
                <a:gdLst>
                  <a:gd name="T0" fmla="*/ 1092 w 1092"/>
                  <a:gd name="T1" fmla="*/ 0 h 824"/>
                  <a:gd name="T2" fmla="*/ 1055 w 1092"/>
                  <a:gd name="T3" fmla="*/ 20 h 824"/>
                  <a:gd name="T4" fmla="*/ 1018 w 1092"/>
                  <a:gd name="T5" fmla="*/ 10 h 824"/>
                  <a:gd name="T6" fmla="*/ 924 w 1092"/>
                  <a:gd name="T7" fmla="*/ 20 h 824"/>
                  <a:gd name="T8" fmla="*/ 893 w 1092"/>
                  <a:gd name="T9" fmla="*/ 30 h 824"/>
                  <a:gd name="T10" fmla="*/ 817 w 1092"/>
                  <a:gd name="T11" fmla="*/ 102 h 824"/>
                  <a:gd name="T12" fmla="*/ 837 w 1092"/>
                  <a:gd name="T13" fmla="*/ 114 h 824"/>
                  <a:gd name="T14" fmla="*/ 874 w 1092"/>
                  <a:gd name="T15" fmla="*/ 170 h 824"/>
                  <a:gd name="T16" fmla="*/ 880 w 1092"/>
                  <a:gd name="T17" fmla="*/ 195 h 824"/>
                  <a:gd name="T18" fmla="*/ 833 w 1092"/>
                  <a:gd name="T19" fmla="*/ 264 h 824"/>
                  <a:gd name="T20" fmla="*/ 852 w 1092"/>
                  <a:gd name="T21" fmla="*/ 286 h 824"/>
                  <a:gd name="T22" fmla="*/ 852 w 1092"/>
                  <a:gd name="T23" fmla="*/ 317 h 824"/>
                  <a:gd name="T24" fmla="*/ 837 w 1092"/>
                  <a:gd name="T25" fmla="*/ 326 h 824"/>
                  <a:gd name="T26" fmla="*/ 802 w 1092"/>
                  <a:gd name="T27" fmla="*/ 330 h 824"/>
                  <a:gd name="T28" fmla="*/ 756 w 1092"/>
                  <a:gd name="T29" fmla="*/ 317 h 824"/>
                  <a:gd name="T30" fmla="*/ 746 w 1092"/>
                  <a:gd name="T31" fmla="*/ 332 h 824"/>
                  <a:gd name="T32" fmla="*/ 780 w 1092"/>
                  <a:gd name="T33" fmla="*/ 377 h 824"/>
                  <a:gd name="T34" fmla="*/ 799 w 1092"/>
                  <a:gd name="T35" fmla="*/ 395 h 824"/>
                  <a:gd name="T36" fmla="*/ 786 w 1092"/>
                  <a:gd name="T37" fmla="*/ 411 h 824"/>
                  <a:gd name="T38" fmla="*/ 731 w 1092"/>
                  <a:gd name="T39" fmla="*/ 426 h 824"/>
                  <a:gd name="T40" fmla="*/ 733 w 1092"/>
                  <a:gd name="T41" fmla="*/ 467 h 824"/>
                  <a:gd name="T42" fmla="*/ 718 w 1092"/>
                  <a:gd name="T43" fmla="*/ 492 h 824"/>
                  <a:gd name="T44" fmla="*/ 737 w 1092"/>
                  <a:gd name="T45" fmla="*/ 549 h 824"/>
                  <a:gd name="T46" fmla="*/ 715 w 1092"/>
                  <a:gd name="T47" fmla="*/ 576 h 824"/>
                  <a:gd name="T48" fmla="*/ 700 w 1092"/>
                  <a:gd name="T49" fmla="*/ 582 h 824"/>
                  <a:gd name="T50" fmla="*/ 684 w 1092"/>
                  <a:gd name="T51" fmla="*/ 564 h 824"/>
                  <a:gd name="T52" fmla="*/ 633 w 1092"/>
                  <a:gd name="T53" fmla="*/ 558 h 824"/>
                  <a:gd name="T54" fmla="*/ 584 w 1092"/>
                  <a:gd name="T55" fmla="*/ 592 h 824"/>
                  <a:gd name="T56" fmla="*/ 608 w 1092"/>
                  <a:gd name="T57" fmla="*/ 611 h 824"/>
                  <a:gd name="T58" fmla="*/ 571 w 1092"/>
                  <a:gd name="T59" fmla="*/ 627 h 824"/>
                  <a:gd name="T60" fmla="*/ 534 w 1092"/>
                  <a:gd name="T61" fmla="*/ 615 h 824"/>
                  <a:gd name="T62" fmla="*/ 512 w 1092"/>
                  <a:gd name="T63" fmla="*/ 627 h 824"/>
                  <a:gd name="T64" fmla="*/ 512 w 1092"/>
                  <a:gd name="T65" fmla="*/ 639 h 824"/>
                  <a:gd name="T66" fmla="*/ 487 w 1092"/>
                  <a:gd name="T67" fmla="*/ 655 h 824"/>
                  <a:gd name="T68" fmla="*/ 484 w 1092"/>
                  <a:gd name="T69" fmla="*/ 693 h 824"/>
                  <a:gd name="T70" fmla="*/ 493 w 1092"/>
                  <a:gd name="T71" fmla="*/ 730 h 824"/>
                  <a:gd name="T72" fmla="*/ 487 w 1092"/>
                  <a:gd name="T73" fmla="*/ 748 h 824"/>
                  <a:gd name="T74" fmla="*/ 500 w 1092"/>
                  <a:gd name="T75" fmla="*/ 761 h 824"/>
                  <a:gd name="T76" fmla="*/ 493 w 1092"/>
                  <a:gd name="T77" fmla="*/ 773 h 824"/>
                  <a:gd name="T78" fmla="*/ 387 w 1092"/>
                  <a:gd name="T79" fmla="*/ 805 h 824"/>
                  <a:gd name="T80" fmla="*/ 352 w 1092"/>
                  <a:gd name="T81" fmla="*/ 801 h 824"/>
                  <a:gd name="T82" fmla="*/ 309 w 1092"/>
                  <a:gd name="T83" fmla="*/ 811 h 824"/>
                  <a:gd name="T84" fmla="*/ 303 w 1092"/>
                  <a:gd name="T85" fmla="*/ 824 h 824"/>
                  <a:gd name="T86" fmla="*/ 256 w 1092"/>
                  <a:gd name="T87" fmla="*/ 811 h 824"/>
                  <a:gd name="T88" fmla="*/ 153 w 1092"/>
                  <a:gd name="T89" fmla="*/ 820 h 824"/>
                  <a:gd name="T90" fmla="*/ 0 w 1092"/>
                  <a:gd name="T91" fmla="*/ 770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1092" h="824">
                    <a:moveTo>
                      <a:pt x="1092" y="0"/>
                    </a:moveTo>
                    <a:lnTo>
                      <a:pt x="1055" y="20"/>
                    </a:lnTo>
                    <a:lnTo>
                      <a:pt x="1018" y="10"/>
                    </a:lnTo>
                    <a:lnTo>
                      <a:pt x="924" y="20"/>
                    </a:lnTo>
                    <a:lnTo>
                      <a:pt x="893" y="30"/>
                    </a:lnTo>
                    <a:lnTo>
                      <a:pt x="817" y="102"/>
                    </a:lnTo>
                    <a:lnTo>
                      <a:pt x="837" y="114"/>
                    </a:lnTo>
                    <a:lnTo>
                      <a:pt x="874" y="170"/>
                    </a:lnTo>
                    <a:lnTo>
                      <a:pt x="880" y="195"/>
                    </a:lnTo>
                    <a:lnTo>
                      <a:pt x="833" y="264"/>
                    </a:lnTo>
                    <a:lnTo>
                      <a:pt x="852" y="286"/>
                    </a:lnTo>
                    <a:lnTo>
                      <a:pt x="852" y="317"/>
                    </a:lnTo>
                    <a:lnTo>
                      <a:pt x="837" y="326"/>
                    </a:lnTo>
                    <a:lnTo>
                      <a:pt x="802" y="330"/>
                    </a:lnTo>
                    <a:lnTo>
                      <a:pt x="756" y="317"/>
                    </a:lnTo>
                    <a:lnTo>
                      <a:pt x="746" y="332"/>
                    </a:lnTo>
                    <a:lnTo>
                      <a:pt x="780" y="377"/>
                    </a:lnTo>
                    <a:lnTo>
                      <a:pt x="799" y="395"/>
                    </a:lnTo>
                    <a:lnTo>
                      <a:pt x="786" y="411"/>
                    </a:lnTo>
                    <a:lnTo>
                      <a:pt x="731" y="426"/>
                    </a:lnTo>
                    <a:lnTo>
                      <a:pt x="733" y="467"/>
                    </a:lnTo>
                    <a:lnTo>
                      <a:pt x="718" y="492"/>
                    </a:lnTo>
                    <a:lnTo>
                      <a:pt x="737" y="549"/>
                    </a:lnTo>
                    <a:lnTo>
                      <a:pt x="715" y="576"/>
                    </a:lnTo>
                    <a:lnTo>
                      <a:pt x="700" y="582"/>
                    </a:lnTo>
                    <a:lnTo>
                      <a:pt x="684" y="564"/>
                    </a:lnTo>
                    <a:lnTo>
                      <a:pt x="633" y="558"/>
                    </a:lnTo>
                    <a:lnTo>
                      <a:pt x="584" y="592"/>
                    </a:lnTo>
                    <a:lnTo>
                      <a:pt x="608" y="611"/>
                    </a:lnTo>
                    <a:lnTo>
                      <a:pt x="571" y="627"/>
                    </a:lnTo>
                    <a:lnTo>
                      <a:pt x="534" y="615"/>
                    </a:lnTo>
                    <a:lnTo>
                      <a:pt x="512" y="627"/>
                    </a:lnTo>
                    <a:lnTo>
                      <a:pt x="512" y="639"/>
                    </a:lnTo>
                    <a:lnTo>
                      <a:pt x="487" y="655"/>
                    </a:lnTo>
                    <a:lnTo>
                      <a:pt x="484" y="693"/>
                    </a:lnTo>
                    <a:lnTo>
                      <a:pt x="493" y="730"/>
                    </a:lnTo>
                    <a:lnTo>
                      <a:pt x="487" y="748"/>
                    </a:lnTo>
                    <a:lnTo>
                      <a:pt x="500" y="761"/>
                    </a:lnTo>
                    <a:lnTo>
                      <a:pt x="493" y="773"/>
                    </a:lnTo>
                    <a:lnTo>
                      <a:pt x="387" y="805"/>
                    </a:lnTo>
                    <a:lnTo>
                      <a:pt x="352" y="801"/>
                    </a:lnTo>
                    <a:lnTo>
                      <a:pt x="309" y="811"/>
                    </a:lnTo>
                    <a:lnTo>
                      <a:pt x="303" y="824"/>
                    </a:lnTo>
                    <a:lnTo>
                      <a:pt x="256" y="811"/>
                    </a:lnTo>
                    <a:lnTo>
                      <a:pt x="153" y="820"/>
                    </a:lnTo>
                    <a:lnTo>
                      <a:pt x="0" y="77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6" name="Freeform 523">
                <a:extLst>
                  <a:ext uri="{FF2B5EF4-FFF2-40B4-BE49-F238E27FC236}">
                    <a16:creationId xmlns:a16="http://schemas.microsoft.com/office/drawing/2014/main" id="{44E9262A-C256-4450-ACFD-DDB10BD4E6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2" y="1644"/>
                <a:ext cx="66" cy="127"/>
              </a:xfrm>
              <a:custGeom>
                <a:avLst/>
                <a:gdLst>
                  <a:gd name="T0" fmla="*/ 0 w 262"/>
                  <a:gd name="T1" fmla="*/ 0 h 507"/>
                  <a:gd name="T2" fmla="*/ 82 w 262"/>
                  <a:gd name="T3" fmla="*/ 109 h 507"/>
                  <a:gd name="T4" fmla="*/ 113 w 262"/>
                  <a:gd name="T5" fmla="*/ 144 h 507"/>
                  <a:gd name="T6" fmla="*/ 160 w 262"/>
                  <a:gd name="T7" fmla="*/ 156 h 507"/>
                  <a:gd name="T8" fmla="*/ 181 w 262"/>
                  <a:gd name="T9" fmla="*/ 179 h 507"/>
                  <a:gd name="T10" fmla="*/ 197 w 262"/>
                  <a:gd name="T11" fmla="*/ 175 h 507"/>
                  <a:gd name="T12" fmla="*/ 213 w 262"/>
                  <a:gd name="T13" fmla="*/ 263 h 507"/>
                  <a:gd name="T14" fmla="*/ 209 w 262"/>
                  <a:gd name="T15" fmla="*/ 282 h 507"/>
                  <a:gd name="T16" fmla="*/ 225 w 262"/>
                  <a:gd name="T17" fmla="*/ 288 h 507"/>
                  <a:gd name="T18" fmla="*/ 250 w 262"/>
                  <a:gd name="T19" fmla="*/ 282 h 507"/>
                  <a:gd name="T20" fmla="*/ 262 w 262"/>
                  <a:gd name="T21" fmla="*/ 298 h 507"/>
                  <a:gd name="T22" fmla="*/ 262 w 262"/>
                  <a:gd name="T23" fmla="*/ 326 h 507"/>
                  <a:gd name="T24" fmla="*/ 256 w 262"/>
                  <a:gd name="T25" fmla="*/ 351 h 507"/>
                  <a:gd name="T26" fmla="*/ 219 w 262"/>
                  <a:gd name="T27" fmla="*/ 351 h 507"/>
                  <a:gd name="T28" fmla="*/ 178 w 262"/>
                  <a:gd name="T29" fmla="*/ 363 h 507"/>
                  <a:gd name="T30" fmla="*/ 174 w 262"/>
                  <a:gd name="T31" fmla="*/ 382 h 507"/>
                  <a:gd name="T32" fmla="*/ 137 w 262"/>
                  <a:gd name="T33" fmla="*/ 394 h 507"/>
                  <a:gd name="T34" fmla="*/ 127 w 262"/>
                  <a:gd name="T35" fmla="*/ 444 h 507"/>
                  <a:gd name="T36" fmla="*/ 127 w 262"/>
                  <a:gd name="T37" fmla="*/ 507 h 5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62" h="507">
                    <a:moveTo>
                      <a:pt x="0" y="0"/>
                    </a:moveTo>
                    <a:lnTo>
                      <a:pt x="82" y="109"/>
                    </a:lnTo>
                    <a:lnTo>
                      <a:pt x="113" y="144"/>
                    </a:lnTo>
                    <a:lnTo>
                      <a:pt x="160" y="156"/>
                    </a:lnTo>
                    <a:lnTo>
                      <a:pt x="181" y="179"/>
                    </a:lnTo>
                    <a:lnTo>
                      <a:pt x="197" y="175"/>
                    </a:lnTo>
                    <a:lnTo>
                      <a:pt x="213" y="263"/>
                    </a:lnTo>
                    <a:lnTo>
                      <a:pt x="209" y="282"/>
                    </a:lnTo>
                    <a:lnTo>
                      <a:pt x="225" y="288"/>
                    </a:lnTo>
                    <a:lnTo>
                      <a:pt x="250" y="282"/>
                    </a:lnTo>
                    <a:lnTo>
                      <a:pt x="262" y="298"/>
                    </a:lnTo>
                    <a:lnTo>
                      <a:pt x="262" y="326"/>
                    </a:lnTo>
                    <a:lnTo>
                      <a:pt x="256" y="351"/>
                    </a:lnTo>
                    <a:lnTo>
                      <a:pt x="219" y="351"/>
                    </a:lnTo>
                    <a:lnTo>
                      <a:pt x="178" y="363"/>
                    </a:lnTo>
                    <a:lnTo>
                      <a:pt x="174" y="382"/>
                    </a:lnTo>
                    <a:lnTo>
                      <a:pt x="137" y="394"/>
                    </a:lnTo>
                    <a:lnTo>
                      <a:pt x="127" y="444"/>
                    </a:lnTo>
                    <a:lnTo>
                      <a:pt x="127" y="50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7" name="Freeform 524">
                <a:extLst>
                  <a:ext uri="{FF2B5EF4-FFF2-40B4-BE49-F238E27FC236}">
                    <a16:creationId xmlns:a16="http://schemas.microsoft.com/office/drawing/2014/main" id="{8DE1CC1F-DDF9-459E-AE1E-DFA2337E146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44" y="1413"/>
                <a:ext cx="158" cy="48"/>
              </a:xfrm>
              <a:custGeom>
                <a:avLst/>
                <a:gdLst>
                  <a:gd name="T0" fmla="*/ 0 w 633"/>
                  <a:gd name="T1" fmla="*/ 133 h 190"/>
                  <a:gd name="T2" fmla="*/ 29 w 633"/>
                  <a:gd name="T3" fmla="*/ 162 h 190"/>
                  <a:gd name="T4" fmla="*/ 97 w 633"/>
                  <a:gd name="T5" fmla="*/ 119 h 190"/>
                  <a:gd name="T6" fmla="*/ 128 w 633"/>
                  <a:gd name="T7" fmla="*/ 143 h 190"/>
                  <a:gd name="T8" fmla="*/ 146 w 633"/>
                  <a:gd name="T9" fmla="*/ 131 h 190"/>
                  <a:gd name="T10" fmla="*/ 139 w 633"/>
                  <a:gd name="T11" fmla="*/ 107 h 190"/>
                  <a:gd name="T12" fmla="*/ 146 w 633"/>
                  <a:gd name="T13" fmla="*/ 90 h 190"/>
                  <a:gd name="T14" fmla="*/ 203 w 633"/>
                  <a:gd name="T15" fmla="*/ 96 h 190"/>
                  <a:gd name="T16" fmla="*/ 209 w 633"/>
                  <a:gd name="T17" fmla="*/ 78 h 190"/>
                  <a:gd name="T18" fmla="*/ 193 w 633"/>
                  <a:gd name="T19" fmla="*/ 53 h 190"/>
                  <a:gd name="T20" fmla="*/ 214 w 633"/>
                  <a:gd name="T21" fmla="*/ 36 h 190"/>
                  <a:gd name="T22" fmla="*/ 228 w 633"/>
                  <a:gd name="T23" fmla="*/ 6 h 190"/>
                  <a:gd name="T24" fmla="*/ 259 w 633"/>
                  <a:gd name="T25" fmla="*/ 0 h 190"/>
                  <a:gd name="T26" fmla="*/ 293 w 633"/>
                  <a:gd name="T27" fmla="*/ 21 h 190"/>
                  <a:gd name="T28" fmla="*/ 291 w 633"/>
                  <a:gd name="T29" fmla="*/ 55 h 190"/>
                  <a:gd name="T30" fmla="*/ 322 w 633"/>
                  <a:gd name="T31" fmla="*/ 55 h 190"/>
                  <a:gd name="T32" fmla="*/ 328 w 633"/>
                  <a:gd name="T33" fmla="*/ 146 h 190"/>
                  <a:gd name="T34" fmla="*/ 359 w 633"/>
                  <a:gd name="T35" fmla="*/ 190 h 190"/>
                  <a:gd name="T36" fmla="*/ 409 w 633"/>
                  <a:gd name="T37" fmla="*/ 156 h 190"/>
                  <a:gd name="T38" fmla="*/ 437 w 633"/>
                  <a:gd name="T39" fmla="*/ 152 h 190"/>
                  <a:gd name="T40" fmla="*/ 471 w 633"/>
                  <a:gd name="T41" fmla="*/ 111 h 190"/>
                  <a:gd name="T42" fmla="*/ 528 w 633"/>
                  <a:gd name="T43" fmla="*/ 109 h 190"/>
                  <a:gd name="T44" fmla="*/ 531 w 633"/>
                  <a:gd name="T45" fmla="*/ 131 h 190"/>
                  <a:gd name="T46" fmla="*/ 568 w 633"/>
                  <a:gd name="T47" fmla="*/ 111 h 190"/>
                  <a:gd name="T48" fmla="*/ 608 w 633"/>
                  <a:gd name="T49" fmla="*/ 111 h 190"/>
                  <a:gd name="T50" fmla="*/ 633 w 633"/>
                  <a:gd name="T51" fmla="*/ 127 h 1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633" h="190">
                    <a:moveTo>
                      <a:pt x="0" y="133"/>
                    </a:moveTo>
                    <a:lnTo>
                      <a:pt x="29" y="162"/>
                    </a:lnTo>
                    <a:lnTo>
                      <a:pt x="97" y="119"/>
                    </a:lnTo>
                    <a:lnTo>
                      <a:pt x="128" y="143"/>
                    </a:lnTo>
                    <a:lnTo>
                      <a:pt x="146" y="131"/>
                    </a:lnTo>
                    <a:lnTo>
                      <a:pt x="139" y="107"/>
                    </a:lnTo>
                    <a:lnTo>
                      <a:pt x="146" y="90"/>
                    </a:lnTo>
                    <a:lnTo>
                      <a:pt x="203" y="96"/>
                    </a:lnTo>
                    <a:lnTo>
                      <a:pt x="209" y="78"/>
                    </a:lnTo>
                    <a:lnTo>
                      <a:pt x="193" y="53"/>
                    </a:lnTo>
                    <a:lnTo>
                      <a:pt x="214" y="36"/>
                    </a:lnTo>
                    <a:lnTo>
                      <a:pt x="228" y="6"/>
                    </a:lnTo>
                    <a:lnTo>
                      <a:pt x="259" y="0"/>
                    </a:lnTo>
                    <a:lnTo>
                      <a:pt x="293" y="21"/>
                    </a:lnTo>
                    <a:lnTo>
                      <a:pt x="291" y="55"/>
                    </a:lnTo>
                    <a:lnTo>
                      <a:pt x="322" y="55"/>
                    </a:lnTo>
                    <a:lnTo>
                      <a:pt x="328" y="146"/>
                    </a:lnTo>
                    <a:lnTo>
                      <a:pt x="359" y="190"/>
                    </a:lnTo>
                    <a:lnTo>
                      <a:pt x="409" y="156"/>
                    </a:lnTo>
                    <a:lnTo>
                      <a:pt x="437" y="152"/>
                    </a:lnTo>
                    <a:lnTo>
                      <a:pt x="471" y="111"/>
                    </a:lnTo>
                    <a:lnTo>
                      <a:pt x="528" y="109"/>
                    </a:lnTo>
                    <a:lnTo>
                      <a:pt x="531" y="131"/>
                    </a:lnTo>
                    <a:lnTo>
                      <a:pt x="568" y="111"/>
                    </a:lnTo>
                    <a:lnTo>
                      <a:pt x="608" y="111"/>
                    </a:lnTo>
                    <a:lnTo>
                      <a:pt x="633" y="12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8" name="Freeform 525">
                <a:extLst>
                  <a:ext uri="{FF2B5EF4-FFF2-40B4-BE49-F238E27FC236}">
                    <a16:creationId xmlns:a16="http://schemas.microsoft.com/office/drawing/2014/main" id="{2BFD46CF-783D-4DC1-A1A3-F5EDBB7832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04" y="1275"/>
                <a:ext cx="146" cy="45"/>
              </a:xfrm>
              <a:custGeom>
                <a:avLst/>
                <a:gdLst>
                  <a:gd name="T0" fmla="*/ 585 w 585"/>
                  <a:gd name="T1" fmla="*/ 178 h 178"/>
                  <a:gd name="T2" fmla="*/ 562 w 585"/>
                  <a:gd name="T3" fmla="*/ 166 h 178"/>
                  <a:gd name="T4" fmla="*/ 538 w 585"/>
                  <a:gd name="T5" fmla="*/ 166 h 178"/>
                  <a:gd name="T6" fmla="*/ 509 w 585"/>
                  <a:gd name="T7" fmla="*/ 143 h 178"/>
                  <a:gd name="T8" fmla="*/ 509 w 585"/>
                  <a:gd name="T9" fmla="*/ 112 h 178"/>
                  <a:gd name="T10" fmla="*/ 478 w 585"/>
                  <a:gd name="T11" fmla="*/ 110 h 178"/>
                  <a:gd name="T12" fmla="*/ 434 w 585"/>
                  <a:gd name="T13" fmla="*/ 84 h 178"/>
                  <a:gd name="T14" fmla="*/ 356 w 585"/>
                  <a:gd name="T15" fmla="*/ 106 h 178"/>
                  <a:gd name="T16" fmla="*/ 335 w 585"/>
                  <a:gd name="T17" fmla="*/ 100 h 178"/>
                  <a:gd name="T18" fmla="*/ 341 w 585"/>
                  <a:gd name="T19" fmla="*/ 88 h 178"/>
                  <a:gd name="T20" fmla="*/ 282 w 585"/>
                  <a:gd name="T21" fmla="*/ 65 h 178"/>
                  <a:gd name="T22" fmla="*/ 250 w 585"/>
                  <a:gd name="T23" fmla="*/ 41 h 178"/>
                  <a:gd name="T24" fmla="*/ 212 w 585"/>
                  <a:gd name="T25" fmla="*/ 34 h 178"/>
                  <a:gd name="T26" fmla="*/ 141 w 585"/>
                  <a:gd name="T27" fmla="*/ 38 h 178"/>
                  <a:gd name="T28" fmla="*/ 91 w 585"/>
                  <a:gd name="T29" fmla="*/ 22 h 178"/>
                  <a:gd name="T30" fmla="*/ 57 w 585"/>
                  <a:gd name="T31" fmla="*/ 4 h 178"/>
                  <a:gd name="T32" fmla="*/ 4 w 585"/>
                  <a:gd name="T33" fmla="*/ 0 h 178"/>
                  <a:gd name="T34" fmla="*/ 0 w 585"/>
                  <a:gd name="T35" fmla="*/ 18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585" h="178">
                    <a:moveTo>
                      <a:pt x="585" y="178"/>
                    </a:moveTo>
                    <a:lnTo>
                      <a:pt x="562" y="166"/>
                    </a:lnTo>
                    <a:lnTo>
                      <a:pt x="538" y="166"/>
                    </a:lnTo>
                    <a:lnTo>
                      <a:pt x="509" y="143"/>
                    </a:lnTo>
                    <a:lnTo>
                      <a:pt x="509" y="112"/>
                    </a:lnTo>
                    <a:lnTo>
                      <a:pt x="478" y="110"/>
                    </a:lnTo>
                    <a:lnTo>
                      <a:pt x="434" y="84"/>
                    </a:lnTo>
                    <a:lnTo>
                      <a:pt x="356" y="106"/>
                    </a:lnTo>
                    <a:lnTo>
                      <a:pt x="335" y="100"/>
                    </a:lnTo>
                    <a:lnTo>
                      <a:pt x="341" y="88"/>
                    </a:lnTo>
                    <a:lnTo>
                      <a:pt x="282" y="65"/>
                    </a:lnTo>
                    <a:lnTo>
                      <a:pt x="250" y="41"/>
                    </a:lnTo>
                    <a:lnTo>
                      <a:pt x="212" y="34"/>
                    </a:lnTo>
                    <a:lnTo>
                      <a:pt x="141" y="38"/>
                    </a:lnTo>
                    <a:lnTo>
                      <a:pt x="91" y="22"/>
                    </a:lnTo>
                    <a:lnTo>
                      <a:pt x="57" y="4"/>
                    </a:lnTo>
                    <a:lnTo>
                      <a:pt x="4" y="0"/>
                    </a:lnTo>
                    <a:lnTo>
                      <a:pt x="0" y="1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9" name="Freeform 526">
                <a:extLst>
                  <a:ext uri="{FF2B5EF4-FFF2-40B4-BE49-F238E27FC236}">
                    <a16:creationId xmlns:a16="http://schemas.microsoft.com/office/drawing/2014/main" id="{A4E84EE5-1667-43DA-AC1A-5530E8AEBA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7" y="1178"/>
                <a:ext cx="77" cy="102"/>
              </a:xfrm>
              <a:custGeom>
                <a:avLst/>
                <a:gdLst>
                  <a:gd name="T0" fmla="*/ 104 w 309"/>
                  <a:gd name="T1" fmla="*/ 6 h 408"/>
                  <a:gd name="T2" fmla="*/ 153 w 309"/>
                  <a:gd name="T3" fmla="*/ 8 h 408"/>
                  <a:gd name="T4" fmla="*/ 188 w 309"/>
                  <a:gd name="T5" fmla="*/ 0 h 408"/>
                  <a:gd name="T6" fmla="*/ 190 w 309"/>
                  <a:gd name="T7" fmla="*/ 15 h 408"/>
                  <a:gd name="T8" fmla="*/ 128 w 309"/>
                  <a:gd name="T9" fmla="*/ 53 h 408"/>
                  <a:gd name="T10" fmla="*/ 65 w 309"/>
                  <a:gd name="T11" fmla="*/ 59 h 408"/>
                  <a:gd name="T12" fmla="*/ 144 w 309"/>
                  <a:gd name="T13" fmla="*/ 121 h 408"/>
                  <a:gd name="T14" fmla="*/ 100 w 309"/>
                  <a:gd name="T15" fmla="*/ 127 h 408"/>
                  <a:gd name="T16" fmla="*/ 76 w 309"/>
                  <a:gd name="T17" fmla="*/ 166 h 408"/>
                  <a:gd name="T18" fmla="*/ 88 w 309"/>
                  <a:gd name="T19" fmla="*/ 197 h 408"/>
                  <a:gd name="T20" fmla="*/ 37 w 309"/>
                  <a:gd name="T21" fmla="*/ 203 h 408"/>
                  <a:gd name="T22" fmla="*/ 10 w 309"/>
                  <a:gd name="T23" fmla="*/ 199 h 408"/>
                  <a:gd name="T24" fmla="*/ 0 w 309"/>
                  <a:gd name="T25" fmla="*/ 228 h 408"/>
                  <a:gd name="T26" fmla="*/ 44 w 309"/>
                  <a:gd name="T27" fmla="*/ 240 h 408"/>
                  <a:gd name="T28" fmla="*/ 100 w 309"/>
                  <a:gd name="T29" fmla="*/ 268 h 408"/>
                  <a:gd name="T30" fmla="*/ 138 w 309"/>
                  <a:gd name="T31" fmla="*/ 303 h 408"/>
                  <a:gd name="T32" fmla="*/ 188 w 309"/>
                  <a:gd name="T33" fmla="*/ 316 h 408"/>
                  <a:gd name="T34" fmla="*/ 309 w 309"/>
                  <a:gd name="T35" fmla="*/ 408 h 4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09" h="408">
                    <a:moveTo>
                      <a:pt x="104" y="6"/>
                    </a:moveTo>
                    <a:lnTo>
                      <a:pt x="153" y="8"/>
                    </a:lnTo>
                    <a:lnTo>
                      <a:pt x="188" y="0"/>
                    </a:lnTo>
                    <a:lnTo>
                      <a:pt x="190" y="15"/>
                    </a:lnTo>
                    <a:lnTo>
                      <a:pt x="128" y="53"/>
                    </a:lnTo>
                    <a:lnTo>
                      <a:pt x="65" y="59"/>
                    </a:lnTo>
                    <a:lnTo>
                      <a:pt x="144" y="121"/>
                    </a:lnTo>
                    <a:lnTo>
                      <a:pt x="100" y="127"/>
                    </a:lnTo>
                    <a:lnTo>
                      <a:pt x="76" y="166"/>
                    </a:lnTo>
                    <a:lnTo>
                      <a:pt x="88" y="197"/>
                    </a:lnTo>
                    <a:lnTo>
                      <a:pt x="37" y="203"/>
                    </a:lnTo>
                    <a:lnTo>
                      <a:pt x="10" y="199"/>
                    </a:lnTo>
                    <a:lnTo>
                      <a:pt x="0" y="228"/>
                    </a:lnTo>
                    <a:lnTo>
                      <a:pt x="44" y="240"/>
                    </a:lnTo>
                    <a:lnTo>
                      <a:pt x="100" y="268"/>
                    </a:lnTo>
                    <a:lnTo>
                      <a:pt x="138" y="303"/>
                    </a:lnTo>
                    <a:lnTo>
                      <a:pt x="188" y="316"/>
                    </a:lnTo>
                    <a:lnTo>
                      <a:pt x="309" y="40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0" name="Freeform 527">
                <a:extLst>
                  <a:ext uri="{FF2B5EF4-FFF2-40B4-BE49-F238E27FC236}">
                    <a16:creationId xmlns:a16="http://schemas.microsoft.com/office/drawing/2014/main" id="{F7055D97-71D4-45B0-9E78-C28872D75B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76" y="1180"/>
                <a:ext cx="177" cy="74"/>
              </a:xfrm>
              <a:custGeom>
                <a:avLst/>
                <a:gdLst>
                  <a:gd name="T0" fmla="*/ 0 w 705"/>
                  <a:gd name="T1" fmla="*/ 207 h 297"/>
                  <a:gd name="T2" fmla="*/ 5 w 705"/>
                  <a:gd name="T3" fmla="*/ 152 h 297"/>
                  <a:gd name="T4" fmla="*/ 35 w 705"/>
                  <a:gd name="T5" fmla="*/ 141 h 297"/>
                  <a:gd name="T6" fmla="*/ 74 w 705"/>
                  <a:gd name="T7" fmla="*/ 97 h 297"/>
                  <a:gd name="T8" fmla="*/ 80 w 705"/>
                  <a:gd name="T9" fmla="*/ 66 h 297"/>
                  <a:gd name="T10" fmla="*/ 140 w 705"/>
                  <a:gd name="T11" fmla="*/ 50 h 297"/>
                  <a:gd name="T12" fmla="*/ 170 w 705"/>
                  <a:gd name="T13" fmla="*/ 88 h 297"/>
                  <a:gd name="T14" fmla="*/ 234 w 705"/>
                  <a:gd name="T15" fmla="*/ 119 h 297"/>
                  <a:gd name="T16" fmla="*/ 293 w 705"/>
                  <a:gd name="T17" fmla="*/ 113 h 297"/>
                  <a:gd name="T18" fmla="*/ 336 w 705"/>
                  <a:gd name="T19" fmla="*/ 140 h 297"/>
                  <a:gd name="T20" fmla="*/ 299 w 705"/>
                  <a:gd name="T21" fmla="*/ 152 h 297"/>
                  <a:gd name="T22" fmla="*/ 242 w 705"/>
                  <a:gd name="T23" fmla="*/ 181 h 297"/>
                  <a:gd name="T24" fmla="*/ 250 w 705"/>
                  <a:gd name="T25" fmla="*/ 193 h 297"/>
                  <a:gd name="T26" fmla="*/ 277 w 705"/>
                  <a:gd name="T27" fmla="*/ 193 h 297"/>
                  <a:gd name="T28" fmla="*/ 318 w 705"/>
                  <a:gd name="T29" fmla="*/ 217 h 297"/>
                  <a:gd name="T30" fmla="*/ 330 w 705"/>
                  <a:gd name="T31" fmla="*/ 218 h 297"/>
                  <a:gd name="T32" fmla="*/ 342 w 705"/>
                  <a:gd name="T33" fmla="*/ 240 h 297"/>
                  <a:gd name="T34" fmla="*/ 324 w 705"/>
                  <a:gd name="T35" fmla="*/ 275 h 297"/>
                  <a:gd name="T36" fmla="*/ 355 w 705"/>
                  <a:gd name="T37" fmla="*/ 297 h 297"/>
                  <a:gd name="T38" fmla="*/ 377 w 705"/>
                  <a:gd name="T39" fmla="*/ 297 h 297"/>
                  <a:gd name="T40" fmla="*/ 404 w 705"/>
                  <a:gd name="T41" fmla="*/ 281 h 297"/>
                  <a:gd name="T42" fmla="*/ 420 w 705"/>
                  <a:gd name="T43" fmla="*/ 259 h 297"/>
                  <a:gd name="T44" fmla="*/ 455 w 705"/>
                  <a:gd name="T45" fmla="*/ 250 h 297"/>
                  <a:gd name="T46" fmla="*/ 467 w 705"/>
                  <a:gd name="T47" fmla="*/ 253 h 297"/>
                  <a:gd name="T48" fmla="*/ 498 w 705"/>
                  <a:gd name="T49" fmla="*/ 218 h 297"/>
                  <a:gd name="T50" fmla="*/ 533 w 705"/>
                  <a:gd name="T51" fmla="*/ 234 h 297"/>
                  <a:gd name="T52" fmla="*/ 576 w 705"/>
                  <a:gd name="T53" fmla="*/ 228 h 297"/>
                  <a:gd name="T54" fmla="*/ 592 w 705"/>
                  <a:gd name="T55" fmla="*/ 193 h 297"/>
                  <a:gd name="T56" fmla="*/ 561 w 705"/>
                  <a:gd name="T57" fmla="*/ 181 h 297"/>
                  <a:gd name="T58" fmla="*/ 539 w 705"/>
                  <a:gd name="T59" fmla="*/ 193 h 297"/>
                  <a:gd name="T60" fmla="*/ 523 w 705"/>
                  <a:gd name="T61" fmla="*/ 181 h 297"/>
                  <a:gd name="T62" fmla="*/ 498 w 705"/>
                  <a:gd name="T63" fmla="*/ 199 h 297"/>
                  <a:gd name="T64" fmla="*/ 455 w 705"/>
                  <a:gd name="T65" fmla="*/ 187 h 297"/>
                  <a:gd name="T66" fmla="*/ 455 w 705"/>
                  <a:gd name="T67" fmla="*/ 168 h 297"/>
                  <a:gd name="T68" fmla="*/ 396 w 705"/>
                  <a:gd name="T69" fmla="*/ 134 h 297"/>
                  <a:gd name="T70" fmla="*/ 373 w 705"/>
                  <a:gd name="T71" fmla="*/ 131 h 297"/>
                  <a:gd name="T72" fmla="*/ 330 w 705"/>
                  <a:gd name="T73" fmla="*/ 103 h 297"/>
                  <a:gd name="T74" fmla="*/ 410 w 705"/>
                  <a:gd name="T75" fmla="*/ 104 h 297"/>
                  <a:gd name="T76" fmla="*/ 435 w 705"/>
                  <a:gd name="T77" fmla="*/ 102 h 297"/>
                  <a:gd name="T78" fmla="*/ 451 w 705"/>
                  <a:gd name="T79" fmla="*/ 93 h 297"/>
                  <a:gd name="T80" fmla="*/ 455 w 705"/>
                  <a:gd name="T81" fmla="*/ 72 h 297"/>
                  <a:gd name="T82" fmla="*/ 470 w 705"/>
                  <a:gd name="T83" fmla="*/ 90 h 297"/>
                  <a:gd name="T84" fmla="*/ 510 w 705"/>
                  <a:gd name="T85" fmla="*/ 56 h 297"/>
                  <a:gd name="T86" fmla="*/ 535 w 705"/>
                  <a:gd name="T87" fmla="*/ 53 h 297"/>
                  <a:gd name="T88" fmla="*/ 545 w 705"/>
                  <a:gd name="T89" fmla="*/ 62 h 297"/>
                  <a:gd name="T90" fmla="*/ 555 w 705"/>
                  <a:gd name="T91" fmla="*/ 50 h 297"/>
                  <a:gd name="T92" fmla="*/ 629 w 705"/>
                  <a:gd name="T93" fmla="*/ 31 h 297"/>
                  <a:gd name="T94" fmla="*/ 648 w 705"/>
                  <a:gd name="T95" fmla="*/ 9 h 297"/>
                  <a:gd name="T96" fmla="*/ 705 w 705"/>
                  <a:gd name="T97" fmla="*/ 6 h 297"/>
                  <a:gd name="T98" fmla="*/ 705 w 705"/>
                  <a:gd name="T99" fmla="*/ 0 h 2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705" h="297">
                    <a:moveTo>
                      <a:pt x="0" y="207"/>
                    </a:moveTo>
                    <a:lnTo>
                      <a:pt x="5" y="152"/>
                    </a:lnTo>
                    <a:lnTo>
                      <a:pt x="35" y="141"/>
                    </a:lnTo>
                    <a:lnTo>
                      <a:pt x="74" y="97"/>
                    </a:lnTo>
                    <a:lnTo>
                      <a:pt x="80" y="66"/>
                    </a:lnTo>
                    <a:lnTo>
                      <a:pt x="140" y="50"/>
                    </a:lnTo>
                    <a:lnTo>
                      <a:pt x="170" y="88"/>
                    </a:lnTo>
                    <a:lnTo>
                      <a:pt x="234" y="119"/>
                    </a:lnTo>
                    <a:lnTo>
                      <a:pt x="293" y="113"/>
                    </a:lnTo>
                    <a:lnTo>
                      <a:pt x="336" y="140"/>
                    </a:lnTo>
                    <a:lnTo>
                      <a:pt x="299" y="152"/>
                    </a:lnTo>
                    <a:lnTo>
                      <a:pt x="242" y="181"/>
                    </a:lnTo>
                    <a:lnTo>
                      <a:pt x="250" y="193"/>
                    </a:lnTo>
                    <a:lnTo>
                      <a:pt x="277" y="193"/>
                    </a:lnTo>
                    <a:lnTo>
                      <a:pt x="318" y="217"/>
                    </a:lnTo>
                    <a:lnTo>
                      <a:pt x="330" y="218"/>
                    </a:lnTo>
                    <a:lnTo>
                      <a:pt x="342" y="240"/>
                    </a:lnTo>
                    <a:lnTo>
                      <a:pt x="324" y="275"/>
                    </a:lnTo>
                    <a:lnTo>
                      <a:pt x="355" y="297"/>
                    </a:lnTo>
                    <a:lnTo>
                      <a:pt x="377" y="297"/>
                    </a:lnTo>
                    <a:lnTo>
                      <a:pt x="404" y="281"/>
                    </a:lnTo>
                    <a:lnTo>
                      <a:pt x="420" y="259"/>
                    </a:lnTo>
                    <a:lnTo>
                      <a:pt x="455" y="250"/>
                    </a:lnTo>
                    <a:lnTo>
                      <a:pt x="467" y="253"/>
                    </a:lnTo>
                    <a:lnTo>
                      <a:pt x="498" y="218"/>
                    </a:lnTo>
                    <a:lnTo>
                      <a:pt x="533" y="234"/>
                    </a:lnTo>
                    <a:lnTo>
                      <a:pt x="576" y="228"/>
                    </a:lnTo>
                    <a:lnTo>
                      <a:pt x="592" y="193"/>
                    </a:lnTo>
                    <a:lnTo>
                      <a:pt x="561" y="181"/>
                    </a:lnTo>
                    <a:lnTo>
                      <a:pt x="539" y="193"/>
                    </a:lnTo>
                    <a:lnTo>
                      <a:pt x="523" y="181"/>
                    </a:lnTo>
                    <a:lnTo>
                      <a:pt x="498" y="199"/>
                    </a:lnTo>
                    <a:lnTo>
                      <a:pt x="455" y="187"/>
                    </a:lnTo>
                    <a:lnTo>
                      <a:pt x="455" y="168"/>
                    </a:lnTo>
                    <a:lnTo>
                      <a:pt x="396" y="134"/>
                    </a:lnTo>
                    <a:lnTo>
                      <a:pt x="373" y="131"/>
                    </a:lnTo>
                    <a:lnTo>
                      <a:pt x="330" y="103"/>
                    </a:lnTo>
                    <a:lnTo>
                      <a:pt x="410" y="104"/>
                    </a:lnTo>
                    <a:lnTo>
                      <a:pt x="435" y="102"/>
                    </a:lnTo>
                    <a:lnTo>
                      <a:pt x="451" y="93"/>
                    </a:lnTo>
                    <a:lnTo>
                      <a:pt x="455" y="72"/>
                    </a:lnTo>
                    <a:lnTo>
                      <a:pt x="470" y="90"/>
                    </a:lnTo>
                    <a:lnTo>
                      <a:pt x="510" y="56"/>
                    </a:lnTo>
                    <a:lnTo>
                      <a:pt x="535" y="53"/>
                    </a:lnTo>
                    <a:lnTo>
                      <a:pt x="545" y="62"/>
                    </a:lnTo>
                    <a:lnTo>
                      <a:pt x="555" y="50"/>
                    </a:lnTo>
                    <a:lnTo>
                      <a:pt x="629" y="31"/>
                    </a:lnTo>
                    <a:lnTo>
                      <a:pt x="648" y="9"/>
                    </a:lnTo>
                    <a:lnTo>
                      <a:pt x="705" y="6"/>
                    </a:lnTo>
                    <a:lnTo>
                      <a:pt x="70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1" name="Freeform 528">
                <a:extLst>
                  <a:ext uri="{FF2B5EF4-FFF2-40B4-BE49-F238E27FC236}">
                    <a16:creationId xmlns:a16="http://schemas.microsoft.com/office/drawing/2014/main" id="{4B844E3C-778E-4371-8F21-9357949E1C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04" y="1280"/>
                <a:ext cx="44" cy="50"/>
              </a:xfrm>
              <a:custGeom>
                <a:avLst/>
                <a:gdLst>
                  <a:gd name="T0" fmla="*/ 0 w 178"/>
                  <a:gd name="T1" fmla="*/ 0 h 201"/>
                  <a:gd name="T2" fmla="*/ 32 w 178"/>
                  <a:gd name="T3" fmla="*/ 26 h 201"/>
                  <a:gd name="T4" fmla="*/ 79 w 178"/>
                  <a:gd name="T5" fmla="*/ 35 h 201"/>
                  <a:gd name="T6" fmla="*/ 91 w 178"/>
                  <a:gd name="T7" fmla="*/ 49 h 201"/>
                  <a:gd name="T8" fmla="*/ 110 w 178"/>
                  <a:gd name="T9" fmla="*/ 64 h 201"/>
                  <a:gd name="T10" fmla="*/ 135 w 178"/>
                  <a:gd name="T11" fmla="*/ 72 h 201"/>
                  <a:gd name="T12" fmla="*/ 178 w 178"/>
                  <a:gd name="T13" fmla="*/ 170 h 201"/>
                  <a:gd name="T14" fmla="*/ 159 w 178"/>
                  <a:gd name="T15" fmla="*/ 201 h 2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78" h="201">
                    <a:moveTo>
                      <a:pt x="0" y="0"/>
                    </a:moveTo>
                    <a:lnTo>
                      <a:pt x="32" y="26"/>
                    </a:lnTo>
                    <a:lnTo>
                      <a:pt x="79" y="35"/>
                    </a:lnTo>
                    <a:lnTo>
                      <a:pt x="91" y="49"/>
                    </a:lnTo>
                    <a:lnTo>
                      <a:pt x="110" y="64"/>
                    </a:lnTo>
                    <a:lnTo>
                      <a:pt x="135" y="72"/>
                    </a:lnTo>
                    <a:lnTo>
                      <a:pt x="178" y="170"/>
                    </a:lnTo>
                    <a:lnTo>
                      <a:pt x="159" y="20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2" name="Freeform 529">
                <a:extLst>
                  <a:ext uri="{FF2B5EF4-FFF2-40B4-BE49-F238E27FC236}">
                    <a16:creationId xmlns:a16="http://schemas.microsoft.com/office/drawing/2014/main" id="{A793A7C3-3A7A-4EB8-8D7C-5C3BE3B6A8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11" y="1314"/>
                <a:ext cx="333" cy="165"/>
              </a:xfrm>
              <a:custGeom>
                <a:avLst/>
                <a:gdLst>
                  <a:gd name="T0" fmla="*/ 1324 w 1332"/>
                  <a:gd name="T1" fmla="*/ 79 h 657"/>
                  <a:gd name="T2" fmla="*/ 1277 w 1332"/>
                  <a:gd name="T3" fmla="*/ 98 h 657"/>
                  <a:gd name="T4" fmla="*/ 1177 w 1332"/>
                  <a:gd name="T5" fmla="*/ 119 h 657"/>
                  <a:gd name="T6" fmla="*/ 1064 w 1332"/>
                  <a:gd name="T7" fmla="*/ 129 h 657"/>
                  <a:gd name="T8" fmla="*/ 1002 w 1332"/>
                  <a:gd name="T9" fmla="*/ 104 h 657"/>
                  <a:gd name="T10" fmla="*/ 908 w 1332"/>
                  <a:gd name="T11" fmla="*/ 79 h 657"/>
                  <a:gd name="T12" fmla="*/ 864 w 1332"/>
                  <a:gd name="T13" fmla="*/ 69 h 657"/>
                  <a:gd name="T14" fmla="*/ 845 w 1332"/>
                  <a:gd name="T15" fmla="*/ 41 h 657"/>
                  <a:gd name="T16" fmla="*/ 773 w 1332"/>
                  <a:gd name="T17" fmla="*/ 28 h 657"/>
                  <a:gd name="T18" fmla="*/ 752 w 1332"/>
                  <a:gd name="T19" fmla="*/ 0 h 657"/>
                  <a:gd name="T20" fmla="*/ 612 w 1332"/>
                  <a:gd name="T21" fmla="*/ 10 h 657"/>
                  <a:gd name="T22" fmla="*/ 515 w 1332"/>
                  <a:gd name="T23" fmla="*/ 53 h 657"/>
                  <a:gd name="T24" fmla="*/ 440 w 1332"/>
                  <a:gd name="T25" fmla="*/ 110 h 657"/>
                  <a:gd name="T26" fmla="*/ 356 w 1332"/>
                  <a:gd name="T27" fmla="*/ 98 h 657"/>
                  <a:gd name="T28" fmla="*/ 259 w 1332"/>
                  <a:gd name="T29" fmla="*/ 94 h 657"/>
                  <a:gd name="T30" fmla="*/ 274 w 1332"/>
                  <a:gd name="T31" fmla="*/ 138 h 657"/>
                  <a:gd name="T32" fmla="*/ 247 w 1332"/>
                  <a:gd name="T33" fmla="*/ 157 h 657"/>
                  <a:gd name="T34" fmla="*/ 255 w 1332"/>
                  <a:gd name="T35" fmla="*/ 184 h 657"/>
                  <a:gd name="T36" fmla="*/ 112 w 1332"/>
                  <a:gd name="T37" fmla="*/ 190 h 657"/>
                  <a:gd name="T38" fmla="*/ 71 w 1332"/>
                  <a:gd name="T39" fmla="*/ 184 h 657"/>
                  <a:gd name="T40" fmla="*/ 6 w 1332"/>
                  <a:gd name="T41" fmla="*/ 225 h 657"/>
                  <a:gd name="T42" fmla="*/ 0 w 1332"/>
                  <a:gd name="T43" fmla="*/ 282 h 657"/>
                  <a:gd name="T44" fmla="*/ 59 w 1332"/>
                  <a:gd name="T45" fmla="*/ 307 h 657"/>
                  <a:gd name="T46" fmla="*/ 69 w 1332"/>
                  <a:gd name="T47" fmla="*/ 338 h 657"/>
                  <a:gd name="T48" fmla="*/ 65 w 1332"/>
                  <a:gd name="T49" fmla="*/ 372 h 657"/>
                  <a:gd name="T50" fmla="*/ 71 w 1332"/>
                  <a:gd name="T51" fmla="*/ 405 h 657"/>
                  <a:gd name="T52" fmla="*/ 30 w 1332"/>
                  <a:gd name="T53" fmla="*/ 416 h 657"/>
                  <a:gd name="T54" fmla="*/ 90 w 1332"/>
                  <a:gd name="T55" fmla="*/ 434 h 657"/>
                  <a:gd name="T56" fmla="*/ 100 w 1332"/>
                  <a:gd name="T57" fmla="*/ 473 h 657"/>
                  <a:gd name="T58" fmla="*/ 148 w 1332"/>
                  <a:gd name="T59" fmla="*/ 526 h 657"/>
                  <a:gd name="T60" fmla="*/ 218 w 1332"/>
                  <a:gd name="T61" fmla="*/ 545 h 657"/>
                  <a:gd name="T62" fmla="*/ 237 w 1332"/>
                  <a:gd name="T63" fmla="*/ 573 h 657"/>
                  <a:gd name="T64" fmla="*/ 272 w 1332"/>
                  <a:gd name="T65" fmla="*/ 575 h 657"/>
                  <a:gd name="T66" fmla="*/ 296 w 1332"/>
                  <a:gd name="T67" fmla="*/ 619 h 657"/>
                  <a:gd name="T68" fmla="*/ 393 w 1332"/>
                  <a:gd name="T69" fmla="*/ 625 h 657"/>
                  <a:gd name="T70" fmla="*/ 417 w 1332"/>
                  <a:gd name="T71" fmla="*/ 579 h 657"/>
                  <a:gd name="T72" fmla="*/ 487 w 1332"/>
                  <a:gd name="T73" fmla="*/ 569 h 657"/>
                  <a:gd name="T74" fmla="*/ 587 w 1332"/>
                  <a:gd name="T75" fmla="*/ 639 h 657"/>
                  <a:gd name="T76" fmla="*/ 702 w 1332"/>
                  <a:gd name="T77" fmla="*/ 637 h 657"/>
                  <a:gd name="T78" fmla="*/ 727 w 1332"/>
                  <a:gd name="T79" fmla="*/ 635 h 657"/>
                  <a:gd name="T80" fmla="*/ 783 w 1332"/>
                  <a:gd name="T81" fmla="*/ 569 h 657"/>
                  <a:gd name="T82" fmla="*/ 871 w 1332"/>
                  <a:gd name="T83" fmla="*/ 592 h 657"/>
                  <a:gd name="T84" fmla="*/ 923 w 1332"/>
                  <a:gd name="T85" fmla="*/ 585 h 657"/>
                  <a:gd name="T86" fmla="*/ 911 w 1332"/>
                  <a:gd name="T87" fmla="*/ 657 h 6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332" h="657">
                    <a:moveTo>
                      <a:pt x="1332" y="63"/>
                    </a:moveTo>
                    <a:lnTo>
                      <a:pt x="1324" y="79"/>
                    </a:lnTo>
                    <a:lnTo>
                      <a:pt x="1289" y="98"/>
                    </a:lnTo>
                    <a:lnTo>
                      <a:pt x="1277" y="98"/>
                    </a:lnTo>
                    <a:lnTo>
                      <a:pt x="1220" y="129"/>
                    </a:lnTo>
                    <a:lnTo>
                      <a:pt x="1177" y="119"/>
                    </a:lnTo>
                    <a:lnTo>
                      <a:pt x="1154" y="106"/>
                    </a:lnTo>
                    <a:lnTo>
                      <a:pt x="1064" y="129"/>
                    </a:lnTo>
                    <a:lnTo>
                      <a:pt x="1023" y="119"/>
                    </a:lnTo>
                    <a:lnTo>
                      <a:pt x="1002" y="104"/>
                    </a:lnTo>
                    <a:lnTo>
                      <a:pt x="992" y="116"/>
                    </a:lnTo>
                    <a:lnTo>
                      <a:pt x="908" y="79"/>
                    </a:lnTo>
                    <a:lnTo>
                      <a:pt x="890" y="91"/>
                    </a:lnTo>
                    <a:lnTo>
                      <a:pt x="864" y="69"/>
                    </a:lnTo>
                    <a:lnTo>
                      <a:pt x="861" y="53"/>
                    </a:lnTo>
                    <a:lnTo>
                      <a:pt x="845" y="41"/>
                    </a:lnTo>
                    <a:lnTo>
                      <a:pt x="804" y="51"/>
                    </a:lnTo>
                    <a:lnTo>
                      <a:pt x="773" y="28"/>
                    </a:lnTo>
                    <a:lnTo>
                      <a:pt x="773" y="6"/>
                    </a:lnTo>
                    <a:lnTo>
                      <a:pt x="752" y="0"/>
                    </a:lnTo>
                    <a:lnTo>
                      <a:pt x="727" y="20"/>
                    </a:lnTo>
                    <a:lnTo>
                      <a:pt x="612" y="10"/>
                    </a:lnTo>
                    <a:lnTo>
                      <a:pt x="524" y="41"/>
                    </a:lnTo>
                    <a:lnTo>
                      <a:pt x="515" y="53"/>
                    </a:lnTo>
                    <a:lnTo>
                      <a:pt x="452" y="85"/>
                    </a:lnTo>
                    <a:lnTo>
                      <a:pt x="440" y="110"/>
                    </a:lnTo>
                    <a:lnTo>
                      <a:pt x="399" y="110"/>
                    </a:lnTo>
                    <a:lnTo>
                      <a:pt x="356" y="98"/>
                    </a:lnTo>
                    <a:lnTo>
                      <a:pt x="346" y="104"/>
                    </a:lnTo>
                    <a:lnTo>
                      <a:pt x="259" y="94"/>
                    </a:lnTo>
                    <a:lnTo>
                      <a:pt x="247" y="116"/>
                    </a:lnTo>
                    <a:lnTo>
                      <a:pt x="274" y="138"/>
                    </a:lnTo>
                    <a:lnTo>
                      <a:pt x="331" y="147"/>
                    </a:lnTo>
                    <a:lnTo>
                      <a:pt x="247" y="157"/>
                    </a:lnTo>
                    <a:lnTo>
                      <a:pt x="231" y="166"/>
                    </a:lnTo>
                    <a:lnTo>
                      <a:pt x="255" y="184"/>
                    </a:lnTo>
                    <a:lnTo>
                      <a:pt x="187" y="182"/>
                    </a:lnTo>
                    <a:lnTo>
                      <a:pt x="112" y="190"/>
                    </a:lnTo>
                    <a:lnTo>
                      <a:pt x="100" y="176"/>
                    </a:lnTo>
                    <a:lnTo>
                      <a:pt x="71" y="184"/>
                    </a:lnTo>
                    <a:lnTo>
                      <a:pt x="49" y="184"/>
                    </a:lnTo>
                    <a:lnTo>
                      <a:pt x="6" y="225"/>
                    </a:lnTo>
                    <a:lnTo>
                      <a:pt x="6" y="266"/>
                    </a:lnTo>
                    <a:lnTo>
                      <a:pt x="0" y="282"/>
                    </a:lnTo>
                    <a:lnTo>
                      <a:pt x="75" y="272"/>
                    </a:lnTo>
                    <a:lnTo>
                      <a:pt x="59" y="307"/>
                    </a:lnTo>
                    <a:lnTo>
                      <a:pt x="71" y="319"/>
                    </a:lnTo>
                    <a:lnTo>
                      <a:pt x="69" y="338"/>
                    </a:lnTo>
                    <a:lnTo>
                      <a:pt x="90" y="341"/>
                    </a:lnTo>
                    <a:lnTo>
                      <a:pt x="65" y="372"/>
                    </a:lnTo>
                    <a:lnTo>
                      <a:pt x="102" y="395"/>
                    </a:lnTo>
                    <a:lnTo>
                      <a:pt x="71" y="405"/>
                    </a:lnTo>
                    <a:lnTo>
                      <a:pt x="37" y="369"/>
                    </a:lnTo>
                    <a:lnTo>
                      <a:pt x="30" y="416"/>
                    </a:lnTo>
                    <a:lnTo>
                      <a:pt x="56" y="432"/>
                    </a:lnTo>
                    <a:lnTo>
                      <a:pt x="90" y="434"/>
                    </a:lnTo>
                    <a:lnTo>
                      <a:pt x="115" y="448"/>
                    </a:lnTo>
                    <a:lnTo>
                      <a:pt x="100" y="473"/>
                    </a:lnTo>
                    <a:lnTo>
                      <a:pt x="124" y="515"/>
                    </a:lnTo>
                    <a:lnTo>
                      <a:pt x="148" y="526"/>
                    </a:lnTo>
                    <a:lnTo>
                      <a:pt x="122" y="553"/>
                    </a:lnTo>
                    <a:lnTo>
                      <a:pt x="218" y="545"/>
                    </a:lnTo>
                    <a:lnTo>
                      <a:pt x="194" y="598"/>
                    </a:lnTo>
                    <a:lnTo>
                      <a:pt x="237" y="573"/>
                    </a:lnTo>
                    <a:lnTo>
                      <a:pt x="265" y="594"/>
                    </a:lnTo>
                    <a:lnTo>
                      <a:pt x="272" y="575"/>
                    </a:lnTo>
                    <a:lnTo>
                      <a:pt x="293" y="598"/>
                    </a:lnTo>
                    <a:lnTo>
                      <a:pt x="296" y="619"/>
                    </a:lnTo>
                    <a:lnTo>
                      <a:pt x="343" y="645"/>
                    </a:lnTo>
                    <a:lnTo>
                      <a:pt x="393" y="625"/>
                    </a:lnTo>
                    <a:lnTo>
                      <a:pt x="409" y="635"/>
                    </a:lnTo>
                    <a:lnTo>
                      <a:pt x="417" y="579"/>
                    </a:lnTo>
                    <a:lnTo>
                      <a:pt x="427" y="563"/>
                    </a:lnTo>
                    <a:lnTo>
                      <a:pt x="487" y="569"/>
                    </a:lnTo>
                    <a:lnTo>
                      <a:pt x="548" y="598"/>
                    </a:lnTo>
                    <a:lnTo>
                      <a:pt x="587" y="639"/>
                    </a:lnTo>
                    <a:lnTo>
                      <a:pt x="624" y="653"/>
                    </a:lnTo>
                    <a:lnTo>
                      <a:pt x="702" y="637"/>
                    </a:lnTo>
                    <a:lnTo>
                      <a:pt x="718" y="623"/>
                    </a:lnTo>
                    <a:lnTo>
                      <a:pt x="727" y="635"/>
                    </a:lnTo>
                    <a:lnTo>
                      <a:pt x="752" y="594"/>
                    </a:lnTo>
                    <a:lnTo>
                      <a:pt x="783" y="569"/>
                    </a:lnTo>
                    <a:lnTo>
                      <a:pt x="845" y="598"/>
                    </a:lnTo>
                    <a:lnTo>
                      <a:pt x="871" y="592"/>
                    </a:lnTo>
                    <a:lnTo>
                      <a:pt x="905" y="557"/>
                    </a:lnTo>
                    <a:lnTo>
                      <a:pt x="923" y="585"/>
                    </a:lnTo>
                    <a:lnTo>
                      <a:pt x="890" y="623"/>
                    </a:lnTo>
                    <a:lnTo>
                      <a:pt x="911" y="65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3" name="Freeform 530">
                <a:extLst>
                  <a:ext uri="{FF2B5EF4-FFF2-40B4-BE49-F238E27FC236}">
                    <a16:creationId xmlns:a16="http://schemas.microsoft.com/office/drawing/2014/main" id="{D325C05E-31B7-4B55-B634-0D72B91076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1" y="1320"/>
                <a:ext cx="37" cy="23"/>
              </a:xfrm>
              <a:custGeom>
                <a:avLst/>
                <a:gdLst>
                  <a:gd name="T0" fmla="*/ 0 w 150"/>
                  <a:gd name="T1" fmla="*/ 66 h 90"/>
                  <a:gd name="T2" fmla="*/ 25 w 150"/>
                  <a:gd name="T3" fmla="*/ 47 h 90"/>
                  <a:gd name="T4" fmla="*/ 63 w 150"/>
                  <a:gd name="T5" fmla="*/ 59 h 90"/>
                  <a:gd name="T6" fmla="*/ 76 w 150"/>
                  <a:gd name="T7" fmla="*/ 76 h 90"/>
                  <a:gd name="T8" fmla="*/ 110 w 150"/>
                  <a:gd name="T9" fmla="*/ 76 h 90"/>
                  <a:gd name="T10" fmla="*/ 135 w 150"/>
                  <a:gd name="T11" fmla="*/ 90 h 90"/>
                  <a:gd name="T12" fmla="*/ 150 w 150"/>
                  <a:gd name="T13" fmla="*/ 66 h 90"/>
                  <a:gd name="T14" fmla="*/ 97 w 150"/>
                  <a:gd name="T15" fmla="*/ 22 h 90"/>
                  <a:gd name="T16" fmla="*/ 117 w 150"/>
                  <a:gd name="T17" fmla="*/ 0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50" h="90">
                    <a:moveTo>
                      <a:pt x="0" y="66"/>
                    </a:moveTo>
                    <a:lnTo>
                      <a:pt x="25" y="47"/>
                    </a:lnTo>
                    <a:lnTo>
                      <a:pt x="63" y="59"/>
                    </a:lnTo>
                    <a:lnTo>
                      <a:pt x="76" y="76"/>
                    </a:lnTo>
                    <a:lnTo>
                      <a:pt x="110" y="76"/>
                    </a:lnTo>
                    <a:lnTo>
                      <a:pt x="135" y="90"/>
                    </a:lnTo>
                    <a:lnTo>
                      <a:pt x="150" y="66"/>
                    </a:lnTo>
                    <a:lnTo>
                      <a:pt x="97" y="22"/>
                    </a:lnTo>
                    <a:lnTo>
                      <a:pt x="11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4" name="Freeform 531">
                <a:extLst>
                  <a:ext uri="{FF2B5EF4-FFF2-40B4-BE49-F238E27FC236}">
                    <a16:creationId xmlns:a16="http://schemas.microsoft.com/office/drawing/2014/main" id="{1EEA07F0-6147-40D5-9205-DFEE7BCF4C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88" y="1341"/>
                <a:ext cx="31" cy="35"/>
              </a:xfrm>
              <a:custGeom>
                <a:avLst/>
                <a:gdLst>
                  <a:gd name="T0" fmla="*/ 123 w 123"/>
                  <a:gd name="T1" fmla="*/ 141 h 141"/>
                  <a:gd name="T2" fmla="*/ 96 w 123"/>
                  <a:gd name="T3" fmla="*/ 117 h 141"/>
                  <a:gd name="T4" fmla="*/ 59 w 123"/>
                  <a:gd name="T5" fmla="*/ 119 h 141"/>
                  <a:gd name="T6" fmla="*/ 37 w 123"/>
                  <a:gd name="T7" fmla="*/ 104 h 141"/>
                  <a:gd name="T8" fmla="*/ 18 w 123"/>
                  <a:gd name="T9" fmla="*/ 70 h 141"/>
                  <a:gd name="T10" fmla="*/ 31 w 123"/>
                  <a:gd name="T11" fmla="*/ 41 h 141"/>
                  <a:gd name="T12" fmla="*/ 21 w 123"/>
                  <a:gd name="T13" fmla="*/ 19 h 141"/>
                  <a:gd name="T14" fmla="*/ 0 w 123"/>
                  <a:gd name="T15" fmla="*/ 0 h 1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23" h="141">
                    <a:moveTo>
                      <a:pt x="123" y="141"/>
                    </a:moveTo>
                    <a:lnTo>
                      <a:pt x="96" y="117"/>
                    </a:lnTo>
                    <a:lnTo>
                      <a:pt x="59" y="119"/>
                    </a:lnTo>
                    <a:lnTo>
                      <a:pt x="37" y="104"/>
                    </a:lnTo>
                    <a:lnTo>
                      <a:pt x="18" y="70"/>
                    </a:lnTo>
                    <a:lnTo>
                      <a:pt x="31" y="41"/>
                    </a:lnTo>
                    <a:lnTo>
                      <a:pt x="21" y="19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5" name="Freeform 532">
                <a:extLst>
                  <a:ext uri="{FF2B5EF4-FFF2-40B4-BE49-F238E27FC236}">
                    <a16:creationId xmlns:a16="http://schemas.microsoft.com/office/drawing/2014/main" id="{4CD859B4-C07F-407A-B448-C0DC6956EC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88" y="1336"/>
                <a:ext cx="33" cy="5"/>
              </a:xfrm>
              <a:custGeom>
                <a:avLst/>
                <a:gdLst>
                  <a:gd name="T0" fmla="*/ 0 w 133"/>
                  <a:gd name="T1" fmla="*/ 18 h 18"/>
                  <a:gd name="T2" fmla="*/ 62 w 133"/>
                  <a:gd name="T3" fmla="*/ 6 h 18"/>
                  <a:gd name="T4" fmla="*/ 86 w 133"/>
                  <a:gd name="T5" fmla="*/ 10 h 18"/>
                  <a:gd name="T6" fmla="*/ 133 w 133"/>
                  <a:gd name="T7" fmla="*/ 0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3" h="18">
                    <a:moveTo>
                      <a:pt x="0" y="18"/>
                    </a:moveTo>
                    <a:lnTo>
                      <a:pt x="62" y="6"/>
                    </a:lnTo>
                    <a:lnTo>
                      <a:pt x="86" y="10"/>
                    </a:lnTo>
                    <a:lnTo>
                      <a:pt x="13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6" name="Freeform 533">
                <a:extLst>
                  <a:ext uri="{FF2B5EF4-FFF2-40B4-BE49-F238E27FC236}">
                    <a16:creationId xmlns:a16="http://schemas.microsoft.com/office/drawing/2014/main" id="{2A3BA002-61EF-4331-B354-F952F2A5450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1" y="1336"/>
                <a:ext cx="44" cy="65"/>
              </a:xfrm>
              <a:custGeom>
                <a:avLst/>
                <a:gdLst>
                  <a:gd name="T0" fmla="*/ 172 w 176"/>
                  <a:gd name="T1" fmla="*/ 260 h 260"/>
                  <a:gd name="T2" fmla="*/ 156 w 176"/>
                  <a:gd name="T3" fmla="*/ 225 h 260"/>
                  <a:gd name="T4" fmla="*/ 176 w 176"/>
                  <a:gd name="T5" fmla="*/ 219 h 260"/>
                  <a:gd name="T6" fmla="*/ 150 w 176"/>
                  <a:gd name="T7" fmla="*/ 200 h 260"/>
                  <a:gd name="T8" fmla="*/ 162 w 176"/>
                  <a:gd name="T9" fmla="*/ 184 h 260"/>
                  <a:gd name="T10" fmla="*/ 131 w 176"/>
                  <a:gd name="T11" fmla="*/ 182 h 260"/>
                  <a:gd name="T12" fmla="*/ 91 w 176"/>
                  <a:gd name="T13" fmla="*/ 143 h 260"/>
                  <a:gd name="T14" fmla="*/ 103 w 176"/>
                  <a:gd name="T15" fmla="*/ 112 h 260"/>
                  <a:gd name="T16" fmla="*/ 60 w 176"/>
                  <a:gd name="T17" fmla="*/ 90 h 260"/>
                  <a:gd name="T18" fmla="*/ 45 w 176"/>
                  <a:gd name="T19" fmla="*/ 65 h 260"/>
                  <a:gd name="T20" fmla="*/ 60 w 176"/>
                  <a:gd name="T21" fmla="*/ 43 h 260"/>
                  <a:gd name="T22" fmla="*/ 41 w 176"/>
                  <a:gd name="T23" fmla="*/ 28 h 260"/>
                  <a:gd name="T24" fmla="*/ 10 w 176"/>
                  <a:gd name="T25" fmla="*/ 24 h 260"/>
                  <a:gd name="T26" fmla="*/ 0 w 176"/>
                  <a:gd name="T27" fmla="*/ 0 h 2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76" h="260">
                    <a:moveTo>
                      <a:pt x="172" y="260"/>
                    </a:moveTo>
                    <a:lnTo>
                      <a:pt x="156" y="225"/>
                    </a:lnTo>
                    <a:lnTo>
                      <a:pt x="176" y="219"/>
                    </a:lnTo>
                    <a:lnTo>
                      <a:pt x="150" y="200"/>
                    </a:lnTo>
                    <a:lnTo>
                      <a:pt x="162" y="184"/>
                    </a:lnTo>
                    <a:lnTo>
                      <a:pt x="131" y="182"/>
                    </a:lnTo>
                    <a:lnTo>
                      <a:pt x="91" y="143"/>
                    </a:lnTo>
                    <a:lnTo>
                      <a:pt x="103" y="112"/>
                    </a:lnTo>
                    <a:lnTo>
                      <a:pt x="60" y="90"/>
                    </a:lnTo>
                    <a:lnTo>
                      <a:pt x="45" y="65"/>
                    </a:lnTo>
                    <a:lnTo>
                      <a:pt x="60" y="43"/>
                    </a:lnTo>
                    <a:lnTo>
                      <a:pt x="41" y="28"/>
                    </a:lnTo>
                    <a:lnTo>
                      <a:pt x="10" y="24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7" name="Freeform 534">
                <a:extLst>
                  <a:ext uri="{FF2B5EF4-FFF2-40B4-BE49-F238E27FC236}">
                    <a16:creationId xmlns:a16="http://schemas.microsoft.com/office/drawing/2014/main" id="{AEF90E8E-5DC0-47BC-B9CD-16017A5D504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44" y="1329"/>
                <a:ext cx="44" cy="12"/>
              </a:xfrm>
              <a:custGeom>
                <a:avLst/>
                <a:gdLst>
                  <a:gd name="T0" fmla="*/ 0 w 176"/>
                  <a:gd name="T1" fmla="*/ 6 h 49"/>
                  <a:gd name="T2" fmla="*/ 29 w 176"/>
                  <a:gd name="T3" fmla="*/ 16 h 49"/>
                  <a:gd name="T4" fmla="*/ 41 w 176"/>
                  <a:gd name="T5" fmla="*/ 6 h 49"/>
                  <a:gd name="T6" fmla="*/ 84 w 176"/>
                  <a:gd name="T7" fmla="*/ 16 h 49"/>
                  <a:gd name="T8" fmla="*/ 94 w 176"/>
                  <a:gd name="T9" fmla="*/ 0 h 49"/>
                  <a:gd name="T10" fmla="*/ 121 w 176"/>
                  <a:gd name="T11" fmla="*/ 6 h 49"/>
                  <a:gd name="T12" fmla="*/ 176 w 176"/>
                  <a:gd name="T13" fmla="*/ 49 h 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" h="49">
                    <a:moveTo>
                      <a:pt x="0" y="6"/>
                    </a:moveTo>
                    <a:lnTo>
                      <a:pt x="29" y="16"/>
                    </a:lnTo>
                    <a:lnTo>
                      <a:pt x="41" y="6"/>
                    </a:lnTo>
                    <a:lnTo>
                      <a:pt x="84" y="16"/>
                    </a:lnTo>
                    <a:lnTo>
                      <a:pt x="94" y="0"/>
                    </a:lnTo>
                    <a:lnTo>
                      <a:pt x="121" y="6"/>
                    </a:lnTo>
                    <a:lnTo>
                      <a:pt x="176" y="4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8" name="Freeform 535">
                <a:extLst>
                  <a:ext uri="{FF2B5EF4-FFF2-40B4-BE49-F238E27FC236}">
                    <a16:creationId xmlns:a16="http://schemas.microsoft.com/office/drawing/2014/main" id="{BA7D1DBB-8359-42C8-BF39-748EFE5325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78" y="1441"/>
                <a:ext cx="53" cy="12"/>
              </a:xfrm>
              <a:custGeom>
                <a:avLst/>
                <a:gdLst>
                  <a:gd name="T0" fmla="*/ 212 w 212"/>
                  <a:gd name="T1" fmla="*/ 10 h 47"/>
                  <a:gd name="T2" fmla="*/ 175 w 212"/>
                  <a:gd name="T3" fmla="*/ 47 h 47"/>
                  <a:gd name="T4" fmla="*/ 165 w 212"/>
                  <a:gd name="T5" fmla="*/ 16 h 47"/>
                  <a:gd name="T6" fmla="*/ 143 w 212"/>
                  <a:gd name="T7" fmla="*/ 10 h 47"/>
                  <a:gd name="T8" fmla="*/ 128 w 212"/>
                  <a:gd name="T9" fmla="*/ 20 h 47"/>
                  <a:gd name="T10" fmla="*/ 97 w 212"/>
                  <a:gd name="T11" fmla="*/ 16 h 47"/>
                  <a:gd name="T12" fmla="*/ 65 w 212"/>
                  <a:gd name="T13" fmla="*/ 4 h 47"/>
                  <a:gd name="T14" fmla="*/ 34 w 212"/>
                  <a:gd name="T15" fmla="*/ 0 h 47"/>
                  <a:gd name="T16" fmla="*/ 18 w 212"/>
                  <a:gd name="T17" fmla="*/ 26 h 47"/>
                  <a:gd name="T18" fmla="*/ 0 w 212"/>
                  <a:gd name="T19" fmla="*/ 32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12" h="47">
                    <a:moveTo>
                      <a:pt x="212" y="10"/>
                    </a:moveTo>
                    <a:lnTo>
                      <a:pt x="175" y="47"/>
                    </a:lnTo>
                    <a:lnTo>
                      <a:pt x="165" y="16"/>
                    </a:lnTo>
                    <a:lnTo>
                      <a:pt x="143" y="10"/>
                    </a:lnTo>
                    <a:lnTo>
                      <a:pt x="128" y="20"/>
                    </a:lnTo>
                    <a:lnTo>
                      <a:pt x="97" y="16"/>
                    </a:lnTo>
                    <a:lnTo>
                      <a:pt x="65" y="4"/>
                    </a:lnTo>
                    <a:lnTo>
                      <a:pt x="34" y="0"/>
                    </a:lnTo>
                    <a:lnTo>
                      <a:pt x="18" y="26"/>
                    </a:lnTo>
                    <a:lnTo>
                      <a:pt x="0" y="3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9" name="Freeform 536">
                <a:extLst>
                  <a:ext uri="{FF2B5EF4-FFF2-40B4-BE49-F238E27FC236}">
                    <a16:creationId xmlns:a16="http://schemas.microsoft.com/office/drawing/2014/main" id="{9D717714-DFE0-424D-8724-6E85F51BA4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38" y="1444"/>
                <a:ext cx="140" cy="39"/>
              </a:xfrm>
              <a:custGeom>
                <a:avLst/>
                <a:gdLst>
                  <a:gd name="T0" fmla="*/ 559 w 559"/>
                  <a:gd name="T1" fmla="*/ 22 h 160"/>
                  <a:gd name="T2" fmla="*/ 556 w 559"/>
                  <a:gd name="T3" fmla="*/ 6 h 160"/>
                  <a:gd name="T4" fmla="*/ 540 w 559"/>
                  <a:gd name="T5" fmla="*/ 0 h 160"/>
                  <a:gd name="T6" fmla="*/ 525 w 559"/>
                  <a:gd name="T7" fmla="*/ 12 h 160"/>
                  <a:gd name="T8" fmla="*/ 478 w 559"/>
                  <a:gd name="T9" fmla="*/ 25 h 160"/>
                  <a:gd name="T10" fmla="*/ 415 w 559"/>
                  <a:gd name="T11" fmla="*/ 19 h 160"/>
                  <a:gd name="T12" fmla="*/ 335 w 559"/>
                  <a:gd name="T13" fmla="*/ 59 h 160"/>
                  <a:gd name="T14" fmla="*/ 237 w 559"/>
                  <a:gd name="T15" fmla="*/ 66 h 160"/>
                  <a:gd name="T16" fmla="*/ 219 w 559"/>
                  <a:gd name="T17" fmla="*/ 50 h 160"/>
                  <a:gd name="T18" fmla="*/ 190 w 559"/>
                  <a:gd name="T19" fmla="*/ 41 h 160"/>
                  <a:gd name="T20" fmla="*/ 125 w 559"/>
                  <a:gd name="T21" fmla="*/ 72 h 160"/>
                  <a:gd name="T22" fmla="*/ 91 w 559"/>
                  <a:gd name="T23" fmla="*/ 76 h 160"/>
                  <a:gd name="T24" fmla="*/ 81 w 559"/>
                  <a:gd name="T25" fmla="*/ 59 h 160"/>
                  <a:gd name="T26" fmla="*/ 50 w 559"/>
                  <a:gd name="T27" fmla="*/ 50 h 160"/>
                  <a:gd name="T28" fmla="*/ 44 w 559"/>
                  <a:gd name="T29" fmla="*/ 88 h 160"/>
                  <a:gd name="T30" fmla="*/ 59 w 559"/>
                  <a:gd name="T31" fmla="*/ 115 h 160"/>
                  <a:gd name="T32" fmla="*/ 34 w 559"/>
                  <a:gd name="T33" fmla="*/ 115 h 160"/>
                  <a:gd name="T34" fmla="*/ 34 w 559"/>
                  <a:gd name="T35" fmla="*/ 141 h 160"/>
                  <a:gd name="T36" fmla="*/ 18 w 559"/>
                  <a:gd name="T37" fmla="*/ 160 h 160"/>
                  <a:gd name="T38" fmla="*/ 0 w 559"/>
                  <a:gd name="T39" fmla="*/ 141 h 1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59" h="160">
                    <a:moveTo>
                      <a:pt x="559" y="22"/>
                    </a:moveTo>
                    <a:lnTo>
                      <a:pt x="556" y="6"/>
                    </a:lnTo>
                    <a:lnTo>
                      <a:pt x="540" y="0"/>
                    </a:lnTo>
                    <a:lnTo>
                      <a:pt x="525" y="12"/>
                    </a:lnTo>
                    <a:lnTo>
                      <a:pt x="478" y="25"/>
                    </a:lnTo>
                    <a:lnTo>
                      <a:pt x="415" y="19"/>
                    </a:lnTo>
                    <a:lnTo>
                      <a:pt x="335" y="59"/>
                    </a:lnTo>
                    <a:lnTo>
                      <a:pt x="237" y="66"/>
                    </a:lnTo>
                    <a:lnTo>
                      <a:pt x="219" y="50"/>
                    </a:lnTo>
                    <a:lnTo>
                      <a:pt x="190" y="41"/>
                    </a:lnTo>
                    <a:lnTo>
                      <a:pt x="125" y="72"/>
                    </a:lnTo>
                    <a:lnTo>
                      <a:pt x="91" y="76"/>
                    </a:lnTo>
                    <a:lnTo>
                      <a:pt x="81" y="59"/>
                    </a:lnTo>
                    <a:lnTo>
                      <a:pt x="50" y="50"/>
                    </a:lnTo>
                    <a:lnTo>
                      <a:pt x="44" y="88"/>
                    </a:lnTo>
                    <a:lnTo>
                      <a:pt x="59" y="115"/>
                    </a:lnTo>
                    <a:lnTo>
                      <a:pt x="34" y="115"/>
                    </a:lnTo>
                    <a:lnTo>
                      <a:pt x="34" y="141"/>
                    </a:lnTo>
                    <a:lnTo>
                      <a:pt x="18" y="160"/>
                    </a:lnTo>
                    <a:lnTo>
                      <a:pt x="0" y="14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0" name="Freeform 537">
                <a:extLst>
                  <a:ext uri="{FF2B5EF4-FFF2-40B4-BE49-F238E27FC236}">
                    <a16:creationId xmlns:a16="http://schemas.microsoft.com/office/drawing/2014/main" id="{DF122712-7B30-48F4-9DDC-EEA383DD55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2" y="1377"/>
                <a:ext cx="34" cy="25"/>
              </a:xfrm>
              <a:custGeom>
                <a:avLst/>
                <a:gdLst>
                  <a:gd name="T0" fmla="*/ 137 w 137"/>
                  <a:gd name="T1" fmla="*/ 100 h 100"/>
                  <a:gd name="T2" fmla="*/ 115 w 137"/>
                  <a:gd name="T3" fmla="*/ 65 h 100"/>
                  <a:gd name="T4" fmla="*/ 115 w 137"/>
                  <a:gd name="T5" fmla="*/ 53 h 100"/>
                  <a:gd name="T6" fmla="*/ 93 w 137"/>
                  <a:gd name="T7" fmla="*/ 44 h 100"/>
                  <a:gd name="T8" fmla="*/ 87 w 137"/>
                  <a:gd name="T9" fmla="*/ 22 h 100"/>
                  <a:gd name="T10" fmla="*/ 66 w 137"/>
                  <a:gd name="T11" fmla="*/ 32 h 100"/>
                  <a:gd name="T12" fmla="*/ 25 w 137"/>
                  <a:gd name="T13" fmla="*/ 0 h 100"/>
                  <a:gd name="T14" fmla="*/ 0 w 137"/>
                  <a:gd name="T15" fmla="*/ 6 h 100"/>
                  <a:gd name="T16" fmla="*/ 8 w 137"/>
                  <a:gd name="T17" fmla="*/ 16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37" h="100">
                    <a:moveTo>
                      <a:pt x="137" y="100"/>
                    </a:moveTo>
                    <a:lnTo>
                      <a:pt x="115" y="65"/>
                    </a:lnTo>
                    <a:lnTo>
                      <a:pt x="115" y="53"/>
                    </a:lnTo>
                    <a:lnTo>
                      <a:pt x="93" y="44"/>
                    </a:lnTo>
                    <a:lnTo>
                      <a:pt x="87" y="22"/>
                    </a:lnTo>
                    <a:lnTo>
                      <a:pt x="66" y="32"/>
                    </a:lnTo>
                    <a:lnTo>
                      <a:pt x="25" y="0"/>
                    </a:lnTo>
                    <a:lnTo>
                      <a:pt x="0" y="6"/>
                    </a:lnTo>
                    <a:lnTo>
                      <a:pt x="8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1" name="Freeform 538">
                <a:extLst>
                  <a:ext uri="{FF2B5EF4-FFF2-40B4-BE49-F238E27FC236}">
                    <a16:creationId xmlns:a16="http://schemas.microsoft.com/office/drawing/2014/main" id="{50C8FF33-F829-47C7-9134-7E4B2C38D8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4" y="1381"/>
                <a:ext cx="32" cy="21"/>
              </a:xfrm>
              <a:custGeom>
                <a:avLst/>
                <a:gdLst>
                  <a:gd name="T0" fmla="*/ 0 w 129"/>
                  <a:gd name="T1" fmla="*/ 0 h 84"/>
                  <a:gd name="T2" fmla="*/ 33 w 129"/>
                  <a:gd name="T3" fmla="*/ 43 h 84"/>
                  <a:gd name="T4" fmla="*/ 51 w 129"/>
                  <a:gd name="T5" fmla="*/ 49 h 84"/>
                  <a:gd name="T6" fmla="*/ 60 w 129"/>
                  <a:gd name="T7" fmla="*/ 69 h 84"/>
                  <a:gd name="T8" fmla="*/ 129 w 129"/>
                  <a:gd name="T9" fmla="*/ 84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9" h="84">
                    <a:moveTo>
                      <a:pt x="0" y="0"/>
                    </a:moveTo>
                    <a:lnTo>
                      <a:pt x="33" y="43"/>
                    </a:lnTo>
                    <a:lnTo>
                      <a:pt x="51" y="49"/>
                    </a:lnTo>
                    <a:lnTo>
                      <a:pt x="60" y="69"/>
                    </a:lnTo>
                    <a:lnTo>
                      <a:pt x="129" y="8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2" name="Freeform 539">
                <a:extLst>
                  <a:ext uri="{FF2B5EF4-FFF2-40B4-BE49-F238E27FC236}">
                    <a16:creationId xmlns:a16="http://schemas.microsoft.com/office/drawing/2014/main" id="{D4E6D448-C219-4E7B-94CB-01F9467F21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07" y="1376"/>
                <a:ext cx="24" cy="68"/>
              </a:xfrm>
              <a:custGeom>
                <a:avLst/>
                <a:gdLst>
                  <a:gd name="T0" fmla="*/ 96 w 96"/>
                  <a:gd name="T1" fmla="*/ 269 h 269"/>
                  <a:gd name="T2" fmla="*/ 78 w 96"/>
                  <a:gd name="T3" fmla="*/ 253 h 269"/>
                  <a:gd name="T4" fmla="*/ 74 w 96"/>
                  <a:gd name="T5" fmla="*/ 222 h 269"/>
                  <a:gd name="T6" fmla="*/ 37 w 96"/>
                  <a:gd name="T7" fmla="*/ 203 h 269"/>
                  <a:gd name="T8" fmla="*/ 48 w 96"/>
                  <a:gd name="T9" fmla="*/ 156 h 269"/>
                  <a:gd name="T10" fmla="*/ 37 w 96"/>
                  <a:gd name="T11" fmla="*/ 154 h 269"/>
                  <a:gd name="T12" fmla="*/ 31 w 96"/>
                  <a:gd name="T13" fmla="*/ 107 h 269"/>
                  <a:gd name="T14" fmla="*/ 15 w 96"/>
                  <a:gd name="T15" fmla="*/ 88 h 269"/>
                  <a:gd name="T16" fmla="*/ 18 w 96"/>
                  <a:gd name="T17" fmla="*/ 68 h 269"/>
                  <a:gd name="T18" fmla="*/ 0 w 96"/>
                  <a:gd name="T19" fmla="*/ 47 h 269"/>
                  <a:gd name="T20" fmla="*/ 33 w 96"/>
                  <a:gd name="T21" fmla="*/ 41 h 269"/>
                  <a:gd name="T22" fmla="*/ 33 w 96"/>
                  <a:gd name="T23" fmla="*/ 13 h 269"/>
                  <a:gd name="T24" fmla="*/ 45 w 96"/>
                  <a:gd name="T25" fmla="*/ 0 h 2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96" h="269">
                    <a:moveTo>
                      <a:pt x="96" y="269"/>
                    </a:moveTo>
                    <a:lnTo>
                      <a:pt x="78" y="253"/>
                    </a:lnTo>
                    <a:lnTo>
                      <a:pt x="74" y="222"/>
                    </a:lnTo>
                    <a:lnTo>
                      <a:pt x="37" y="203"/>
                    </a:lnTo>
                    <a:lnTo>
                      <a:pt x="48" y="156"/>
                    </a:lnTo>
                    <a:lnTo>
                      <a:pt x="37" y="154"/>
                    </a:lnTo>
                    <a:lnTo>
                      <a:pt x="31" y="107"/>
                    </a:lnTo>
                    <a:lnTo>
                      <a:pt x="15" y="88"/>
                    </a:lnTo>
                    <a:lnTo>
                      <a:pt x="18" y="68"/>
                    </a:lnTo>
                    <a:lnTo>
                      <a:pt x="0" y="47"/>
                    </a:lnTo>
                    <a:lnTo>
                      <a:pt x="33" y="41"/>
                    </a:lnTo>
                    <a:lnTo>
                      <a:pt x="33" y="13"/>
                    </a:lnTo>
                    <a:lnTo>
                      <a:pt x="4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3" name="Line 540">
                <a:extLst>
                  <a:ext uri="{FF2B5EF4-FFF2-40B4-BE49-F238E27FC236}">
                    <a16:creationId xmlns:a16="http://schemas.microsoft.com/office/drawing/2014/main" id="{BA740FC9-71AA-49B5-B1FC-E45EBB65C3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19" y="1376"/>
                <a:ext cx="5" cy="5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4" name="Freeform 541">
                <a:extLst>
                  <a:ext uri="{FF2B5EF4-FFF2-40B4-BE49-F238E27FC236}">
                    <a16:creationId xmlns:a16="http://schemas.microsoft.com/office/drawing/2014/main" id="{96A81016-3003-4503-A674-F720D82AB4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9" y="1146"/>
                <a:ext cx="74" cy="80"/>
              </a:xfrm>
              <a:custGeom>
                <a:avLst/>
                <a:gdLst>
                  <a:gd name="T0" fmla="*/ 145 w 297"/>
                  <a:gd name="T1" fmla="*/ 318 h 318"/>
                  <a:gd name="T2" fmla="*/ 169 w 297"/>
                  <a:gd name="T3" fmla="*/ 309 h 318"/>
                  <a:gd name="T4" fmla="*/ 166 w 297"/>
                  <a:gd name="T5" fmla="*/ 290 h 318"/>
                  <a:gd name="T6" fmla="*/ 185 w 297"/>
                  <a:gd name="T7" fmla="*/ 262 h 318"/>
                  <a:gd name="T8" fmla="*/ 203 w 297"/>
                  <a:gd name="T9" fmla="*/ 259 h 318"/>
                  <a:gd name="T10" fmla="*/ 207 w 297"/>
                  <a:gd name="T11" fmla="*/ 237 h 318"/>
                  <a:gd name="T12" fmla="*/ 194 w 297"/>
                  <a:gd name="T13" fmla="*/ 214 h 318"/>
                  <a:gd name="T14" fmla="*/ 215 w 297"/>
                  <a:gd name="T15" fmla="*/ 202 h 318"/>
                  <a:gd name="T16" fmla="*/ 225 w 297"/>
                  <a:gd name="T17" fmla="*/ 214 h 318"/>
                  <a:gd name="T18" fmla="*/ 272 w 297"/>
                  <a:gd name="T19" fmla="*/ 221 h 318"/>
                  <a:gd name="T20" fmla="*/ 297 w 297"/>
                  <a:gd name="T21" fmla="*/ 214 h 318"/>
                  <a:gd name="T22" fmla="*/ 275 w 297"/>
                  <a:gd name="T23" fmla="*/ 171 h 318"/>
                  <a:gd name="T24" fmla="*/ 244 w 297"/>
                  <a:gd name="T25" fmla="*/ 159 h 318"/>
                  <a:gd name="T26" fmla="*/ 235 w 297"/>
                  <a:gd name="T27" fmla="*/ 120 h 318"/>
                  <a:gd name="T28" fmla="*/ 228 w 297"/>
                  <a:gd name="T29" fmla="*/ 122 h 318"/>
                  <a:gd name="T30" fmla="*/ 201 w 297"/>
                  <a:gd name="T31" fmla="*/ 96 h 318"/>
                  <a:gd name="T32" fmla="*/ 207 w 297"/>
                  <a:gd name="T33" fmla="*/ 62 h 318"/>
                  <a:gd name="T34" fmla="*/ 169 w 297"/>
                  <a:gd name="T35" fmla="*/ 34 h 318"/>
                  <a:gd name="T36" fmla="*/ 147 w 297"/>
                  <a:gd name="T37" fmla="*/ 31 h 318"/>
                  <a:gd name="T38" fmla="*/ 125 w 297"/>
                  <a:gd name="T39" fmla="*/ 34 h 318"/>
                  <a:gd name="T40" fmla="*/ 78 w 297"/>
                  <a:gd name="T41" fmla="*/ 0 h 318"/>
                  <a:gd name="T42" fmla="*/ 41 w 297"/>
                  <a:gd name="T43" fmla="*/ 0 h 318"/>
                  <a:gd name="T44" fmla="*/ 0 w 297"/>
                  <a:gd name="T45" fmla="*/ 7 h 318"/>
                  <a:gd name="T46" fmla="*/ 0 w 297"/>
                  <a:gd name="T47" fmla="*/ 21 h 3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297" h="318">
                    <a:moveTo>
                      <a:pt x="145" y="318"/>
                    </a:moveTo>
                    <a:lnTo>
                      <a:pt x="169" y="309"/>
                    </a:lnTo>
                    <a:lnTo>
                      <a:pt x="166" y="290"/>
                    </a:lnTo>
                    <a:lnTo>
                      <a:pt x="185" y="262"/>
                    </a:lnTo>
                    <a:lnTo>
                      <a:pt x="203" y="259"/>
                    </a:lnTo>
                    <a:lnTo>
                      <a:pt x="207" y="237"/>
                    </a:lnTo>
                    <a:lnTo>
                      <a:pt x="194" y="214"/>
                    </a:lnTo>
                    <a:lnTo>
                      <a:pt x="215" y="202"/>
                    </a:lnTo>
                    <a:lnTo>
                      <a:pt x="225" y="214"/>
                    </a:lnTo>
                    <a:lnTo>
                      <a:pt x="272" y="221"/>
                    </a:lnTo>
                    <a:lnTo>
                      <a:pt x="297" y="214"/>
                    </a:lnTo>
                    <a:lnTo>
                      <a:pt x="275" y="171"/>
                    </a:lnTo>
                    <a:lnTo>
                      <a:pt x="244" y="159"/>
                    </a:lnTo>
                    <a:lnTo>
                      <a:pt x="235" y="120"/>
                    </a:lnTo>
                    <a:lnTo>
                      <a:pt x="228" y="122"/>
                    </a:lnTo>
                    <a:lnTo>
                      <a:pt x="201" y="96"/>
                    </a:lnTo>
                    <a:lnTo>
                      <a:pt x="207" y="62"/>
                    </a:lnTo>
                    <a:lnTo>
                      <a:pt x="169" y="34"/>
                    </a:lnTo>
                    <a:lnTo>
                      <a:pt x="147" y="31"/>
                    </a:lnTo>
                    <a:lnTo>
                      <a:pt x="125" y="34"/>
                    </a:lnTo>
                    <a:lnTo>
                      <a:pt x="78" y="0"/>
                    </a:lnTo>
                    <a:lnTo>
                      <a:pt x="41" y="0"/>
                    </a:lnTo>
                    <a:lnTo>
                      <a:pt x="0" y="7"/>
                    </a:lnTo>
                    <a:lnTo>
                      <a:pt x="0" y="2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5" name="Freeform 542">
                <a:extLst>
                  <a:ext uri="{FF2B5EF4-FFF2-40B4-BE49-F238E27FC236}">
                    <a16:creationId xmlns:a16="http://schemas.microsoft.com/office/drawing/2014/main" id="{6E67C819-3CDE-43D6-B59A-05E15DE17E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9" y="1151"/>
                <a:ext cx="36" cy="75"/>
              </a:xfrm>
              <a:custGeom>
                <a:avLst/>
                <a:gdLst>
                  <a:gd name="T0" fmla="*/ 145 w 145"/>
                  <a:gd name="T1" fmla="*/ 297 h 297"/>
                  <a:gd name="T2" fmla="*/ 129 w 145"/>
                  <a:gd name="T3" fmla="*/ 281 h 297"/>
                  <a:gd name="T4" fmla="*/ 138 w 145"/>
                  <a:gd name="T5" fmla="*/ 271 h 297"/>
                  <a:gd name="T6" fmla="*/ 129 w 145"/>
                  <a:gd name="T7" fmla="*/ 212 h 297"/>
                  <a:gd name="T8" fmla="*/ 138 w 145"/>
                  <a:gd name="T9" fmla="*/ 191 h 297"/>
                  <a:gd name="T10" fmla="*/ 115 w 145"/>
                  <a:gd name="T11" fmla="*/ 134 h 297"/>
                  <a:gd name="T12" fmla="*/ 60 w 145"/>
                  <a:gd name="T13" fmla="*/ 81 h 297"/>
                  <a:gd name="T14" fmla="*/ 31 w 145"/>
                  <a:gd name="T15" fmla="*/ 28 h 297"/>
                  <a:gd name="T16" fmla="*/ 0 w 145"/>
                  <a:gd name="T17" fmla="*/ 0 h 2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5" h="297">
                    <a:moveTo>
                      <a:pt x="145" y="297"/>
                    </a:moveTo>
                    <a:lnTo>
                      <a:pt x="129" y="281"/>
                    </a:lnTo>
                    <a:lnTo>
                      <a:pt x="138" y="271"/>
                    </a:lnTo>
                    <a:lnTo>
                      <a:pt x="129" y="212"/>
                    </a:lnTo>
                    <a:lnTo>
                      <a:pt x="138" y="191"/>
                    </a:lnTo>
                    <a:lnTo>
                      <a:pt x="115" y="134"/>
                    </a:lnTo>
                    <a:lnTo>
                      <a:pt x="60" y="81"/>
                    </a:lnTo>
                    <a:lnTo>
                      <a:pt x="31" y="28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6" name="Freeform 543">
                <a:extLst>
                  <a:ext uri="{FF2B5EF4-FFF2-40B4-BE49-F238E27FC236}">
                    <a16:creationId xmlns:a16="http://schemas.microsoft.com/office/drawing/2014/main" id="{E01C5AD3-859B-475C-B48C-C1E68E983C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28" y="1151"/>
                <a:ext cx="81" cy="14"/>
              </a:xfrm>
              <a:custGeom>
                <a:avLst/>
                <a:gdLst>
                  <a:gd name="T0" fmla="*/ 325 w 325"/>
                  <a:gd name="T1" fmla="*/ 0 h 56"/>
                  <a:gd name="T2" fmla="*/ 282 w 325"/>
                  <a:gd name="T3" fmla="*/ 7 h 56"/>
                  <a:gd name="T4" fmla="*/ 272 w 325"/>
                  <a:gd name="T5" fmla="*/ 28 h 56"/>
                  <a:gd name="T6" fmla="*/ 204 w 325"/>
                  <a:gd name="T7" fmla="*/ 35 h 56"/>
                  <a:gd name="T8" fmla="*/ 170 w 325"/>
                  <a:gd name="T9" fmla="*/ 56 h 56"/>
                  <a:gd name="T10" fmla="*/ 139 w 325"/>
                  <a:gd name="T11" fmla="*/ 31 h 56"/>
                  <a:gd name="T12" fmla="*/ 110 w 325"/>
                  <a:gd name="T13" fmla="*/ 38 h 56"/>
                  <a:gd name="T14" fmla="*/ 79 w 325"/>
                  <a:gd name="T15" fmla="*/ 35 h 56"/>
                  <a:gd name="T16" fmla="*/ 20 w 325"/>
                  <a:gd name="T17" fmla="*/ 16 h 56"/>
                  <a:gd name="T18" fmla="*/ 0 w 325"/>
                  <a:gd name="T19" fmla="*/ 25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25" h="56">
                    <a:moveTo>
                      <a:pt x="325" y="0"/>
                    </a:moveTo>
                    <a:lnTo>
                      <a:pt x="282" y="7"/>
                    </a:lnTo>
                    <a:lnTo>
                      <a:pt x="272" y="28"/>
                    </a:lnTo>
                    <a:lnTo>
                      <a:pt x="204" y="35"/>
                    </a:lnTo>
                    <a:lnTo>
                      <a:pt x="170" y="56"/>
                    </a:lnTo>
                    <a:lnTo>
                      <a:pt x="139" y="31"/>
                    </a:lnTo>
                    <a:lnTo>
                      <a:pt x="110" y="38"/>
                    </a:lnTo>
                    <a:lnTo>
                      <a:pt x="79" y="35"/>
                    </a:lnTo>
                    <a:lnTo>
                      <a:pt x="20" y="16"/>
                    </a:lnTo>
                    <a:lnTo>
                      <a:pt x="0" y="2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7" name="Freeform 544">
                <a:extLst>
                  <a:ext uri="{FF2B5EF4-FFF2-40B4-BE49-F238E27FC236}">
                    <a16:creationId xmlns:a16="http://schemas.microsoft.com/office/drawing/2014/main" id="{A7DCD90E-5CB2-43F4-B89A-061D706FD5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29" y="1257"/>
                <a:ext cx="128" cy="17"/>
              </a:xfrm>
              <a:custGeom>
                <a:avLst/>
                <a:gdLst>
                  <a:gd name="T0" fmla="*/ 512 w 512"/>
                  <a:gd name="T1" fmla="*/ 53 h 66"/>
                  <a:gd name="T2" fmla="*/ 465 w 512"/>
                  <a:gd name="T3" fmla="*/ 43 h 66"/>
                  <a:gd name="T4" fmla="*/ 452 w 512"/>
                  <a:gd name="T5" fmla="*/ 25 h 66"/>
                  <a:gd name="T6" fmla="*/ 375 w 512"/>
                  <a:gd name="T7" fmla="*/ 10 h 66"/>
                  <a:gd name="T8" fmla="*/ 299 w 512"/>
                  <a:gd name="T9" fmla="*/ 28 h 66"/>
                  <a:gd name="T10" fmla="*/ 268 w 512"/>
                  <a:gd name="T11" fmla="*/ 57 h 66"/>
                  <a:gd name="T12" fmla="*/ 237 w 512"/>
                  <a:gd name="T13" fmla="*/ 66 h 66"/>
                  <a:gd name="T14" fmla="*/ 203 w 512"/>
                  <a:gd name="T15" fmla="*/ 53 h 66"/>
                  <a:gd name="T16" fmla="*/ 162 w 512"/>
                  <a:gd name="T17" fmla="*/ 51 h 66"/>
                  <a:gd name="T18" fmla="*/ 131 w 512"/>
                  <a:gd name="T19" fmla="*/ 59 h 66"/>
                  <a:gd name="T20" fmla="*/ 65 w 512"/>
                  <a:gd name="T21" fmla="*/ 41 h 66"/>
                  <a:gd name="T22" fmla="*/ 18 w 512"/>
                  <a:gd name="T23" fmla="*/ 43 h 66"/>
                  <a:gd name="T24" fmla="*/ 31 w 512"/>
                  <a:gd name="T25" fmla="*/ 16 h 66"/>
                  <a:gd name="T26" fmla="*/ 0 w 512"/>
                  <a:gd name="T27" fmla="*/ 0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12" h="66">
                    <a:moveTo>
                      <a:pt x="512" y="53"/>
                    </a:moveTo>
                    <a:lnTo>
                      <a:pt x="465" y="43"/>
                    </a:lnTo>
                    <a:lnTo>
                      <a:pt x="452" y="25"/>
                    </a:lnTo>
                    <a:lnTo>
                      <a:pt x="375" y="10"/>
                    </a:lnTo>
                    <a:lnTo>
                      <a:pt x="299" y="28"/>
                    </a:lnTo>
                    <a:lnTo>
                      <a:pt x="268" y="57"/>
                    </a:lnTo>
                    <a:lnTo>
                      <a:pt x="237" y="66"/>
                    </a:lnTo>
                    <a:lnTo>
                      <a:pt x="203" y="53"/>
                    </a:lnTo>
                    <a:lnTo>
                      <a:pt x="162" y="51"/>
                    </a:lnTo>
                    <a:lnTo>
                      <a:pt x="131" y="59"/>
                    </a:lnTo>
                    <a:lnTo>
                      <a:pt x="65" y="41"/>
                    </a:lnTo>
                    <a:lnTo>
                      <a:pt x="18" y="43"/>
                    </a:lnTo>
                    <a:lnTo>
                      <a:pt x="31" y="1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8" name="Freeform 545">
                <a:extLst>
                  <a:ext uri="{FF2B5EF4-FFF2-40B4-BE49-F238E27FC236}">
                    <a16:creationId xmlns:a16="http://schemas.microsoft.com/office/drawing/2014/main" id="{BC14E7CE-FBCB-4576-8A9E-5CA22931E1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57" y="1231"/>
                <a:ext cx="20" cy="40"/>
              </a:xfrm>
              <a:custGeom>
                <a:avLst/>
                <a:gdLst>
                  <a:gd name="T0" fmla="*/ 0 w 81"/>
                  <a:gd name="T1" fmla="*/ 158 h 158"/>
                  <a:gd name="T2" fmla="*/ 6 w 81"/>
                  <a:gd name="T3" fmla="*/ 130 h 158"/>
                  <a:gd name="T4" fmla="*/ 0 w 81"/>
                  <a:gd name="T5" fmla="*/ 96 h 158"/>
                  <a:gd name="T6" fmla="*/ 10 w 81"/>
                  <a:gd name="T7" fmla="*/ 68 h 158"/>
                  <a:gd name="T8" fmla="*/ 43 w 81"/>
                  <a:gd name="T9" fmla="*/ 46 h 158"/>
                  <a:gd name="T10" fmla="*/ 75 w 81"/>
                  <a:gd name="T11" fmla="*/ 43 h 158"/>
                  <a:gd name="T12" fmla="*/ 81 w 81"/>
                  <a:gd name="T13" fmla="*/ 8 h 158"/>
                  <a:gd name="T14" fmla="*/ 79 w 81"/>
                  <a:gd name="T15" fmla="*/ 0 h 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1" h="158">
                    <a:moveTo>
                      <a:pt x="0" y="158"/>
                    </a:moveTo>
                    <a:lnTo>
                      <a:pt x="6" y="130"/>
                    </a:lnTo>
                    <a:lnTo>
                      <a:pt x="0" y="96"/>
                    </a:lnTo>
                    <a:lnTo>
                      <a:pt x="10" y="68"/>
                    </a:lnTo>
                    <a:lnTo>
                      <a:pt x="43" y="46"/>
                    </a:lnTo>
                    <a:lnTo>
                      <a:pt x="75" y="43"/>
                    </a:lnTo>
                    <a:lnTo>
                      <a:pt x="81" y="8"/>
                    </a:lnTo>
                    <a:lnTo>
                      <a:pt x="7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9" name="Freeform 546">
                <a:extLst>
                  <a:ext uri="{FF2B5EF4-FFF2-40B4-BE49-F238E27FC236}">
                    <a16:creationId xmlns:a16="http://schemas.microsoft.com/office/drawing/2014/main" id="{0797762F-3DB7-42EE-90FB-17BB9E8974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45" y="1226"/>
                <a:ext cx="31" cy="6"/>
              </a:xfrm>
              <a:custGeom>
                <a:avLst/>
                <a:gdLst>
                  <a:gd name="T0" fmla="*/ 125 w 125"/>
                  <a:gd name="T1" fmla="*/ 23 h 25"/>
                  <a:gd name="T2" fmla="*/ 121 w 125"/>
                  <a:gd name="T3" fmla="*/ 9 h 25"/>
                  <a:gd name="T4" fmla="*/ 101 w 125"/>
                  <a:gd name="T5" fmla="*/ 0 h 25"/>
                  <a:gd name="T6" fmla="*/ 83 w 125"/>
                  <a:gd name="T7" fmla="*/ 3 h 25"/>
                  <a:gd name="T8" fmla="*/ 43 w 125"/>
                  <a:gd name="T9" fmla="*/ 25 h 25"/>
                  <a:gd name="T10" fmla="*/ 11 w 125"/>
                  <a:gd name="T11" fmla="*/ 13 h 25"/>
                  <a:gd name="T12" fmla="*/ 0 w 125"/>
                  <a:gd name="T13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5" h="25">
                    <a:moveTo>
                      <a:pt x="125" y="23"/>
                    </a:moveTo>
                    <a:lnTo>
                      <a:pt x="121" y="9"/>
                    </a:lnTo>
                    <a:lnTo>
                      <a:pt x="101" y="0"/>
                    </a:lnTo>
                    <a:lnTo>
                      <a:pt x="83" y="3"/>
                    </a:lnTo>
                    <a:lnTo>
                      <a:pt x="43" y="25"/>
                    </a:lnTo>
                    <a:lnTo>
                      <a:pt x="11" y="13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0" name="Freeform 547">
                <a:extLst>
                  <a:ext uri="{FF2B5EF4-FFF2-40B4-BE49-F238E27FC236}">
                    <a16:creationId xmlns:a16="http://schemas.microsoft.com/office/drawing/2014/main" id="{31BBC698-7453-464A-B589-832967700C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35" y="1271"/>
                <a:ext cx="22" cy="47"/>
              </a:xfrm>
              <a:custGeom>
                <a:avLst/>
                <a:gdLst>
                  <a:gd name="T0" fmla="*/ 53 w 88"/>
                  <a:gd name="T1" fmla="*/ 188 h 188"/>
                  <a:gd name="T2" fmla="*/ 26 w 88"/>
                  <a:gd name="T3" fmla="*/ 141 h 188"/>
                  <a:gd name="T4" fmla="*/ 0 w 88"/>
                  <a:gd name="T5" fmla="*/ 135 h 188"/>
                  <a:gd name="T6" fmla="*/ 22 w 88"/>
                  <a:gd name="T7" fmla="*/ 109 h 188"/>
                  <a:gd name="T8" fmla="*/ 38 w 88"/>
                  <a:gd name="T9" fmla="*/ 109 h 188"/>
                  <a:gd name="T10" fmla="*/ 38 w 88"/>
                  <a:gd name="T11" fmla="*/ 63 h 188"/>
                  <a:gd name="T12" fmla="*/ 53 w 88"/>
                  <a:gd name="T13" fmla="*/ 35 h 188"/>
                  <a:gd name="T14" fmla="*/ 82 w 88"/>
                  <a:gd name="T15" fmla="*/ 41 h 188"/>
                  <a:gd name="T16" fmla="*/ 88 w 88"/>
                  <a:gd name="T17" fmla="*/ 0 h 1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88" h="188">
                    <a:moveTo>
                      <a:pt x="53" y="188"/>
                    </a:moveTo>
                    <a:lnTo>
                      <a:pt x="26" y="141"/>
                    </a:lnTo>
                    <a:lnTo>
                      <a:pt x="0" y="135"/>
                    </a:lnTo>
                    <a:lnTo>
                      <a:pt x="22" y="109"/>
                    </a:lnTo>
                    <a:lnTo>
                      <a:pt x="38" y="109"/>
                    </a:lnTo>
                    <a:lnTo>
                      <a:pt x="38" y="63"/>
                    </a:lnTo>
                    <a:lnTo>
                      <a:pt x="53" y="35"/>
                    </a:lnTo>
                    <a:lnTo>
                      <a:pt x="82" y="41"/>
                    </a:lnTo>
                    <a:lnTo>
                      <a:pt x="88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1" name="Freeform 548">
                <a:extLst>
                  <a:ext uri="{FF2B5EF4-FFF2-40B4-BE49-F238E27FC236}">
                    <a16:creationId xmlns:a16="http://schemas.microsoft.com/office/drawing/2014/main" id="{50C353DE-247A-44BF-994C-BFC7E0A679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13" y="1315"/>
                <a:ext cx="35" cy="10"/>
              </a:xfrm>
              <a:custGeom>
                <a:avLst/>
                <a:gdLst>
                  <a:gd name="T0" fmla="*/ 140 w 140"/>
                  <a:gd name="T1" fmla="*/ 12 h 40"/>
                  <a:gd name="T2" fmla="*/ 103 w 140"/>
                  <a:gd name="T3" fmla="*/ 21 h 40"/>
                  <a:gd name="T4" fmla="*/ 75 w 140"/>
                  <a:gd name="T5" fmla="*/ 0 h 40"/>
                  <a:gd name="T6" fmla="*/ 21 w 140"/>
                  <a:gd name="T7" fmla="*/ 12 h 40"/>
                  <a:gd name="T8" fmla="*/ 0 w 1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0" h="40">
                    <a:moveTo>
                      <a:pt x="140" y="12"/>
                    </a:moveTo>
                    <a:lnTo>
                      <a:pt x="103" y="21"/>
                    </a:lnTo>
                    <a:lnTo>
                      <a:pt x="75" y="0"/>
                    </a:lnTo>
                    <a:lnTo>
                      <a:pt x="21" y="12"/>
                    </a:lnTo>
                    <a:lnTo>
                      <a:pt x="0" y="4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2" name="Freeform 549">
                <a:extLst>
                  <a:ext uri="{FF2B5EF4-FFF2-40B4-BE49-F238E27FC236}">
                    <a16:creationId xmlns:a16="http://schemas.microsoft.com/office/drawing/2014/main" id="{DF656F89-4F2D-43AB-A2F6-3503E2369FE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8" y="1318"/>
                <a:ext cx="63" cy="37"/>
              </a:xfrm>
              <a:custGeom>
                <a:avLst/>
                <a:gdLst>
                  <a:gd name="T0" fmla="*/ 0 w 255"/>
                  <a:gd name="T1" fmla="*/ 125 h 150"/>
                  <a:gd name="T2" fmla="*/ 10 w 255"/>
                  <a:gd name="T3" fmla="*/ 150 h 150"/>
                  <a:gd name="T4" fmla="*/ 66 w 255"/>
                  <a:gd name="T5" fmla="*/ 140 h 150"/>
                  <a:gd name="T6" fmla="*/ 72 w 255"/>
                  <a:gd name="T7" fmla="*/ 150 h 150"/>
                  <a:gd name="T8" fmla="*/ 109 w 255"/>
                  <a:gd name="T9" fmla="*/ 138 h 150"/>
                  <a:gd name="T10" fmla="*/ 128 w 255"/>
                  <a:gd name="T11" fmla="*/ 109 h 150"/>
                  <a:gd name="T12" fmla="*/ 187 w 255"/>
                  <a:gd name="T13" fmla="*/ 97 h 150"/>
                  <a:gd name="T14" fmla="*/ 225 w 255"/>
                  <a:gd name="T15" fmla="*/ 109 h 150"/>
                  <a:gd name="T16" fmla="*/ 246 w 255"/>
                  <a:gd name="T17" fmla="*/ 107 h 150"/>
                  <a:gd name="T18" fmla="*/ 255 w 255"/>
                  <a:gd name="T19" fmla="*/ 77 h 150"/>
                  <a:gd name="T20" fmla="*/ 240 w 255"/>
                  <a:gd name="T21" fmla="*/ 75 h 150"/>
                  <a:gd name="T22" fmla="*/ 184 w 255"/>
                  <a:gd name="T23" fmla="*/ 50 h 150"/>
                  <a:gd name="T24" fmla="*/ 160 w 255"/>
                  <a:gd name="T25" fmla="*/ 19 h 150"/>
                  <a:gd name="T26" fmla="*/ 162 w 255"/>
                  <a:gd name="T27" fmla="*/ 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55" h="150">
                    <a:moveTo>
                      <a:pt x="0" y="125"/>
                    </a:moveTo>
                    <a:lnTo>
                      <a:pt x="10" y="150"/>
                    </a:lnTo>
                    <a:lnTo>
                      <a:pt x="66" y="140"/>
                    </a:lnTo>
                    <a:lnTo>
                      <a:pt x="72" y="150"/>
                    </a:lnTo>
                    <a:lnTo>
                      <a:pt x="109" y="138"/>
                    </a:lnTo>
                    <a:lnTo>
                      <a:pt x="128" y="109"/>
                    </a:lnTo>
                    <a:lnTo>
                      <a:pt x="187" y="97"/>
                    </a:lnTo>
                    <a:lnTo>
                      <a:pt x="225" y="109"/>
                    </a:lnTo>
                    <a:lnTo>
                      <a:pt x="246" y="107"/>
                    </a:lnTo>
                    <a:lnTo>
                      <a:pt x="255" y="77"/>
                    </a:lnTo>
                    <a:lnTo>
                      <a:pt x="240" y="75"/>
                    </a:lnTo>
                    <a:lnTo>
                      <a:pt x="184" y="50"/>
                    </a:lnTo>
                    <a:lnTo>
                      <a:pt x="160" y="19"/>
                    </a:lnTo>
                    <a:lnTo>
                      <a:pt x="16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3" name="Freeform 550">
                <a:extLst>
                  <a:ext uri="{FF2B5EF4-FFF2-40B4-BE49-F238E27FC236}">
                    <a16:creationId xmlns:a16="http://schemas.microsoft.com/office/drawing/2014/main" id="{C650D183-BEF1-40B3-A9A4-22B53C6791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8" y="1325"/>
                <a:ext cx="11" cy="25"/>
              </a:xfrm>
              <a:custGeom>
                <a:avLst/>
                <a:gdLst>
                  <a:gd name="T0" fmla="*/ 0 w 47"/>
                  <a:gd name="T1" fmla="*/ 97 h 101"/>
                  <a:gd name="T2" fmla="*/ 16 w 47"/>
                  <a:gd name="T3" fmla="*/ 101 h 101"/>
                  <a:gd name="T4" fmla="*/ 29 w 47"/>
                  <a:gd name="T5" fmla="*/ 81 h 101"/>
                  <a:gd name="T6" fmla="*/ 22 w 47"/>
                  <a:gd name="T7" fmla="*/ 50 h 101"/>
                  <a:gd name="T8" fmla="*/ 47 w 47"/>
                  <a:gd name="T9" fmla="*/ 38 h 101"/>
                  <a:gd name="T10" fmla="*/ 43 w 47"/>
                  <a:gd name="T11" fmla="*/ 12 h 101"/>
                  <a:gd name="T12" fmla="*/ 22 w 47"/>
                  <a:gd name="T13" fmla="*/ 0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7" h="101">
                    <a:moveTo>
                      <a:pt x="0" y="97"/>
                    </a:moveTo>
                    <a:lnTo>
                      <a:pt x="16" y="101"/>
                    </a:lnTo>
                    <a:lnTo>
                      <a:pt x="29" y="81"/>
                    </a:lnTo>
                    <a:lnTo>
                      <a:pt x="22" y="50"/>
                    </a:lnTo>
                    <a:lnTo>
                      <a:pt x="47" y="38"/>
                    </a:lnTo>
                    <a:lnTo>
                      <a:pt x="43" y="12"/>
                    </a:lnTo>
                    <a:lnTo>
                      <a:pt x="2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4" name="Freeform 551">
                <a:extLst>
                  <a:ext uri="{FF2B5EF4-FFF2-40B4-BE49-F238E27FC236}">
                    <a16:creationId xmlns:a16="http://schemas.microsoft.com/office/drawing/2014/main" id="{2882E3AB-98BE-47B6-8BBC-4848A79806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39" y="1325"/>
                <a:ext cx="74" cy="12"/>
              </a:xfrm>
              <a:custGeom>
                <a:avLst/>
                <a:gdLst>
                  <a:gd name="T0" fmla="*/ 296 w 296"/>
                  <a:gd name="T1" fmla="*/ 0 h 50"/>
                  <a:gd name="T2" fmla="*/ 270 w 296"/>
                  <a:gd name="T3" fmla="*/ 0 h 50"/>
                  <a:gd name="T4" fmla="*/ 284 w 296"/>
                  <a:gd name="T5" fmla="*/ 32 h 50"/>
                  <a:gd name="T6" fmla="*/ 258 w 296"/>
                  <a:gd name="T7" fmla="*/ 44 h 50"/>
                  <a:gd name="T8" fmla="*/ 205 w 296"/>
                  <a:gd name="T9" fmla="*/ 50 h 50"/>
                  <a:gd name="T10" fmla="*/ 137 w 296"/>
                  <a:gd name="T11" fmla="*/ 16 h 50"/>
                  <a:gd name="T12" fmla="*/ 0 w 296"/>
                  <a:gd name="T13" fmla="*/ 40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96" h="50">
                    <a:moveTo>
                      <a:pt x="296" y="0"/>
                    </a:moveTo>
                    <a:lnTo>
                      <a:pt x="270" y="0"/>
                    </a:lnTo>
                    <a:lnTo>
                      <a:pt x="284" y="32"/>
                    </a:lnTo>
                    <a:lnTo>
                      <a:pt x="258" y="44"/>
                    </a:lnTo>
                    <a:lnTo>
                      <a:pt x="205" y="50"/>
                    </a:lnTo>
                    <a:lnTo>
                      <a:pt x="137" y="16"/>
                    </a:lnTo>
                    <a:lnTo>
                      <a:pt x="0" y="4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5" name="Freeform 552">
                <a:extLst>
                  <a:ext uri="{FF2B5EF4-FFF2-40B4-BE49-F238E27FC236}">
                    <a16:creationId xmlns:a16="http://schemas.microsoft.com/office/drawing/2014/main" id="{C6C72E41-09CB-4310-8A97-A1F4CA665F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34" y="1343"/>
                <a:ext cx="74" cy="75"/>
              </a:xfrm>
              <a:custGeom>
                <a:avLst/>
                <a:gdLst>
                  <a:gd name="T0" fmla="*/ 131 w 293"/>
                  <a:gd name="T1" fmla="*/ 297 h 297"/>
                  <a:gd name="T2" fmla="*/ 13 w 293"/>
                  <a:gd name="T3" fmla="*/ 234 h 297"/>
                  <a:gd name="T4" fmla="*/ 69 w 293"/>
                  <a:gd name="T5" fmla="*/ 198 h 297"/>
                  <a:gd name="T6" fmla="*/ 21 w 293"/>
                  <a:gd name="T7" fmla="*/ 124 h 297"/>
                  <a:gd name="T8" fmla="*/ 0 w 293"/>
                  <a:gd name="T9" fmla="*/ 80 h 297"/>
                  <a:gd name="T10" fmla="*/ 4 w 293"/>
                  <a:gd name="T11" fmla="*/ 56 h 297"/>
                  <a:gd name="T12" fmla="*/ 29 w 293"/>
                  <a:gd name="T13" fmla="*/ 40 h 297"/>
                  <a:gd name="T14" fmla="*/ 34 w 293"/>
                  <a:gd name="T15" fmla="*/ 61 h 297"/>
                  <a:gd name="T16" fmla="*/ 90 w 293"/>
                  <a:gd name="T17" fmla="*/ 124 h 297"/>
                  <a:gd name="T18" fmla="*/ 76 w 293"/>
                  <a:gd name="T19" fmla="*/ 85 h 297"/>
                  <a:gd name="T20" fmla="*/ 121 w 293"/>
                  <a:gd name="T21" fmla="*/ 110 h 297"/>
                  <a:gd name="T22" fmla="*/ 103 w 293"/>
                  <a:gd name="T23" fmla="*/ 74 h 297"/>
                  <a:gd name="T24" fmla="*/ 102 w 293"/>
                  <a:gd name="T25" fmla="*/ 30 h 297"/>
                  <a:gd name="T26" fmla="*/ 134 w 293"/>
                  <a:gd name="T27" fmla="*/ 31 h 297"/>
                  <a:gd name="T28" fmla="*/ 158 w 293"/>
                  <a:gd name="T29" fmla="*/ 4 h 297"/>
                  <a:gd name="T30" fmla="*/ 189 w 293"/>
                  <a:gd name="T31" fmla="*/ 17 h 297"/>
                  <a:gd name="T32" fmla="*/ 214 w 293"/>
                  <a:gd name="T33" fmla="*/ 0 h 297"/>
                  <a:gd name="T34" fmla="*/ 293 w 293"/>
                  <a:gd name="T35" fmla="*/ 23 h 2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93" h="297">
                    <a:moveTo>
                      <a:pt x="131" y="297"/>
                    </a:moveTo>
                    <a:lnTo>
                      <a:pt x="13" y="234"/>
                    </a:lnTo>
                    <a:lnTo>
                      <a:pt x="69" y="198"/>
                    </a:lnTo>
                    <a:lnTo>
                      <a:pt x="21" y="124"/>
                    </a:lnTo>
                    <a:lnTo>
                      <a:pt x="0" y="80"/>
                    </a:lnTo>
                    <a:lnTo>
                      <a:pt x="4" y="56"/>
                    </a:lnTo>
                    <a:lnTo>
                      <a:pt x="29" y="40"/>
                    </a:lnTo>
                    <a:lnTo>
                      <a:pt x="34" y="61"/>
                    </a:lnTo>
                    <a:lnTo>
                      <a:pt x="90" y="124"/>
                    </a:lnTo>
                    <a:lnTo>
                      <a:pt x="76" y="85"/>
                    </a:lnTo>
                    <a:lnTo>
                      <a:pt x="121" y="110"/>
                    </a:lnTo>
                    <a:lnTo>
                      <a:pt x="103" y="74"/>
                    </a:lnTo>
                    <a:lnTo>
                      <a:pt x="102" y="30"/>
                    </a:lnTo>
                    <a:lnTo>
                      <a:pt x="134" y="31"/>
                    </a:lnTo>
                    <a:lnTo>
                      <a:pt x="158" y="4"/>
                    </a:lnTo>
                    <a:lnTo>
                      <a:pt x="189" y="17"/>
                    </a:lnTo>
                    <a:lnTo>
                      <a:pt x="214" y="0"/>
                    </a:lnTo>
                    <a:lnTo>
                      <a:pt x="293" y="2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6" name="Freeform 553">
                <a:extLst>
                  <a:ext uri="{FF2B5EF4-FFF2-40B4-BE49-F238E27FC236}">
                    <a16:creationId xmlns:a16="http://schemas.microsoft.com/office/drawing/2014/main" id="{55EEE9A7-1BCE-433C-BCC4-B99C5B67B9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44" y="1397"/>
                <a:ext cx="36" cy="29"/>
              </a:xfrm>
              <a:custGeom>
                <a:avLst/>
                <a:gdLst>
                  <a:gd name="T0" fmla="*/ 100 w 147"/>
                  <a:gd name="T1" fmla="*/ 88 h 119"/>
                  <a:gd name="T2" fmla="*/ 141 w 147"/>
                  <a:gd name="T3" fmla="*/ 119 h 119"/>
                  <a:gd name="T4" fmla="*/ 147 w 147"/>
                  <a:gd name="T5" fmla="*/ 97 h 119"/>
                  <a:gd name="T6" fmla="*/ 125 w 147"/>
                  <a:gd name="T7" fmla="*/ 97 h 119"/>
                  <a:gd name="T8" fmla="*/ 113 w 147"/>
                  <a:gd name="T9" fmla="*/ 56 h 119"/>
                  <a:gd name="T10" fmla="*/ 103 w 147"/>
                  <a:gd name="T11" fmla="*/ 43 h 119"/>
                  <a:gd name="T12" fmla="*/ 53 w 147"/>
                  <a:gd name="T13" fmla="*/ 31 h 119"/>
                  <a:gd name="T14" fmla="*/ 29 w 147"/>
                  <a:gd name="T15" fmla="*/ 0 h 119"/>
                  <a:gd name="T16" fmla="*/ 0 w 147"/>
                  <a:gd name="T17" fmla="*/ 21 h 119"/>
                  <a:gd name="T18" fmla="*/ 19 w 147"/>
                  <a:gd name="T19" fmla="*/ 21 h 119"/>
                  <a:gd name="T20" fmla="*/ 56 w 147"/>
                  <a:gd name="T21" fmla="*/ 50 h 119"/>
                  <a:gd name="T22" fmla="*/ 97 w 147"/>
                  <a:gd name="T23" fmla="*/ 72 h 119"/>
                  <a:gd name="T24" fmla="*/ 94 w 147"/>
                  <a:gd name="T25" fmla="*/ 83 h 1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47" h="119">
                    <a:moveTo>
                      <a:pt x="100" y="88"/>
                    </a:moveTo>
                    <a:lnTo>
                      <a:pt x="141" y="119"/>
                    </a:lnTo>
                    <a:lnTo>
                      <a:pt x="147" y="97"/>
                    </a:lnTo>
                    <a:lnTo>
                      <a:pt x="125" y="97"/>
                    </a:lnTo>
                    <a:lnTo>
                      <a:pt x="113" y="56"/>
                    </a:lnTo>
                    <a:lnTo>
                      <a:pt x="103" y="43"/>
                    </a:lnTo>
                    <a:lnTo>
                      <a:pt x="53" y="31"/>
                    </a:lnTo>
                    <a:lnTo>
                      <a:pt x="29" y="0"/>
                    </a:lnTo>
                    <a:lnTo>
                      <a:pt x="0" y="21"/>
                    </a:lnTo>
                    <a:lnTo>
                      <a:pt x="19" y="21"/>
                    </a:lnTo>
                    <a:lnTo>
                      <a:pt x="56" y="50"/>
                    </a:lnTo>
                    <a:lnTo>
                      <a:pt x="97" y="72"/>
                    </a:lnTo>
                    <a:lnTo>
                      <a:pt x="94" y="8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7" name="Freeform 554">
                <a:extLst>
                  <a:ext uri="{FF2B5EF4-FFF2-40B4-BE49-F238E27FC236}">
                    <a16:creationId xmlns:a16="http://schemas.microsoft.com/office/drawing/2014/main" id="{7E6CDE3C-8F68-40C9-A1C5-9F8BCA63A5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67" y="1418"/>
                <a:ext cx="2" cy="1"/>
              </a:xfrm>
              <a:custGeom>
                <a:avLst/>
                <a:gdLst>
                  <a:gd name="T0" fmla="*/ 6 w 6"/>
                  <a:gd name="T1" fmla="*/ 5 h 5"/>
                  <a:gd name="T2" fmla="*/ 6 w 6"/>
                  <a:gd name="T3" fmla="*/ 3 h 5"/>
                  <a:gd name="T4" fmla="*/ 0 w 6"/>
                  <a:gd name="T5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6" h="5">
                    <a:moveTo>
                      <a:pt x="6" y="5"/>
                    </a:moveTo>
                    <a:lnTo>
                      <a:pt x="6" y="3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8" name="Line 555">
                <a:extLst>
                  <a:ext uri="{FF2B5EF4-FFF2-40B4-BE49-F238E27FC236}">
                    <a16:creationId xmlns:a16="http://schemas.microsoft.com/office/drawing/2014/main" id="{E1B778FA-9960-4F6D-A077-8766F291B5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767" y="1418"/>
                <a:ext cx="2" cy="1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9" name="Freeform 556">
                <a:extLst>
                  <a:ext uri="{FF2B5EF4-FFF2-40B4-BE49-F238E27FC236}">
                    <a16:creationId xmlns:a16="http://schemas.microsoft.com/office/drawing/2014/main" id="{3787A3C5-352E-4D96-B044-1634225ACD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81" y="1380"/>
                <a:ext cx="89" cy="85"/>
              </a:xfrm>
              <a:custGeom>
                <a:avLst/>
                <a:gdLst>
                  <a:gd name="T0" fmla="*/ 0 w 356"/>
                  <a:gd name="T1" fmla="*/ 0 h 341"/>
                  <a:gd name="T2" fmla="*/ 13 w 356"/>
                  <a:gd name="T3" fmla="*/ 27 h 341"/>
                  <a:gd name="T4" fmla="*/ 57 w 356"/>
                  <a:gd name="T5" fmla="*/ 68 h 341"/>
                  <a:gd name="T6" fmla="*/ 60 w 356"/>
                  <a:gd name="T7" fmla="*/ 87 h 341"/>
                  <a:gd name="T8" fmla="*/ 101 w 356"/>
                  <a:gd name="T9" fmla="*/ 143 h 341"/>
                  <a:gd name="T10" fmla="*/ 115 w 356"/>
                  <a:gd name="T11" fmla="*/ 125 h 341"/>
                  <a:gd name="T12" fmla="*/ 227 w 356"/>
                  <a:gd name="T13" fmla="*/ 140 h 341"/>
                  <a:gd name="T14" fmla="*/ 275 w 356"/>
                  <a:gd name="T15" fmla="*/ 157 h 341"/>
                  <a:gd name="T16" fmla="*/ 258 w 356"/>
                  <a:gd name="T17" fmla="*/ 185 h 341"/>
                  <a:gd name="T18" fmla="*/ 159 w 356"/>
                  <a:gd name="T19" fmla="*/ 140 h 341"/>
                  <a:gd name="T20" fmla="*/ 99 w 356"/>
                  <a:gd name="T21" fmla="*/ 187 h 341"/>
                  <a:gd name="T22" fmla="*/ 151 w 356"/>
                  <a:gd name="T23" fmla="*/ 242 h 341"/>
                  <a:gd name="T24" fmla="*/ 147 w 356"/>
                  <a:gd name="T25" fmla="*/ 279 h 341"/>
                  <a:gd name="T26" fmla="*/ 168 w 356"/>
                  <a:gd name="T27" fmla="*/ 304 h 341"/>
                  <a:gd name="T28" fmla="*/ 183 w 356"/>
                  <a:gd name="T29" fmla="*/ 283 h 341"/>
                  <a:gd name="T30" fmla="*/ 224 w 356"/>
                  <a:gd name="T31" fmla="*/ 336 h 341"/>
                  <a:gd name="T32" fmla="*/ 236 w 356"/>
                  <a:gd name="T33" fmla="*/ 304 h 341"/>
                  <a:gd name="T34" fmla="*/ 280 w 356"/>
                  <a:gd name="T35" fmla="*/ 341 h 341"/>
                  <a:gd name="T36" fmla="*/ 264 w 356"/>
                  <a:gd name="T37" fmla="*/ 283 h 341"/>
                  <a:gd name="T38" fmla="*/ 238 w 356"/>
                  <a:gd name="T39" fmla="*/ 226 h 341"/>
                  <a:gd name="T40" fmla="*/ 282 w 356"/>
                  <a:gd name="T41" fmla="*/ 245 h 341"/>
                  <a:gd name="T42" fmla="*/ 306 w 356"/>
                  <a:gd name="T43" fmla="*/ 232 h 341"/>
                  <a:gd name="T44" fmla="*/ 267 w 356"/>
                  <a:gd name="T45" fmla="*/ 195 h 341"/>
                  <a:gd name="T46" fmla="*/ 292 w 356"/>
                  <a:gd name="T47" fmla="*/ 176 h 341"/>
                  <a:gd name="T48" fmla="*/ 330 w 356"/>
                  <a:gd name="T49" fmla="*/ 183 h 341"/>
                  <a:gd name="T50" fmla="*/ 356 w 356"/>
                  <a:gd name="T51" fmla="*/ 214 h 341"/>
                  <a:gd name="T52" fmla="*/ 348 w 356"/>
                  <a:gd name="T53" fmla="*/ 155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356" h="341">
                    <a:moveTo>
                      <a:pt x="0" y="0"/>
                    </a:moveTo>
                    <a:lnTo>
                      <a:pt x="13" y="27"/>
                    </a:lnTo>
                    <a:lnTo>
                      <a:pt x="57" y="68"/>
                    </a:lnTo>
                    <a:lnTo>
                      <a:pt x="60" y="87"/>
                    </a:lnTo>
                    <a:lnTo>
                      <a:pt x="101" y="143"/>
                    </a:lnTo>
                    <a:lnTo>
                      <a:pt x="115" y="125"/>
                    </a:lnTo>
                    <a:lnTo>
                      <a:pt x="227" y="140"/>
                    </a:lnTo>
                    <a:lnTo>
                      <a:pt x="275" y="157"/>
                    </a:lnTo>
                    <a:lnTo>
                      <a:pt x="258" y="185"/>
                    </a:lnTo>
                    <a:lnTo>
                      <a:pt x="159" y="140"/>
                    </a:lnTo>
                    <a:lnTo>
                      <a:pt x="99" y="187"/>
                    </a:lnTo>
                    <a:lnTo>
                      <a:pt x="151" y="242"/>
                    </a:lnTo>
                    <a:lnTo>
                      <a:pt x="147" y="279"/>
                    </a:lnTo>
                    <a:lnTo>
                      <a:pt x="168" y="304"/>
                    </a:lnTo>
                    <a:lnTo>
                      <a:pt x="183" y="283"/>
                    </a:lnTo>
                    <a:lnTo>
                      <a:pt x="224" y="336"/>
                    </a:lnTo>
                    <a:lnTo>
                      <a:pt x="236" y="304"/>
                    </a:lnTo>
                    <a:lnTo>
                      <a:pt x="280" y="341"/>
                    </a:lnTo>
                    <a:lnTo>
                      <a:pt x="264" y="283"/>
                    </a:lnTo>
                    <a:lnTo>
                      <a:pt x="238" y="226"/>
                    </a:lnTo>
                    <a:lnTo>
                      <a:pt x="282" y="245"/>
                    </a:lnTo>
                    <a:lnTo>
                      <a:pt x="306" y="232"/>
                    </a:lnTo>
                    <a:lnTo>
                      <a:pt x="267" y="195"/>
                    </a:lnTo>
                    <a:lnTo>
                      <a:pt x="292" y="176"/>
                    </a:lnTo>
                    <a:lnTo>
                      <a:pt x="330" y="183"/>
                    </a:lnTo>
                    <a:lnTo>
                      <a:pt x="356" y="214"/>
                    </a:lnTo>
                    <a:lnTo>
                      <a:pt x="348" y="15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0" name="Freeform 557">
                <a:extLst>
                  <a:ext uri="{FF2B5EF4-FFF2-40B4-BE49-F238E27FC236}">
                    <a16:creationId xmlns:a16="http://schemas.microsoft.com/office/drawing/2014/main" id="{2BF14DB4-79EF-4CA6-BAF3-2BBB5F8B53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57" y="1487"/>
                <a:ext cx="51" cy="31"/>
              </a:xfrm>
              <a:custGeom>
                <a:avLst/>
                <a:gdLst>
                  <a:gd name="T0" fmla="*/ 0 w 203"/>
                  <a:gd name="T1" fmla="*/ 63 h 122"/>
                  <a:gd name="T2" fmla="*/ 21 w 203"/>
                  <a:gd name="T3" fmla="*/ 57 h 122"/>
                  <a:gd name="T4" fmla="*/ 53 w 203"/>
                  <a:gd name="T5" fmla="*/ 57 h 122"/>
                  <a:gd name="T6" fmla="*/ 55 w 203"/>
                  <a:gd name="T7" fmla="*/ 32 h 122"/>
                  <a:gd name="T8" fmla="*/ 96 w 203"/>
                  <a:gd name="T9" fmla="*/ 38 h 122"/>
                  <a:gd name="T10" fmla="*/ 203 w 203"/>
                  <a:gd name="T11" fmla="*/ 0 h 122"/>
                  <a:gd name="T12" fmla="*/ 156 w 203"/>
                  <a:gd name="T13" fmla="*/ 40 h 122"/>
                  <a:gd name="T14" fmla="*/ 146 w 203"/>
                  <a:gd name="T15" fmla="*/ 57 h 122"/>
                  <a:gd name="T16" fmla="*/ 165 w 203"/>
                  <a:gd name="T17" fmla="*/ 79 h 122"/>
                  <a:gd name="T18" fmla="*/ 127 w 203"/>
                  <a:gd name="T19" fmla="*/ 79 h 122"/>
                  <a:gd name="T20" fmla="*/ 121 w 203"/>
                  <a:gd name="T21" fmla="*/ 94 h 122"/>
                  <a:gd name="T22" fmla="*/ 72 w 203"/>
                  <a:gd name="T23" fmla="*/ 122 h 122"/>
                  <a:gd name="T24" fmla="*/ 12 w 203"/>
                  <a:gd name="T25" fmla="*/ 100 h 122"/>
                  <a:gd name="T26" fmla="*/ 0 w 203"/>
                  <a:gd name="T27" fmla="*/ 63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03" h="122">
                    <a:moveTo>
                      <a:pt x="0" y="63"/>
                    </a:moveTo>
                    <a:lnTo>
                      <a:pt x="21" y="57"/>
                    </a:lnTo>
                    <a:lnTo>
                      <a:pt x="53" y="57"/>
                    </a:lnTo>
                    <a:lnTo>
                      <a:pt x="55" y="32"/>
                    </a:lnTo>
                    <a:lnTo>
                      <a:pt x="96" y="38"/>
                    </a:lnTo>
                    <a:lnTo>
                      <a:pt x="203" y="0"/>
                    </a:lnTo>
                    <a:lnTo>
                      <a:pt x="156" y="40"/>
                    </a:lnTo>
                    <a:lnTo>
                      <a:pt x="146" y="57"/>
                    </a:lnTo>
                    <a:lnTo>
                      <a:pt x="165" y="79"/>
                    </a:lnTo>
                    <a:lnTo>
                      <a:pt x="127" y="79"/>
                    </a:lnTo>
                    <a:lnTo>
                      <a:pt x="121" y="94"/>
                    </a:lnTo>
                    <a:lnTo>
                      <a:pt x="72" y="122"/>
                    </a:lnTo>
                    <a:lnTo>
                      <a:pt x="12" y="100"/>
                    </a:lnTo>
                    <a:lnTo>
                      <a:pt x="0" y="6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1" name="Freeform 558">
                <a:extLst>
                  <a:ext uri="{FF2B5EF4-FFF2-40B4-BE49-F238E27FC236}">
                    <a16:creationId xmlns:a16="http://schemas.microsoft.com/office/drawing/2014/main" id="{18862D67-5002-4643-A4B1-5AF8FF86BC9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1" y="1597"/>
                <a:ext cx="209" cy="22"/>
              </a:xfrm>
              <a:custGeom>
                <a:avLst/>
                <a:gdLst>
                  <a:gd name="T0" fmla="*/ 835 w 835"/>
                  <a:gd name="T1" fmla="*/ 46 h 88"/>
                  <a:gd name="T2" fmla="*/ 830 w 835"/>
                  <a:gd name="T3" fmla="*/ 35 h 88"/>
                  <a:gd name="T4" fmla="*/ 784 w 835"/>
                  <a:gd name="T5" fmla="*/ 56 h 88"/>
                  <a:gd name="T6" fmla="*/ 756 w 835"/>
                  <a:gd name="T7" fmla="*/ 53 h 88"/>
                  <a:gd name="T8" fmla="*/ 734 w 835"/>
                  <a:gd name="T9" fmla="*/ 65 h 88"/>
                  <a:gd name="T10" fmla="*/ 727 w 835"/>
                  <a:gd name="T11" fmla="*/ 47 h 88"/>
                  <a:gd name="T12" fmla="*/ 690 w 835"/>
                  <a:gd name="T13" fmla="*/ 63 h 88"/>
                  <a:gd name="T14" fmla="*/ 659 w 835"/>
                  <a:gd name="T15" fmla="*/ 41 h 88"/>
                  <a:gd name="T16" fmla="*/ 656 w 835"/>
                  <a:gd name="T17" fmla="*/ 56 h 88"/>
                  <a:gd name="T18" fmla="*/ 637 w 835"/>
                  <a:gd name="T19" fmla="*/ 61 h 88"/>
                  <a:gd name="T20" fmla="*/ 606 w 835"/>
                  <a:gd name="T21" fmla="*/ 37 h 88"/>
                  <a:gd name="T22" fmla="*/ 612 w 835"/>
                  <a:gd name="T23" fmla="*/ 15 h 88"/>
                  <a:gd name="T24" fmla="*/ 586 w 835"/>
                  <a:gd name="T25" fmla="*/ 22 h 88"/>
                  <a:gd name="T26" fmla="*/ 537 w 835"/>
                  <a:gd name="T27" fmla="*/ 2 h 88"/>
                  <a:gd name="T28" fmla="*/ 475 w 835"/>
                  <a:gd name="T29" fmla="*/ 16 h 88"/>
                  <a:gd name="T30" fmla="*/ 400 w 835"/>
                  <a:gd name="T31" fmla="*/ 75 h 88"/>
                  <a:gd name="T32" fmla="*/ 363 w 835"/>
                  <a:gd name="T33" fmla="*/ 88 h 88"/>
                  <a:gd name="T34" fmla="*/ 303 w 835"/>
                  <a:gd name="T35" fmla="*/ 59 h 88"/>
                  <a:gd name="T36" fmla="*/ 256 w 835"/>
                  <a:gd name="T37" fmla="*/ 59 h 88"/>
                  <a:gd name="T38" fmla="*/ 250 w 835"/>
                  <a:gd name="T39" fmla="*/ 43 h 88"/>
                  <a:gd name="T40" fmla="*/ 212 w 835"/>
                  <a:gd name="T41" fmla="*/ 43 h 88"/>
                  <a:gd name="T42" fmla="*/ 200 w 835"/>
                  <a:gd name="T43" fmla="*/ 28 h 88"/>
                  <a:gd name="T44" fmla="*/ 75 w 835"/>
                  <a:gd name="T45" fmla="*/ 2 h 88"/>
                  <a:gd name="T46" fmla="*/ 15 w 835"/>
                  <a:gd name="T47" fmla="*/ 16 h 88"/>
                  <a:gd name="T48" fmla="*/ 0 w 835"/>
                  <a:gd name="T49" fmla="*/ 0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35" h="88">
                    <a:moveTo>
                      <a:pt x="835" y="46"/>
                    </a:moveTo>
                    <a:lnTo>
                      <a:pt x="830" y="35"/>
                    </a:lnTo>
                    <a:lnTo>
                      <a:pt x="784" y="56"/>
                    </a:lnTo>
                    <a:lnTo>
                      <a:pt x="756" y="53"/>
                    </a:lnTo>
                    <a:lnTo>
                      <a:pt x="734" y="65"/>
                    </a:lnTo>
                    <a:lnTo>
                      <a:pt x="727" y="47"/>
                    </a:lnTo>
                    <a:lnTo>
                      <a:pt x="690" y="63"/>
                    </a:lnTo>
                    <a:lnTo>
                      <a:pt x="659" y="41"/>
                    </a:lnTo>
                    <a:lnTo>
                      <a:pt x="656" y="56"/>
                    </a:lnTo>
                    <a:lnTo>
                      <a:pt x="637" y="61"/>
                    </a:lnTo>
                    <a:lnTo>
                      <a:pt x="606" y="37"/>
                    </a:lnTo>
                    <a:lnTo>
                      <a:pt x="612" y="15"/>
                    </a:lnTo>
                    <a:lnTo>
                      <a:pt x="586" y="22"/>
                    </a:lnTo>
                    <a:lnTo>
                      <a:pt x="537" y="2"/>
                    </a:lnTo>
                    <a:lnTo>
                      <a:pt x="475" y="16"/>
                    </a:lnTo>
                    <a:lnTo>
                      <a:pt x="400" y="75"/>
                    </a:lnTo>
                    <a:lnTo>
                      <a:pt x="363" y="88"/>
                    </a:lnTo>
                    <a:lnTo>
                      <a:pt x="303" y="59"/>
                    </a:lnTo>
                    <a:lnTo>
                      <a:pt x="256" y="59"/>
                    </a:lnTo>
                    <a:lnTo>
                      <a:pt x="250" y="43"/>
                    </a:lnTo>
                    <a:lnTo>
                      <a:pt x="212" y="43"/>
                    </a:lnTo>
                    <a:lnTo>
                      <a:pt x="200" y="28"/>
                    </a:lnTo>
                    <a:lnTo>
                      <a:pt x="75" y="2"/>
                    </a:lnTo>
                    <a:lnTo>
                      <a:pt x="15" y="1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2" name="Freeform 559">
                <a:extLst>
                  <a:ext uri="{FF2B5EF4-FFF2-40B4-BE49-F238E27FC236}">
                    <a16:creationId xmlns:a16="http://schemas.microsoft.com/office/drawing/2014/main" id="{7B3AF06D-FD90-4E67-AB7E-46A201E09B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60" y="1487"/>
                <a:ext cx="61" cy="21"/>
              </a:xfrm>
              <a:custGeom>
                <a:avLst/>
                <a:gdLst>
                  <a:gd name="T0" fmla="*/ 109 w 246"/>
                  <a:gd name="T1" fmla="*/ 65 h 81"/>
                  <a:gd name="T2" fmla="*/ 112 w 246"/>
                  <a:gd name="T3" fmla="*/ 81 h 81"/>
                  <a:gd name="T4" fmla="*/ 246 w 246"/>
                  <a:gd name="T5" fmla="*/ 69 h 81"/>
                  <a:gd name="T6" fmla="*/ 246 w 246"/>
                  <a:gd name="T7" fmla="*/ 47 h 81"/>
                  <a:gd name="T8" fmla="*/ 206 w 246"/>
                  <a:gd name="T9" fmla="*/ 63 h 81"/>
                  <a:gd name="T10" fmla="*/ 200 w 246"/>
                  <a:gd name="T11" fmla="*/ 38 h 81"/>
                  <a:gd name="T12" fmla="*/ 174 w 246"/>
                  <a:gd name="T13" fmla="*/ 44 h 81"/>
                  <a:gd name="T14" fmla="*/ 135 w 246"/>
                  <a:gd name="T15" fmla="*/ 28 h 81"/>
                  <a:gd name="T16" fmla="*/ 69 w 246"/>
                  <a:gd name="T17" fmla="*/ 34 h 81"/>
                  <a:gd name="T18" fmla="*/ 65 w 246"/>
                  <a:gd name="T19" fmla="*/ 22 h 81"/>
                  <a:gd name="T20" fmla="*/ 18 w 246"/>
                  <a:gd name="T21" fmla="*/ 0 h 81"/>
                  <a:gd name="T22" fmla="*/ 6 w 246"/>
                  <a:gd name="T23" fmla="*/ 6 h 81"/>
                  <a:gd name="T24" fmla="*/ 0 w 246"/>
                  <a:gd name="T25" fmla="*/ 40 h 81"/>
                  <a:gd name="T26" fmla="*/ 10 w 246"/>
                  <a:gd name="T27" fmla="*/ 50 h 81"/>
                  <a:gd name="T28" fmla="*/ 78 w 246"/>
                  <a:gd name="T29" fmla="*/ 53 h 81"/>
                  <a:gd name="T30" fmla="*/ 109 w 246"/>
                  <a:gd name="T31" fmla="*/ 65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46" h="81">
                    <a:moveTo>
                      <a:pt x="109" y="65"/>
                    </a:moveTo>
                    <a:lnTo>
                      <a:pt x="112" y="81"/>
                    </a:lnTo>
                    <a:lnTo>
                      <a:pt x="246" y="69"/>
                    </a:lnTo>
                    <a:lnTo>
                      <a:pt x="246" y="47"/>
                    </a:lnTo>
                    <a:lnTo>
                      <a:pt x="206" y="63"/>
                    </a:lnTo>
                    <a:lnTo>
                      <a:pt x="200" y="38"/>
                    </a:lnTo>
                    <a:lnTo>
                      <a:pt x="174" y="44"/>
                    </a:lnTo>
                    <a:lnTo>
                      <a:pt x="135" y="28"/>
                    </a:lnTo>
                    <a:lnTo>
                      <a:pt x="69" y="34"/>
                    </a:lnTo>
                    <a:lnTo>
                      <a:pt x="65" y="22"/>
                    </a:lnTo>
                    <a:lnTo>
                      <a:pt x="18" y="0"/>
                    </a:lnTo>
                    <a:lnTo>
                      <a:pt x="6" y="6"/>
                    </a:lnTo>
                    <a:lnTo>
                      <a:pt x="0" y="40"/>
                    </a:lnTo>
                    <a:lnTo>
                      <a:pt x="10" y="50"/>
                    </a:lnTo>
                    <a:lnTo>
                      <a:pt x="78" y="53"/>
                    </a:lnTo>
                    <a:lnTo>
                      <a:pt x="109" y="6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3" name="Freeform 560">
                <a:extLst>
                  <a:ext uri="{FF2B5EF4-FFF2-40B4-BE49-F238E27FC236}">
                    <a16:creationId xmlns:a16="http://schemas.microsoft.com/office/drawing/2014/main" id="{05B1AD79-C7F5-460A-961C-6E9EB5584E5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89" y="1555"/>
                <a:ext cx="312" cy="79"/>
              </a:xfrm>
              <a:custGeom>
                <a:avLst/>
                <a:gdLst>
                  <a:gd name="T0" fmla="*/ 1248 w 1248"/>
                  <a:gd name="T1" fmla="*/ 167 h 314"/>
                  <a:gd name="T2" fmla="*/ 1232 w 1248"/>
                  <a:gd name="T3" fmla="*/ 132 h 314"/>
                  <a:gd name="T4" fmla="*/ 1152 w 1248"/>
                  <a:gd name="T5" fmla="*/ 126 h 314"/>
                  <a:gd name="T6" fmla="*/ 1117 w 1248"/>
                  <a:gd name="T7" fmla="*/ 107 h 314"/>
                  <a:gd name="T8" fmla="*/ 1077 w 1248"/>
                  <a:gd name="T9" fmla="*/ 107 h 314"/>
                  <a:gd name="T10" fmla="*/ 1058 w 1248"/>
                  <a:gd name="T11" fmla="*/ 91 h 314"/>
                  <a:gd name="T12" fmla="*/ 1058 w 1248"/>
                  <a:gd name="T13" fmla="*/ 60 h 314"/>
                  <a:gd name="T14" fmla="*/ 970 w 1248"/>
                  <a:gd name="T15" fmla="*/ 32 h 314"/>
                  <a:gd name="T16" fmla="*/ 923 w 1248"/>
                  <a:gd name="T17" fmla="*/ 26 h 314"/>
                  <a:gd name="T18" fmla="*/ 905 w 1248"/>
                  <a:gd name="T19" fmla="*/ 42 h 314"/>
                  <a:gd name="T20" fmla="*/ 870 w 1248"/>
                  <a:gd name="T21" fmla="*/ 44 h 314"/>
                  <a:gd name="T22" fmla="*/ 827 w 1248"/>
                  <a:gd name="T23" fmla="*/ 67 h 314"/>
                  <a:gd name="T24" fmla="*/ 786 w 1248"/>
                  <a:gd name="T25" fmla="*/ 107 h 314"/>
                  <a:gd name="T26" fmla="*/ 770 w 1248"/>
                  <a:gd name="T27" fmla="*/ 154 h 314"/>
                  <a:gd name="T28" fmla="*/ 796 w 1248"/>
                  <a:gd name="T29" fmla="*/ 220 h 314"/>
                  <a:gd name="T30" fmla="*/ 790 w 1248"/>
                  <a:gd name="T31" fmla="*/ 251 h 314"/>
                  <a:gd name="T32" fmla="*/ 761 w 1248"/>
                  <a:gd name="T33" fmla="*/ 288 h 314"/>
                  <a:gd name="T34" fmla="*/ 721 w 1248"/>
                  <a:gd name="T35" fmla="*/ 314 h 314"/>
                  <a:gd name="T36" fmla="*/ 692 w 1248"/>
                  <a:gd name="T37" fmla="*/ 314 h 314"/>
                  <a:gd name="T38" fmla="*/ 659 w 1248"/>
                  <a:gd name="T39" fmla="*/ 298 h 314"/>
                  <a:gd name="T40" fmla="*/ 618 w 1248"/>
                  <a:gd name="T41" fmla="*/ 261 h 314"/>
                  <a:gd name="T42" fmla="*/ 483 w 1248"/>
                  <a:gd name="T43" fmla="*/ 210 h 314"/>
                  <a:gd name="T44" fmla="*/ 428 w 1248"/>
                  <a:gd name="T45" fmla="*/ 208 h 314"/>
                  <a:gd name="T46" fmla="*/ 381 w 1248"/>
                  <a:gd name="T47" fmla="*/ 177 h 314"/>
                  <a:gd name="T48" fmla="*/ 356 w 1248"/>
                  <a:gd name="T49" fmla="*/ 130 h 314"/>
                  <a:gd name="T50" fmla="*/ 356 w 1248"/>
                  <a:gd name="T51" fmla="*/ 110 h 314"/>
                  <a:gd name="T52" fmla="*/ 337 w 1248"/>
                  <a:gd name="T53" fmla="*/ 85 h 314"/>
                  <a:gd name="T54" fmla="*/ 274 w 1248"/>
                  <a:gd name="T55" fmla="*/ 73 h 314"/>
                  <a:gd name="T56" fmla="*/ 246 w 1248"/>
                  <a:gd name="T57" fmla="*/ 52 h 314"/>
                  <a:gd name="T58" fmla="*/ 162 w 1248"/>
                  <a:gd name="T59" fmla="*/ 29 h 314"/>
                  <a:gd name="T60" fmla="*/ 121 w 1248"/>
                  <a:gd name="T61" fmla="*/ 42 h 314"/>
                  <a:gd name="T62" fmla="*/ 74 w 1248"/>
                  <a:gd name="T63" fmla="*/ 36 h 314"/>
                  <a:gd name="T64" fmla="*/ 41 w 1248"/>
                  <a:gd name="T65" fmla="*/ 13 h 314"/>
                  <a:gd name="T66" fmla="*/ 0 w 1248"/>
                  <a:gd name="T67" fmla="*/ 0 h 3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248" h="314">
                    <a:moveTo>
                      <a:pt x="1248" y="167"/>
                    </a:moveTo>
                    <a:lnTo>
                      <a:pt x="1232" y="132"/>
                    </a:lnTo>
                    <a:lnTo>
                      <a:pt x="1152" y="126"/>
                    </a:lnTo>
                    <a:lnTo>
                      <a:pt x="1117" y="107"/>
                    </a:lnTo>
                    <a:lnTo>
                      <a:pt x="1077" y="107"/>
                    </a:lnTo>
                    <a:lnTo>
                      <a:pt x="1058" y="91"/>
                    </a:lnTo>
                    <a:lnTo>
                      <a:pt x="1058" y="60"/>
                    </a:lnTo>
                    <a:lnTo>
                      <a:pt x="970" y="32"/>
                    </a:lnTo>
                    <a:lnTo>
                      <a:pt x="923" y="26"/>
                    </a:lnTo>
                    <a:lnTo>
                      <a:pt x="905" y="42"/>
                    </a:lnTo>
                    <a:lnTo>
                      <a:pt x="870" y="44"/>
                    </a:lnTo>
                    <a:lnTo>
                      <a:pt x="827" y="67"/>
                    </a:lnTo>
                    <a:lnTo>
                      <a:pt x="786" y="107"/>
                    </a:lnTo>
                    <a:lnTo>
                      <a:pt x="770" y="154"/>
                    </a:lnTo>
                    <a:lnTo>
                      <a:pt x="796" y="220"/>
                    </a:lnTo>
                    <a:lnTo>
                      <a:pt x="790" y="251"/>
                    </a:lnTo>
                    <a:lnTo>
                      <a:pt x="761" y="288"/>
                    </a:lnTo>
                    <a:lnTo>
                      <a:pt x="721" y="314"/>
                    </a:lnTo>
                    <a:lnTo>
                      <a:pt x="692" y="314"/>
                    </a:lnTo>
                    <a:lnTo>
                      <a:pt x="659" y="298"/>
                    </a:lnTo>
                    <a:lnTo>
                      <a:pt x="618" y="261"/>
                    </a:lnTo>
                    <a:lnTo>
                      <a:pt x="483" y="210"/>
                    </a:lnTo>
                    <a:lnTo>
                      <a:pt x="428" y="208"/>
                    </a:lnTo>
                    <a:lnTo>
                      <a:pt x="381" y="177"/>
                    </a:lnTo>
                    <a:lnTo>
                      <a:pt x="356" y="130"/>
                    </a:lnTo>
                    <a:lnTo>
                      <a:pt x="356" y="110"/>
                    </a:lnTo>
                    <a:lnTo>
                      <a:pt x="337" y="85"/>
                    </a:lnTo>
                    <a:lnTo>
                      <a:pt x="274" y="73"/>
                    </a:lnTo>
                    <a:lnTo>
                      <a:pt x="246" y="52"/>
                    </a:lnTo>
                    <a:lnTo>
                      <a:pt x="162" y="29"/>
                    </a:lnTo>
                    <a:lnTo>
                      <a:pt x="121" y="42"/>
                    </a:lnTo>
                    <a:lnTo>
                      <a:pt x="74" y="36"/>
                    </a:lnTo>
                    <a:lnTo>
                      <a:pt x="41" y="13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4" name="Freeform 561">
                <a:extLst>
                  <a:ext uri="{FF2B5EF4-FFF2-40B4-BE49-F238E27FC236}">
                    <a16:creationId xmlns:a16="http://schemas.microsoft.com/office/drawing/2014/main" id="{90BE07E5-5173-414F-946A-B10EB3E3CB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93" y="1597"/>
                <a:ext cx="13" cy="261"/>
              </a:xfrm>
              <a:custGeom>
                <a:avLst/>
                <a:gdLst>
                  <a:gd name="T0" fmla="*/ 53 w 53"/>
                  <a:gd name="T1" fmla="*/ 1043 h 1043"/>
                  <a:gd name="T2" fmla="*/ 31 w 53"/>
                  <a:gd name="T3" fmla="*/ 262 h 1043"/>
                  <a:gd name="T4" fmla="*/ 0 w 53"/>
                  <a:gd name="T5" fmla="*/ 160 h 1043"/>
                  <a:gd name="T6" fmla="*/ 28 w 53"/>
                  <a:gd name="T7" fmla="*/ 94 h 1043"/>
                  <a:gd name="T8" fmla="*/ 10 w 53"/>
                  <a:gd name="T9" fmla="*/ 31 h 1043"/>
                  <a:gd name="T10" fmla="*/ 34 w 53"/>
                  <a:gd name="T11" fmla="*/ 0 h 10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3" h="1043">
                    <a:moveTo>
                      <a:pt x="53" y="1043"/>
                    </a:moveTo>
                    <a:lnTo>
                      <a:pt x="31" y="262"/>
                    </a:lnTo>
                    <a:lnTo>
                      <a:pt x="0" y="160"/>
                    </a:lnTo>
                    <a:lnTo>
                      <a:pt x="28" y="94"/>
                    </a:lnTo>
                    <a:lnTo>
                      <a:pt x="10" y="31"/>
                    </a:lnTo>
                    <a:lnTo>
                      <a:pt x="34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5" name="Freeform 562">
                <a:extLst>
                  <a:ext uri="{FF2B5EF4-FFF2-40B4-BE49-F238E27FC236}">
                    <a16:creationId xmlns:a16="http://schemas.microsoft.com/office/drawing/2014/main" id="{4A64284C-7C79-40CB-8598-145BFE9368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69" y="1641"/>
                <a:ext cx="84" cy="185"/>
              </a:xfrm>
              <a:custGeom>
                <a:avLst/>
                <a:gdLst>
                  <a:gd name="T0" fmla="*/ 336 w 336"/>
                  <a:gd name="T1" fmla="*/ 740 h 740"/>
                  <a:gd name="T2" fmla="*/ 324 w 336"/>
                  <a:gd name="T3" fmla="*/ 703 h 740"/>
                  <a:gd name="T4" fmla="*/ 321 w 336"/>
                  <a:gd name="T5" fmla="*/ 656 h 740"/>
                  <a:gd name="T6" fmla="*/ 334 w 336"/>
                  <a:gd name="T7" fmla="*/ 646 h 740"/>
                  <a:gd name="T8" fmla="*/ 287 w 336"/>
                  <a:gd name="T9" fmla="*/ 591 h 740"/>
                  <a:gd name="T10" fmla="*/ 227 w 336"/>
                  <a:gd name="T11" fmla="*/ 466 h 740"/>
                  <a:gd name="T12" fmla="*/ 162 w 336"/>
                  <a:gd name="T13" fmla="*/ 359 h 740"/>
                  <a:gd name="T14" fmla="*/ 168 w 336"/>
                  <a:gd name="T15" fmla="*/ 334 h 740"/>
                  <a:gd name="T16" fmla="*/ 149 w 336"/>
                  <a:gd name="T17" fmla="*/ 297 h 740"/>
                  <a:gd name="T18" fmla="*/ 115 w 336"/>
                  <a:gd name="T19" fmla="*/ 253 h 740"/>
                  <a:gd name="T20" fmla="*/ 125 w 336"/>
                  <a:gd name="T21" fmla="*/ 232 h 740"/>
                  <a:gd name="T22" fmla="*/ 90 w 336"/>
                  <a:gd name="T23" fmla="*/ 199 h 740"/>
                  <a:gd name="T24" fmla="*/ 65 w 336"/>
                  <a:gd name="T25" fmla="*/ 162 h 740"/>
                  <a:gd name="T26" fmla="*/ 53 w 336"/>
                  <a:gd name="T27" fmla="*/ 154 h 740"/>
                  <a:gd name="T28" fmla="*/ 47 w 336"/>
                  <a:gd name="T29" fmla="*/ 131 h 740"/>
                  <a:gd name="T30" fmla="*/ 27 w 336"/>
                  <a:gd name="T31" fmla="*/ 109 h 740"/>
                  <a:gd name="T32" fmla="*/ 21 w 336"/>
                  <a:gd name="T33" fmla="*/ 68 h 740"/>
                  <a:gd name="T34" fmla="*/ 0 w 336"/>
                  <a:gd name="T35" fmla="*/ 43 h 740"/>
                  <a:gd name="T36" fmla="*/ 18 w 336"/>
                  <a:gd name="T37" fmla="*/ 0 h 740"/>
                  <a:gd name="T38" fmla="*/ 21 w 336"/>
                  <a:gd name="T39" fmla="*/ 19 h 740"/>
                  <a:gd name="T40" fmla="*/ 31 w 336"/>
                  <a:gd name="T41" fmla="*/ 29 h 740"/>
                  <a:gd name="T42" fmla="*/ 33 w 336"/>
                  <a:gd name="T43" fmla="*/ 60 h 740"/>
                  <a:gd name="T44" fmla="*/ 49 w 336"/>
                  <a:gd name="T45" fmla="*/ 81 h 740"/>
                  <a:gd name="T46" fmla="*/ 78 w 336"/>
                  <a:gd name="T47" fmla="*/ 107 h 740"/>
                  <a:gd name="T48" fmla="*/ 86 w 336"/>
                  <a:gd name="T49" fmla="*/ 156 h 740"/>
                  <a:gd name="T50" fmla="*/ 118 w 336"/>
                  <a:gd name="T51" fmla="*/ 185 h 740"/>
                  <a:gd name="T52" fmla="*/ 139 w 336"/>
                  <a:gd name="T53" fmla="*/ 213 h 740"/>
                  <a:gd name="T54" fmla="*/ 180 w 336"/>
                  <a:gd name="T55" fmla="*/ 238 h 740"/>
                  <a:gd name="T56" fmla="*/ 203 w 336"/>
                  <a:gd name="T57" fmla="*/ 216 h 740"/>
                  <a:gd name="T58" fmla="*/ 196 w 336"/>
                  <a:gd name="T59" fmla="*/ 181 h 740"/>
                  <a:gd name="T60" fmla="*/ 215 w 336"/>
                  <a:gd name="T61" fmla="*/ 134 h 740"/>
                  <a:gd name="T62" fmla="*/ 221 w 336"/>
                  <a:gd name="T63" fmla="*/ 74 h 740"/>
                  <a:gd name="T64" fmla="*/ 233 w 336"/>
                  <a:gd name="T65" fmla="*/ 53 h 7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36" h="740">
                    <a:moveTo>
                      <a:pt x="336" y="740"/>
                    </a:moveTo>
                    <a:lnTo>
                      <a:pt x="324" y="703"/>
                    </a:lnTo>
                    <a:lnTo>
                      <a:pt x="321" y="656"/>
                    </a:lnTo>
                    <a:lnTo>
                      <a:pt x="334" y="646"/>
                    </a:lnTo>
                    <a:lnTo>
                      <a:pt x="287" y="591"/>
                    </a:lnTo>
                    <a:lnTo>
                      <a:pt x="227" y="466"/>
                    </a:lnTo>
                    <a:lnTo>
                      <a:pt x="162" y="359"/>
                    </a:lnTo>
                    <a:lnTo>
                      <a:pt x="168" y="334"/>
                    </a:lnTo>
                    <a:lnTo>
                      <a:pt x="149" y="297"/>
                    </a:lnTo>
                    <a:lnTo>
                      <a:pt x="115" y="253"/>
                    </a:lnTo>
                    <a:lnTo>
                      <a:pt x="125" y="232"/>
                    </a:lnTo>
                    <a:lnTo>
                      <a:pt x="90" y="199"/>
                    </a:lnTo>
                    <a:lnTo>
                      <a:pt x="65" y="162"/>
                    </a:lnTo>
                    <a:lnTo>
                      <a:pt x="53" y="154"/>
                    </a:lnTo>
                    <a:lnTo>
                      <a:pt x="47" y="131"/>
                    </a:lnTo>
                    <a:lnTo>
                      <a:pt x="27" y="109"/>
                    </a:lnTo>
                    <a:lnTo>
                      <a:pt x="21" y="68"/>
                    </a:lnTo>
                    <a:lnTo>
                      <a:pt x="0" y="43"/>
                    </a:lnTo>
                    <a:lnTo>
                      <a:pt x="18" y="0"/>
                    </a:lnTo>
                    <a:lnTo>
                      <a:pt x="21" y="19"/>
                    </a:lnTo>
                    <a:lnTo>
                      <a:pt x="31" y="29"/>
                    </a:lnTo>
                    <a:lnTo>
                      <a:pt x="33" y="60"/>
                    </a:lnTo>
                    <a:lnTo>
                      <a:pt x="49" y="81"/>
                    </a:lnTo>
                    <a:lnTo>
                      <a:pt x="78" y="107"/>
                    </a:lnTo>
                    <a:lnTo>
                      <a:pt x="86" y="156"/>
                    </a:lnTo>
                    <a:lnTo>
                      <a:pt x="118" y="185"/>
                    </a:lnTo>
                    <a:lnTo>
                      <a:pt x="139" y="213"/>
                    </a:lnTo>
                    <a:lnTo>
                      <a:pt x="180" y="238"/>
                    </a:lnTo>
                    <a:lnTo>
                      <a:pt x="203" y="216"/>
                    </a:lnTo>
                    <a:lnTo>
                      <a:pt x="196" y="181"/>
                    </a:lnTo>
                    <a:lnTo>
                      <a:pt x="215" y="134"/>
                    </a:lnTo>
                    <a:lnTo>
                      <a:pt x="221" y="74"/>
                    </a:lnTo>
                    <a:lnTo>
                      <a:pt x="233" y="5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6" name="Freeform 563">
                <a:extLst>
                  <a:ext uri="{FF2B5EF4-FFF2-40B4-BE49-F238E27FC236}">
                    <a16:creationId xmlns:a16="http://schemas.microsoft.com/office/drawing/2014/main" id="{AB2195A7-AB41-4155-BEBD-05221844CD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08" y="1449"/>
                <a:ext cx="70" cy="101"/>
              </a:xfrm>
              <a:custGeom>
                <a:avLst/>
                <a:gdLst>
                  <a:gd name="T0" fmla="*/ 281 w 281"/>
                  <a:gd name="T1" fmla="*/ 0 h 403"/>
                  <a:gd name="T2" fmla="*/ 281 w 281"/>
                  <a:gd name="T3" fmla="*/ 7 h 403"/>
                  <a:gd name="T4" fmla="*/ 240 w 281"/>
                  <a:gd name="T5" fmla="*/ 54 h 403"/>
                  <a:gd name="T6" fmla="*/ 200 w 281"/>
                  <a:gd name="T7" fmla="*/ 62 h 403"/>
                  <a:gd name="T8" fmla="*/ 194 w 281"/>
                  <a:gd name="T9" fmla="*/ 78 h 403"/>
                  <a:gd name="T10" fmla="*/ 194 w 281"/>
                  <a:gd name="T11" fmla="*/ 113 h 403"/>
                  <a:gd name="T12" fmla="*/ 209 w 281"/>
                  <a:gd name="T13" fmla="*/ 156 h 403"/>
                  <a:gd name="T14" fmla="*/ 200 w 281"/>
                  <a:gd name="T15" fmla="*/ 203 h 403"/>
                  <a:gd name="T16" fmla="*/ 206 w 281"/>
                  <a:gd name="T17" fmla="*/ 250 h 403"/>
                  <a:gd name="T18" fmla="*/ 188 w 281"/>
                  <a:gd name="T19" fmla="*/ 291 h 403"/>
                  <a:gd name="T20" fmla="*/ 159 w 281"/>
                  <a:gd name="T21" fmla="*/ 300 h 403"/>
                  <a:gd name="T22" fmla="*/ 0 w 281"/>
                  <a:gd name="T23" fmla="*/ 403 h 4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1" h="403">
                    <a:moveTo>
                      <a:pt x="281" y="0"/>
                    </a:moveTo>
                    <a:lnTo>
                      <a:pt x="281" y="7"/>
                    </a:lnTo>
                    <a:lnTo>
                      <a:pt x="240" y="54"/>
                    </a:lnTo>
                    <a:lnTo>
                      <a:pt x="200" y="62"/>
                    </a:lnTo>
                    <a:lnTo>
                      <a:pt x="194" y="78"/>
                    </a:lnTo>
                    <a:lnTo>
                      <a:pt x="194" y="113"/>
                    </a:lnTo>
                    <a:lnTo>
                      <a:pt x="209" y="156"/>
                    </a:lnTo>
                    <a:lnTo>
                      <a:pt x="200" y="203"/>
                    </a:lnTo>
                    <a:lnTo>
                      <a:pt x="206" y="250"/>
                    </a:lnTo>
                    <a:lnTo>
                      <a:pt x="188" y="291"/>
                    </a:lnTo>
                    <a:lnTo>
                      <a:pt x="159" y="300"/>
                    </a:lnTo>
                    <a:lnTo>
                      <a:pt x="0" y="40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7" name="Freeform 564">
                <a:extLst>
                  <a:ext uri="{FF2B5EF4-FFF2-40B4-BE49-F238E27FC236}">
                    <a16:creationId xmlns:a16="http://schemas.microsoft.com/office/drawing/2014/main" id="{CE1D74AF-2F0F-4182-9848-1FD79B423B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34" y="1479"/>
                <a:ext cx="8" cy="36"/>
              </a:xfrm>
              <a:custGeom>
                <a:avLst/>
                <a:gdLst>
                  <a:gd name="T0" fmla="*/ 19 w 31"/>
                  <a:gd name="T1" fmla="*/ 0 h 146"/>
                  <a:gd name="T2" fmla="*/ 4 w 31"/>
                  <a:gd name="T3" fmla="*/ 19 h 146"/>
                  <a:gd name="T4" fmla="*/ 10 w 31"/>
                  <a:gd name="T5" fmla="*/ 27 h 146"/>
                  <a:gd name="T6" fmla="*/ 0 w 31"/>
                  <a:gd name="T7" fmla="*/ 47 h 146"/>
                  <a:gd name="T8" fmla="*/ 19 w 31"/>
                  <a:gd name="T9" fmla="*/ 62 h 146"/>
                  <a:gd name="T10" fmla="*/ 25 w 31"/>
                  <a:gd name="T11" fmla="*/ 87 h 146"/>
                  <a:gd name="T12" fmla="*/ 19 w 31"/>
                  <a:gd name="T13" fmla="*/ 119 h 146"/>
                  <a:gd name="T14" fmla="*/ 31 w 31"/>
                  <a:gd name="T15" fmla="*/ 146 h 1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1" h="146">
                    <a:moveTo>
                      <a:pt x="19" y="0"/>
                    </a:moveTo>
                    <a:lnTo>
                      <a:pt x="4" y="19"/>
                    </a:lnTo>
                    <a:lnTo>
                      <a:pt x="10" y="27"/>
                    </a:lnTo>
                    <a:lnTo>
                      <a:pt x="0" y="47"/>
                    </a:lnTo>
                    <a:lnTo>
                      <a:pt x="19" y="62"/>
                    </a:lnTo>
                    <a:lnTo>
                      <a:pt x="25" y="87"/>
                    </a:lnTo>
                    <a:lnTo>
                      <a:pt x="19" y="119"/>
                    </a:lnTo>
                    <a:lnTo>
                      <a:pt x="31" y="14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8" name="Freeform 565">
                <a:extLst>
                  <a:ext uri="{FF2B5EF4-FFF2-40B4-BE49-F238E27FC236}">
                    <a16:creationId xmlns:a16="http://schemas.microsoft.com/office/drawing/2014/main" id="{5979D15D-4955-4AB1-AD1D-4CD30593E2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5" y="1515"/>
                <a:ext cx="17" cy="43"/>
              </a:xfrm>
              <a:custGeom>
                <a:avLst/>
                <a:gdLst>
                  <a:gd name="T0" fmla="*/ 65 w 65"/>
                  <a:gd name="T1" fmla="*/ 0 h 170"/>
                  <a:gd name="T2" fmla="*/ 65 w 65"/>
                  <a:gd name="T3" fmla="*/ 13 h 170"/>
                  <a:gd name="T4" fmla="*/ 50 w 65"/>
                  <a:gd name="T5" fmla="*/ 19 h 170"/>
                  <a:gd name="T6" fmla="*/ 38 w 65"/>
                  <a:gd name="T7" fmla="*/ 41 h 170"/>
                  <a:gd name="T8" fmla="*/ 40 w 65"/>
                  <a:gd name="T9" fmla="*/ 70 h 170"/>
                  <a:gd name="T10" fmla="*/ 26 w 65"/>
                  <a:gd name="T11" fmla="*/ 82 h 170"/>
                  <a:gd name="T12" fmla="*/ 26 w 65"/>
                  <a:gd name="T13" fmla="*/ 101 h 170"/>
                  <a:gd name="T14" fmla="*/ 0 w 65"/>
                  <a:gd name="T15" fmla="*/ 170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65" h="170">
                    <a:moveTo>
                      <a:pt x="65" y="0"/>
                    </a:moveTo>
                    <a:lnTo>
                      <a:pt x="65" y="13"/>
                    </a:lnTo>
                    <a:lnTo>
                      <a:pt x="50" y="19"/>
                    </a:lnTo>
                    <a:lnTo>
                      <a:pt x="38" y="41"/>
                    </a:lnTo>
                    <a:lnTo>
                      <a:pt x="40" y="70"/>
                    </a:lnTo>
                    <a:lnTo>
                      <a:pt x="26" y="82"/>
                    </a:lnTo>
                    <a:lnTo>
                      <a:pt x="26" y="101"/>
                    </a:lnTo>
                    <a:lnTo>
                      <a:pt x="0" y="17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9" name="Freeform 566">
                <a:extLst>
                  <a:ext uri="{FF2B5EF4-FFF2-40B4-BE49-F238E27FC236}">
                    <a16:creationId xmlns:a16="http://schemas.microsoft.com/office/drawing/2014/main" id="{39119318-D18D-4E07-84F8-DA4A01BE38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38" y="1514"/>
                <a:ext cx="19" cy="39"/>
              </a:xfrm>
              <a:custGeom>
                <a:avLst/>
                <a:gdLst>
                  <a:gd name="T0" fmla="*/ 0 w 78"/>
                  <a:gd name="T1" fmla="*/ 157 h 157"/>
                  <a:gd name="T2" fmla="*/ 31 w 78"/>
                  <a:gd name="T3" fmla="*/ 123 h 157"/>
                  <a:gd name="T4" fmla="*/ 19 w 78"/>
                  <a:gd name="T5" fmla="*/ 113 h 157"/>
                  <a:gd name="T6" fmla="*/ 31 w 78"/>
                  <a:gd name="T7" fmla="*/ 94 h 157"/>
                  <a:gd name="T8" fmla="*/ 60 w 78"/>
                  <a:gd name="T9" fmla="*/ 94 h 157"/>
                  <a:gd name="T10" fmla="*/ 78 w 78"/>
                  <a:gd name="T11" fmla="*/ 53 h 157"/>
                  <a:gd name="T12" fmla="*/ 60 w 78"/>
                  <a:gd name="T13" fmla="*/ 22 h 157"/>
                  <a:gd name="T14" fmla="*/ 50 w 78"/>
                  <a:gd name="T15" fmla="*/ 19 h 157"/>
                  <a:gd name="T16" fmla="*/ 60 w 78"/>
                  <a:gd name="T17" fmla="*/ 6 h 157"/>
                  <a:gd name="T18" fmla="*/ 47 w 78"/>
                  <a:gd name="T19" fmla="*/ 0 h 157"/>
                  <a:gd name="T20" fmla="*/ 15 w 78"/>
                  <a:gd name="T21" fmla="*/ 6 h 1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78" h="157">
                    <a:moveTo>
                      <a:pt x="0" y="157"/>
                    </a:moveTo>
                    <a:lnTo>
                      <a:pt x="31" y="123"/>
                    </a:lnTo>
                    <a:lnTo>
                      <a:pt x="19" y="113"/>
                    </a:lnTo>
                    <a:lnTo>
                      <a:pt x="31" y="94"/>
                    </a:lnTo>
                    <a:lnTo>
                      <a:pt x="60" y="94"/>
                    </a:lnTo>
                    <a:lnTo>
                      <a:pt x="78" y="53"/>
                    </a:lnTo>
                    <a:lnTo>
                      <a:pt x="60" y="22"/>
                    </a:lnTo>
                    <a:lnTo>
                      <a:pt x="50" y="19"/>
                    </a:lnTo>
                    <a:lnTo>
                      <a:pt x="60" y="6"/>
                    </a:lnTo>
                    <a:lnTo>
                      <a:pt x="47" y="0"/>
                    </a:lnTo>
                    <a:lnTo>
                      <a:pt x="15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0" name="Freeform 567">
                <a:extLst>
                  <a:ext uri="{FF2B5EF4-FFF2-40B4-BE49-F238E27FC236}">
                    <a16:creationId xmlns:a16="http://schemas.microsoft.com/office/drawing/2014/main" id="{1AA93B69-B7C8-4A1D-A221-941FAFAFA6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5" y="1552"/>
                <a:ext cx="13" cy="6"/>
              </a:xfrm>
              <a:custGeom>
                <a:avLst/>
                <a:gdLst>
                  <a:gd name="T0" fmla="*/ 0 w 50"/>
                  <a:gd name="T1" fmla="*/ 22 h 22"/>
                  <a:gd name="T2" fmla="*/ 34 w 50"/>
                  <a:gd name="T3" fmla="*/ 22 h 22"/>
                  <a:gd name="T4" fmla="*/ 40 w 50"/>
                  <a:gd name="T5" fmla="*/ 0 h 22"/>
                  <a:gd name="T6" fmla="*/ 50 w 50"/>
                  <a:gd name="T7" fmla="*/ 3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0" h="22">
                    <a:moveTo>
                      <a:pt x="0" y="22"/>
                    </a:moveTo>
                    <a:lnTo>
                      <a:pt x="34" y="22"/>
                    </a:lnTo>
                    <a:lnTo>
                      <a:pt x="40" y="0"/>
                    </a:lnTo>
                    <a:lnTo>
                      <a:pt x="50" y="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1" name="Freeform 568">
                <a:extLst>
                  <a:ext uri="{FF2B5EF4-FFF2-40B4-BE49-F238E27FC236}">
                    <a16:creationId xmlns:a16="http://schemas.microsoft.com/office/drawing/2014/main" id="{1379CA67-F4FE-49BA-B896-7120D50C7E8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4" y="1573"/>
                <a:ext cx="13" cy="31"/>
              </a:xfrm>
              <a:custGeom>
                <a:avLst/>
                <a:gdLst>
                  <a:gd name="T0" fmla="*/ 54 w 55"/>
                  <a:gd name="T1" fmla="*/ 113 h 125"/>
                  <a:gd name="T2" fmla="*/ 33 w 55"/>
                  <a:gd name="T3" fmla="*/ 125 h 125"/>
                  <a:gd name="T4" fmla="*/ 0 w 55"/>
                  <a:gd name="T5" fmla="*/ 125 h 125"/>
                  <a:gd name="T6" fmla="*/ 7 w 55"/>
                  <a:gd name="T7" fmla="*/ 97 h 125"/>
                  <a:gd name="T8" fmla="*/ 29 w 55"/>
                  <a:gd name="T9" fmla="*/ 78 h 125"/>
                  <a:gd name="T10" fmla="*/ 10 w 55"/>
                  <a:gd name="T11" fmla="*/ 72 h 125"/>
                  <a:gd name="T12" fmla="*/ 0 w 55"/>
                  <a:gd name="T13" fmla="*/ 37 h 125"/>
                  <a:gd name="T14" fmla="*/ 10 w 55"/>
                  <a:gd name="T15" fmla="*/ 6 h 125"/>
                  <a:gd name="T16" fmla="*/ 20 w 55"/>
                  <a:gd name="T17" fmla="*/ 0 h 125"/>
                  <a:gd name="T18" fmla="*/ 39 w 55"/>
                  <a:gd name="T19" fmla="*/ 3 h 125"/>
                  <a:gd name="T20" fmla="*/ 41 w 55"/>
                  <a:gd name="T21" fmla="*/ 13 h 125"/>
                  <a:gd name="T22" fmla="*/ 55 w 55"/>
                  <a:gd name="T23" fmla="*/ 15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55" h="125">
                    <a:moveTo>
                      <a:pt x="54" y="113"/>
                    </a:moveTo>
                    <a:lnTo>
                      <a:pt x="33" y="125"/>
                    </a:lnTo>
                    <a:lnTo>
                      <a:pt x="0" y="125"/>
                    </a:lnTo>
                    <a:lnTo>
                      <a:pt x="7" y="97"/>
                    </a:lnTo>
                    <a:lnTo>
                      <a:pt x="29" y="78"/>
                    </a:lnTo>
                    <a:lnTo>
                      <a:pt x="10" y="72"/>
                    </a:lnTo>
                    <a:lnTo>
                      <a:pt x="0" y="37"/>
                    </a:lnTo>
                    <a:lnTo>
                      <a:pt x="10" y="6"/>
                    </a:lnTo>
                    <a:lnTo>
                      <a:pt x="20" y="0"/>
                    </a:lnTo>
                    <a:lnTo>
                      <a:pt x="39" y="3"/>
                    </a:lnTo>
                    <a:lnTo>
                      <a:pt x="41" y="13"/>
                    </a:lnTo>
                    <a:lnTo>
                      <a:pt x="55" y="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2" name="Freeform 569">
                <a:extLst>
                  <a:ext uri="{FF2B5EF4-FFF2-40B4-BE49-F238E27FC236}">
                    <a16:creationId xmlns:a16="http://schemas.microsoft.com/office/drawing/2014/main" id="{B50A65C9-1ADB-4E0E-984F-995DB10C4B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38" y="1553"/>
                <a:ext cx="1" cy="15"/>
              </a:xfrm>
              <a:custGeom>
                <a:avLst/>
                <a:gdLst>
                  <a:gd name="T0" fmla="*/ 6 w 6"/>
                  <a:gd name="T1" fmla="*/ 60 h 60"/>
                  <a:gd name="T2" fmla="*/ 0 w 6"/>
                  <a:gd name="T3" fmla="*/ 46 h 60"/>
                  <a:gd name="T4" fmla="*/ 0 w 6"/>
                  <a:gd name="T5" fmla="*/ 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6" h="60">
                    <a:moveTo>
                      <a:pt x="6" y="60"/>
                    </a:moveTo>
                    <a:lnTo>
                      <a:pt x="0" y="4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3" name="Freeform 570">
                <a:extLst>
                  <a:ext uri="{FF2B5EF4-FFF2-40B4-BE49-F238E27FC236}">
                    <a16:creationId xmlns:a16="http://schemas.microsoft.com/office/drawing/2014/main" id="{6E926D36-59FB-47D0-8E7E-8C20527CBF0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39" y="1550"/>
                <a:ext cx="69" cy="28"/>
              </a:xfrm>
              <a:custGeom>
                <a:avLst/>
                <a:gdLst>
                  <a:gd name="T0" fmla="*/ 275 w 275"/>
                  <a:gd name="T1" fmla="*/ 0 h 112"/>
                  <a:gd name="T2" fmla="*/ 109 w 275"/>
                  <a:gd name="T3" fmla="*/ 112 h 112"/>
                  <a:gd name="T4" fmla="*/ 68 w 275"/>
                  <a:gd name="T5" fmla="*/ 106 h 112"/>
                  <a:gd name="T6" fmla="*/ 38 w 275"/>
                  <a:gd name="T7" fmla="*/ 94 h 112"/>
                  <a:gd name="T8" fmla="*/ 31 w 275"/>
                  <a:gd name="T9" fmla="*/ 79 h 112"/>
                  <a:gd name="T10" fmla="*/ 9 w 275"/>
                  <a:gd name="T11" fmla="*/ 65 h 112"/>
                  <a:gd name="T12" fmla="*/ 0 w 275"/>
                  <a:gd name="T13" fmla="*/ 73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75" h="112">
                    <a:moveTo>
                      <a:pt x="275" y="0"/>
                    </a:moveTo>
                    <a:lnTo>
                      <a:pt x="109" y="112"/>
                    </a:lnTo>
                    <a:lnTo>
                      <a:pt x="68" y="106"/>
                    </a:lnTo>
                    <a:lnTo>
                      <a:pt x="38" y="94"/>
                    </a:lnTo>
                    <a:lnTo>
                      <a:pt x="31" y="79"/>
                    </a:lnTo>
                    <a:lnTo>
                      <a:pt x="9" y="65"/>
                    </a:lnTo>
                    <a:lnTo>
                      <a:pt x="0" y="7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4" name="Freeform 571">
                <a:extLst>
                  <a:ext uri="{FF2B5EF4-FFF2-40B4-BE49-F238E27FC236}">
                    <a16:creationId xmlns:a16="http://schemas.microsoft.com/office/drawing/2014/main" id="{573B796A-0C1E-4D6D-B015-9127B895F7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36" y="1568"/>
                <a:ext cx="3" cy="8"/>
              </a:xfrm>
              <a:custGeom>
                <a:avLst/>
                <a:gdLst>
                  <a:gd name="T0" fmla="*/ 4 w 12"/>
                  <a:gd name="T1" fmla="*/ 33 h 33"/>
                  <a:gd name="T2" fmla="*/ 0 w 12"/>
                  <a:gd name="T3" fmla="*/ 6 h 33"/>
                  <a:gd name="T4" fmla="*/ 12 w 12"/>
                  <a:gd name="T5" fmla="*/ 0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33">
                    <a:moveTo>
                      <a:pt x="4" y="33"/>
                    </a:moveTo>
                    <a:lnTo>
                      <a:pt x="0" y="6"/>
                    </a:lnTo>
                    <a:lnTo>
                      <a:pt x="1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5" name="Freeform 572">
                <a:extLst>
                  <a:ext uri="{FF2B5EF4-FFF2-40B4-BE49-F238E27FC236}">
                    <a16:creationId xmlns:a16="http://schemas.microsoft.com/office/drawing/2014/main" id="{CD25963C-85EC-477B-9478-6BA377910C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37" y="1576"/>
                <a:ext cx="1" cy="25"/>
              </a:xfrm>
              <a:custGeom>
                <a:avLst/>
                <a:gdLst>
                  <a:gd name="T0" fmla="*/ 0 w 6"/>
                  <a:gd name="T1" fmla="*/ 98 h 98"/>
                  <a:gd name="T2" fmla="*/ 6 w 6"/>
                  <a:gd name="T3" fmla="*/ 69 h 98"/>
                  <a:gd name="T4" fmla="*/ 0 w 6"/>
                  <a:gd name="T5" fmla="*/ 39 h 98"/>
                  <a:gd name="T6" fmla="*/ 3 w 6"/>
                  <a:gd name="T7" fmla="*/ 19 h 98"/>
                  <a:gd name="T8" fmla="*/ 1 w 6"/>
                  <a:gd name="T9" fmla="*/ 0 h 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" h="98">
                    <a:moveTo>
                      <a:pt x="0" y="98"/>
                    </a:moveTo>
                    <a:lnTo>
                      <a:pt x="6" y="69"/>
                    </a:lnTo>
                    <a:lnTo>
                      <a:pt x="0" y="39"/>
                    </a:lnTo>
                    <a:lnTo>
                      <a:pt x="3" y="19"/>
                    </a:lnTo>
                    <a:lnTo>
                      <a:pt x="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6" name="Freeform 573">
                <a:extLst>
                  <a:ext uri="{FF2B5EF4-FFF2-40B4-BE49-F238E27FC236}">
                    <a16:creationId xmlns:a16="http://schemas.microsoft.com/office/drawing/2014/main" id="{EADA385C-881F-4EE9-91F1-963C288BEF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10" y="1558"/>
                <a:ext cx="15" cy="50"/>
              </a:xfrm>
              <a:custGeom>
                <a:avLst/>
                <a:gdLst>
                  <a:gd name="T0" fmla="*/ 61 w 61"/>
                  <a:gd name="T1" fmla="*/ 0 h 202"/>
                  <a:gd name="T2" fmla="*/ 58 w 61"/>
                  <a:gd name="T3" fmla="*/ 25 h 202"/>
                  <a:gd name="T4" fmla="*/ 48 w 61"/>
                  <a:gd name="T5" fmla="*/ 27 h 202"/>
                  <a:gd name="T6" fmla="*/ 33 w 61"/>
                  <a:gd name="T7" fmla="*/ 121 h 202"/>
                  <a:gd name="T8" fmla="*/ 17 w 61"/>
                  <a:gd name="T9" fmla="*/ 158 h 202"/>
                  <a:gd name="T10" fmla="*/ 23 w 61"/>
                  <a:gd name="T11" fmla="*/ 168 h 202"/>
                  <a:gd name="T12" fmla="*/ 0 w 61"/>
                  <a:gd name="T13" fmla="*/ 202 h 2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1" h="202">
                    <a:moveTo>
                      <a:pt x="61" y="0"/>
                    </a:moveTo>
                    <a:lnTo>
                      <a:pt x="58" y="25"/>
                    </a:lnTo>
                    <a:lnTo>
                      <a:pt x="48" y="27"/>
                    </a:lnTo>
                    <a:lnTo>
                      <a:pt x="33" y="121"/>
                    </a:lnTo>
                    <a:lnTo>
                      <a:pt x="17" y="158"/>
                    </a:lnTo>
                    <a:lnTo>
                      <a:pt x="23" y="168"/>
                    </a:lnTo>
                    <a:lnTo>
                      <a:pt x="0" y="20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7" name="Freeform 574">
                <a:extLst>
                  <a:ext uri="{FF2B5EF4-FFF2-40B4-BE49-F238E27FC236}">
                    <a16:creationId xmlns:a16="http://schemas.microsoft.com/office/drawing/2014/main" id="{80FAD3CB-42C4-493F-ACFD-E02F0B0432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08" y="1550"/>
                <a:ext cx="14" cy="33"/>
              </a:xfrm>
              <a:custGeom>
                <a:avLst/>
                <a:gdLst>
                  <a:gd name="T0" fmla="*/ 46 w 57"/>
                  <a:gd name="T1" fmla="*/ 133 h 133"/>
                  <a:gd name="T2" fmla="*/ 57 w 57"/>
                  <a:gd name="T3" fmla="*/ 119 h 133"/>
                  <a:gd name="T4" fmla="*/ 28 w 57"/>
                  <a:gd name="T5" fmla="*/ 97 h 133"/>
                  <a:gd name="T6" fmla="*/ 0 w 57"/>
                  <a:gd name="T7" fmla="*/ 0 h 1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7" h="133">
                    <a:moveTo>
                      <a:pt x="46" y="133"/>
                    </a:moveTo>
                    <a:lnTo>
                      <a:pt x="57" y="119"/>
                    </a:lnTo>
                    <a:lnTo>
                      <a:pt x="28" y="97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8" name="Freeform 575">
                <a:extLst>
                  <a:ext uri="{FF2B5EF4-FFF2-40B4-BE49-F238E27FC236}">
                    <a16:creationId xmlns:a16="http://schemas.microsoft.com/office/drawing/2014/main" id="{68A5D0BC-4EF4-410B-9BD0-1BBFCE5071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9" y="1583"/>
                <a:ext cx="90" cy="80"/>
              </a:xfrm>
              <a:custGeom>
                <a:avLst/>
                <a:gdLst>
                  <a:gd name="T0" fmla="*/ 0 w 361"/>
                  <a:gd name="T1" fmla="*/ 301 h 321"/>
                  <a:gd name="T2" fmla="*/ 102 w 361"/>
                  <a:gd name="T3" fmla="*/ 321 h 321"/>
                  <a:gd name="T4" fmla="*/ 141 w 361"/>
                  <a:gd name="T5" fmla="*/ 286 h 321"/>
                  <a:gd name="T6" fmla="*/ 159 w 361"/>
                  <a:gd name="T7" fmla="*/ 245 h 321"/>
                  <a:gd name="T8" fmla="*/ 227 w 361"/>
                  <a:gd name="T9" fmla="*/ 233 h 321"/>
                  <a:gd name="T10" fmla="*/ 239 w 361"/>
                  <a:gd name="T11" fmla="*/ 196 h 321"/>
                  <a:gd name="T12" fmla="*/ 268 w 361"/>
                  <a:gd name="T13" fmla="*/ 176 h 321"/>
                  <a:gd name="T14" fmla="*/ 168 w 361"/>
                  <a:gd name="T15" fmla="*/ 71 h 321"/>
                  <a:gd name="T16" fmla="*/ 350 w 361"/>
                  <a:gd name="T17" fmla="*/ 14 h 321"/>
                  <a:gd name="T18" fmla="*/ 361 w 361"/>
                  <a:gd name="T19" fmla="*/ 0 h 3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61" h="321">
                    <a:moveTo>
                      <a:pt x="0" y="301"/>
                    </a:moveTo>
                    <a:lnTo>
                      <a:pt x="102" y="321"/>
                    </a:lnTo>
                    <a:lnTo>
                      <a:pt x="141" y="286"/>
                    </a:lnTo>
                    <a:lnTo>
                      <a:pt x="159" y="245"/>
                    </a:lnTo>
                    <a:lnTo>
                      <a:pt x="227" y="233"/>
                    </a:lnTo>
                    <a:lnTo>
                      <a:pt x="239" y="196"/>
                    </a:lnTo>
                    <a:lnTo>
                      <a:pt x="268" y="176"/>
                    </a:lnTo>
                    <a:lnTo>
                      <a:pt x="168" y="71"/>
                    </a:lnTo>
                    <a:lnTo>
                      <a:pt x="350" y="14"/>
                    </a:lnTo>
                    <a:lnTo>
                      <a:pt x="36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39" name="Freeform 576">
                <a:extLst>
                  <a:ext uri="{FF2B5EF4-FFF2-40B4-BE49-F238E27FC236}">
                    <a16:creationId xmlns:a16="http://schemas.microsoft.com/office/drawing/2014/main" id="{A2A7E12A-9EF8-474D-86CE-7230DB1089B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10" y="1608"/>
                <a:ext cx="18" cy="47"/>
              </a:xfrm>
              <a:custGeom>
                <a:avLst/>
                <a:gdLst>
                  <a:gd name="T0" fmla="*/ 70 w 70"/>
                  <a:gd name="T1" fmla="*/ 185 h 185"/>
                  <a:gd name="T2" fmla="*/ 54 w 70"/>
                  <a:gd name="T3" fmla="*/ 128 h 185"/>
                  <a:gd name="T4" fmla="*/ 30 w 70"/>
                  <a:gd name="T5" fmla="*/ 88 h 185"/>
                  <a:gd name="T6" fmla="*/ 23 w 70"/>
                  <a:gd name="T7" fmla="*/ 57 h 185"/>
                  <a:gd name="T8" fmla="*/ 0 w 70"/>
                  <a:gd name="T9" fmla="*/ 0 h 1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185">
                    <a:moveTo>
                      <a:pt x="70" y="185"/>
                    </a:moveTo>
                    <a:lnTo>
                      <a:pt x="54" y="128"/>
                    </a:lnTo>
                    <a:lnTo>
                      <a:pt x="30" y="88"/>
                    </a:lnTo>
                    <a:lnTo>
                      <a:pt x="23" y="57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0" name="Freeform 577">
                <a:extLst>
                  <a:ext uri="{FF2B5EF4-FFF2-40B4-BE49-F238E27FC236}">
                    <a16:creationId xmlns:a16="http://schemas.microsoft.com/office/drawing/2014/main" id="{36F3F735-25E9-4CE9-B547-7A56FBDF86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8" y="1601"/>
                <a:ext cx="9" cy="52"/>
              </a:xfrm>
              <a:custGeom>
                <a:avLst/>
                <a:gdLst>
                  <a:gd name="T0" fmla="*/ 0 w 35"/>
                  <a:gd name="T1" fmla="*/ 208 h 208"/>
                  <a:gd name="T2" fmla="*/ 16 w 35"/>
                  <a:gd name="T3" fmla="*/ 146 h 208"/>
                  <a:gd name="T4" fmla="*/ 14 w 35"/>
                  <a:gd name="T5" fmla="*/ 115 h 208"/>
                  <a:gd name="T6" fmla="*/ 35 w 35"/>
                  <a:gd name="T7" fmla="*/ 40 h 208"/>
                  <a:gd name="T8" fmla="*/ 28 w 35"/>
                  <a:gd name="T9" fmla="*/ 25 h 208"/>
                  <a:gd name="T10" fmla="*/ 35 w 35"/>
                  <a:gd name="T11" fmla="*/ 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" h="208">
                    <a:moveTo>
                      <a:pt x="0" y="208"/>
                    </a:moveTo>
                    <a:lnTo>
                      <a:pt x="16" y="146"/>
                    </a:lnTo>
                    <a:lnTo>
                      <a:pt x="14" y="115"/>
                    </a:lnTo>
                    <a:lnTo>
                      <a:pt x="35" y="40"/>
                    </a:lnTo>
                    <a:lnTo>
                      <a:pt x="28" y="25"/>
                    </a:lnTo>
                    <a:lnTo>
                      <a:pt x="3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1" name="Line 578">
                <a:extLst>
                  <a:ext uri="{FF2B5EF4-FFF2-40B4-BE49-F238E27FC236}">
                    <a16:creationId xmlns:a16="http://schemas.microsoft.com/office/drawing/2014/main" id="{A5CFE4B3-30C6-4887-AFC8-07FC14ACFE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28" y="1653"/>
                <a:ext cx="1" cy="5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2" name="Freeform 579">
                <a:extLst>
                  <a:ext uri="{FF2B5EF4-FFF2-40B4-BE49-F238E27FC236}">
                    <a16:creationId xmlns:a16="http://schemas.microsoft.com/office/drawing/2014/main" id="{3ABE5275-D3CB-4FC4-8B63-A0F1E42B25B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2" y="1658"/>
                <a:ext cx="207" cy="351"/>
              </a:xfrm>
              <a:custGeom>
                <a:avLst/>
                <a:gdLst>
                  <a:gd name="T0" fmla="*/ 29 w 827"/>
                  <a:gd name="T1" fmla="*/ 0 h 1404"/>
                  <a:gd name="T2" fmla="*/ 16 w 827"/>
                  <a:gd name="T3" fmla="*/ 76 h 1404"/>
                  <a:gd name="T4" fmla="*/ 19 w 827"/>
                  <a:gd name="T5" fmla="*/ 92 h 1404"/>
                  <a:gd name="T6" fmla="*/ 0 w 827"/>
                  <a:gd name="T7" fmla="*/ 138 h 1404"/>
                  <a:gd name="T8" fmla="*/ 41 w 827"/>
                  <a:gd name="T9" fmla="*/ 135 h 1404"/>
                  <a:gd name="T10" fmla="*/ 72 w 827"/>
                  <a:gd name="T11" fmla="*/ 160 h 1404"/>
                  <a:gd name="T12" fmla="*/ 98 w 827"/>
                  <a:gd name="T13" fmla="*/ 207 h 1404"/>
                  <a:gd name="T14" fmla="*/ 209 w 827"/>
                  <a:gd name="T15" fmla="*/ 363 h 1404"/>
                  <a:gd name="T16" fmla="*/ 207 w 827"/>
                  <a:gd name="T17" fmla="*/ 379 h 1404"/>
                  <a:gd name="T18" fmla="*/ 235 w 827"/>
                  <a:gd name="T19" fmla="*/ 404 h 1404"/>
                  <a:gd name="T20" fmla="*/ 266 w 827"/>
                  <a:gd name="T21" fmla="*/ 453 h 1404"/>
                  <a:gd name="T22" fmla="*/ 260 w 827"/>
                  <a:gd name="T23" fmla="*/ 492 h 1404"/>
                  <a:gd name="T24" fmla="*/ 282 w 827"/>
                  <a:gd name="T25" fmla="*/ 520 h 1404"/>
                  <a:gd name="T26" fmla="*/ 291 w 827"/>
                  <a:gd name="T27" fmla="*/ 541 h 1404"/>
                  <a:gd name="T28" fmla="*/ 334 w 827"/>
                  <a:gd name="T29" fmla="*/ 563 h 1404"/>
                  <a:gd name="T30" fmla="*/ 385 w 827"/>
                  <a:gd name="T31" fmla="*/ 604 h 1404"/>
                  <a:gd name="T32" fmla="*/ 409 w 827"/>
                  <a:gd name="T33" fmla="*/ 641 h 1404"/>
                  <a:gd name="T34" fmla="*/ 422 w 827"/>
                  <a:gd name="T35" fmla="*/ 689 h 1404"/>
                  <a:gd name="T36" fmla="*/ 450 w 827"/>
                  <a:gd name="T37" fmla="*/ 736 h 1404"/>
                  <a:gd name="T38" fmla="*/ 456 w 827"/>
                  <a:gd name="T39" fmla="*/ 754 h 1404"/>
                  <a:gd name="T40" fmla="*/ 447 w 827"/>
                  <a:gd name="T41" fmla="*/ 773 h 1404"/>
                  <a:gd name="T42" fmla="*/ 456 w 827"/>
                  <a:gd name="T43" fmla="*/ 873 h 1404"/>
                  <a:gd name="T44" fmla="*/ 479 w 827"/>
                  <a:gd name="T45" fmla="*/ 914 h 1404"/>
                  <a:gd name="T46" fmla="*/ 500 w 827"/>
                  <a:gd name="T47" fmla="*/ 932 h 1404"/>
                  <a:gd name="T48" fmla="*/ 510 w 827"/>
                  <a:gd name="T49" fmla="*/ 957 h 1404"/>
                  <a:gd name="T50" fmla="*/ 538 w 827"/>
                  <a:gd name="T51" fmla="*/ 979 h 1404"/>
                  <a:gd name="T52" fmla="*/ 557 w 827"/>
                  <a:gd name="T53" fmla="*/ 982 h 1404"/>
                  <a:gd name="T54" fmla="*/ 612 w 827"/>
                  <a:gd name="T55" fmla="*/ 1035 h 1404"/>
                  <a:gd name="T56" fmla="*/ 643 w 827"/>
                  <a:gd name="T57" fmla="*/ 1086 h 1404"/>
                  <a:gd name="T58" fmla="*/ 669 w 827"/>
                  <a:gd name="T59" fmla="*/ 1154 h 1404"/>
                  <a:gd name="T60" fmla="*/ 690 w 827"/>
                  <a:gd name="T61" fmla="*/ 1179 h 1404"/>
                  <a:gd name="T62" fmla="*/ 722 w 827"/>
                  <a:gd name="T63" fmla="*/ 1242 h 1404"/>
                  <a:gd name="T64" fmla="*/ 778 w 827"/>
                  <a:gd name="T65" fmla="*/ 1289 h 1404"/>
                  <a:gd name="T66" fmla="*/ 784 w 827"/>
                  <a:gd name="T67" fmla="*/ 1320 h 1404"/>
                  <a:gd name="T68" fmla="*/ 803 w 827"/>
                  <a:gd name="T69" fmla="*/ 1338 h 1404"/>
                  <a:gd name="T70" fmla="*/ 803 w 827"/>
                  <a:gd name="T71" fmla="*/ 1351 h 1404"/>
                  <a:gd name="T72" fmla="*/ 819 w 827"/>
                  <a:gd name="T73" fmla="*/ 1367 h 1404"/>
                  <a:gd name="T74" fmla="*/ 827 w 827"/>
                  <a:gd name="T75" fmla="*/ 1404 h 14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827" h="1404">
                    <a:moveTo>
                      <a:pt x="29" y="0"/>
                    </a:moveTo>
                    <a:lnTo>
                      <a:pt x="16" y="76"/>
                    </a:lnTo>
                    <a:lnTo>
                      <a:pt x="19" y="92"/>
                    </a:lnTo>
                    <a:lnTo>
                      <a:pt x="0" y="138"/>
                    </a:lnTo>
                    <a:lnTo>
                      <a:pt x="41" y="135"/>
                    </a:lnTo>
                    <a:lnTo>
                      <a:pt x="72" y="160"/>
                    </a:lnTo>
                    <a:lnTo>
                      <a:pt x="98" y="207"/>
                    </a:lnTo>
                    <a:lnTo>
                      <a:pt x="209" y="363"/>
                    </a:lnTo>
                    <a:lnTo>
                      <a:pt x="207" y="379"/>
                    </a:lnTo>
                    <a:lnTo>
                      <a:pt x="235" y="404"/>
                    </a:lnTo>
                    <a:lnTo>
                      <a:pt x="266" y="453"/>
                    </a:lnTo>
                    <a:lnTo>
                      <a:pt x="260" y="492"/>
                    </a:lnTo>
                    <a:lnTo>
                      <a:pt x="282" y="520"/>
                    </a:lnTo>
                    <a:lnTo>
                      <a:pt x="291" y="541"/>
                    </a:lnTo>
                    <a:lnTo>
                      <a:pt x="334" y="563"/>
                    </a:lnTo>
                    <a:lnTo>
                      <a:pt x="385" y="604"/>
                    </a:lnTo>
                    <a:lnTo>
                      <a:pt x="409" y="641"/>
                    </a:lnTo>
                    <a:lnTo>
                      <a:pt x="422" y="689"/>
                    </a:lnTo>
                    <a:lnTo>
                      <a:pt x="450" y="736"/>
                    </a:lnTo>
                    <a:lnTo>
                      <a:pt x="456" y="754"/>
                    </a:lnTo>
                    <a:lnTo>
                      <a:pt x="447" y="773"/>
                    </a:lnTo>
                    <a:lnTo>
                      <a:pt x="456" y="873"/>
                    </a:lnTo>
                    <a:lnTo>
                      <a:pt x="479" y="914"/>
                    </a:lnTo>
                    <a:lnTo>
                      <a:pt x="500" y="932"/>
                    </a:lnTo>
                    <a:lnTo>
                      <a:pt x="510" y="957"/>
                    </a:lnTo>
                    <a:lnTo>
                      <a:pt x="538" y="979"/>
                    </a:lnTo>
                    <a:lnTo>
                      <a:pt x="557" y="982"/>
                    </a:lnTo>
                    <a:lnTo>
                      <a:pt x="612" y="1035"/>
                    </a:lnTo>
                    <a:lnTo>
                      <a:pt x="643" y="1086"/>
                    </a:lnTo>
                    <a:lnTo>
                      <a:pt x="669" y="1154"/>
                    </a:lnTo>
                    <a:lnTo>
                      <a:pt x="690" y="1179"/>
                    </a:lnTo>
                    <a:lnTo>
                      <a:pt x="722" y="1242"/>
                    </a:lnTo>
                    <a:lnTo>
                      <a:pt x="778" y="1289"/>
                    </a:lnTo>
                    <a:lnTo>
                      <a:pt x="784" y="1320"/>
                    </a:lnTo>
                    <a:lnTo>
                      <a:pt x="803" y="1338"/>
                    </a:lnTo>
                    <a:lnTo>
                      <a:pt x="803" y="1351"/>
                    </a:lnTo>
                    <a:lnTo>
                      <a:pt x="819" y="1367"/>
                    </a:lnTo>
                    <a:lnTo>
                      <a:pt x="827" y="140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3" name="Line 580">
                <a:extLst>
                  <a:ext uri="{FF2B5EF4-FFF2-40B4-BE49-F238E27FC236}">
                    <a16:creationId xmlns:a16="http://schemas.microsoft.com/office/drawing/2014/main" id="{7750399B-0866-4023-BD14-95162B2629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028" y="1653"/>
                <a:ext cx="0" cy="2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4" name="Freeform 581">
                <a:extLst>
                  <a:ext uri="{FF2B5EF4-FFF2-40B4-BE49-F238E27FC236}">
                    <a16:creationId xmlns:a16="http://schemas.microsoft.com/office/drawing/2014/main" id="{376633D3-A136-4A00-BF4D-83630762EA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19" y="1583"/>
                <a:ext cx="177" cy="83"/>
              </a:xfrm>
              <a:custGeom>
                <a:avLst/>
                <a:gdLst>
                  <a:gd name="T0" fmla="*/ 0 w 707"/>
                  <a:gd name="T1" fmla="*/ 0 h 332"/>
                  <a:gd name="T2" fmla="*/ 116 w 707"/>
                  <a:gd name="T3" fmla="*/ 20 h 332"/>
                  <a:gd name="T4" fmla="*/ 216 w 707"/>
                  <a:gd name="T5" fmla="*/ 83 h 332"/>
                  <a:gd name="T6" fmla="*/ 273 w 707"/>
                  <a:gd name="T7" fmla="*/ 111 h 332"/>
                  <a:gd name="T8" fmla="*/ 535 w 707"/>
                  <a:gd name="T9" fmla="*/ 317 h 332"/>
                  <a:gd name="T10" fmla="*/ 707 w 707"/>
                  <a:gd name="T11" fmla="*/ 332 h 3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07" h="332">
                    <a:moveTo>
                      <a:pt x="0" y="0"/>
                    </a:moveTo>
                    <a:lnTo>
                      <a:pt x="116" y="20"/>
                    </a:lnTo>
                    <a:lnTo>
                      <a:pt x="216" y="83"/>
                    </a:lnTo>
                    <a:lnTo>
                      <a:pt x="273" y="111"/>
                    </a:lnTo>
                    <a:lnTo>
                      <a:pt x="535" y="317"/>
                    </a:lnTo>
                    <a:lnTo>
                      <a:pt x="707" y="33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5" name="Freeform 582">
                <a:extLst>
                  <a:ext uri="{FF2B5EF4-FFF2-40B4-BE49-F238E27FC236}">
                    <a16:creationId xmlns:a16="http://schemas.microsoft.com/office/drawing/2014/main" id="{E69B77D4-00ED-423E-AFC1-E34CEFEFE7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6" y="1826"/>
                <a:ext cx="247" cy="39"/>
              </a:xfrm>
              <a:custGeom>
                <a:avLst/>
                <a:gdLst>
                  <a:gd name="T0" fmla="*/ 989 w 989"/>
                  <a:gd name="T1" fmla="*/ 0 h 154"/>
                  <a:gd name="T2" fmla="*/ 956 w 989"/>
                  <a:gd name="T3" fmla="*/ 41 h 154"/>
                  <a:gd name="T4" fmla="*/ 930 w 989"/>
                  <a:gd name="T5" fmla="*/ 31 h 154"/>
                  <a:gd name="T6" fmla="*/ 909 w 989"/>
                  <a:gd name="T7" fmla="*/ 91 h 154"/>
                  <a:gd name="T8" fmla="*/ 862 w 989"/>
                  <a:gd name="T9" fmla="*/ 104 h 154"/>
                  <a:gd name="T10" fmla="*/ 846 w 989"/>
                  <a:gd name="T11" fmla="*/ 148 h 154"/>
                  <a:gd name="T12" fmla="*/ 805 w 989"/>
                  <a:gd name="T13" fmla="*/ 154 h 154"/>
                  <a:gd name="T14" fmla="*/ 768 w 989"/>
                  <a:gd name="T15" fmla="*/ 125 h 154"/>
                  <a:gd name="T16" fmla="*/ 608 w 989"/>
                  <a:gd name="T17" fmla="*/ 125 h 154"/>
                  <a:gd name="T18" fmla="*/ 606 w 989"/>
                  <a:gd name="T19" fmla="*/ 101 h 154"/>
                  <a:gd name="T20" fmla="*/ 590 w 989"/>
                  <a:gd name="T21" fmla="*/ 125 h 154"/>
                  <a:gd name="T22" fmla="*/ 0 w 989"/>
                  <a:gd name="T23" fmla="*/ 125 h 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89" h="154">
                    <a:moveTo>
                      <a:pt x="989" y="0"/>
                    </a:moveTo>
                    <a:lnTo>
                      <a:pt x="956" y="41"/>
                    </a:lnTo>
                    <a:lnTo>
                      <a:pt x="930" y="31"/>
                    </a:lnTo>
                    <a:lnTo>
                      <a:pt x="909" y="91"/>
                    </a:lnTo>
                    <a:lnTo>
                      <a:pt x="862" y="104"/>
                    </a:lnTo>
                    <a:lnTo>
                      <a:pt x="846" y="148"/>
                    </a:lnTo>
                    <a:lnTo>
                      <a:pt x="805" y="154"/>
                    </a:lnTo>
                    <a:lnTo>
                      <a:pt x="768" y="125"/>
                    </a:lnTo>
                    <a:lnTo>
                      <a:pt x="608" y="125"/>
                    </a:lnTo>
                    <a:lnTo>
                      <a:pt x="606" y="101"/>
                    </a:lnTo>
                    <a:lnTo>
                      <a:pt x="590" y="125"/>
                    </a:lnTo>
                    <a:lnTo>
                      <a:pt x="0" y="12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6" name="Freeform 583">
                <a:extLst>
                  <a:ext uri="{FF2B5EF4-FFF2-40B4-BE49-F238E27FC236}">
                    <a16:creationId xmlns:a16="http://schemas.microsoft.com/office/drawing/2014/main" id="{5A2FDB22-696E-4A29-AD1D-FAC58254EA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53" y="1826"/>
                <a:ext cx="76" cy="140"/>
              </a:xfrm>
              <a:custGeom>
                <a:avLst/>
                <a:gdLst>
                  <a:gd name="T0" fmla="*/ 303 w 303"/>
                  <a:gd name="T1" fmla="*/ 558 h 558"/>
                  <a:gd name="T2" fmla="*/ 284 w 303"/>
                  <a:gd name="T3" fmla="*/ 535 h 558"/>
                  <a:gd name="T4" fmla="*/ 266 w 303"/>
                  <a:gd name="T5" fmla="*/ 535 h 558"/>
                  <a:gd name="T6" fmla="*/ 241 w 303"/>
                  <a:gd name="T7" fmla="*/ 501 h 558"/>
                  <a:gd name="T8" fmla="*/ 219 w 303"/>
                  <a:gd name="T9" fmla="*/ 482 h 558"/>
                  <a:gd name="T10" fmla="*/ 197 w 303"/>
                  <a:gd name="T11" fmla="*/ 480 h 558"/>
                  <a:gd name="T12" fmla="*/ 169 w 303"/>
                  <a:gd name="T13" fmla="*/ 388 h 558"/>
                  <a:gd name="T14" fmla="*/ 169 w 303"/>
                  <a:gd name="T15" fmla="*/ 367 h 558"/>
                  <a:gd name="T16" fmla="*/ 160 w 303"/>
                  <a:gd name="T17" fmla="*/ 341 h 558"/>
                  <a:gd name="T18" fmla="*/ 163 w 303"/>
                  <a:gd name="T19" fmla="*/ 281 h 558"/>
                  <a:gd name="T20" fmla="*/ 147 w 303"/>
                  <a:gd name="T21" fmla="*/ 229 h 558"/>
                  <a:gd name="T22" fmla="*/ 169 w 303"/>
                  <a:gd name="T23" fmla="*/ 226 h 558"/>
                  <a:gd name="T24" fmla="*/ 129 w 303"/>
                  <a:gd name="T25" fmla="*/ 166 h 558"/>
                  <a:gd name="T26" fmla="*/ 119 w 303"/>
                  <a:gd name="T27" fmla="*/ 129 h 558"/>
                  <a:gd name="T28" fmla="*/ 125 w 303"/>
                  <a:gd name="T29" fmla="*/ 125 h 558"/>
                  <a:gd name="T30" fmla="*/ 113 w 303"/>
                  <a:gd name="T31" fmla="*/ 107 h 558"/>
                  <a:gd name="T32" fmla="*/ 82 w 303"/>
                  <a:gd name="T33" fmla="*/ 88 h 558"/>
                  <a:gd name="T34" fmla="*/ 59 w 303"/>
                  <a:gd name="T35" fmla="*/ 57 h 558"/>
                  <a:gd name="T36" fmla="*/ 22 w 303"/>
                  <a:gd name="T37" fmla="*/ 41 h 558"/>
                  <a:gd name="T38" fmla="*/ 0 w 303"/>
                  <a:gd name="T39" fmla="*/ 0 h 5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303" h="558">
                    <a:moveTo>
                      <a:pt x="303" y="558"/>
                    </a:moveTo>
                    <a:lnTo>
                      <a:pt x="284" y="535"/>
                    </a:lnTo>
                    <a:lnTo>
                      <a:pt x="266" y="535"/>
                    </a:lnTo>
                    <a:lnTo>
                      <a:pt x="241" y="501"/>
                    </a:lnTo>
                    <a:lnTo>
                      <a:pt x="219" y="482"/>
                    </a:lnTo>
                    <a:lnTo>
                      <a:pt x="197" y="480"/>
                    </a:lnTo>
                    <a:lnTo>
                      <a:pt x="169" y="388"/>
                    </a:lnTo>
                    <a:lnTo>
                      <a:pt x="169" y="367"/>
                    </a:lnTo>
                    <a:lnTo>
                      <a:pt x="160" y="341"/>
                    </a:lnTo>
                    <a:lnTo>
                      <a:pt x="163" y="281"/>
                    </a:lnTo>
                    <a:lnTo>
                      <a:pt x="147" y="229"/>
                    </a:lnTo>
                    <a:lnTo>
                      <a:pt x="169" y="226"/>
                    </a:lnTo>
                    <a:lnTo>
                      <a:pt x="129" y="166"/>
                    </a:lnTo>
                    <a:lnTo>
                      <a:pt x="119" y="129"/>
                    </a:lnTo>
                    <a:lnTo>
                      <a:pt x="125" y="125"/>
                    </a:lnTo>
                    <a:lnTo>
                      <a:pt x="113" y="107"/>
                    </a:lnTo>
                    <a:lnTo>
                      <a:pt x="82" y="88"/>
                    </a:lnTo>
                    <a:lnTo>
                      <a:pt x="59" y="57"/>
                    </a:lnTo>
                    <a:lnTo>
                      <a:pt x="22" y="41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7" name="Freeform 584">
                <a:extLst>
                  <a:ext uri="{FF2B5EF4-FFF2-40B4-BE49-F238E27FC236}">
                    <a16:creationId xmlns:a16="http://schemas.microsoft.com/office/drawing/2014/main" id="{1C1AC39B-A07F-4958-8646-41875365FFA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81" y="1966"/>
                <a:ext cx="48" cy="100"/>
              </a:xfrm>
              <a:custGeom>
                <a:avLst/>
                <a:gdLst>
                  <a:gd name="T0" fmla="*/ 190 w 190"/>
                  <a:gd name="T1" fmla="*/ 0 h 402"/>
                  <a:gd name="T2" fmla="*/ 178 w 190"/>
                  <a:gd name="T3" fmla="*/ 12 h 402"/>
                  <a:gd name="T4" fmla="*/ 159 w 190"/>
                  <a:gd name="T5" fmla="*/ 49 h 402"/>
                  <a:gd name="T6" fmla="*/ 141 w 190"/>
                  <a:gd name="T7" fmla="*/ 49 h 402"/>
                  <a:gd name="T8" fmla="*/ 118 w 190"/>
                  <a:gd name="T9" fmla="*/ 55 h 402"/>
                  <a:gd name="T10" fmla="*/ 90 w 190"/>
                  <a:gd name="T11" fmla="*/ 71 h 402"/>
                  <a:gd name="T12" fmla="*/ 90 w 190"/>
                  <a:gd name="T13" fmla="*/ 86 h 402"/>
                  <a:gd name="T14" fmla="*/ 84 w 190"/>
                  <a:gd name="T15" fmla="*/ 102 h 402"/>
                  <a:gd name="T16" fmla="*/ 56 w 190"/>
                  <a:gd name="T17" fmla="*/ 106 h 402"/>
                  <a:gd name="T18" fmla="*/ 40 w 190"/>
                  <a:gd name="T19" fmla="*/ 99 h 402"/>
                  <a:gd name="T20" fmla="*/ 47 w 190"/>
                  <a:gd name="T21" fmla="*/ 125 h 402"/>
                  <a:gd name="T22" fmla="*/ 34 w 190"/>
                  <a:gd name="T23" fmla="*/ 158 h 402"/>
                  <a:gd name="T24" fmla="*/ 44 w 190"/>
                  <a:gd name="T25" fmla="*/ 186 h 402"/>
                  <a:gd name="T26" fmla="*/ 18 w 190"/>
                  <a:gd name="T27" fmla="*/ 246 h 402"/>
                  <a:gd name="T28" fmla="*/ 16 w 190"/>
                  <a:gd name="T29" fmla="*/ 274 h 402"/>
                  <a:gd name="T30" fmla="*/ 0 w 190"/>
                  <a:gd name="T31" fmla="*/ 312 h 402"/>
                  <a:gd name="T32" fmla="*/ 9 w 190"/>
                  <a:gd name="T33" fmla="*/ 402 h 4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90" h="402">
                    <a:moveTo>
                      <a:pt x="190" y="0"/>
                    </a:moveTo>
                    <a:lnTo>
                      <a:pt x="178" y="12"/>
                    </a:lnTo>
                    <a:lnTo>
                      <a:pt x="159" y="49"/>
                    </a:lnTo>
                    <a:lnTo>
                      <a:pt x="141" y="49"/>
                    </a:lnTo>
                    <a:lnTo>
                      <a:pt x="118" y="55"/>
                    </a:lnTo>
                    <a:lnTo>
                      <a:pt x="90" y="71"/>
                    </a:lnTo>
                    <a:lnTo>
                      <a:pt x="90" y="86"/>
                    </a:lnTo>
                    <a:lnTo>
                      <a:pt x="84" y="102"/>
                    </a:lnTo>
                    <a:lnTo>
                      <a:pt x="56" y="106"/>
                    </a:lnTo>
                    <a:lnTo>
                      <a:pt x="40" y="99"/>
                    </a:lnTo>
                    <a:lnTo>
                      <a:pt x="47" y="125"/>
                    </a:lnTo>
                    <a:lnTo>
                      <a:pt x="34" y="158"/>
                    </a:lnTo>
                    <a:lnTo>
                      <a:pt x="44" y="186"/>
                    </a:lnTo>
                    <a:lnTo>
                      <a:pt x="18" y="246"/>
                    </a:lnTo>
                    <a:lnTo>
                      <a:pt x="16" y="274"/>
                    </a:lnTo>
                    <a:lnTo>
                      <a:pt x="0" y="312"/>
                    </a:lnTo>
                    <a:lnTo>
                      <a:pt x="9" y="40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8" name="Freeform 585">
                <a:extLst>
                  <a:ext uri="{FF2B5EF4-FFF2-40B4-BE49-F238E27FC236}">
                    <a16:creationId xmlns:a16="http://schemas.microsoft.com/office/drawing/2014/main" id="{EF3CF6A5-3146-4573-91B2-194622D2F6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84" y="2050"/>
                <a:ext cx="140" cy="65"/>
              </a:xfrm>
              <a:custGeom>
                <a:avLst/>
                <a:gdLst>
                  <a:gd name="T0" fmla="*/ 0 w 562"/>
                  <a:gd name="T1" fmla="*/ 66 h 260"/>
                  <a:gd name="T2" fmla="*/ 19 w 562"/>
                  <a:gd name="T3" fmla="*/ 60 h 260"/>
                  <a:gd name="T4" fmla="*/ 54 w 562"/>
                  <a:gd name="T5" fmla="*/ 63 h 260"/>
                  <a:gd name="T6" fmla="*/ 56 w 562"/>
                  <a:gd name="T7" fmla="*/ 51 h 260"/>
                  <a:gd name="T8" fmla="*/ 72 w 562"/>
                  <a:gd name="T9" fmla="*/ 47 h 260"/>
                  <a:gd name="T10" fmla="*/ 97 w 562"/>
                  <a:gd name="T11" fmla="*/ 86 h 260"/>
                  <a:gd name="T12" fmla="*/ 128 w 562"/>
                  <a:gd name="T13" fmla="*/ 0 h 260"/>
                  <a:gd name="T14" fmla="*/ 140 w 562"/>
                  <a:gd name="T15" fmla="*/ 16 h 260"/>
                  <a:gd name="T16" fmla="*/ 162 w 562"/>
                  <a:gd name="T17" fmla="*/ 23 h 260"/>
                  <a:gd name="T18" fmla="*/ 169 w 562"/>
                  <a:gd name="T19" fmla="*/ 41 h 260"/>
                  <a:gd name="T20" fmla="*/ 181 w 562"/>
                  <a:gd name="T21" fmla="*/ 51 h 260"/>
                  <a:gd name="T22" fmla="*/ 222 w 562"/>
                  <a:gd name="T23" fmla="*/ 41 h 260"/>
                  <a:gd name="T24" fmla="*/ 234 w 562"/>
                  <a:gd name="T25" fmla="*/ 26 h 260"/>
                  <a:gd name="T26" fmla="*/ 259 w 562"/>
                  <a:gd name="T27" fmla="*/ 45 h 260"/>
                  <a:gd name="T28" fmla="*/ 285 w 562"/>
                  <a:gd name="T29" fmla="*/ 35 h 260"/>
                  <a:gd name="T30" fmla="*/ 318 w 562"/>
                  <a:gd name="T31" fmla="*/ 51 h 260"/>
                  <a:gd name="T32" fmla="*/ 350 w 562"/>
                  <a:gd name="T33" fmla="*/ 47 h 260"/>
                  <a:gd name="T34" fmla="*/ 371 w 562"/>
                  <a:gd name="T35" fmla="*/ 66 h 260"/>
                  <a:gd name="T36" fmla="*/ 406 w 562"/>
                  <a:gd name="T37" fmla="*/ 82 h 260"/>
                  <a:gd name="T38" fmla="*/ 431 w 562"/>
                  <a:gd name="T39" fmla="*/ 110 h 260"/>
                  <a:gd name="T40" fmla="*/ 447 w 562"/>
                  <a:gd name="T41" fmla="*/ 138 h 260"/>
                  <a:gd name="T42" fmla="*/ 496 w 562"/>
                  <a:gd name="T43" fmla="*/ 179 h 260"/>
                  <a:gd name="T44" fmla="*/ 518 w 562"/>
                  <a:gd name="T45" fmla="*/ 217 h 260"/>
                  <a:gd name="T46" fmla="*/ 541 w 562"/>
                  <a:gd name="T47" fmla="*/ 232 h 260"/>
                  <a:gd name="T48" fmla="*/ 562 w 562"/>
                  <a:gd name="T49" fmla="*/ 260 h 2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562" h="260">
                    <a:moveTo>
                      <a:pt x="0" y="66"/>
                    </a:moveTo>
                    <a:lnTo>
                      <a:pt x="19" y="60"/>
                    </a:lnTo>
                    <a:lnTo>
                      <a:pt x="54" y="63"/>
                    </a:lnTo>
                    <a:lnTo>
                      <a:pt x="56" y="51"/>
                    </a:lnTo>
                    <a:lnTo>
                      <a:pt x="72" y="47"/>
                    </a:lnTo>
                    <a:lnTo>
                      <a:pt x="97" y="86"/>
                    </a:lnTo>
                    <a:lnTo>
                      <a:pt x="128" y="0"/>
                    </a:lnTo>
                    <a:lnTo>
                      <a:pt x="140" y="16"/>
                    </a:lnTo>
                    <a:lnTo>
                      <a:pt x="162" y="23"/>
                    </a:lnTo>
                    <a:lnTo>
                      <a:pt x="169" y="41"/>
                    </a:lnTo>
                    <a:lnTo>
                      <a:pt x="181" y="51"/>
                    </a:lnTo>
                    <a:lnTo>
                      <a:pt x="222" y="41"/>
                    </a:lnTo>
                    <a:lnTo>
                      <a:pt x="234" y="26"/>
                    </a:lnTo>
                    <a:lnTo>
                      <a:pt x="259" y="45"/>
                    </a:lnTo>
                    <a:lnTo>
                      <a:pt x="285" y="35"/>
                    </a:lnTo>
                    <a:lnTo>
                      <a:pt x="318" y="51"/>
                    </a:lnTo>
                    <a:lnTo>
                      <a:pt x="350" y="47"/>
                    </a:lnTo>
                    <a:lnTo>
                      <a:pt x="371" y="66"/>
                    </a:lnTo>
                    <a:lnTo>
                      <a:pt x="406" y="82"/>
                    </a:lnTo>
                    <a:lnTo>
                      <a:pt x="431" y="110"/>
                    </a:lnTo>
                    <a:lnTo>
                      <a:pt x="447" y="138"/>
                    </a:lnTo>
                    <a:lnTo>
                      <a:pt x="496" y="179"/>
                    </a:lnTo>
                    <a:lnTo>
                      <a:pt x="518" y="217"/>
                    </a:lnTo>
                    <a:lnTo>
                      <a:pt x="541" y="232"/>
                    </a:lnTo>
                    <a:lnTo>
                      <a:pt x="562" y="26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9" name="Freeform 586">
                <a:extLst>
                  <a:ext uri="{FF2B5EF4-FFF2-40B4-BE49-F238E27FC236}">
                    <a16:creationId xmlns:a16="http://schemas.microsoft.com/office/drawing/2014/main" id="{A5F7C152-4B87-4B86-AACA-80D46AB60D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9" y="1938"/>
                <a:ext cx="213" cy="71"/>
              </a:xfrm>
              <a:custGeom>
                <a:avLst/>
                <a:gdLst>
                  <a:gd name="T0" fmla="*/ 853 w 853"/>
                  <a:gd name="T1" fmla="*/ 0 h 285"/>
                  <a:gd name="T2" fmla="*/ 585 w 853"/>
                  <a:gd name="T3" fmla="*/ 45 h 285"/>
                  <a:gd name="T4" fmla="*/ 500 w 853"/>
                  <a:gd name="T5" fmla="*/ 92 h 285"/>
                  <a:gd name="T6" fmla="*/ 434 w 853"/>
                  <a:gd name="T7" fmla="*/ 210 h 285"/>
                  <a:gd name="T8" fmla="*/ 397 w 853"/>
                  <a:gd name="T9" fmla="*/ 223 h 285"/>
                  <a:gd name="T10" fmla="*/ 363 w 853"/>
                  <a:gd name="T11" fmla="*/ 195 h 285"/>
                  <a:gd name="T12" fmla="*/ 204 w 853"/>
                  <a:gd name="T13" fmla="*/ 172 h 285"/>
                  <a:gd name="T14" fmla="*/ 125 w 853"/>
                  <a:gd name="T15" fmla="*/ 172 h 285"/>
                  <a:gd name="T16" fmla="*/ 107 w 853"/>
                  <a:gd name="T17" fmla="*/ 185 h 285"/>
                  <a:gd name="T18" fmla="*/ 57 w 853"/>
                  <a:gd name="T19" fmla="*/ 160 h 285"/>
                  <a:gd name="T20" fmla="*/ 35 w 853"/>
                  <a:gd name="T21" fmla="*/ 182 h 285"/>
                  <a:gd name="T22" fmla="*/ 32 w 853"/>
                  <a:gd name="T23" fmla="*/ 210 h 285"/>
                  <a:gd name="T24" fmla="*/ 37 w 853"/>
                  <a:gd name="T25" fmla="*/ 252 h 285"/>
                  <a:gd name="T26" fmla="*/ 26 w 853"/>
                  <a:gd name="T27" fmla="*/ 269 h 285"/>
                  <a:gd name="T28" fmla="*/ 0 w 853"/>
                  <a:gd name="T29" fmla="*/ 285 h 2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853" h="285">
                    <a:moveTo>
                      <a:pt x="853" y="0"/>
                    </a:moveTo>
                    <a:lnTo>
                      <a:pt x="585" y="45"/>
                    </a:lnTo>
                    <a:lnTo>
                      <a:pt x="500" y="92"/>
                    </a:lnTo>
                    <a:lnTo>
                      <a:pt x="434" y="210"/>
                    </a:lnTo>
                    <a:lnTo>
                      <a:pt x="397" y="223"/>
                    </a:lnTo>
                    <a:lnTo>
                      <a:pt x="363" y="195"/>
                    </a:lnTo>
                    <a:lnTo>
                      <a:pt x="204" y="172"/>
                    </a:lnTo>
                    <a:lnTo>
                      <a:pt x="125" y="172"/>
                    </a:lnTo>
                    <a:lnTo>
                      <a:pt x="107" y="185"/>
                    </a:lnTo>
                    <a:lnTo>
                      <a:pt x="57" y="160"/>
                    </a:lnTo>
                    <a:lnTo>
                      <a:pt x="35" y="182"/>
                    </a:lnTo>
                    <a:lnTo>
                      <a:pt x="32" y="210"/>
                    </a:lnTo>
                    <a:lnTo>
                      <a:pt x="37" y="252"/>
                    </a:lnTo>
                    <a:lnTo>
                      <a:pt x="26" y="269"/>
                    </a:lnTo>
                    <a:lnTo>
                      <a:pt x="0" y="28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0" name="Freeform 587">
                <a:extLst>
                  <a:ext uri="{FF2B5EF4-FFF2-40B4-BE49-F238E27FC236}">
                    <a16:creationId xmlns:a16="http://schemas.microsoft.com/office/drawing/2014/main" id="{99DA14BB-0AAB-4F90-B566-DCA57CF3E5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29" y="1966"/>
                <a:ext cx="112" cy="143"/>
              </a:xfrm>
              <a:custGeom>
                <a:avLst/>
                <a:gdLst>
                  <a:gd name="T0" fmla="*/ 446 w 446"/>
                  <a:gd name="T1" fmla="*/ 571 h 571"/>
                  <a:gd name="T2" fmla="*/ 438 w 446"/>
                  <a:gd name="T3" fmla="*/ 553 h 571"/>
                  <a:gd name="T4" fmla="*/ 415 w 446"/>
                  <a:gd name="T5" fmla="*/ 555 h 571"/>
                  <a:gd name="T6" fmla="*/ 409 w 446"/>
                  <a:gd name="T7" fmla="*/ 537 h 571"/>
                  <a:gd name="T8" fmla="*/ 391 w 446"/>
                  <a:gd name="T9" fmla="*/ 515 h 571"/>
                  <a:gd name="T10" fmla="*/ 375 w 446"/>
                  <a:gd name="T11" fmla="*/ 515 h 571"/>
                  <a:gd name="T12" fmla="*/ 366 w 446"/>
                  <a:gd name="T13" fmla="*/ 477 h 571"/>
                  <a:gd name="T14" fmla="*/ 334 w 446"/>
                  <a:gd name="T15" fmla="*/ 449 h 571"/>
                  <a:gd name="T16" fmla="*/ 307 w 446"/>
                  <a:gd name="T17" fmla="*/ 440 h 571"/>
                  <a:gd name="T18" fmla="*/ 256 w 446"/>
                  <a:gd name="T19" fmla="*/ 365 h 571"/>
                  <a:gd name="T20" fmla="*/ 219 w 446"/>
                  <a:gd name="T21" fmla="*/ 355 h 571"/>
                  <a:gd name="T22" fmla="*/ 194 w 446"/>
                  <a:gd name="T23" fmla="*/ 324 h 571"/>
                  <a:gd name="T24" fmla="*/ 172 w 446"/>
                  <a:gd name="T25" fmla="*/ 334 h 571"/>
                  <a:gd name="T26" fmla="*/ 159 w 446"/>
                  <a:gd name="T27" fmla="*/ 328 h 571"/>
                  <a:gd name="T28" fmla="*/ 147 w 446"/>
                  <a:gd name="T29" fmla="*/ 299 h 571"/>
                  <a:gd name="T30" fmla="*/ 150 w 446"/>
                  <a:gd name="T31" fmla="*/ 287 h 571"/>
                  <a:gd name="T32" fmla="*/ 131 w 446"/>
                  <a:gd name="T33" fmla="*/ 271 h 571"/>
                  <a:gd name="T34" fmla="*/ 122 w 446"/>
                  <a:gd name="T35" fmla="*/ 281 h 571"/>
                  <a:gd name="T36" fmla="*/ 129 w 446"/>
                  <a:gd name="T37" fmla="*/ 305 h 571"/>
                  <a:gd name="T38" fmla="*/ 116 w 446"/>
                  <a:gd name="T39" fmla="*/ 315 h 571"/>
                  <a:gd name="T40" fmla="*/ 106 w 446"/>
                  <a:gd name="T41" fmla="*/ 271 h 571"/>
                  <a:gd name="T42" fmla="*/ 90 w 446"/>
                  <a:gd name="T43" fmla="*/ 264 h 571"/>
                  <a:gd name="T44" fmla="*/ 88 w 446"/>
                  <a:gd name="T45" fmla="*/ 237 h 571"/>
                  <a:gd name="T46" fmla="*/ 72 w 446"/>
                  <a:gd name="T47" fmla="*/ 217 h 571"/>
                  <a:gd name="T48" fmla="*/ 57 w 446"/>
                  <a:gd name="T49" fmla="*/ 133 h 571"/>
                  <a:gd name="T50" fmla="*/ 0 w 446"/>
                  <a:gd name="T51" fmla="*/ 0 h 5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446" h="571">
                    <a:moveTo>
                      <a:pt x="446" y="571"/>
                    </a:moveTo>
                    <a:lnTo>
                      <a:pt x="438" y="553"/>
                    </a:lnTo>
                    <a:lnTo>
                      <a:pt x="415" y="555"/>
                    </a:lnTo>
                    <a:lnTo>
                      <a:pt x="409" y="537"/>
                    </a:lnTo>
                    <a:lnTo>
                      <a:pt x="391" y="515"/>
                    </a:lnTo>
                    <a:lnTo>
                      <a:pt x="375" y="515"/>
                    </a:lnTo>
                    <a:lnTo>
                      <a:pt x="366" y="477"/>
                    </a:lnTo>
                    <a:lnTo>
                      <a:pt x="334" y="449"/>
                    </a:lnTo>
                    <a:lnTo>
                      <a:pt x="307" y="440"/>
                    </a:lnTo>
                    <a:lnTo>
                      <a:pt x="256" y="365"/>
                    </a:lnTo>
                    <a:lnTo>
                      <a:pt x="219" y="355"/>
                    </a:lnTo>
                    <a:lnTo>
                      <a:pt x="194" y="324"/>
                    </a:lnTo>
                    <a:lnTo>
                      <a:pt x="172" y="334"/>
                    </a:lnTo>
                    <a:lnTo>
                      <a:pt x="159" y="328"/>
                    </a:lnTo>
                    <a:lnTo>
                      <a:pt x="147" y="299"/>
                    </a:lnTo>
                    <a:lnTo>
                      <a:pt x="150" y="287"/>
                    </a:lnTo>
                    <a:lnTo>
                      <a:pt x="131" y="271"/>
                    </a:lnTo>
                    <a:lnTo>
                      <a:pt x="122" y="281"/>
                    </a:lnTo>
                    <a:lnTo>
                      <a:pt x="129" y="305"/>
                    </a:lnTo>
                    <a:lnTo>
                      <a:pt x="116" y="315"/>
                    </a:lnTo>
                    <a:lnTo>
                      <a:pt x="106" y="271"/>
                    </a:lnTo>
                    <a:lnTo>
                      <a:pt x="90" y="264"/>
                    </a:lnTo>
                    <a:lnTo>
                      <a:pt x="88" y="237"/>
                    </a:lnTo>
                    <a:lnTo>
                      <a:pt x="72" y="217"/>
                    </a:lnTo>
                    <a:lnTo>
                      <a:pt x="57" y="133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1" name="Freeform 588">
                <a:extLst>
                  <a:ext uri="{FF2B5EF4-FFF2-40B4-BE49-F238E27FC236}">
                    <a16:creationId xmlns:a16="http://schemas.microsoft.com/office/drawing/2014/main" id="{936215AA-8BAA-4364-AEF9-014AB61BD1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8" y="2002"/>
                <a:ext cx="244" cy="110"/>
              </a:xfrm>
              <a:custGeom>
                <a:avLst/>
                <a:gdLst>
                  <a:gd name="T0" fmla="*/ 2 w 977"/>
                  <a:gd name="T1" fmla="*/ 28 h 438"/>
                  <a:gd name="T2" fmla="*/ 12 w 977"/>
                  <a:gd name="T3" fmla="*/ 81 h 438"/>
                  <a:gd name="T4" fmla="*/ 0 w 977"/>
                  <a:gd name="T5" fmla="*/ 104 h 438"/>
                  <a:gd name="T6" fmla="*/ 0 w 977"/>
                  <a:gd name="T7" fmla="*/ 151 h 438"/>
                  <a:gd name="T8" fmla="*/ 25 w 977"/>
                  <a:gd name="T9" fmla="*/ 182 h 438"/>
                  <a:gd name="T10" fmla="*/ 21 w 977"/>
                  <a:gd name="T11" fmla="*/ 199 h 438"/>
                  <a:gd name="T12" fmla="*/ 43 w 977"/>
                  <a:gd name="T13" fmla="*/ 266 h 438"/>
                  <a:gd name="T14" fmla="*/ 43 w 977"/>
                  <a:gd name="T15" fmla="*/ 288 h 438"/>
                  <a:gd name="T16" fmla="*/ 55 w 977"/>
                  <a:gd name="T17" fmla="*/ 300 h 438"/>
                  <a:gd name="T18" fmla="*/ 62 w 977"/>
                  <a:gd name="T19" fmla="*/ 322 h 438"/>
                  <a:gd name="T20" fmla="*/ 59 w 977"/>
                  <a:gd name="T21" fmla="*/ 366 h 438"/>
                  <a:gd name="T22" fmla="*/ 84 w 977"/>
                  <a:gd name="T23" fmla="*/ 428 h 438"/>
                  <a:gd name="T24" fmla="*/ 96 w 977"/>
                  <a:gd name="T25" fmla="*/ 422 h 438"/>
                  <a:gd name="T26" fmla="*/ 131 w 977"/>
                  <a:gd name="T27" fmla="*/ 438 h 438"/>
                  <a:gd name="T28" fmla="*/ 174 w 977"/>
                  <a:gd name="T29" fmla="*/ 428 h 438"/>
                  <a:gd name="T30" fmla="*/ 190 w 977"/>
                  <a:gd name="T31" fmla="*/ 413 h 438"/>
                  <a:gd name="T32" fmla="*/ 233 w 977"/>
                  <a:gd name="T33" fmla="*/ 419 h 438"/>
                  <a:gd name="T34" fmla="*/ 240 w 977"/>
                  <a:gd name="T35" fmla="*/ 397 h 438"/>
                  <a:gd name="T36" fmla="*/ 266 w 977"/>
                  <a:gd name="T37" fmla="*/ 387 h 438"/>
                  <a:gd name="T38" fmla="*/ 287 w 977"/>
                  <a:gd name="T39" fmla="*/ 356 h 438"/>
                  <a:gd name="T40" fmla="*/ 344 w 977"/>
                  <a:gd name="T41" fmla="*/ 347 h 438"/>
                  <a:gd name="T42" fmla="*/ 387 w 977"/>
                  <a:gd name="T43" fmla="*/ 347 h 438"/>
                  <a:gd name="T44" fmla="*/ 452 w 977"/>
                  <a:gd name="T45" fmla="*/ 322 h 438"/>
                  <a:gd name="T46" fmla="*/ 508 w 977"/>
                  <a:gd name="T47" fmla="*/ 282 h 438"/>
                  <a:gd name="T48" fmla="*/ 528 w 977"/>
                  <a:gd name="T49" fmla="*/ 288 h 438"/>
                  <a:gd name="T50" fmla="*/ 573 w 977"/>
                  <a:gd name="T51" fmla="*/ 282 h 438"/>
                  <a:gd name="T52" fmla="*/ 608 w 977"/>
                  <a:gd name="T53" fmla="*/ 231 h 438"/>
                  <a:gd name="T54" fmla="*/ 618 w 977"/>
                  <a:gd name="T55" fmla="*/ 231 h 438"/>
                  <a:gd name="T56" fmla="*/ 655 w 977"/>
                  <a:gd name="T57" fmla="*/ 206 h 438"/>
                  <a:gd name="T58" fmla="*/ 690 w 977"/>
                  <a:gd name="T59" fmla="*/ 194 h 438"/>
                  <a:gd name="T60" fmla="*/ 708 w 977"/>
                  <a:gd name="T61" fmla="*/ 194 h 438"/>
                  <a:gd name="T62" fmla="*/ 743 w 977"/>
                  <a:gd name="T63" fmla="*/ 172 h 438"/>
                  <a:gd name="T64" fmla="*/ 808 w 977"/>
                  <a:gd name="T65" fmla="*/ 157 h 438"/>
                  <a:gd name="T66" fmla="*/ 849 w 977"/>
                  <a:gd name="T67" fmla="*/ 141 h 438"/>
                  <a:gd name="T68" fmla="*/ 899 w 977"/>
                  <a:gd name="T69" fmla="*/ 110 h 438"/>
                  <a:gd name="T70" fmla="*/ 899 w 977"/>
                  <a:gd name="T71" fmla="*/ 88 h 438"/>
                  <a:gd name="T72" fmla="*/ 889 w 977"/>
                  <a:gd name="T73" fmla="*/ 71 h 438"/>
                  <a:gd name="T74" fmla="*/ 902 w 977"/>
                  <a:gd name="T75" fmla="*/ 40 h 438"/>
                  <a:gd name="T76" fmla="*/ 927 w 977"/>
                  <a:gd name="T77" fmla="*/ 18 h 438"/>
                  <a:gd name="T78" fmla="*/ 977 w 977"/>
                  <a:gd name="T79" fmla="*/ 0 h 4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977" h="438">
                    <a:moveTo>
                      <a:pt x="2" y="28"/>
                    </a:moveTo>
                    <a:lnTo>
                      <a:pt x="12" y="81"/>
                    </a:lnTo>
                    <a:lnTo>
                      <a:pt x="0" y="104"/>
                    </a:lnTo>
                    <a:lnTo>
                      <a:pt x="0" y="151"/>
                    </a:lnTo>
                    <a:lnTo>
                      <a:pt x="25" y="182"/>
                    </a:lnTo>
                    <a:lnTo>
                      <a:pt x="21" y="199"/>
                    </a:lnTo>
                    <a:lnTo>
                      <a:pt x="43" y="266"/>
                    </a:lnTo>
                    <a:lnTo>
                      <a:pt x="43" y="288"/>
                    </a:lnTo>
                    <a:lnTo>
                      <a:pt x="55" y="300"/>
                    </a:lnTo>
                    <a:lnTo>
                      <a:pt x="62" y="322"/>
                    </a:lnTo>
                    <a:lnTo>
                      <a:pt x="59" y="366"/>
                    </a:lnTo>
                    <a:lnTo>
                      <a:pt x="84" y="428"/>
                    </a:lnTo>
                    <a:lnTo>
                      <a:pt x="96" y="422"/>
                    </a:lnTo>
                    <a:lnTo>
                      <a:pt x="131" y="438"/>
                    </a:lnTo>
                    <a:lnTo>
                      <a:pt x="174" y="428"/>
                    </a:lnTo>
                    <a:lnTo>
                      <a:pt x="190" y="413"/>
                    </a:lnTo>
                    <a:lnTo>
                      <a:pt x="233" y="419"/>
                    </a:lnTo>
                    <a:lnTo>
                      <a:pt x="240" y="397"/>
                    </a:lnTo>
                    <a:lnTo>
                      <a:pt x="266" y="387"/>
                    </a:lnTo>
                    <a:lnTo>
                      <a:pt x="287" y="356"/>
                    </a:lnTo>
                    <a:lnTo>
                      <a:pt x="344" y="347"/>
                    </a:lnTo>
                    <a:lnTo>
                      <a:pt x="387" y="347"/>
                    </a:lnTo>
                    <a:lnTo>
                      <a:pt x="452" y="322"/>
                    </a:lnTo>
                    <a:lnTo>
                      <a:pt x="508" y="282"/>
                    </a:lnTo>
                    <a:lnTo>
                      <a:pt x="528" y="288"/>
                    </a:lnTo>
                    <a:lnTo>
                      <a:pt x="573" y="282"/>
                    </a:lnTo>
                    <a:lnTo>
                      <a:pt x="608" y="231"/>
                    </a:lnTo>
                    <a:lnTo>
                      <a:pt x="618" y="231"/>
                    </a:lnTo>
                    <a:lnTo>
                      <a:pt x="655" y="206"/>
                    </a:lnTo>
                    <a:lnTo>
                      <a:pt x="690" y="194"/>
                    </a:lnTo>
                    <a:lnTo>
                      <a:pt x="708" y="194"/>
                    </a:lnTo>
                    <a:lnTo>
                      <a:pt x="743" y="172"/>
                    </a:lnTo>
                    <a:lnTo>
                      <a:pt x="808" y="157"/>
                    </a:lnTo>
                    <a:lnTo>
                      <a:pt x="849" y="141"/>
                    </a:lnTo>
                    <a:lnTo>
                      <a:pt x="899" y="110"/>
                    </a:lnTo>
                    <a:lnTo>
                      <a:pt x="899" y="88"/>
                    </a:lnTo>
                    <a:lnTo>
                      <a:pt x="889" y="71"/>
                    </a:lnTo>
                    <a:lnTo>
                      <a:pt x="902" y="40"/>
                    </a:lnTo>
                    <a:lnTo>
                      <a:pt x="927" y="18"/>
                    </a:lnTo>
                    <a:lnTo>
                      <a:pt x="97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2" name="Freeform 589">
                <a:extLst>
                  <a:ext uri="{FF2B5EF4-FFF2-40B4-BE49-F238E27FC236}">
                    <a16:creationId xmlns:a16="http://schemas.microsoft.com/office/drawing/2014/main" id="{458F4919-8A93-419C-8EB8-9011071266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84" y="1858"/>
                <a:ext cx="24" cy="66"/>
              </a:xfrm>
              <a:custGeom>
                <a:avLst/>
                <a:gdLst>
                  <a:gd name="T0" fmla="*/ 88 w 94"/>
                  <a:gd name="T1" fmla="*/ 0 h 268"/>
                  <a:gd name="T2" fmla="*/ 94 w 94"/>
                  <a:gd name="T3" fmla="*/ 216 h 268"/>
                  <a:gd name="T4" fmla="*/ 19 w 94"/>
                  <a:gd name="T5" fmla="*/ 216 h 268"/>
                  <a:gd name="T6" fmla="*/ 0 w 94"/>
                  <a:gd name="T7" fmla="*/ 222 h 268"/>
                  <a:gd name="T8" fmla="*/ 1 w 94"/>
                  <a:gd name="T9" fmla="*/ 268 h 2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4" h="268">
                    <a:moveTo>
                      <a:pt x="88" y="0"/>
                    </a:moveTo>
                    <a:lnTo>
                      <a:pt x="94" y="216"/>
                    </a:lnTo>
                    <a:lnTo>
                      <a:pt x="19" y="216"/>
                    </a:lnTo>
                    <a:lnTo>
                      <a:pt x="0" y="222"/>
                    </a:lnTo>
                    <a:lnTo>
                      <a:pt x="1" y="26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3" name="Freeform 590">
                <a:extLst>
                  <a:ext uri="{FF2B5EF4-FFF2-40B4-BE49-F238E27FC236}">
                    <a16:creationId xmlns:a16="http://schemas.microsoft.com/office/drawing/2014/main" id="{98E8F4EA-6662-4843-9B10-F56C58E3C9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36" y="1924"/>
                <a:ext cx="51" cy="233"/>
              </a:xfrm>
              <a:custGeom>
                <a:avLst/>
                <a:gdLst>
                  <a:gd name="T0" fmla="*/ 191 w 200"/>
                  <a:gd name="T1" fmla="*/ 0 h 930"/>
                  <a:gd name="T2" fmla="*/ 200 w 200"/>
                  <a:gd name="T3" fmla="*/ 415 h 930"/>
                  <a:gd name="T4" fmla="*/ 169 w 200"/>
                  <a:gd name="T5" fmla="*/ 408 h 930"/>
                  <a:gd name="T6" fmla="*/ 141 w 200"/>
                  <a:gd name="T7" fmla="*/ 415 h 930"/>
                  <a:gd name="T8" fmla="*/ 119 w 200"/>
                  <a:gd name="T9" fmla="*/ 411 h 930"/>
                  <a:gd name="T10" fmla="*/ 100 w 200"/>
                  <a:gd name="T11" fmla="*/ 429 h 930"/>
                  <a:gd name="T12" fmla="*/ 106 w 200"/>
                  <a:gd name="T13" fmla="*/ 452 h 930"/>
                  <a:gd name="T14" fmla="*/ 78 w 200"/>
                  <a:gd name="T15" fmla="*/ 505 h 930"/>
                  <a:gd name="T16" fmla="*/ 78 w 200"/>
                  <a:gd name="T17" fmla="*/ 520 h 930"/>
                  <a:gd name="T18" fmla="*/ 51 w 200"/>
                  <a:gd name="T19" fmla="*/ 536 h 930"/>
                  <a:gd name="T20" fmla="*/ 57 w 200"/>
                  <a:gd name="T21" fmla="*/ 567 h 930"/>
                  <a:gd name="T22" fmla="*/ 65 w 200"/>
                  <a:gd name="T23" fmla="*/ 583 h 930"/>
                  <a:gd name="T24" fmla="*/ 38 w 200"/>
                  <a:gd name="T25" fmla="*/ 602 h 930"/>
                  <a:gd name="T26" fmla="*/ 25 w 200"/>
                  <a:gd name="T27" fmla="*/ 620 h 930"/>
                  <a:gd name="T28" fmla="*/ 44 w 200"/>
                  <a:gd name="T29" fmla="*/ 667 h 930"/>
                  <a:gd name="T30" fmla="*/ 12 w 200"/>
                  <a:gd name="T31" fmla="*/ 696 h 930"/>
                  <a:gd name="T32" fmla="*/ 0 w 200"/>
                  <a:gd name="T33" fmla="*/ 727 h 930"/>
                  <a:gd name="T34" fmla="*/ 12 w 200"/>
                  <a:gd name="T35" fmla="*/ 743 h 930"/>
                  <a:gd name="T36" fmla="*/ 28 w 200"/>
                  <a:gd name="T37" fmla="*/ 743 h 930"/>
                  <a:gd name="T38" fmla="*/ 38 w 200"/>
                  <a:gd name="T39" fmla="*/ 733 h 930"/>
                  <a:gd name="T40" fmla="*/ 59 w 200"/>
                  <a:gd name="T41" fmla="*/ 745 h 930"/>
                  <a:gd name="T42" fmla="*/ 53 w 200"/>
                  <a:gd name="T43" fmla="*/ 764 h 930"/>
                  <a:gd name="T44" fmla="*/ 63 w 200"/>
                  <a:gd name="T45" fmla="*/ 808 h 930"/>
                  <a:gd name="T46" fmla="*/ 78 w 200"/>
                  <a:gd name="T47" fmla="*/ 805 h 930"/>
                  <a:gd name="T48" fmla="*/ 72 w 200"/>
                  <a:gd name="T49" fmla="*/ 855 h 930"/>
                  <a:gd name="T50" fmla="*/ 94 w 200"/>
                  <a:gd name="T51" fmla="*/ 876 h 930"/>
                  <a:gd name="T52" fmla="*/ 106 w 200"/>
                  <a:gd name="T53" fmla="*/ 876 h 930"/>
                  <a:gd name="T54" fmla="*/ 110 w 200"/>
                  <a:gd name="T55" fmla="*/ 892 h 930"/>
                  <a:gd name="T56" fmla="*/ 104 w 200"/>
                  <a:gd name="T57" fmla="*/ 930 h 9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200" h="930">
                    <a:moveTo>
                      <a:pt x="191" y="0"/>
                    </a:moveTo>
                    <a:lnTo>
                      <a:pt x="200" y="415"/>
                    </a:lnTo>
                    <a:lnTo>
                      <a:pt x="169" y="408"/>
                    </a:lnTo>
                    <a:lnTo>
                      <a:pt x="141" y="415"/>
                    </a:lnTo>
                    <a:lnTo>
                      <a:pt x="119" y="411"/>
                    </a:lnTo>
                    <a:lnTo>
                      <a:pt x="100" y="429"/>
                    </a:lnTo>
                    <a:lnTo>
                      <a:pt x="106" y="452"/>
                    </a:lnTo>
                    <a:lnTo>
                      <a:pt x="78" y="505"/>
                    </a:lnTo>
                    <a:lnTo>
                      <a:pt x="78" y="520"/>
                    </a:lnTo>
                    <a:lnTo>
                      <a:pt x="51" y="536"/>
                    </a:lnTo>
                    <a:lnTo>
                      <a:pt x="57" y="567"/>
                    </a:lnTo>
                    <a:lnTo>
                      <a:pt x="65" y="583"/>
                    </a:lnTo>
                    <a:lnTo>
                      <a:pt x="38" y="602"/>
                    </a:lnTo>
                    <a:lnTo>
                      <a:pt x="25" y="620"/>
                    </a:lnTo>
                    <a:lnTo>
                      <a:pt x="44" y="667"/>
                    </a:lnTo>
                    <a:lnTo>
                      <a:pt x="12" y="696"/>
                    </a:lnTo>
                    <a:lnTo>
                      <a:pt x="0" y="727"/>
                    </a:lnTo>
                    <a:lnTo>
                      <a:pt x="12" y="743"/>
                    </a:lnTo>
                    <a:lnTo>
                      <a:pt x="28" y="743"/>
                    </a:lnTo>
                    <a:lnTo>
                      <a:pt x="38" y="733"/>
                    </a:lnTo>
                    <a:lnTo>
                      <a:pt x="59" y="745"/>
                    </a:lnTo>
                    <a:lnTo>
                      <a:pt x="53" y="764"/>
                    </a:lnTo>
                    <a:lnTo>
                      <a:pt x="63" y="808"/>
                    </a:lnTo>
                    <a:lnTo>
                      <a:pt x="78" y="805"/>
                    </a:lnTo>
                    <a:lnTo>
                      <a:pt x="72" y="855"/>
                    </a:lnTo>
                    <a:lnTo>
                      <a:pt x="94" y="876"/>
                    </a:lnTo>
                    <a:lnTo>
                      <a:pt x="106" y="876"/>
                    </a:lnTo>
                    <a:lnTo>
                      <a:pt x="110" y="892"/>
                    </a:lnTo>
                    <a:lnTo>
                      <a:pt x="104" y="93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4" name="Freeform 591">
                <a:extLst>
                  <a:ext uri="{FF2B5EF4-FFF2-40B4-BE49-F238E27FC236}">
                    <a16:creationId xmlns:a16="http://schemas.microsoft.com/office/drawing/2014/main" id="{DA4C0BC8-E572-448C-A92B-28CF0E87EB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95" y="2122"/>
                <a:ext cx="234" cy="95"/>
              </a:xfrm>
              <a:custGeom>
                <a:avLst/>
                <a:gdLst>
                  <a:gd name="T0" fmla="*/ 0 w 934"/>
                  <a:gd name="T1" fmla="*/ 381 h 381"/>
                  <a:gd name="T2" fmla="*/ 62 w 934"/>
                  <a:gd name="T3" fmla="*/ 214 h 381"/>
                  <a:gd name="T4" fmla="*/ 141 w 934"/>
                  <a:gd name="T5" fmla="*/ 187 h 381"/>
                  <a:gd name="T6" fmla="*/ 206 w 934"/>
                  <a:gd name="T7" fmla="*/ 308 h 381"/>
                  <a:gd name="T8" fmla="*/ 329 w 934"/>
                  <a:gd name="T9" fmla="*/ 278 h 381"/>
                  <a:gd name="T10" fmla="*/ 406 w 934"/>
                  <a:gd name="T11" fmla="*/ 319 h 381"/>
                  <a:gd name="T12" fmla="*/ 544 w 934"/>
                  <a:gd name="T13" fmla="*/ 206 h 381"/>
                  <a:gd name="T14" fmla="*/ 678 w 934"/>
                  <a:gd name="T15" fmla="*/ 267 h 381"/>
                  <a:gd name="T16" fmla="*/ 791 w 934"/>
                  <a:gd name="T17" fmla="*/ 136 h 381"/>
                  <a:gd name="T18" fmla="*/ 759 w 934"/>
                  <a:gd name="T19" fmla="*/ 42 h 381"/>
                  <a:gd name="T20" fmla="*/ 869 w 934"/>
                  <a:gd name="T21" fmla="*/ 0 h 381"/>
                  <a:gd name="T22" fmla="*/ 869 w 934"/>
                  <a:gd name="T23" fmla="*/ 166 h 381"/>
                  <a:gd name="T24" fmla="*/ 923 w 934"/>
                  <a:gd name="T25" fmla="*/ 214 h 381"/>
                  <a:gd name="T26" fmla="*/ 934 w 934"/>
                  <a:gd name="T27" fmla="*/ 288 h 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934" h="381">
                    <a:moveTo>
                      <a:pt x="0" y="381"/>
                    </a:moveTo>
                    <a:lnTo>
                      <a:pt x="62" y="214"/>
                    </a:lnTo>
                    <a:lnTo>
                      <a:pt x="141" y="187"/>
                    </a:lnTo>
                    <a:lnTo>
                      <a:pt x="206" y="308"/>
                    </a:lnTo>
                    <a:lnTo>
                      <a:pt x="329" y="278"/>
                    </a:lnTo>
                    <a:lnTo>
                      <a:pt x="406" y="319"/>
                    </a:lnTo>
                    <a:lnTo>
                      <a:pt x="544" y="206"/>
                    </a:lnTo>
                    <a:lnTo>
                      <a:pt x="678" y="267"/>
                    </a:lnTo>
                    <a:lnTo>
                      <a:pt x="791" y="136"/>
                    </a:lnTo>
                    <a:lnTo>
                      <a:pt x="759" y="42"/>
                    </a:lnTo>
                    <a:lnTo>
                      <a:pt x="869" y="0"/>
                    </a:lnTo>
                    <a:lnTo>
                      <a:pt x="869" y="166"/>
                    </a:lnTo>
                    <a:lnTo>
                      <a:pt x="923" y="214"/>
                    </a:lnTo>
                    <a:lnTo>
                      <a:pt x="934" y="28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5" name="Freeform 592">
                <a:extLst>
                  <a:ext uri="{FF2B5EF4-FFF2-40B4-BE49-F238E27FC236}">
                    <a16:creationId xmlns:a16="http://schemas.microsoft.com/office/drawing/2014/main" id="{15C2FE9A-56DD-4462-B50E-F771B1F5ED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62" y="2157"/>
                <a:ext cx="33" cy="60"/>
              </a:xfrm>
              <a:custGeom>
                <a:avLst/>
                <a:gdLst>
                  <a:gd name="T0" fmla="*/ 0 w 131"/>
                  <a:gd name="T1" fmla="*/ 0 h 241"/>
                  <a:gd name="T2" fmla="*/ 12 w 131"/>
                  <a:gd name="T3" fmla="*/ 24 h 241"/>
                  <a:gd name="T4" fmla="*/ 39 w 131"/>
                  <a:gd name="T5" fmla="*/ 53 h 241"/>
                  <a:gd name="T6" fmla="*/ 74 w 131"/>
                  <a:gd name="T7" fmla="*/ 116 h 241"/>
                  <a:gd name="T8" fmla="*/ 74 w 131"/>
                  <a:gd name="T9" fmla="*/ 178 h 241"/>
                  <a:gd name="T10" fmla="*/ 59 w 131"/>
                  <a:gd name="T11" fmla="*/ 190 h 241"/>
                  <a:gd name="T12" fmla="*/ 65 w 131"/>
                  <a:gd name="T13" fmla="*/ 209 h 241"/>
                  <a:gd name="T14" fmla="*/ 59 w 131"/>
                  <a:gd name="T15" fmla="*/ 229 h 241"/>
                  <a:gd name="T16" fmla="*/ 62 w 131"/>
                  <a:gd name="T17" fmla="*/ 237 h 241"/>
                  <a:gd name="T18" fmla="*/ 131 w 131"/>
                  <a:gd name="T19" fmla="*/ 241 h 2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31" h="241">
                    <a:moveTo>
                      <a:pt x="0" y="0"/>
                    </a:moveTo>
                    <a:lnTo>
                      <a:pt x="12" y="24"/>
                    </a:lnTo>
                    <a:lnTo>
                      <a:pt x="39" y="53"/>
                    </a:lnTo>
                    <a:lnTo>
                      <a:pt x="74" y="116"/>
                    </a:lnTo>
                    <a:lnTo>
                      <a:pt x="74" y="178"/>
                    </a:lnTo>
                    <a:lnTo>
                      <a:pt x="59" y="190"/>
                    </a:lnTo>
                    <a:lnTo>
                      <a:pt x="65" y="209"/>
                    </a:lnTo>
                    <a:lnTo>
                      <a:pt x="59" y="229"/>
                    </a:lnTo>
                    <a:lnTo>
                      <a:pt x="62" y="237"/>
                    </a:lnTo>
                    <a:lnTo>
                      <a:pt x="131" y="24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6" name="Freeform 593">
                <a:extLst>
                  <a:ext uri="{FF2B5EF4-FFF2-40B4-BE49-F238E27FC236}">
                    <a16:creationId xmlns:a16="http://schemas.microsoft.com/office/drawing/2014/main" id="{BFBB89A8-2A0E-4176-87AE-64D0AF6003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93" y="2217"/>
                <a:ext cx="78" cy="97"/>
              </a:xfrm>
              <a:custGeom>
                <a:avLst/>
                <a:gdLst>
                  <a:gd name="T0" fmla="*/ 314 w 314"/>
                  <a:gd name="T1" fmla="*/ 389 h 389"/>
                  <a:gd name="T2" fmla="*/ 299 w 314"/>
                  <a:gd name="T3" fmla="*/ 365 h 389"/>
                  <a:gd name="T4" fmla="*/ 299 w 314"/>
                  <a:gd name="T5" fmla="*/ 337 h 389"/>
                  <a:gd name="T6" fmla="*/ 287 w 314"/>
                  <a:gd name="T7" fmla="*/ 316 h 389"/>
                  <a:gd name="T8" fmla="*/ 259 w 314"/>
                  <a:gd name="T9" fmla="*/ 303 h 389"/>
                  <a:gd name="T10" fmla="*/ 250 w 314"/>
                  <a:gd name="T11" fmla="*/ 290 h 389"/>
                  <a:gd name="T12" fmla="*/ 221 w 314"/>
                  <a:gd name="T13" fmla="*/ 281 h 389"/>
                  <a:gd name="T14" fmla="*/ 227 w 314"/>
                  <a:gd name="T15" fmla="*/ 269 h 389"/>
                  <a:gd name="T16" fmla="*/ 206 w 314"/>
                  <a:gd name="T17" fmla="*/ 246 h 389"/>
                  <a:gd name="T18" fmla="*/ 215 w 314"/>
                  <a:gd name="T19" fmla="*/ 222 h 389"/>
                  <a:gd name="T20" fmla="*/ 187 w 314"/>
                  <a:gd name="T21" fmla="*/ 199 h 389"/>
                  <a:gd name="T22" fmla="*/ 180 w 314"/>
                  <a:gd name="T23" fmla="*/ 184 h 389"/>
                  <a:gd name="T24" fmla="*/ 128 w 314"/>
                  <a:gd name="T25" fmla="*/ 152 h 389"/>
                  <a:gd name="T26" fmla="*/ 100 w 314"/>
                  <a:gd name="T27" fmla="*/ 121 h 389"/>
                  <a:gd name="T28" fmla="*/ 109 w 314"/>
                  <a:gd name="T29" fmla="*/ 113 h 389"/>
                  <a:gd name="T30" fmla="*/ 106 w 314"/>
                  <a:gd name="T31" fmla="*/ 90 h 389"/>
                  <a:gd name="T32" fmla="*/ 88 w 314"/>
                  <a:gd name="T33" fmla="*/ 84 h 389"/>
                  <a:gd name="T34" fmla="*/ 65 w 314"/>
                  <a:gd name="T35" fmla="*/ 56 h 389"/>
                  <a:gd name="T36" fmla="*/ 37 w 314"/>
                  <a:gd name="T37" fmla="*/ 53 h 389"/>
                  <a:gd name="T38" fmla="*/ 0 w 314"/>
                  <a:gd name="T39" fmla="*/ 33 h 389"/>
                  <a:gd name="T40" fmla="*/ 10 w 314"/>
                  <a:gd name="T41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314" h="389">
                    <a:moveTo>
                      <a:pt x="314" y="389"/>
                    </a:moveTo>
                    <a:lnTo>
                      <a:pt x="299" y="365"/>
                    </a:lnTo>
                    <a:lnTo>
                      <a:pt x="299" y="337"/>
                    </a:lnTo>
                    <a:lnTo>
                      <a:pt x="287" y="316"/>
                    </a:lnTo>
                    <a:lnTo>
                      <a:pt x="259" y="303"/>
                    </a:lnTo>
                    <a:lnTo>
                      <a:pt x="250" y="290"/>
                    </a:lnTo>
                    <a:lnTo>
                      <a:pt x="221" y="281"/>
                    </a:lnTo>
                    <a:lnTo>
                      <a:pt x="227" y="269"/>
                    </a:lnTo>
                    <a:lnTo>
                      <a:pt x="206" y="246"/>
                    </a:lnTo>
                    <a:lnTo>
                      <a:pt x="215" y="222"/>
                    </a:lnTo>
                    <a:lnTo>
                      <a:pt x="187" y="199"/>
                    </a:lnTo>
                    <a:lnTo>
                      <a:pt x="180" y="184"/>
                    </a:lnTo>
                    <a:lnTo>
                      <a:pt x="128" y="152"/>
                    </a:lnTo>
                    <a:lnTo>
                      <a:pt x="100" y="121"/>
                    </a:lnTo>
                    <a:lnTo>
                      <a:pt x="109" y="113"/>
                    </a:lnTo>
                    <a:lnTo>
                      <a:pt x="106" y="90"/>
                    </a:lnTo>
                    <a:lnTo>
                      <a:pt x="88" y="84"/>
                    </a:lnTo>
                    <a:lnTo>
                      <a:pt x="65" y="56"/>
                    </a:lnTo>
                    <a:lnTo>
                      <a:pt x="37" y="53"/>
                    </a:lnTo>
                    <a:lnTo>
                      <a:pt x="0" y="33"/>
                    </a:lnTo>
                    <a:lnTo>
                      <a:pt x="1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7" name="Freeform 594">
                <a:extLst>
                  <a:ext uri="{FF2B5EF4-FFF2-40B4-BE49-F238E27FC236}">
                    <a16:creationId xmlns:a16="http://schemas.microsoft.com/office/drawing/2014/main" id="{C7D8C615-B789-4695-B88C-51DBA1D5661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60" y="2307"/>
                <a:ext cx="211" cy="52"/>
              </a:xfrm>
              <a:custGeom>
                <a:avLst/>
                <a:gdLst>
                  <a:gd name="T0" fmla="*/ 845 w 845"/>
                  <a:gd name="T1" fmla="*/ 30 h 207"/>
                  <a:gd name="T2" fmla="*/ 815 w 845"/>
                  <a:gd name="T3" fmla="*/ 19 h 207"/>
                  <a:gd name="T4" fmla="*/ 799 w 845"/>
                  <a:gd name="T5" fmla="*/ 25 h 207"/>
                  <a:gd name="T6" fmla="*/ 793 w 845"/>
                  <a:gd name="T7" fmla="*/ 37 h 207"/>
                  <a:gd name="T8" fmla="*/ 777 w 845"/>
                  <a:gd name="T9" fmla="*/ 31 h 207"/>
                  <a:gd name="T10" fmla="*/ 756 w 845"/>
                  <a:gd name="T11" fmla="*/ 35 h 207"/>
                  <a:gd name="T12" fmla="*/ 725 w 845"/>
                  <a:gd name="T13" fmla="*/ 12 h 207"/>
                  <a:gd name="T14" fmla="*/ 699 w 845"/>
                  <a:gd name="T15" fmla="*/ 22 h 207"/>
                  <a:gd name="T16" fmla="*/ 666 w 845"/>
                  <a:gd name="T17" fmla="*/ 0 h 207"/>
                  <a:gd name="T18" fmla="*/ 650 w 845"/>
                  <a:gd name="T19" fmla="*/ 6 h 207"/>
                  <a:gd name="T20" fmla="*/ 643 w 845"/>
                  <a:gd name="T21" fmla="*/ 37 h 207"/>
                  <a:gd name="T22" fmla="*/ 627 w 845"/>
                  <a:gd name="T23" fmla="*/ 37 h 207"/>
                  <a:gd name="T24" fmla="*/ 621 w 845"/>
                  <a:gd name="T25" fmla="*/ 47 h 207"/>
                  <a:gd name="T26" fmla="*/ 612 w 845"/>
                  <a:gd name="T27" fmla="*/ 41 h 207"/>
                  <a:gd name="T28" fmla="*/ 584 w 845"/>
                  <a:gd name="T29" fmla="*/ 50 h 207"/>
                  <a:gd name="T30" fmla="*/ 562 w 845"/>
                  <a:gd name="T31" fmla="*/ 29 h 207"/>
                  <a:gd name="T32" fmla="*/ 543 w 845"/>
                  <a:gd name="T33" fmla="*/ 47 h 207"/>
                  <a:gd name="T34" fmla="*/ 481 w 845"/>
                  <a:gd name="T35" fmla="*/ 69 h 207"/>
                  <a:gd name="T36" fmla="*/ 465 w 845"/>
                  <a:gd name="T37" fmla="*/ 84 h 207"/>
                  <a:gd name="T38" fmla="*/ 449 w 845"/>
                  <a:gd name="T39" fmla="*/ 82 h 207"/>
                  <a:gd name="T40" fmla="*/ 416 w 845"/>
                  <a:gd name="T41" fmla="*/ 59 h 207"/>
                  <a:gd name="T42" fmla="*/ 402 w 845"/>
                  <a:gd name="T43" fmla="*/ 72 h 207"/>
                  <a:gd name="T44" fmla="*/ 381 w 845"/>
                  <a:gd name="T45" fmla="*/ 125 h 207"/>
                  <a:gd name="T46" fmla="*/ 363 w 845"/>
                  <a:gd name="T47" fmla="*/ 135 h 207"/>
                  <a:gd name="T48" fmla="*/ 303 w 845"/>
                  <a:gd name="T49" fmla="*/ 115 h 207"/>
                  <a:gd name="T50" fmla="*/ 285 w 845"/>
                  <a:gd name="T51" fmla="*/ 123 h 207"/>
                  <a:gd name="T52" fmla="*/ 253 w 845"/>
                  <a:gd name="T53" fmla="*/ 115 h 207"/>
                  <a:gd name="T54" fmla="*/ 228 w 845"/>
                  <a:gd name="T55" fmla="*/ 100 h 207"/>
                  <a:gd name="T56" fmla="*/ 193 w 845"/>
                  <a:gd name="T57" fmla="*/ 103 h 207"/>
                  <a:gd name="T58" fmla="*/ 181 w 845"/>
                  <a:gd name="T59" fmla="*/ 90 h 207"/>
                  <a:gd name="T60" fmla="*/ 172 w 845"/>
                  <a:gd name="T61" fmla="*/ 66 h 207"/>
                  <a:gd name="T62" fmla="*/ 128 w 845"/>
                  <a:gd name="T63" fmla="*/ 41 h 207"/>
                  <a:gd name="T64" fmla="*/ 109 w 845"/>
                  <a:gd name="T65" fmla="*/ 25 h 207"/>
                  <a:gd name="T66" fmla="*/ 85 w 845"/>
                  <a:gd name="T67" fmla="*/ 25 h 207"/>
                  <a:gd name="T68" fmla="*/ 50 w 845"/>
                  <a:gd name="T69" fmla="*/ 53 h 207"/>
                  <a:gd name="T70" fmla="*/ 19 w 845"/>
                  <a:gd name="T71" fmla="*/ 107 h 207"/>
                  <a:gd name="T72" fmla="*/ 0 w 845"/>
                  <a:gd name="T73" fmla="*/ 113 h 207"/>
                  <a:gd name="T74" fmla="*/ 9 w 845"/>
                  <a:gd name="T75" fmla="*/ 147 h 207"/>
                  <a:gd name="T76" fmla="*/ 3 w 845"/>
                  <a:gd name="T77" fmla="*/ 181 h 207"/>
                  <a:gd name="T78" fmla="*/ 7 w 845"/>
                  <a:gd name="T79" fmla="*/ 207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845" h="207">
                    <a:moveTo>
                      <a:pt x="845" y="30"/>
                    </a:moveTo>
                    <a:lnTo>
                      <a:pt x="815" y="19"/>
                    </a:lnTo>
                    <a:lnTo>
                      <a:pt x="799" y="25"/>
                    </a:lnTo>
                    <a:lnTo>
                      <a:pt x="793" y="37"/>
                    </a:lnTo>
                    <a:lnTo>
                      <a:pt x="777" y="31"/>
                    </a:lnTo>
                    <a:lnTo>
                      <a:pt x="756" y="35"/>
                    </a:lnTo>
                    <a:lnTo>
                      <a:pt x="725" y="12"/>
                    </a:lnTo>
                    <a:lnTo>
                      <a:pt x="699" y="22"/>
                    </a:lnTo>
                    <a:lnTo>
                      <a:pt x="666" y="0"/>
                    </a:lnTo>
                    <a:lnTo>
                      <a:pt x="650" y="6"/>
                    </a:lnTo>
                    <a:lnTo>
                      <a:pt x="643" y="37"/>
                    </a:lnTo>
                    <a:lnTo>
                      <a:pt x="627" y="37"/>
                    </a:lnTo>
                    <a:lnTo>
                      <a:pt x="621" y="47"/>
                    </a:lnTo>
                    <a:lnTo>
                      <a:pt x="612" y="41"/>
                    </a:lnTo>
                    <a:lnTo>
                      <a:pt x="584" y="50"/>
                    </a:lnTo>
                    <a:lnTo>
                      <a:pt x="562" y="29"/>
                    </a:lnTo>
                    <a:lnTo>
                      <a:pt x="543" y="47"/>
                    </a:lnTo>
                    <a:lnTo>
                      <a:pt x="481" y="69"/>
                    </a:lnTo>
                    <a:lnTo>
                      <a:pt x="465" y="84"/>
                    </a:lnTo>
                    <a:lnTo>
                      <a:pt x="449" y="82"/>
                    </a:lnTo>
                    <a:lnTo>
                      <a:pt x="416" y="59"/>
                    </a:lnTo>
                    <a:lnTo>
                      <a:pt x="402" y="72"/>
                    </a:lnTo>
                    <a:lnTo>
                      <a:pt x="381" y="125"/>
                    </a:lnTo>
                    <a:lnTo>
                      <a:pt x="363" y="135"/>
                    </a:lnTo>
                    <a:lnTo>
                      <a:pt x="303" y="115"/>
                    </a:lnTo>
                    <a:lnTo>
                      <a:pt x="285" y="123"/>
                    </a:lnTo>
                    <a:lnTo>
                      <a:pt x="253" y="115"/>
                    </a:lnTo>
                    <a:lnTo>
                      <a:pt x="228" y="100"/>
                    </a:lnTo>
                    <a:lnTo>
                      <a:pt x="193" y="103"/>
                    </a:lnTo>
                    <a:lnTo>
                      <a:pt x="181" y="90"/>
                    </a:lnTo>
                    <a:lnTo>
                      <a:pt x="172" y="66"/>
                    </a:lnTo>
                    <a:lnTo>
                      <a:pt x="128" y="41"/>
                    </a:lnTo>
                    <a:lnTo>
                      <a:pt x="109" y="25"/>
                    </a:lnTo>
                    <a:lnTo>
                      <a:pt x="85" y="25"/>
                    </a:lnTo>
                    <a:lnTo>
                      <a:pt x="50" y="53"/>
                    </a:lnTo>
                    <a:lnTo>
                      <a:pt x="19" y="107"/>
                    </a:lnTo>
                    <a:lnTo>
                      <a:pt x="0" y="113"/>
                    </a:lnTo>
                    <a:lnTo>
                      <a:pt x="9" y="147"/>
                    </a:lnTo>
                    <a:lnTo>
                      <a:pt x="3" y="181"/>
                    </a:lnTo>
                    <a:lnTo>
                      <a:pt x="7" y="20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8" name="Freeform 595">
                <a:extLst>
                  <a:ext uri="{FF2B5EF4-FFF2-40B4-BE49-F238E27FC236}">
                    <a16:creationId xmlns:a16="http://schemas.microsoft.com/office/drawing/2014/main" id="{4EF78824-478E-45F3-98AD-07FB0564C4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71" y="2314"/>
                <a:ext cx="84" cy="43"/>
              </a:xfrm>
              <a:custGeom>
                <a:avLst/>
                <a:gdLst>
                  <a:gd name="T0" fmla="*/ 335 w 335"/>
                  <a:gd name="T1" fmla="*/ 171 h 171"/>
                  <a:gd name="T2" fmla="*/ 323 w 335"/>
                  <a:gd name="T3" fmla="*/ 155 h 171"/>
                  <a:gd name="T4" fmla="*/ 300 w 335"/>
                  <a:gd name="T5" fmla="*/ 161 h 171"/>
                  <a:gd name="T6" fmla="*/ 300 w 335"/>
                  <a:gd name="T7" fmla="*/ 132 h 171"/>
                  <a:gd name="T8" fmla="*/ 267 w 335"/>
                  <a:gd name="T9" fmla="*/ 124 h 171"/>
                  <a:gd name="T10" fmla="*/ 241 w 335"/>
                  <a:gd name="T11" fmla="*/ 83 h 171"/>
                  <a:gd name="T12" fmla="*/ 229 w 335"/>
                  <a:gd name="T13" fmla="*/ 79 h 171"/>
                  <a:gd name="T14" fmla="*/ 229 w 335"/>
                  <a:gd name="T15" fmla="*/ 58 h 171"/>
                  <a:gd name="T16" fmla="*/ 198 w 335"/>
                  <a:gd name="T17" fmla="*/ 46 h 171"/>
                  <a:gd name="T18" fmla="*/ 175 w 335"/>
                  <a:gd name="T19" fmla="*/ 83 h 171"/>
                  <a:gd name="T20" fmla="*/ 154 w 335"/>
                  <a:gd name="T21" fmla="*/ 64 h 171"/>
                  <a:gd name="T22" fmla="*/ 130 w 335"/>
                  <a:gd name="T23" fmla="*/ 58 h 171"/>
                  <a:gd name="T24" fmla="*/ 120 w 335"/>
                  <a:gd name="T25" fmla="*/ 73 h 171"/>
                  <a:gd name="T26" fmla="*/ 95 w 335"/>
                  <a:gd name="T27" fmla="*/ 89 h 171"/>
                  <a:gd name="T28" fmla="*/ 64 w 335"/>
                  <a:gd name="T29" fmla="*/ 73 h 171"/>
                  <a:gd name="T30" fmla="*/ 60 w 335"/>
                  <a:gd name="T31" fmla="*/ 58 h 171"/>
                  <a:gd name="T32" fmla="*/ 36 w 335"/>
                  <a:gd name="T33" fmla="*/ 54 h 171"/>
                  <a:gd name="T34" fmla="*/ 36 w 335"/>
                  <a:gd name="T35" fmla="*/ 33 h 171"/>
                  <a:gd name="T36" fmla="*/ 5 w 335"/>
                  <a:gd name="T37" fmla="*/ 7 h 171"/>
                  <a:gd name="T38" fmla="*/ 0 w 335"/>
                  <a:gd name="T39" fmla="*/ 0 h 1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335" h="171">
                    <a:moveTo>
                      <a:pt x="335" y="171"/>
                    </a:moveTo>
                    <a:lnTo>
                      <a:pt x="323" y="155"/>
                    </a:lnTo>
                    <a:lnTo>
                      <a:pt x="300" y="161"/>
                    </a:lnTo>
                    <a:lnTo>
                      <a:pt x="300" y="132"/>
                    </a:lnTo>
                    <a:lnTo>
                      <a:pt x="267" y="124"/>
                    </a:lnTo>
                    <a:lnTo>
                      <a:pt x="241" y="83"/>
                    </a:lnTo>
                    <a:lnTo>
                      <a:pt x="229" y="79"/>
                    </a:lnTo>
                    <a:lnTo>
                      <a:pt x="229" y="58"/>
                    </a:lnTo>
                    <a:lnTo>
                      <a:pt x="198" y="46"/>
                    </a:lnTo>
                    <a:lnTo>
                      <a:pt x="175" y="83"/>
                    </a:lnTo>
                    <a:lnTo>
                      <a:pt x="154" y="64"/>
                    </a:lnTo>
                    <a:lnTo>
                      <a:pt x="130" y="58"/>
                    </a:lnTo>
                    <a:lnTo>
                      <a:pt x="120" y="73"/>
                    </a:lnTo>
                    <a:lnTo>
                      <a:pt x="95" y="89"/>
                    </a:lnTo>
                    <a:lnTo>
                      <a:pt x="64" y="73"/>
                    </a:lnTo>
                    <a:lnTo>
                      <a:pt x="60" y="58"/>
                    </a:lnTo>
                    <a:lnTo>
                      <a:pt x="36" y="54"/>
                    </a:lnTo>
                    <a:lnTo>
                      <a:pt x="36" y="33"/>
                    </a:lnTo>
                    <a:lnTo>
                      <a:pt x="5" y="7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9" name="Freeform 596">
                <a:extLst>
                  <a:ext uri="{FF2B5EF4-FFF2-40B4-BE49-F238E27FC236}">
                    <a16:creationId xmlns:a16="http://schemas.microsoft.com/office/drawing/2014/main" id="{DF81A392-780B-4772-A696-35D48F6BF3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04" y="2194"/>
                <a:ext cx="70" cy="133"/>
              </a:xfrm>
              <a:custGeom>
                <a:avLst/>
                <a:gdLst>
                  <a:gd name="T0" fmla="*/ 282 w 282"/>
                  <a:gd name="T1" fmla="*/ 534 h 534"/>
                  <a:gd name="T2" fmla="*/ 268 w 282"/>
                  <a:gd name="T3" fmla="*/ 511 h 534"/>
                  <a:gd name="T4" fmla="*/ 274 w 282"/>
                  <a:gd name="T5" fmla="*/ 458 h 534"/>
                  <a:gd name="T6" fmla="*/ 244 w 282"/>
                  <a:gd name="T7" fmla="*/ 446 h 534"/>
                  <a:gd name="T8" fmla="*/ 221 w 282"/>
                  <a:gd name="T9" fmla="*/ 452 h 534"/>
                  <a:gd name="T10" fmla="*/ 221 w 282"/>
                  <a:gd name="T11" fmla="*/ 436 h 534"/>
                  <a:gd name="T12" fmla="*/ 203 w 282"/>
                  <a:gd name="T13" fmla="*/ 424 h 534"/>
                  <a:gd name="T14" fmla="*/ 193 w 282"/>
                  <a:gd name="T15" fmla="*/ 399 h 534"/>
                  <a:gd name="T16" fmla="*/ 190 w 282"/>
                  <a:gd name="T17" fmla="*/ 374 h 534"/>
                  <a:gd name="T18" fmla="*/ 162 w 282"/>
                  <a:gd name="T19" fmla="*/ 311 h 534"/>
                  <a:gd name="T20" fmla="*/ 146 w 282"/>
                  <a:gd name="T21" fmla="*/ 305 h 534"/>
                  <a:gd name="T22" fmla="*/ 140 w 282"/>
                  <a:gd name="T23" fmla="*/ 286 h 534"/>
                  <a:gd name="T24" fmla="*/ 125 w 282"/>
                  <a:gd name="T25" fmla="*/ 280 h 534"/>
                  <a:gd name="T26" fmla="*/ 100 w 282"/>
                  <a:gd name="T27" fmla="*/ 249 h 534"/>
                  <a:gd name="T28" fmla="*/ 96 w 282"/>
                  <a:gd name="T29" fmla="*/ 233 h 534"/>
                  <a:gd name="T30" fmla="*/ 68 w 282"/>
                  <a:gd name="T31" fmla="*/ 206 h 534"/>
                  <a:gd name="T32" fmla="*/ 31 w 282"/>
                  <a:gd name="T33" fmla="*/ 199 h 534"/>
                  <a:gd name="T34" fmla="*/ 0 w 282"/>
                  <a:gd name="T35" fmla="*/ 177 h 534"/>
                  <a:gd name="T36" fmla="*/ 19 w 282"/>
                  <a:gd name="T37" fmla="*/ 152 h 534"/>
                  <a:gd name="T38" fmla="*/ 19 w 282"/>
                  <a:gd name="T39" fmla="*/ 120 h 534"/>
                  <a:gd name="T40" fmla="*/ 59 w 282"/>
                  <a:gd name="T41" fmla="*/ 118 h 534"/>
                  <a:gd name="T42" fmla="*/ 72 w 282"/>
                  <a:gd name="T43" fmla="*/ 126 h 534"/>
                  <a:gd name="T44" fmla="*/ 93 w 282"/>
                  <a:gd name="T45" fmla="*/ 120 h 534"/>
                  <a:gd name="T46" fmla="*/ 106 w 282"/>
                  <a:gd name="T47" fmla="*/ 105 h 534"/>
                  <a:gd name="T48" fmla="*/ 100 w 282"/>
                  <a:gd name="T49" fmla="*/ 1 h 534"/>
                  <a:gd name="T50" fmla="*/ 101 w 282"/>
                  <a:gd name="T51" fmla="*/ 0 h 5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82" h="534">
                    <a:moveTo>
                      <a:pt x="282" y="534"/>
                    </a:moveTo>
                    <a:lnTo>
                      <a:pt x="268" y="511"/>
                    </a:lnTo>
                    <a:lnTo>
                      <a:pt x="274" y="458"/>
                    </a:lnTo>
                    <a:lnTo>
                      <a:pt x="244" y="446"/>
                    </a:lnTo>
                    <a:lnTo>
                      <a:pt x="221" y="452"/>
                    </a:lnTo>
                    <a:lnTo>
                      <a:pt x="221" y="436"/>
                    </a:lnTo>
                    <a:lnTo>
                      <a:pt x="203" y="424"/>
                    </a:lnTo>
                    <a:lnTo>
                      <a:pt x="193" y="399"/>
                    </a:lnTo>
                    <a:lnTo>
                      <a:pt x="190" y="374"/>
                    </a:lnTo>
                    <a:lnTo>
                      <a:pt x="162" y="311"/>
                    </a:lnTo>
                    <a:lnTo>
                      <a:pt x="146" y="305"/>
                    </a:lnTo>
                    <a:lnTo>
                      <a:pt x="140" y="286"/>
                    </a:lnTo>
                    <a:lnTo>
                      <a:pt x="125" y="280"/>
                    </a:lnTo>
                    <a:lnTo>
                      <a:pt x="100" y="249"/>
                    </a:lnTo>
                    <a:lnTo>
                      <a:pt x="96" y="233"/>
                    </a:lnTo>
                    <a:lnTo>
                      <a:pt x="68" y="206"/>
                    </a:lnTo>
                    <a:lnTo>
                      <a:pt x="31" y="199"/>
                    </a:lnTo>
                    <a:lnTo>
                      <a:pt x="0" y="177"/>
                    </a:lnTo>
                    <a:lnTo>
                      <a:pt x="19" y="152"/>
                    </a:lnTo>
                    <a:lnTo>
                      <a:pt x="19" y="120"/>
                    </a:lnTo>
                    <a:lnTo>
                      <a:pt x="59" y="118"/>
                    </a:lnTo>
                    <a:lnTo>
                      <a:pt x="72" y="126"/>
                    </a:lnTo>
                    <a:lnTo>
                      <a:pt x="93" y="120"/>
                    </a:lnTo>
                    <a:lnTo>
                      <a:pt x="106" y="105"/>
                    </a:lnTo>
                    <a:lnTo>
                      <a:pt x="100" y="1"/>
                    </a:lnTo>
                    <a:lnTo>
                      <a:pt x="10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0" name="Freeform 597">
                <a:extLst>
                  <a:ext uri="{FF2B5EF4-FFF2-40B4-BE49-F238E27FC236}">
                    <a16:creationId xmlns:a16="http://schemas.microsoft.com/office/drawing/2014/main" id="{249486CF-63AD-4B8E-9CBD-68C3644C76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23" y="2357"/>
                <a:ext cx="41" cy="133"/>
              </a:xfrm>
              <a:custGeom>
                <a:avLst/>
                <a:gdLst>
                  <a:gd name="T0" fmla="*/ 2 w 164"/>
                  <a:gd name="T1" fmla="*/ 531 h 531"/>
                  <a:gd name="T2" fmla="*/ 0 w 164"/>
                  <a:gd name="T3" fmla="*/ 480 h 531"/>
                  <a:gd name="T4" fmla="*/ 6 w 164"/>
                  <a:gd name="T5" fmla="*/ 474 h 531"/>
                  <a:gd name="T6" fmla="*/ 14 w 164"/>
                  <a:gd name="T7" fmla="*/ 375 h 531"/>
                  <a:gd name="T8" fmla="*/ 24 w 164"/>
                  <a:gd name="T9" fmla="*/ 362 h 531"/>
                  <a:gd name="T10" fmla="*/ 37 w 164"/>
                  <a:gd name="T11" fmla="*/ 328 h 531"/>
                  <a:gd name="T12" fmla="*/ 37 w 164"/>
                  <a:gd name="T13" fmla="*/ 293 h 531"/>
                  <a:gd name="T14" fmla="*/ 55 w 164"/>
                  <a:gd name="T15" fmla="*/ 283 h 531"/>
                  <a:gd name="T16" fmla="*/ 68 w 164"/>
                  <a:gd name="T17" fmla="*/ 256 h 531"/>
                  <a:gd name="T18" fmla="*/ 86 w 164"/>
                  <a:gd name="T19" fmla="*/ 250 h 531"/>
                  <a:gd name="T20" fmla="*/ 106 w 164"/>
                  <a:gd name="T21" fmla="*/ 217 h 531"/>
                  <a:gd name="T22" fmla="*/ 139 w 164"/>
                  <a:gd name="T23" fmla="*/ 190 h 531"/>
                  <a:gd name="T24" fmla="*/ 164 w 164"/>
                  <a:gd name="T25" fmla="*/ 149 h 531"/>
                  <a:gd name="T26" fmla="*/ 155 w 164"/>
                  <a:gd name="T27" fmla="*/ 131 h 531"/>
                  <a:gd name="T28" fmla="*/ 124 w 164"/>
                  <a:gd name="T29" fmla="*/ 127 h 531"/>
                  <a:gd name="T30" fmla="*/ 113 w 164"/>
                  <a:gd name="T31" fmla="*/ 114 h 531"/>
                  <a:gd name="T32" fmla="*/ 124 w 164"/>
                  <a:gd name="T33" fmla="*/ 74 h 531"/>
                  <a:gd name="T34" fmla="*/ 112 w 164"/>
                  <a:gd name="T35" fmla="*/ 53 h 531"/>
                  <a:gd name="T36" fmla="*/ 131 w 164"/>
                  <a:gd name="T37" fmla="*/ 12 h 531"/>
                  <a:gd name="T38" fmla="*/ 127 w 164"/>
                  <a:gd name="T3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64" h="531">
                    <a:moveTo>
                      <a:pt x="2" y="531"/>
                    </a:moveTo>
                    <a:lnTo>
                      <a:pt x="0" y="480"/>
                    </a:lnTo>
                    <a:lnTo>
                      <a:pt x="6" y="474"/>
                    </a:lnTo>
                    <a:lnTo>
                      <a:pt x="14" y="375"/>
                    </a:lnTo>
                    <a:lnTo>
                      <a:pt x="24" y="362"/>
                    </a:lnTo>
                    <a:lnTo>
                      <a:pt x="37" y="328"/>
                    </a:lnTo>
                    <a:lnTo>
                      <a:pt x="37" y="293"/>
                    </a:lnTo>
                    <a:lnTo>
                      <a:pt x="55" y="283"/>
                    </a:lnTo>
                    <a:lnTo>
                      <a:pt x="68" y="256"/>
                    </a:lnTo>
                    <a:lnTo>
                      <a:pt x="86" y="250"/>
                    </a:lnTo>
                    <a:lnTo>
                      <a:pt x="106" y="217"/>
                    </a:lnTo>
                    <a:lnTo>
                      <a:pt x="139" y="190"/>
                    </a:lnTo>
                    <a:lnTo>
                      <a:pt x="164" y="149"/>
                    </a:lnTo>
                    <a:lnTo>
                      <a:pt x="155" y="131"/>
                    </a:lnTo>
                    <a:lnTo>
                      <a:pt x="124" y="127"/>
                    </a:lnTo>
                    <a:lnTo>
                      <a:pt x="113" y="114"/>
                    </a:lnTo>
                    <a:lnTo>
                      <a:pt x="124" y="74"/>
                    </a:lnTo>
                    <a:lnTo>
                      <a:pt x="112" y="53"/>
                    </a:lnTo>
                    <a:lnTo>
                      <a:pt x="131" y="12"/>
                    </a:lnTo>
                    <a:lnTo>
                      <a:pt x="12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1" name="Freeform 598">
                <a:extLst>
                  <a:ext uri="{FF2B5EF4-FFF2-40B4-BE49-F238E27FC236}">
                    <a16:creationId xmlns:a16="http://schemas.microsoft.com/office/drawing/2014/main" id="{FF328A07-12B5-44B2-81E1-FF5FAEC20D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55" y="2338"/>
                <a:ext cx="73" cy="19"/>
              </a:xfrm>
              <a:custGeom>
                <a:avLst/>
                <a:gdLst>
                  <a:gd name="T0" fmla="*/ 293 w 293"/>
                  <a:gd name="T1" fmla="*/ 0 h 77"/>
                  <a:gd name="T2" fmla="*/ 247 w 293"/>
                  <a:gd name="T3" fmla="*/ 51 h 77"/>
                  <a:gd name="T4" fmla="*/ 215 w 293"/>
                  <a:gd name="T5" fmla="*/ 51 h 77"/>
                  <a:gd name="T6" fmla="*/ 200 w 293"/>
                  <a:gd name="T7" fmla="*/ 38 h 77"/>
                  <a:gd name="T8" fmla="*/ 172 w 293"/>
                  <a:gd name="T9" fmla="*/ 51 h 77"/>
                  <a:gd name="T10" fmla="*/ 141 w 293"/>
                  <a:gd name="T11" fmla="*/ 54 h 77"/>
                  <a:gd name="T12" fmla="*/ 119 w 293"/>
                  <a:gd name="T13" fmla="*/ 77 h 77"/>
                  <a:gd name="T14" fmla="*/ 100 w 293"/>
                  <a:gd name="T15" fmla="*/ 70 h 77"/>
                  <a:gd name="T16" fmla="*/ 84 w 293"/>
                  <a:gd name="T17" fmla="*/ 44 h 77"/>
                  <a:gd name="T18" fmla="*/ 59 w 293"/>
                  <a:gd name="T19" fmla="*/ 64 h 77"/>
                  <a:gd name="T20" fmla="*/ 37 w 293"/>
                  <a:gd name="T21" fmla="*/ 48 h 77"/>
                  <a:gd name="T22" fmla="*/ 6 w 293"/>
                  <a:gd name="T23" fmla="*/ 57 h 77"/>
                  <a:gd name="T24" fmla="*/ 0 w 293"/>
                  <a:gd name="T25" fmla="*/ 77 h 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93" h="77">
                    <a:moveTo>
                      <a:pt x="293" y="0"/>
                    </a:moveTo>
                    <a:lnTo>
                      <a:pt x="247" y="51"/>
                    </a:lnTo>
                    <a:lnTo>
                      <a:pt x="215" y="51"/>
                    </a:lnTo>
                    <a:lnTo>
                      <a:pt x="200" y="38"/>
                    </a:lnTo>
                    <a:lnTo>
                      <a:pt x="172" y="51"/>
                    </a:lnTo>
                    <a:lnTo>
                      <a:pt x="141" y="54"/>
                    </a:lnTo>
                    <a:lnTo>
                      <a:pt x="119" y="77"/>
                    </a:lnTo>
                    <a:lnTo>
                      <a:pt x="100" y="70"/>
                    </a:lnTo>
                    <a:lnTo>
                      <a:pt x="84" y="44"/>
                    </a:lnTo>
                    <a:lnTo>
                      <a:pt x="59" y="64"/>
                    </a:lnTo>
                    <a:lnTo>
                      <a:pt x="37" y="48"/>
                    </a:lnTo>
                    <a:lnTo>
                      <a:pt x="6" y="57"/>
                    </a:lnTo>
                    <a:lnTo>
                      <a:pt x="0" y="7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2" name="Freeform 599">
                <a:extLst>
                  <a:ext uri="{FF2B5EF4-FFF2-40B4-BE49-F238E27FC236}">
                    <a16:creationId xmlns:a16="http://schemas.microsoft.com/office/drawing/2014/main" id="{7FA1311C-0BBF-4C84-8F00-E38E7B73263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4" y="2109"/>
                <a:ext cx="17" cy="9"/>
              </a:xfrm>
              <a:custGeom>
                <a:avLst/>
                <a:gdLst>
                  <a:gd name="T0" fmla="*/ 0 w 65"/>
                  <a:gd name="T1" fmla="*/ 25 h 38"/>
                  <a:gd name="T2" fmla="*/ 10 w 65"/>
                  <a:gd name="T3" fmla="*/ 22 h 38"/>
                  <a:gd name="T4" fmla="*/ 28 w 65"/>
                  <a:gd name="T5" fmla="*/ 38 h 38"/>
                  <a:gd name="T6" fmla="*/ 44 w 65"/>
                  <a:gd name="T7" fmla="*/ 9 h 38"/>
                  <a:gd name="T8" fmla="*/ 65 w 65"/>
                  <a:gd name="T9" fmla="*/ 0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5" h="38">
                    <a:moveTo>
                      <a:pt x="0" y="25"/>
                    </a:moveTo>
                    <a:lnTo>
                      <a:pt x="10" y="22"/>
                    </a:lnTo>
                    <a:lnTo>
                      <a:pt x="28" y="38"/>
                    </a:lnTo>
                    <a:lnTo>
                      <a:pt x="44" y="9"/>
                    </a:lnTo>
                    <a:lnTo>
                      <a:pt x="6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3" name="Freeform 600">
                <a:extLst>
                  <a:ext uri="{FF2B5EF4-FFF2-40B4-BE49-F238E27FC236}">
                    <a16:creationId xmlns:a16="http://schemas.microsoft.com/office/drawing/2014/main" id="{78E1F442-31FD-4229-89A4-3228565F58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09" y="2115"/>
                <a:ext cx="29" cy="42"/>
              </a:xfrm>
              <a:custGeom>
                <a:avLst/>
                <a:gdLst>
                  <a:gd name="T0" fmla="*/ 60 w 117"/>
                  <a:gd name="T1" fmla="*/ 0 h 169"/>
                  <a:gd name="T2" fmla="*/ 19 w 117"/>
                  <a:gd name="T3" fmla="*/ 68 h 169"/>
                  <a:gd name="T4" fmla="*/ 7 w 117"/>
                  <a:gd name="T5" fmla="*/ 82 h 169"/>
                  <a:gd name="T6" fmla="*/ 0 w 117"/>
                  <a:gd name="T7" fmla="*/ 103 h 169"/>
                  <a:gd name="T8" fmla="*/ 7 w 117"/>
                  <a:gd name="T9" fmla="*/ 131 h 169"/>
                  <a:gd name="T10" fmla="*/ 4 w 117"/>
                  <a:gd name="T11" fmla="*/ 160 h 169"/>
                  <a:gd name="T12" fmla="*/ 23 w 117"/>
                  <a:gd name="T13" fmla="*/ 169 h 169"/>
                  <a:gd name="T14" fmla="*/ 39 w 117"/>
                  <a:gd name="T15" fmla="*/ 160 h 169"/>
                  <a:gd name="T16" fmla="*/ 66 w 117"/>
                  <a:gd name="T17" fmla="*/ 160 h 169"/>
                  <a:gd name="T18" fmla="*/ 84 w 117"/>
                  <a:gd name="T19" fmla="*/ 150 h 169"/>
                  <a:gd name="T20" fmla="*/ 98 w 117"/>
                  <a:gd name="T21" fmla="*/ 154 h 169"/>
                  <a:gd name="T22" fmla="*/ 101 w 117"/>
                  <a:gd name="T23" fmla="*/ 162 h 169"/>
                  <a:gd name="T24" fmla="*/ 117 w 117"/>
                  <a:gd name="T25" fmla="*/ 160 h 1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17" h="169">
                    <a:moveTo>
                      <a:pt x="60" y="0"/>
                    </a:moveTo>
                    <a:lnTo>
                      <a:pt x="19" y="68"/>
                    </a:lnTo>
                    <a:lnTo>
                      <a:pt x="7" y="82"/>
                    </a:lnTo>
                    <a:lnTo>
                      <a:pt x="0" y="103"/>
                    </a:lnTo>
                    <a:lnTo>
                      <a:pt x="7" y="131"/>
                    </a:lnTo>
                    <a:lnTo>
                      <a:pt x="4" y="160"/>
                    </a:lnTo>
                    <a:lnTo>
                      <a:pt x="23" y="169"/>
                    </a:lnTo>
                    <a:lnTo>
                      <a:pt x="39" y="160"/>
                    </a:lnTo>
                    <a:lnTo>
                      <a:pt x="66" y="160"/>
                    </a:lnTo>
                    <a:lnTo>
                      <a:pt x="84" y="150"/>
                    </a:lnTo>
                    <a:lnTo>
                      <a:pt x="98" y="154"/>
                    </a:lnTo>
                    <a:lnTo>
                      <a:pt x="101" y="162"/>
                    </a:lnTo>
                    <a:lnTo>
                      <a:pt x="117" y="16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4" name="Freeform 601">
                <a:extLst>
                  <a:ext uri="{FF2B5EF4-FFF2-40B4-BE49-F238E27FC236}">
                    <a16:creationId xmlns:a16="http://schemas.microsoft.com/office/drawing/2014/main" id="{C6C0B114-AD7B-45DF-BCD5-AC0AF83E968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31" y="2109"/>
                <a:ext cx="18" cy="33"/>
              </a:xfrm>
              <a:custGeom>
                <a:avLst/>
                <a:gdLst>
                  <a:gd name="T0" fmla="*/ 53 w 69"/>
                  <a:gd name="T1" fmla="*/ 134 h 134"/>
                  <a:gd name="T2" fmla="*/ 43 w 69"/>
                  <a:gd name="T3" fmla="*/ 119 h 134"/>
                  <a:gd name="T4" fmla="*/ 0 w 69"/>
                  <a:gd name="T5" fmla="*/ 126 h 134"/>
                  <a:gd name="T6" fmla="*/ 6 w 69"/>
                  <a:gd name="T7" fmla="*/ 109 h 134"/>
                  <a:gd name="T8" fmla="*/ 35 w 69"/>
                  <a:gd name="T9" fmla="*/ 101 h 134"/>
                  <a:gd name="T10" fmla="*/ 50 w 69"/>
                  <a:gd name="T11" fmla="*/ 81 h 134"/>
                  <a:gd name="T12" fmla="*/ 66 w 69"/>
                  <a:gd name="T13" fmla="*/ 78 h 134"/>
                  <a:gd name="T14" fmla="*/ 69 w 69"/>
                  <a:gd name="T15" fmla="*/ 54 h 134"/>
                  <a:gd name="T16" fmla="*/ 60 w 69"/>
                  <a:gd name="T17" fmla="*/ 25 h 134"/>
                  <a:gd name="T18" fmla="*/ 37 w 69"/>
                  <a:gd name="T19" fmla="*/ 0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69" h="134">
                    <a:moveTo>
                      <a:pt x="53" y="134"/>
                    </a:moveTo>
                    <a:lnTo>
                      <a:pt x="43" y="119"/>
                    </a:lnTo>
                    <a:lnTo>
                      <a:pt x="0" y="126"/>
                    </a:lnTo>
                    <a:lnTo>
                      <a:pt x="6" y="109"/>
                    </a:lnTo>
                    <a:lnTo>
                      <a:pt x="35" y="101"/>
                    </a:lnTo>
                    <a:lnTo>
                      <a:pt x="50" y="81"/>
                    </a:lnTo>
                    <a:lnTo>
                      <a:pt x="66" y="78"/>
                    </a:lnTo>
                    <a:lnTo>
                      <a:pt x="69" y="54"/>
                    </a:lnTo>
                    <a:lnTo>
                      <a:pt x="60" y="25"/>
                    </a:lnTo>
                    <a:lnTo>
                      <a:pt x="3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5" name="Freeform 602">
                <a:extLst>
                  <a:ext uri="{FF2B5EF4-FFF2-40B4-BE49-F238E27FC236}">
                    <a16:creationId xmlns:a16="http://schemas.microsoft.com/office/drawing/2014/main" id="{195471F0-4CC8-4368-A1B1-79AA58C757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09" y="2128"/>
                <a:ext cx="231" cy="370"/>
              </a:xfrm>
              <a:custGeom>
                <a:avLst/>
                <a:gdLst>
                  <a:gd name="T0" fmla="*/ 0 w 921"/>
                  <a:gd name="T1" fmla="*/ 1479 h 1479"/>
                  <a:gd name="T2" fmla="*/ 47 w 921"/>
                  <a:gd name="T3" fmla="*/ 1388 h 1479"/>
                  <a:gd name="T4" fmla="*/ 57 w 921"/>
                  <a:gd name="T5" fmla="*/ 1385 h 1479"/>
                  <a:gd name="T6" fmla="*/ 197 w 921"/>
                  <a:gd name="T7" fmla="*/ 1212 h 1479"/>
                  <a:gd name="T8" fmla="*/ 307 w 921"/>
                  <a:gd name="T9" fmla="*/ 1113 h 1479"/>
                  <a:gd name="T10" fmla="*/ 422 w 921"/>
                  <a:gd name="T11" fmla="*/ 1035 h 1479"/>
                  <a:gd name="T12" fmla="*/ 610 w 921"/>
                  <a:gd name="T13" fmla="*/ 810 h 1479"/>
                  <a:gd name="T14" fmla="*/ 709 w 921"/>
                  <a:gd name="T15" fmla="*/ 628 h 1479"/>
                  <a:gd name="T16" fmla="*/ 709 w 921"/>
                  <a:gd name="T17" fmla="*/ 603 h 1479"/>
                  <a:gd name="T18" fmla="*/ 778 w 921"/>
                  <a:gd name="T19" fmla="*/ 460 h 1479"/>
                  <a:gd name="T20" fmla="*/ 778 w 921"/>
                  <a:gd name="T21" fmla="*/ 437 h 1479"/>
                  <a:gd name="T22" fmla="*/ 803 w 921"/>
                  <a:gd name="T23" fmla="*/ 410 h 1479"/>
                  <a:gd name="T24" fmla="*/ 825 w 921"/>
                  <a:gd name="T25" fmla="*/ 372 h 1479"/>
                  <a:gd name="T26" fmla="*/ 834 w 921"/>
                  <a:gd name="T27" fmla="*/ 338 h 1479"/>
                  <a:gd name="T28" fmla="*/ 853 w 921"/>
                  <a:gd name="T29" fmla="*/ 316 h 1479"/>
                  <a:gd name="T30" fmla="*/ 853 w 921"/>
                  <a:gd name="T31" fmla="*/ 300 h 1479"/>
                  <a:gd name="T32" fmla="*/ 868 w 921"/>
                  <a:gd name="T33" fmla="*/ 275 h 1479"/>
                  <a:gd name="T34" fmla="*/ 866 w 921"/>
                  <a:gd name="T35" fmla="*/ 259 h 1479"/>
                  <a:gd name="T36" fmla="*/ 874 w 921"/>
                  <a:gd name="T37" fmla="*/ 216 h 1479"/>
                  <a:gd name="T38" fmla="*/ 872 w 921"/>
                  <a:gd name="T39" fmla="*/ 181 h 1479"/>
                  <a:gd name="T40" fmla="*/ 921 w 921"/>
                  <a:gd name="T41" fmla="*/ 166 h 1479"/>
                  <a:gd name="T42" fmla="*/ 897 w 921"/>
                  <a:gd name="T43" fmla="*/ 150 h 1479"/>
                  <a:gd name="T44" fmla="*/ 891 w 921"/>
                  <a:gd name="T45" fmla="*/ 109 h 1479"/>
                  <a:gd name="T46" fmla="*/ 897 w 921"/>
                  <a:gd name="T47" fmla="*/ 91 h 1479"/>
                  <a:gd name="T48" fmla="*/ 887 w 921"/>
                  <a:gd name="T49" fmla="*/ 85 h 1479"/>
                  <a:gd name="T50" fmla="*/ 891 w 921"/>
                  <a:gd name="T51" fmla="*/ 54 h 1479"/>
                  <a:gd name="T52" fmla="*/ 899 w 921"/>
                  <a:gd name="T53" fmla="*/ 35 h 1479"/>
                  <a:gd name="T54" fmla="*/ 903 w 921"/>
                  <a:gd name="T55" fmla="*/ 15 h 1479"/>
                  <a:gd name="T56" fmla="*/ 881 w 921"/>
                  <a:gd name="T57" fmla="*/ 13 h 1479"/>
                  <a:gd name="T58" fmla="*/ 856 w 921"/>
                  <a:gd name="T59" fmla="*/ 0 h 1479"/>
                  <a:gd name="T60" fmla="*/ 834 w 921"/>
                  <a:gd name="T61" fmla="*/ 9 h 1479"/>
                  <a:gd name="T62" fmla="*/ 825 w 921"/>
                  <a:gd name="T63" fmla="*/ 35 h 1479"/>
                  <a:gd name="T64" fmla="*/ 790 w 921"/>
                  <a:gd name="T65" fmla="*/ 50 h 1479"/>
                  <a:gd name="T66" fmla="*/ 678 w 921"/>
                  <a:gd name="T67" fmla="*/ 81 h 1479"/>
                  <a:gd name="T68" fmla="*/ 657 w 921"/>
                  <a:gd name="T69" fmla="*/ 72 h 1479"/>
                  <a:gd name="T70" fmla="*/ 628 w 921"/>
                  <a:gd name="T71" fmla="*/ 78 h 1479"/>
                  <a:gd name="T72" fmla="*/ 600 w 921"/>
                  <a:gd name="T73" fmla="*/ 95 h 1479"/>
                  <a:gd name="T74" fmla="*/ 565 w 921"/>
                  <a:gd name="T75" fmla="*/ 97 h 1479"/>
                  <a:gd name="T76" fmla="*/ 553 w 921"/>
                  <a:gd name="T77" fmla="*/ 88 h 1479"/>
                  <a:gd name="T78" fmla="*/ 534 w 921"/>
                  <a:gd name="T79" fmla="*/ 88 h 1479"/>
                  <a:gd name="T80" fmla="*/ 469 w 921"/>
                  <a:gd name="T81" fmla="*/ 134 h 1479"/>
                  <a:gd name="T82" fmla="*/ 438 w 921"/>
                  <a:gd name="T83" fmla="*/ 140 h 1479"/>
                  <a:gd name="T84" fmla="*/ 428 w 921"/>
                  <a:gd name="T85" fmla="*/ 132 h 1479"/>
                  <a:gd name="T86" fmla="*/ 381 w 921"/>
                  <a:gd name="T87" fmla="*/ 122 h 1479"/>
                  <a:gd name="T88" fmla="*/ 354 w 921"/>
                  <a:gd name="T89" fmla="*/ 144 h 1479"/>
                  <a:gd name="T90" fmla="*/ 342 w 921"/>
                  <a:gd name="T91" fmla="*/ 144 h 1479"/>
                  <a:gd name="T92" fmla="*/ 309 w 921"/>
                  <a:gd name="T93" fmla="*/ 169 h 1479"/>
                  <a:gd name="T94" fmla="*/ 288 w 921"/>
                  <a:gd name="T95" fmla="*/ 166 h 1479"/>
                  <a:gd name="T96" fmla="*/ 254 w 921"/>
                  <a:gd name="T97" fmla="*/ 173 h 1479"/>
                  <a:gd name="T98" fmla="*/ 201 w 921"/>
                  <a:gd name="T99" fmla="*/ 128 h 1479"/>
                  <a:gd name="T100" fmla="*/ 166 w 921"/>
                  <a:gd name="T101" fmla="*/ 85 h 1479"/>
                  <a:gd name="T102" fmla="*/ 166 w 921"/>
                  <a:gd name="T103" fmla="*/ 69 h 1479"/>
                  <a:gd name="T104" fmla="*/ 141 w 921"/>
                  <a:gd name="T105" fmla="*/ 56 h 14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21" h="1479">
                    <a:moveTo>
                      <a:pt x="0" y="1479"/>
                    </a:moveTo>
                    <a:lnTo>
                      <a:pt x="47" y="1388"/>
                    </a:lnTo>
                    <a:lnTo>
                      <a:pt x="57" y="1385"/>
                    </a:lnTo>
                    <a:lnTo>
                      <a:pt x="197" y="1212"/>
                    </a:lnTo>
                    <a:lnTo>
                      <a:pt x="307" y="1113"/>
                    </a:lnTo>
                    <a:lnTo>
                      <a:pt x="422" y="1035"/>
                    </a:lnTo>
                    <a:lnTo>
                      <a:pt x="610" y="810"/>
                    </a:lnTo>
                    <a:lnTo>
                      <a:pt x="709" y="628"/>
                    </a:lnTo>
                    <a:lnTo>
                      <a:pt x="709" y="603"/>
                    </a:lnTo>
                    <a:lnTo>
                      <a:pt x="778" y="460"/>
                    </a:lnTo>
                    <a:lnTo>
                      <a:pt x="778" y="437"/>
                    </a:lnTo>
                    <a:lnTo>
                      <a:pt x="803" y="410"/>
                    </a:lnTo>
                    <a:lnTo>
                      <a:pt x="825" y="372"/>
                    </a:lnTo>
                    <a:lnTo>
                      <a:pt x="834" y="338"/>
                    </a:lnTo>
                    <a:lnTo>
                      <a:pt x="853" y="316"/>
                    </a:lnTo>
                    <a:lnTo>
                      <a:pt x="853" y="300"/>
                    </a:lnTo>
                    <a:lnTo>
                      <a:pt x="868" y="275"/>
                    </a:lnTo>
                    <a:lnTo>
                      <a:pt x="866" y="259"/>
                    </a:lnTo>
                    <a:lnTo>
                      <a:pt x="874" y="216"/>
                    </a:lnTo>
                    <a:lnTo>
                      <a:pt x="872" y="181"/>
                    </a:lnTo>
                    <a:lnTo>
                      <a:pt x="921" y="166"/>
                    </a:lnTo>
                    <a:lnTo>
                      <a:pt x="897" y="150"/>
                    </a:lnTo>
                    <a:lnTo>
                      <a:pt x="891" y="109"/>
                    </a:lnTo>
                    <a:lnTo>
                      <a:pt x="897" y="91"/>
                    </a:lnTo>
                    <a:lnTo>
                      <a:pt x="887" y="85"/>
                    </a:lnTo>
                    <a:lnTo>
                      <a:pt x="891" y="54"/>
                    </a:lnTo>
                    <a:lnTo>
                      <a:pt x="899" y="35"/>
                    </a:lnTo>
                    <a:lnTo>
                      <a:pt x="903" y="15"/>
                    </a:lnTo>
                    <a:lnTo>
                      <a:pt x="881" y="13"/>
                    </a:lnTo>
                    <a:lnTo>
                      <a:pt x="856" y="0"/>
                    </a:lnTo>
                    <a:lnTo>
                      <a:pt x="834" y="9"/>
                    </a:lnTo>
                    <a:lnTo>
                      <a:pt x="825" y="35"/>
                    </a:lnTo>
                    <a:lnTo>
                      <a:pt x="790" y="50"/>
                    </a:lnTo>
                    <a:lnTo>
                      <a:pt x="678" y="81"/>
                    </a:lnTo>
                    <a:lnTo>
                      <a:pt x="657" y="72"/>
                    </a:lnTo>
                    <a:lnTo>
                      <a:pt x="628" y="78"/>
                    </a:lnTo>
                    <a:lnTo>
                      <a:pt x="600" y="95"/>
                    </a:lnTo>
                    <a:lnTo>
                      <a:pt x="565" y="97"/>
                    </a:lnTo>
                    <a:lnTo>
                      <a:pt x="553" y="88"/>
                    </a:lnTo>
                    <a:lnTo>
                      <a:pt x="534" y="88"/>
                    </a:lnTo>
                    <a:lnTo>
                      <a:pt x="469" y="134"/>
                    </a:lnTo>
                    <a:lnTo>
                      <a:pt x="438" y="140"/>
                    </a:lnTo>
                    <a:lnTo>
                      <a:pt x="428" y="132"/>
                    </a:lnTo>
                    <a:lnTo>
                      <a:pt x="381" y="122"/>
                    </a:lnTo>
                    <a:lnTo>
                      <a:pt x="354" y="144"/>
                    </a:lnTo>
                    <a:lnTo>
                      <a:pt x="342" y="144"/>
                    </a:lnTo>
                    <a:lnTo>
                      <a:pt x="309" y="169"/>
                    </a:lnTo>
                    <a:lnTo>
                      <a:pt x="288" y="166"/>
                    </a:lnTo>
                    <a:lnTo>
                      <a:pt x="254" y="173"/>
                    </a:lnTo>
                    <a:lnTo>
                      <a:pt x="201" y="128"/>
                    </a:lnTo>
                    <a:lnTo>
                      <a:pt x="166" y="85"/>
                    </a:lnTo>
                    <a:lnTo>
                      <a:pt x="166" y="69"/>
                    </a:lnTo>
                    <a:lnTo>
                      <a:pt x="141" y="5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6" name="Line 603">
                <a:extLst>
                  <a:ext uri="{FF2B5EF4-FFF2-40B4-BE49-F238E27FC236}">
                    <a16:creationId xmlns:a16="http://schemas.microsoft.com/office/drawing/2014/main" id="{5C73993C-C507-40F0-B764-5F3C507971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4238" y="2142"/>
                <a:ext cx="7" cy="13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7" name="Freeform 604">
                <a:extLst>
                  <a:ext uri="{FF2B5EF4-FFF2-40B4-BE49-F238E27FC236}">
                    <a16:creationId xmlns:a16="http://schemas.microsoft.com/office/drawing/2014/main" id="{CAE98250-6857-406F-8D77-0CDF8DFE45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17" y="2155"/>
                <a:ext cx="143" cy="189"/>
              </a:xfrm>
              <a:custGeom>
                <a:avLst/>
                <a:gdLst>
                  <a:gd name="T0" fmla="*/ 84 w 571"/>
                  <a:gd name="T1" fmla="*/ 0 h 759"/>
                  <a:gd name="T2" fmla="*/ 59 w 571"/>
                  <a:gd name="T3" fmla="*/ 41 h 759"/>
                  <a:gd name="T4" fmla="*/ 74 w 571"/>
                  <a:gd name="T5" fmla="*/ 84 h 759"/>
                  <a:gd name="T6" fmla="*/ 98 w 571"/>
                  <a:gd name="T7" fmla="*/ 119 h 759"/>
                  <a:gd name="T8" fmla="*/ 111 w 571"/>
                  <a:gd name="T9" fmla="*/ 121 h 759"/>
                  <a:gd name="T10" fmla="*/ 117 w 571"/>
                  <a:gd name="T11" fmla="*/ 146 h 759"/>
                  <a:gd name="T12" fmla="*/ 133 w 571"/>
                  <a:gd name="T13" fmla="*/ 172 h 759"/>
                  <a:gd name="T14" fmla="*/ 152 w 571"/>
                  <a:gd name="T15" fmla="*/ 181 h 759"/>
                  <a:gd name="T16" fmla="*/ 186 w 571"/>
                  <a:gd name="T17" fmla="*/ 215 h 759"/>
                  <a:gd name="T18" fmla="*/ 477 w 571"/>
                  <a:gd name="T19" fmla="*/ 324 h 759"/>
                  <a:gd name="T20" fmla="*/ 571 w 571"/>
                  <a:gd name="T21" fmla="*/ 324 h 759"/>
                  <a:gd name="T22" fmla="*/ 289 w 571"/>
                  <a:gd name="T23" fmla="*/ 656 h 759"/>
                  <a:gd name="T24" fmla="*/ 196 w 571"/>
                  <a:gd name="T25" fmla="*/ 652 h 759"/>
                  <a:gd name="T26" fmla="*/ 164 w 571"/>
                  <a:gd name="T27" fmla="*/ 662 h 759"/>
                  <a:gd name="T28" fmla="*/ 117 w 571"/>
                  <a:gd name="T29" fmla="*/ 685 h 759"/>
                  <a:gd name="T30" fmla="*/ 98 w 571"/>
                  <a:gd name="T31" fmla="*/ 703 h 759"/>
                  <a:gd name="T32" fmla="*/ 90 w 571"/>
                  <a:gd name="T33" fmla="*/ 724 h 759"/>
                  <a:gd name="T34" fmla="*/ 43 w 571"/>
                  <a:gd name="T35" fmla="*/ 738 h 759"/>
                  <a:gd name="T36" fmla="*/ 18 w 571"/>
                  <a:gd name="T37" fmla="*/ 738 h 759"/>
                  <a:gd name="T38" fmla="*/ 2 w 571"/>
                  <a:gd name="T39" fmla="*/ 750 h 759"/>
                  <a:gd name="T40" fmla="*/ 0 w 571"/>
                  <a:gd name="T41" fmla="*/ 759 h 7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71" h="759">
                    <a:moveTo>
                      <a:pt x="84" y="0"/>
                    </a:moveTo>
                    <a:lnTo>
                      <a:pt x="59" y="41"/>
                    </a:lnTo>
                    <a:lnTo>
                      <a:pt x="74" y="84"/>
                    </a:lnTo>
                    <a:lnTo>
                      <a:pt x="98" y="119"/>
                    </a:lnTo>
                    <a:lnTo>
                      <a:pt x="111" y="121"/>
                    </a:lnTo>
                    <a:lnTo>
                      <a:pt x="117" y="146"/>
                    </a:lnTo>
                    <a:lnTo>
                      <a:pt x="133" y="172"/>
                    </a:lnTo>
                    <a:lnTo>
                      <a:pt x="152" y="181"/>
                    </a:lnTo>
                    <a:lnTo>
                      <a:pt x="186" y="215"/>
                    </a:lnTo>
                    <a:lnTo>
                      <a:pt x="477" y="324"/>
                    </a:lnTo>
                    <a:lnTo>
                      <a:pt x="571" y="324"/>
                    </a:lnTo>
                    <a:lnTo>
                      <a:pt x="289" y="656"/>
                    </a:lnTo>
                    <a:lnTo>
                      <a:pt x="196" y="652"/>
                    </a:lnTo>
                    <a:lnTo>
                      <a:pt x="164" y="662"/>
                    </a:lnTo>
                    <a:lnTo>
                      <a:pt x="117" y="685"/>
                    </a:lnTo>
                    <a:lnTo>
                      <a:pt x="98" y="703"/>
                    </a:lnTo>
                    <a:lnTo>
                      <a:pt x="90" y="724"/>
                    </a:lnTo>
                    <a:lnTo>
                      <a:pt x="43" y="738"/>
                    </a:lnTo>
                    <a:lnTo>
                      <a:pt x="18" y="738"/>
                    </a:lnTo>
                    <a:lnTo>
                      <a:pt x="2" y="750"/>
                    </a:lnTo>
                    <a:lnTo>
                      <a:pt x="0" y="75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8" name="Freeform 605">
                <a:extLst>
                  <a:ext uri="{FF2B5EF4-FFF2-40B4-BE49-F238E27FC236}">
                    <a16:creationId xmlns:a16="http://schemas.microsoft.com/office/drawing/2014/main" id="{40F0526F-9BD1-4C43-8A1B-4516AC2113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9" y="2066"/>
                <a:ext cx="55" cy="128"/>
              </a:xfrm>
              <a:custGeom>
                <a:avLst/>
                <a:gdLst>
                  <a:gd name="T0" fmla="*/ 0 w 220"/>
                  <a:gd name="T1" fmla="*/ 511 h 511"/>
                  <a:gd name="T2" fmla="*/ 24 w 220"/>
                  <a:gd name="T3" fmla="*/ 438 h 511"/>
                  <a:gd name="T4" fmla="*/ 18 w 220"/>
                  <a:gd name="T5" fmla="*/ 403 h 511"/>
                  <a:gd name="T6" fmla="*/ 45 w 220"/>
                  <a:gd name="T7" fmla="*/ 366 h 511"/>
                  <a:gd name="T8" fmla="*/ 65 w 220"/>
                  <a:gd name="T9" fmla="*/ 387 h 511"/>
                  <a:gd name="T10" fmla="*/ 77 w 220"/>
                  <a:gd name="T11" fmla="*/ 356 h 511"/>
                  <a:gd name="T12" fmla="*/ 80 w 220"/>
                  <a:gd name="T13" fmla="*/ 325 h 511"/>
                  <a:gd name="T14" fmla="*/ 92 w 220"/>
                  <a:gd name="T15" fmla="*/ 295 h 511"/>
                  <a:gd name="T16" fmla="*/ 86 w 220"/>
                  <a:gd name="T17" fmla="*/ 276 h 511"/>
                  <a:gd name="T18" fmla="*/ 114 w 220"/>
                  <a:gd name="T19" fmla="*/ 244 h 511"/>
                  <a:gd name="T20" fmla="*/ 145 w 220"/>
                  <a:gd name="T21" fmla="*/ 176 h 511"/>
                  <a:gd name="T22" fmla="*/ 186 w 220"/>
                  <a:gd name="T23" fmla="*/ 169 h 511"/>
                  <a:gd name="T24" fmla="*/ 196 w 220"/>
                  <a:gd name="T25" fmla="*/ 100 h 511"/>
                  <a:gd name="T26" fmla="*/ 211 w 220"/>
                  <a:gd name="T27" fmla="*/ 72 h 511"/>
                  <a:gd name="T28" fmla="*/ 220 w 220"/>
                  <a:gd name="T29" fmla="*/ 0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20" h="511">
                    <a:moveTo>
                      <a:pt x="0" y="511"/>
                    </a:moveTo>
                    <a:lnTo>
                      <a:pt x="24" y="438"/>
                    </a:lnTo>
                    <a:lnTo>
                      <a:pt x="18" y="403"/>
                    </a:lnTo>
                    <a:lnTo>
                      <a:pt x="45" y="366"/>
                    </a:lnTo>
                    <a:lnTo>
                      <a:pt x="65" y="387"/>
                    </a:lnTo>
                    <a:lnTo>
                      <a:pt x="77" y="356"/>
                    </a:lnTo>
                    <a:lnTo>
                      <a:pt x="80" y="325"/>
                    </a:lnTo>
                    <a:lnTo>
                      <a:pt x="92" y="295"/>
                    </a:lnTo>
                    <a:lnTo>
                      <a:pt x="86" y="276"/>
                    </a:lnTo>
                    <a:lnTo>
                      <a:pt x="114" y="244"/>
                    </a:lnTo>
                    <a:lnTo>
                      <a:pt x="145" y="176"/>
                    </a:lnTo>
                    <a:lnTo>
                      <a:pt x="186" y="169"/>
                    </a:lnTo>
                    <a:lnTo>
                      <a:pt x="196" y="100"/>
                    </a:lnTo>
                    <a:lnTo>
                      <a:pt x="211" y="72"/>
                    </a:lnTo>
                    <a:lnTo>
                      <a:pt x="22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69" name="Freeform 606">
                <a:extLst>
                  <a:ext uri="{FF2B5EF4-FFF2-40B4-BE49-F238E27FC236}">
                    <a16:creationId xmlns:a16="http://schemas.microsoft.com/office/drawing/2014/main" id="{7FB80E9A-0D5B-46E3-AACA-4894227D7F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8" y="2338"/>
                <a:ext cx="25" cy="108"/>
              </a:xfrm>
              <a:custGeom>
                <a:avLst/>
                <a:gdLst>
                  <a:gd name="T0" fmla="*/ 0 w 98"/>
                  <a:gd name="T1" fmla="*/ 0 h 432"/>
                  <a:gd name="T2" fmla="*/ 10 w 98"/>
                  <a:gd name="T3" fmla="*/ 17 h 432"/>
                  <a:gd name="T4" fmla="*/ 10 w 98"/>
                  <a:gd name="T5" fmla="*/ 38 h 432"/>
                  <a:gd name="T6" fmla="*/ 28 w 98"/>
                  <a:gd name="T7" fmla="*/ 57 h 432"/>
                  <a:gd name="T8" fmla="*/ 44 w 98"/>
                  <a:gd name="T9" fmla="*/ 61 h 432"/>
                  <a:gd name="T10" fmla="*/ 41 w 98"/>
                  <a:gd name="T11" fmla="*/ 91 h 432"/>
                  <a:gd name="T12" fmla="*/ 44 w 98"/>
                  <a:gd name="T13" fmla="*/ 114 h 432"/>
                  <a:gd name="T14" fmla="*/ 53 w 98"/>
                  <a:gd name="T15" fmla="*/ 120 h 432"/>
                  <a:gd name="T16" fmla="*/ 59 w 98"/>
                  <a:gd name="T17" fmla="*/ 142 h 432"/>
                  <a:gd name="T18" fmla="*/ 75 w 98"/>
                  <a:gd name="T19" fmla="*/ 151 h 432"/>
                  <a:gd name="T20" fmla="*/ 88 w 98"/>
                  <a:gd name="T21" fmla="*/ 176 h 432"/>
                  <a:gd name="T22" fmla="*/ 88 w 98"/>
                  <a:gd name="T23" fmla="*/ 204 h 432"/>
                  <a:gd name="T24" fmla="*/ 98 w 98"/>
                  <a:gd name="T25" fmla="*/ 233 h 432"/>
                  <a:gd name="T26" fmla="*/ 98 w 98"/>
                  <a:gd name="T27" fmla="*/ 280 h 432"/>
                  <a:gd name="T28" fmla="*/ 79 w 98"/>
                  <a:gd name="T29" fmla="*/ 307 h 432"/>
                  <a:gd name="T30" fmla="*/ 82 w 98"/>
                  <a:gd name="T31" fmla="*/ 323 h 432"/>
                  <a:gd name="T32" fmla="*/ 53 w 98"/>
                  <a:gd name="T33" fmla="*/ 335 h 432"/>
                  <a:gd name="T34" fmla="*/ 44 w 98"/>
                  <a:gd name="T35" fmla="*/ 364 h 432"/>
                  <a:gd name="T36" fmla="*/ 22 w 98"/>
                  <a:gd name="T37" fmla="*/ 389 h 432"/>
                  <a:gd name="T38" fmla="*/ 14 w 98"/>
                  <a:gd name="T39" fmla="*/ 420 h 432"/>
                  <a:gd name="T40" fmla="*/ 4 w 98"/>
                  <a:gd name="T41" fmla="*/ 432 h 4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98" h="432">
                    <a:moveTo>
                      <a:pt x="0" y="0"/>
                    </a:moveTo>
                    <a:lnTo>
                      <a:pt x="10" y="17"/>
                    </a:lnTo>
                    <a:lnTo>
                      <a:pt x="10" y="38"/>
                    </a:lnTo>
                    <a:lnTo>
                      <a:pt x="28" y="57"/>
                    </a:lnTo>
                    <a:lnTo>
                      <a:pt x="44" y="61"/>
                    </a:lnTo>
                    <a:lnTo>
                      <a:pt x="41" y="91"/>
                    </a:lnTo>
                    <a:lnTo>
                      <a:pt x="44" y="114"/>
                    </a:lnTo>
                    <a:lnTo>
                      <a:pt x="53" y="120"/>
                    </a:lnTo>
                    <a:lnTo>
                      <a:pt x="59" y="142"/>
                    </a:lnTo>
                    <a:lnTo>
                      <a:pt x="75" y="151"/>
                    </a:lnTo>
                    <a:lnTo>
                      <a:pt x="88" y="176"/>
                    </a:lnTo>
                    <a:lnTo>
                      <a:pt x="88" y="204"/>
                    </a:lnTo>
                    <a:lnTo>
                      <a:pt x="98" y="233"/>
                    </a:lnTo>
                    <a:lnTo>
                      <a:pt x="98" y="280"/>
                    </a:lnTo>
                    <a:lnTo>
                      <a:pt x="79" y="307"/>
                    </a:lnTo>
                    <a:lnTo>
                      <a:pt x="82" y="323"/>
                    </a:lnTo>
                    <a:lnTo>
                      <a:pt x="53" y="335"/>
                    </a:lnTo>
                    <a:lnTo>
                      <a:pt x="44" y="364"/>
                    </a:lnTo>
                    <a:lnTo>
                      <a:pt x="22" y="389"/>
                    </a:lnTo>
                    <a:lnTo>
                      <a:pt x="14" y="420"/>
                    </a:lnTo>
                    <a:lnTo>
                      <a:pt x="4" y="43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grpSp>
          <p:nvGrpSpPr>
            <p:cNvPr id="13" name="Group 808">
              <a:extLst>
                <a:ext uri="{FF2B5EF4-FFF2-40B4-BE49-F238E27FC236}">
                  <a16:creationId xmlns:a16="http://schemas.microsoft.com/office/drawing/2014/main" id="{4BEB96D4-512D-43BA-AE9E-3C6240CD9D0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186" y="343"/>
              <a:ext cx="5493" cy="3385"/>
              <a:chOff x="2186" y="343"/>
              <a:chExt cx="5493" cy="3385"/>
            </a:xfrm>
          </p:grpSpPr>
          <p:sp>
            <p:nvSpPr>
              <p:cNvPr id="370" name="Freeform 608">
                <a:extLst>
                  <a:ext uri="{FF2B5EF4-FFF2-40B4-BE49-F238E27FC236}">
                    <a16:creationId xmlns:a16="http://schemas.microsoft.com/office/drawing/2014/main" id="{7A911EEC-0A98-48AA-88B2-81D7094C43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8" y="2327"/>
                <a:ext cx="46" cy="11"/>
              </a:xfrm>
              <a:custGeom>
                <a:avLst/>
                <a:gdLst>
                  <a:gd name="T0" fmla="*/ 183 w 183"/>
                  <a:gd name="T1" fmla="*/ 0 h 42"/>
                  <a:gd name="T2" fmla="*/ 38 w 183"/>
                  <a:gd name="T3" fmla="*/ 0 h 42"/>
                  <a:gd name="T4" fmla="*/ 0 w 183"/>
                  <a:gd name="T5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83" h="42">
                    <a:moveTo>
                      <a:pt x="183" y="0"/>
                    </a:moveTo>
                    <a:lnTo>
                      <a:pt x="38" y="0"/>
                    </a:lnTo>
                    <a:lnTo>
                      <a:pt x="0" y="4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1" name="Freeform 609">
                <a:extLst>
                  <a:ext uri="{FF2B5EF4-FFF2-40B4-BE49-F238E27FC236}">
                    <a16:creationId xmlns:a16="http://schemas.microsoft.com/office/drawing/2014/main" id="{2E4EDD3B-762E-4146-B4CA-9CBDAE04A8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74" y="2327"/>
                <a:ext cx="143" cy="33"/>
              </a:xfrm>
              <a:custGeom>
                <a:avLst/>
                <a:gdLst>
                  <a:gd name="T0" fmla="*/ 574 w 574"/>
                  <a:gd name="T1" fmla="*/ 68 h 131"/>
                  <a:gd name="T2" fmla="*/ 501 w 574"/>
                  <a:gd name="T3" fmla="*/ 74 h 131"/>
                  <a:gd name="T4" fmla="*/ 464 w 574"/>
                  <a:gd name="T5" fmla="*/ 37 h 131"/>
                  <a:gd name="T6" fmla="*/ 379 w 574"/>
                  <a:gd name="T7" fmla="*/ 84 h 131"/>
                  <a:gd name="T8" fmla="*/ 345 w 574"/>
                  <a:gd name="T9" fmla="*/ 131 h 131"/>
                  <a:gd name="T10" fmla="*/ 326 w 574"/>
                  <a:gd name="T11" fmla="*/ 121 h 131"/>
                  <a:gd name="T12" fmla="*/ 285 w 574"/>
                  <a:gd name="T13" fmla="*/ 119 h 131"/>
                  <a:gd name="T14" fmla="*/ 251 w 574"/>
                  <a:gd name="T15" fmla="*/ 106 h 131"/>
                  <a:gd name="T16" fmla="*/ 214 w 574"/>
                  <a:gd name="T17" fmla="*/ 109 h 131"/>
                  <a:gd name="T18" fmla="*/ 105 w 574"/>
                  <a:gd name="T19" fmla="*/ 27 h 131"/>
                  <a:gd name="T20" fmla="*/ 77 w 574"/>
                  <a:gd name="T21" fmla="*/ 21 h 131"/>
                  <a:gd name="T22" fmla="*/ 11 w 574"/>
                  <a:gd name="T23" fmla="*/ 18 h 131"/>
                  <a:gd name="T24" fmla="*/ 0 w 574"/>
                  <a:gd name="T25" fmla="*/ 0 h 1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574" h="131">
                    <a:moveTo>
                      <a:pt x="574" y="68"/>
                    </a:moveTo>
                    <a:lnTo>
                      <a:pt x="501" y="74"/>
                    </a:lnTo>
                    <a:lnTo>
                      <a:pt x="464" y="37"/>
                    </a:lnTo>
                    <a:lnTo>
                      <a:pt x="379" y="84"/>
                    </a:lnTo>
                    <a:lnTo>
                      <a:pt x="345" y="131"/>
                    </a:lnTo>
                    <a:lnTo>
                      <a:pt x="326" y="121"/>
                    </a:lnTo>
                    <a:lnTo>
                      <a:pt x="285" y="119"/>
                    </a:lnTo>
                    <a:lnTo>
                      <a:pt x="251" y="106"/>
                    </a:lnTo>
                    <a:lnTo>
                      <a:pt x="214" y="109"/>
                    </a:lnTo>
                    <a:lnTo>
                      <a:pt x="105" y="27"/>
                    </a:lnTo>
                    <a:lnTo>
                      <a:pt x="77" y="21"/>
                    </a:lnTo>
                    <a:lnTo>
                      <a:pt x="11" y="18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2" name="Freeform 610">
                <a:extLst>
                  <a:ext uri="{FF2B5EF4-FFF2-40B4-BE49-F238E27FC236}">
                    <a16:creationId xmlns:a16="http://schemas.microsoft.com/office/drawing/2014/main" id="{3A717D61-8449-4BC8-B24D-24ED22578C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54" y="1764"/>
                <a:ext cx="156" cy="48"/>
              </a:xfrm>
              <a:custGeom>
                <a:avLst/>
                <a:gdLst>
                  <a:gd name="T0" fmla="*/ 0 w 625"/>
                  <a:gd name="T1" fmla="*/ 29 h 191"/>
                  <a:gd name="T2" fmla="*/ 17 w 625"/>
                  <a:gd name="T3" fmla="*/ 29 h 191"/>
                  <a:gd name="T4" fmla="*/ 17 w 625"/>
                  <a:gd name="T5" fmla="*/ 47 h 191"/>
                  <a:gd name="T6" fmla="*/ 60 w 625"/>
                  <a:gd name="T7" fmla="*/ 25 h 191"/>
                  <a:gd name="T8" fmla="*/ 64 w 625"/>
                  <a:gd name="T9" fmla="*/ 39 h 191"/>
                  <a:gd name="T10" fmla="*/ 88 w 625"/>
                  <a:gd name="T11" fmla="*/ 23 h 191"/>
                  <a:gd name="T12" fmla="*/ 176 w 625"/>
                  <a:gd name="T13" fmla="*/ 29 h 191"/>
                  <a:gd name="T14" fmla="*/ 195 w 625"/>
                  <a:gd name="T15" fmla="*/ 7 h 191"/>
                  <a:gd name="T16" fmla="*/ 260 w 625"/>
                  <a:gd name="T17" fmla="*/ 25 h 191"/>
                  <a:gd name="T18" fmla="*/ 282 w 625"/>
                  <a:gd name="T19" fmla="*/ 25 h 191"/>
                  <a:gd name="T20" fmla="*/ 336 w 625"/>
                  <a:gd name="T21" fmla="*/ 10 h 191"/>
                  <a:gd name="T22" fmla="*/ 375 w 625"/>
                  <a:gd name="T23" fmla="*/ 13 h 191"/>
                  <a:gd name="T24" fmla="*/ 428 w 625"/>
                  <a:gd name="T25" fmla="*/ 0 h 191"/>
                  <a:gd name="T26" fmla="*/ 475 w 625"/>
                  <a:gd name="T27" fmla="*/ 29 h 191"/>
                  <a:gd name="T28" fmla="*/ 473 w 625"/>
                  <a:gd name="T29" fmla="*/ 70 h 191"/>
                  <a:gd name="T30" fmla="*/ 500 w 625"/>
                  <a:gd name="T31" fmla="*/ 66 h 191"/>
                  <a:gd name="T32" fmla="*/ 528 w 625"/>
                  <a:gd name="T33" fmla="*/ 78 h 191"/>
                  <a:gd name="T34" fmla="*/ 547 w 625"/>
                  <a:gd name="T35" fmla="*/ 154 h 191"/>
                  <a:gd name="T36" fmla="*/ 559 w 625"/>
                  <a:gd name="T37" fmla="*/ 172 h 191"/>
                  <a:gd name="T38" fmla="*/ 582 w 625"/>
                  <a:gd name="T39" fmla="*/ 176 h 191"/>
                  <a:gd name="T40" fmla="*/ 625 w 625"/>
                  <a:gd name="T41" fmla="*/ 191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625" h="191">
                    <a:moveTo>
                      <a:pt x="0" y="29"/>
                    </a:moveTo>
                    <a:lnTo>
                      <a:pt x="17" y="29"/>
                    </a:lnTo>
                    <a:lnTo>
                      <a:pt x="17" y="47"/>
                    </a:lnTo>
                    <a:lnTo>
                      <a:pt x="60" y="25"/>
                    </a:lnTo>
                    <a:lnTo>
                      <a:pt x="64" y="39"/>
                    </a:lnTo>
                    <a:lnTo>
                      <a:pt x="88" y="23"/>
                    </a:lnTo>
                    <a:lnTo>
                      <a:pt x="176" y="29"/>
                    </a:lnTo>
                    <a:lnTo>
                      <a:pt x="195" y="7"/>
                    </a:lnTo>
                    <a:lnTo>
                      <a:pt x="260" y="25"/>
                    </a:lnTo>
                    <a:lnTo>
                      <a:pt x="282" y="25"/>
                    </a:lnTo>
                    <a:lnTo>
                      <a:pt x="336" y="10"/>
                    </a:lnTo>
                    <a:lnTo>
                      <a:pt x="375" y="13"/>
                    </a:lnTo>
                    <a:lnTo>
                      <a:pt x="428" y="0"/>
                    </a:lnTo>
                    <a:lnTo>
                      <a:pt x="475" y="29"/>
                    </a:lnTo>
                    <a:lnTo>
                      <a:pt x="473" y="70"/>
                    </a:lnTo>
                    <a:lnTo>
                      <a:pt x="500" y="66"/>
                    </a:lnTo>
                    <a:lnTo>
                      <a:pt x="528" y="78"/>
                    </a:lnTo>
                    <a:lnTo>
                      <a:pt x="547" y="154"/>
                    </a:lnTo>
                    <a:lnTo>
                      <a:pt x="559" y="172"/>
                    </a:lnTo>
                    <a:lnTo>
                      <a:pt x="582" y="176"/>
                    </a:lnTo>
                    <a:lnTo>
                      <a:pt x="625" y="19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3" name="Freeform 611">
                <a:extLst>
                  <a:ext uri="{FF2B5EF4-FFF2-40B4-BE49-F238E27FC236}">
                    <a16:creationId xmlns:a16="http://schemas.microsoft.com/office/drawing/2014/main" id="{510E3E9E-FF85-48B4-A040-FD37758FF3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42" y="1838"/>
                <a:ext cx="79" cy="100"/>
              </a:xfrm>
              <a:custGeom>
                <a:avLst/>
                <a:gdLst>
                  <a:gd name="T0" fmla="*/ 0 w 316"/>
                  <a:gd name="T1" fmla="*/ 400 h 400"/>
                  <a:gd name="T2" fmla="*/ 275 w 316"/>
                  <a:gd name="T3" fmla="*/ 294 h 400"/>
                  <a:gd name="T4" fmla="*/ 312 w 316"/>
                  <a:gd name="T5" fmla="*/ 123 h 400"/>
                  <a:gd name="T6" fmla="*/ 316 w 316"/>
                  <a:gd name="T7" fmla="*/ 88 h 400"/>
                  <a:gd name="T8" fmla="*/ 312 w 316"/>
                  <a:gd name="T9" fmla="*/ 72 h 400"/>
                  <a:gd name="T10" fmla="*/ 275 w 316"/>
                  <a:gd name="T11" fmla="*/ 0 h 4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16" h="400">
                    <a:moveTo>
                      <a:pt x="0" y="400"/>
                    </a:moveTo>
                    <a:lnTo>
                      <a:pt x="275" y="294"/>
                    </a:lnTo>
                    <a:lnTo>
                      <a:pt x="312" y="123"/>
                    </a:lnTo>
                    <a:lnTo>
                      <a:pt x="316" y="88"/>
                    </a:lnTo>
                    <a:lnTo>
                      <a:pt x="312" y="72"/>
                    </a:lnTo>
                    <a:lnTo>
                      <a:pt x="27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4" name="Freeform 612">
                <a:extLst>
                  <a:ext uri="{FF2B5EF4-FFF2-40B4-BE49-F238E27FC236}">
                    <a16:creationId xmlns:a16="http://schemas.microsoft.com/office/drawing/2014/main" id="{135618E0-5454-43ED-9176-11C31F9E2CE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3" y="1747"/>
                <a:ext cx="100" cy="58"/>
              </a:xfrm>
              <a:custGeom>
                <a:avLst/>
                <a:gdLst>
                  <a:gd name="T0" fmla="*/ 399 w 399"/>
                  <a:gd name="T1" fmla="*/ 0 h 229"/>
                  <a:gd name="T2" fmla="*/ 391 w 399"/>
                  <a:gd name="T3" fmla="*/ 31 h 229"/>
                  <a:gd name="T4" fmla="*/ 350 w 399"/>
                  <a:gd name="T5" fmla="*/ 69 h 229"/>
                  <a:gd name="T6" fmla="*/ 315 w 399"/>
                  <a:gd name="T7" fmla="*/ 116 h 229"/>
                  <a:gd name="T8" fmla="*/ 281 w 399"/>
                  <a:gd name="T9" fmla="*/ 141 h 229"/>
                  <a:gd name="T10" fmla="*/ 262 w 399"/>
                  <a:gd name="T11" fmla="*/ 194 h 229"/>
                  <a:gd name="T12" fmla="*/ 222 w 399"/>
                  <a:gd name="T13" fmla="*/ 213 h 229"/>
                  <a:gd name="T14" fmla="*/ 188 w 399"/>
                  <a:gd name="T15" fmla="*/ 219 h 229"/>
                  <a:gd name="T16" fmla="*/ 174 w 399"/>
                  <a:gd name="T17" fmla="*/ 209 h 229"/>
                  <a:gd name="T18" fmla="*/ 94 w 399"/>
                  <a:gd name="T19" fmla="*/ 203 h 229"/>
                  <a:gd name="T20" fmla="*/ 72 w 399"/>
                  <a:gd name="T21" fmla="*/ 221 h 229"/>
                  <a:gd name="T22" fmla="*/ 35 w 399"/>
                  <a:gd name="T23" fmla="*/ 229 h 229"/>
                  <a:gd name="T24" fmla="*/ 18 w 399"/>
                  <a:gd name="T25" fmla="*/ 194 h 229"/>
                  <a:gd name="T26" fmla="*/ 0 w 399"/>
                  <a:gd name="T27" fmla="*/ 194 h 2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99" h="229">
                    <a:moveTo>
                      <a:pt x="399" y="0"/>
                    </a:moveTo>
                    <a:lnTo>
                      <a:pt x="391" y="31"/>
                    </a:lnTo>
                    <a:lnTo>
                      <a:pt x="350" y="69"/>
                    </a:lnTo>
                    <a:lnTo>
                      <a:pt x="315" y="116"/>
                    </a:lnTo>
                    <a:lnTo>
                      <a:pt x="281" y="141"/>
                    </a:lnTo>
                    <a:lnTo>
                      <a:pt x="262" y="194"/>
                    </a:lnTo>
                    <a:lnTo>
                      <a:pt x="222" y="213"/>
                    </a:lnTo>
                    <a:lnTo>
                      <a:pt x="188" y="219"/>
                    </a:lnTo>
                    <a:lnTo>
                      <a:pt x="174" y="209"/>
                    </a:lnTo>
                    <a:lnTo>
                      <a:pt x="94" y="203"/>
                    </a:lnTo>
                    <a:lnTo>
                      <a:pt x="72" y="221"/>
                    </a:lnTo>
                    <a:lnTo>
                      <a:pt x="35" y="229"/>
                    </a:lnTo>
                    <a:lnTo>
                      <a:pt x="18" y="194"/>
                    </a:lnTo>
                    <a:lnTo>
                      <a:pt x="0" y="19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5" name="Freeform 613">
                <a:extLst>
                  <a:ext uri="{FF2B5EF4-FFF2-40B4-BE49-F238E27FC236}">
                    <a16:creationId xmlns:a16="http://schemas.microsoft.com/office/drawing/2014/main" id="{9D97D251-22CE-47A8-916A-345DBBC093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03" y="1783"/>
                <a:ext cx="15" cy="4"/>
              </a:xfrm>
              <a:custGeom>
                <a:avLst/>
                <a:gdLst>
                  <a:gd name="T0" fmla="*/ 60 w 60"/>
                  <a:gd name="T1" fmla="*/ 16 h 16"/>
                  <a:gd name="T2" fmla="*/ 23 w 60"/>
                  <a:gd name="T3" fmla="*/ 16 h 16"/>
                  <a:gd name="T4" fmla="*/ 0 w 60"/>
                  <a:gd name="T5" fmla="*/ 0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60" h="16">
                    <a:moveTo>
                      <a:pt x="60" y="16"/>
                    </a:moveTo>
                    <a:lnTo>
                      <a:pt x="23" y="1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6" name="Freeform 614">
                <a:extLst>
                  <a:ext uri="{FF2B5EF4-FFF2-40B4-BE49-F238E27FC236}">
                    <a16:creationId xmlns:a16="http://schemas.microsoft.com/office/drawing/2014/main" id="{3ABE3E7C-097B-43D4-9B5C-1C8B869907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3" y="1796"/>
                <a:ext cx="88" cy="44"/>
              </a:xfrm>
              <a:custGeom>
                <a:avLst/>
                <a:gdLst>
                  <a:gd name="T0" fmla="*/ 350 w 350"/>
                  <a:gd name="T1" fmla="*/ 168 h 175"/>
                  <a:gd name="T2" fmla="*/ 337 w 350"/>
                  <a:gd name="T3" fmla="*/ 175 h 175"/>
                  <a:gd name="T4" fmla="*/ 143 w 350"/>
                  <a:gd name="T5" fmla="*/ 150 h 175"/>
                  <a:gd name="T6" fmla="*/ 103 w 350"/>
                  <a:gd name="T7" fmla="*/ 138 h 175"/>
                  <a:gd name="T8" fmla="*/ 6 w 350"/>
                  <a:gd name="T9" fmla="*/ 25 h 175"/>
                  <a:gd name="T10" fmla="*/ 0 w 350"/>
                  <a:gd name="T11" fmla="*/ 0 h 1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0" h="175">
                    <a:moveTo>
                      <a:pt x="350" y="168"/>
                    </a:moveTo>
                    <a:lnTo>
                      <a:pt x="337" y="175"/>
                    </a:lnTo>
                    <a:lnTo>
                      <a:pt x="143" y="150"/>
                    </a:lnTo>
                    <a:lnTo>
                      <a:pt x="103" y="138"/>
                    </a:lnTo>
                    <a:lnTo>
                      <a:pt x="6" y="25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7" name="Freeform 615">
                <a:extLst>
                  <a:ext uri="{FF2B5EF4-FFF2-40B4-BE49-F238E27FC236}">
                    <a16:creationId xmlns:a16="http://schemas.microsoft.com/office/drawing/2014/main" id="{2668684A-9447-4741-95DF-6C753A1536A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6" y="1787"/>
                <a:ext cx="7" cy="9"/>
              </a:xfrm>
              <a:custGeom>
                <a:avLst/>
                <a:gdLst>
                  <a:gd name="T0" fmla="*/ 29 w 29"/>
                  <a:gd name="T1" fmla="*/ 35 h 35"/>
                  <a:gd name="T2" fmla="*/ 0 w 29"/>
                  <a:gd name="T3" fmla="*/ 31 h 35"/>
                  <a:gd name="T4" fmla="*/ 7 w 29"/>
                  <a:gd name="T5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9" h="35">
                    <a:moveTo>
                      <a:pt x="29" y="35"/>
                    </a:moveTo>
                    <a:lnTo>
                      <a:pt x="0" y="31"/>
                    </a:lnTo>
                    <a:lnTo>
                      <a:pt x="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8" name="Freeform 616">
                <a:extLst>
                  <a:ext uri="{FF2B5EF4-FFF2-40B4-BE49-F238E27FC236}">
                    <a16:creationId xmlns:a16="http://schemas.microsoft.com/office/drawing/2014/main" id="{096A2D32-B098-409D-8088-FE2E466742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42" y="1938"/>
                <a:ext cx="30" cy="64"/>
              </a:xfrm>
              <a:custGeom>
                <a:avLst/>
                <a:gdLst>
                  <a:gd name="T0" fmla="*/ 122 w 122"/>
                  <a:gd name="T1" fmla="*/ 257 h 257"/>
                  <a:gd name="T2" fmla="*/ 81 w 122"/>
                  <a:gd name="T3" fmla="*/ 185 h 257"/>
                  <a:gd name="T4" fmla="*/ 0 w 122"/>
                  <a:gd name="T5" fmla="*/ 0 h 2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2" h="257">
                    <a:moveTo>
                      <a:pt x="122" y="257"/>
                    </a:moveTo>
                    <a:lnTo>
                      <a:pt x="81" y="185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9" name="Line 617">
                <a:extLst>
                  <a:ext uri="{FF2B5EF4-FFF2-40B4-BE49-F238E27FC236}">
                    <a16:creationId xmlns:a16="http://schemas.microsoft.com/office/drawing/2014/main" id="{A7CAA3BF-4237-499A-AF7D-806D9DA5C9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56" y="1401"/>
                <a:ext cx="8" cy="1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0" name="Freeform 618">
                <a:extLst>
                  <a:ext uri="{FF2B5EF4-FFF2-40B4-BE49-F238E27FC236}">
                    <a16:creationId xmlns:a16="http://schemas.microsoft.com/office/drawing/2014/main" id="{DB992F66-66C6-4264-80CE-37E54322DF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78" y="1686"/>
                <a:ext cx="61" cy="27"/>
              </a:xfrm>
              <a:custGeom>
                <a:avLst/>
                <a:gdLst>
                  <a:gd name="T0" fmla="*/ 244 w 244"/>
                  <a:gd name="T1" fmla="*/ 59 h 106"/>
                  <a:gd name="T2" fmla="*/ 244 w 244"/>
                  <a:gd name="T3" fmla="*/ 41 h 106"/>
                  <a:gd name="T4" fmla="*/ 223 w 244"/>
                  <a:gd name="T5" fmla="*/ 35 h 106"/>
                  <a:gd name="T6" fmla="*/ 207 w 244"/>
                  <a:gd name="T7" fmla="*/ 25 h 106"/>
                  <a:gd name="T8" fmla="*/ 188 w 244"/>
                  <a:gd name="T9" fmla="*/ 38 h 106"/>
                  <a:gd name="T10" fmla="*/ 151 w 244"/>
                  <a:gd name="T11" fmla="*/ 25 h 106"/>
                  <a:gd name="T12" fmla="*/ 123 w 244"/>
                  <a:gd name="T13" fmla="*/ 25 h 106"/>
                  <a:gd name="T14" fmla="*/ 119 w 244"/>
                  <a:gd name="T15" fmla="*/ 6 h 106"/>
                  <a:gd name="T16" fmla="*/ 82 w 244"/>
                  <a:gd name="T17" fmla="*/ 0 h 106"/>
                  <a:gd name="T18" fmla="*/ 66 w 244"/>
                  <a:gd name="T19" fmla="*/ 12 h 106"/>
                  <a:gd name="T20" fmla="*/ 41 w 244"/>
                  <a:gd name="T21" fmla="*/ 25 h 106"/>
                  <a:gd name="T22" fmla="*/ 16 w 244"/>
                  <a:gd name="T23" fmla="*/ 82 h 106"/>
                  <a:gd name="T24" fmla="*/ 4 w 244"/>
                  <a:gd name="T25" fmla="*/ 91 h 106"/>
                  <a:gd name="T26" fmla="*/ 0 w 244"/>
                  <a:gd name="T27" fmla="*/ 106 h 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44" h="106">
                    <a:moveTo>
                      <a:pt x="244" y="59"/>
                    </a:moveTo>
                    <a:lnTo>
                      <a:pt x="244" y="41"/>
                    </a:lnTo>
                    <a:lnTo>
                      <a:pt x="223" y="35"/>
                    </a:lnTo>
                    <a:lnTo>
                      <a:pt x="207" y="25"/>
                    </a:lnTo>
                    <a:lnTo>
                      <a:pt x="188" y="38"/>
                    </a:lnTo>
                    <a:lnTo>
                      <a:pt x="151" y="25"/>
                    </a:lnTo>
                    <a:lnTo>
                      <a:pt x="123" y="25"/>
                    </a:lnTo>
                    <a:lnTo>
                      <a:pt x="119" y="6"/>
                    </a:lnTo>
                    <a:lnTo>
                      <a:pt x="82" y="0"/>
                    </a:lnTo>
                    <a:lnTo>
                      <a:pt x="66" y="12"/>
                    </a:lnTo>
                    <a:lnTo>
                      <a:pt x="41" y="25"/>
                    </a:lnTo>
                    <a:lnTo>
                      <a:pt x="16" y="82"/>
                    </a:lnTo>
                    <a:lnTo>
                      <a:pt x="4" y="91"/>
                    </a:lnTo>
                    <a:lnTo>
                      <a:pt x="0" y="10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1" name="Freeform 619">
                <a:extLst>
                  <a:ext uri="{FF2B5EF4-FFF2-40B4-BE49-F238E27FC236}">
                    <a16:creationId xmlns:a16="http://schemas.microsoft.com/office/drawing/2014/main" id="{BF68DF60-CB0E-496F-A6F0-A8F12CBB55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57" y="1692"/>
                <a:ext cx="21" cy="21"/>
              </a:xfrm>
              <a:custGeom>
                <a:avLst/>
                <a:gdLst>
                  <a:gd name="T0" fmla="*/ 84 w 84"/>
                  <a:gd name="T1" fmla="*/ 84 h 84"/>
                  <a:gd name="T2" fmla="*/ 66 w 84"/>
                  <a:gd name="T3" fmla="*/ 62 h 84"/>
                  <a:gd name="T4" fmla="*/ 72 w 84"/>
                  <a:gd name="T5" fmla="*/ 31 h 84"/>
                  <a:gd name="T6" fmla="*/ 63 w 84"/>
                  <a:gd name="T7" fmla="*/ 10 h 84"/>
                  <a:gd name="T8" fmla="*/ 45 w 84"/>
                  <a:gd name="T9" fmla="*/ 0 h 84"/>
                  <a:gd name="T10" fmla="*/ 25 w 84"/>
                  <a:gd name="T11" fmla="*/ 13 h 84"/>
                  <a:gd name="T12" fmla="*/ 0 w 84"/>
                  <a:gd name="T13" fmla="*/ 19 h 84"/>
                  <a:gd name="T14" fmla="*/ 4 w 84"/>
                  <a:gd name="T15" fmla="*/ 29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4" h="84">
                    <a:moveTo>
                      <a:pt x="84" y="84"/>
                    </a:moveTo>
                    <a:lnTo>
                      <a:pt x="66" y="62"/>
                    </a:lnTo>
                    <a:lnTo>
                      <a:pt x="72" y="31"/>
                    </a:lnTo>
                    <a:lnTo>
                      <a:pt x="63" y="10"/>
                    </a:lnTo>
                    <a:lnTo>
                      <a:pt x="45" y="0"/>
                    </a:lnTo>
                    <a:lnTo>
                      <a:pt x="25" y="13"/>
                    </a:lnTo>
                    <a:lnTo>
                      <a:pt x="0" y="19"/>
                    </a:lnTo>
                    <a:lnTo>
                      <a:pt x="4" y="2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2" name="Freeform 620">
                <a:extLst>
                  <a:ext uri="{FF2B5EF4-FFF2-40B4-BE49-F238E27FC236}">
                    <a16:creationId xmlns:a16="http://schemas.microsoft.com/office/drawing/2014/main" id="{550F2CB8-79B1-4D8F-9FBE-0F73D4549D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76" y="1701"/>
                <a:ext cx="78" cy="29"/>
              </a:xfrm>
              <a:custGeom>
                <a:avLst/>
                <a:gdLst>
                  <a:gd name="T0" fmla="*/ 8 w 311"/>
                  <a:gd name="T1" fmla="*/ 47 h 117"/>
                  <a:gd name="T2" fmla="*/ 0 w 311"/>
                  <a:gd name="T3" fmla="*/ 66 h 117"/>
                  <a:gd name="T4" fmla="*/ 12 w 311"/>
                  <a:gd name="T5" fmla="*/ 88 h 117"/>
                  <a:gd name="T6" fmla="*/ 37 w 311"/>
                  <a:gd name="T7" fmla="*/ 104 h 117"/>
                  <a:gd name="T8" fmla="*/ 59 w 311"/>
                  <a:gd name="T9" fmla="*/ 98 h 117"/>
                  <a:gd name="T10" fmla="*/ 100 w 311"/>
                  <a:gd name="T11" fmla="*/ 117 h 117"/>
                  <a:gd name="T12" fmla="*/ 133 w 311"/>
                  <a:gd name="T13" fmla="*/ 110 h 117"/>
                  <a:gd name="T14" fmla="*/ 152 w 311"/>
                  <a:gd name="T15" fmla="*/ 94 h 117"/>
                  <a:gd name="T16" fmla="*/ 186 w 311"/>
                  <a:gd name="T17" fmla="*/ 107 h 117"/>
                  <a:gd name="T18" fmla="*/ 221 w 311"/>
                  <a:gd name="T19" fmla="*/ 104 h 117"/>
                  <a:gd name="T20" fmla="*/ 243 w 311"/>
                  <a:gd name="T21" fmla="*/ 107 h 117"/>
                  <a:gd name="T22" fmla="*/ 252 w 311"/>
                  <a:gd name="T23" fmla="*/ 98 h 117"/>
                  <a:gd name="T24" fmla="*/ 264 w 311"/>
                  <a:gd name="T25" fmla="*/ 104 h 117"/>
                  <a:gd name="T26" fmla="*/ 290 w 311"/>
                  <a:gd name="T27" fmla="*/ 98 h 117"/>
                  <a:gd name="T28" fmla="*/ 311 w 311"/>
                  <a:gd name="T29" fmla="*/ 98 h 117"/>
                  <a:gd name="T30" fmla="*/ 311 w 311"/>
                  <a:gd name="T31" fmla="*/ 84 h 117"/>
                  <a:gd name="T32" fmla="*/ 299 w 311"/>
                  <a:gd name="T33" fmla="*/ 72 h 117"/>
                  <a:gd name="T34" fmla="*/ 305 w 311"/>
                  <a:gd name="T35" fmla="*/ 54 h 117"/>
                  <a:gd name="T36" fmla="*/ 290 w 311"/>
                  <a:gd name="T37" fmla="*/ 32 h 117"/>
                  <a:gd name="T38" fmla="*/ 270 w 311"/>
                  <a:gd name="T39" fmla="*/ 39 h 117"/>
                  <a:gd name="T40" fmla="*/ 252 w 311"/>
                  <a:gd name="T41" fmla="*/ 16 h 117"/>
                  <a:gd name="T42" fmla="*/ 252 w 311"/>
                  <a:gd name="T43" fmla="*/ 0 h 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11" h="117">
                    <a:moveTo>
                      <a:pt x="8" y="47"/>
                    </a:moveTo>
                    <a:lnTo>
                      <a:pt x="0" y="66"/>
                    </a:lnTo>
                    <a:lnTo>
                      <a:pt x="12" y="88"/>
                    </a:lnTo>
                    <a:lnTo>
                      <a:pt x="37" y="104"/>
                    </a:lnTo>
                    <a:lnTo>
                      <a:pt x="59" y="98"/>
                    </a:lnTo>
                    <a:lnTo>
                      <a:pt x="100" y="117"/>
                    </a:lnTo>
                    <a:lnTo>
                      <a:pt x="133" y="110"/>
                    </a:lnTo>
                    <a:lnTo>
                      <a:pt x="152" y="94"/>
                    </a:lnTo>
                    <a:lnTo>
                      <a:pt x="186" y="107"/>
                    </a:lnTo>
                    <a:lnTo>
                      <a:pt x="221" y="104"/>
                    </a:lnTo>
                    <a:lnTo>
                      <a:pt x="243" y="107"/>
                    </a:lnTo>
                    <a:lnTo>
                      <a:pt x="252" y="98"/>
                    </a:lnTo>
                    <a:lnTo>
                      <a:pt x="264" y="104"/>
                    </a:lnTo>
                    <a:lnTo>
                      <a:pt x="290" y="98"/>
                    </a:lnTo>
                    <a:lnTo>
                      <a:pt x="311" y="98"/>
                    </a:lnTo>
                    <a:lnTo>
                      <a:pt x="311" y="84"/>
                    </a:lnTo>
                    <a:lnTo>
                      <a:pt x="299" y="72"/>
                    </a:lnTo>
                    <a:lnTo>
                      <a:pt x="305" y="54"/>
                    </a:lnTo>
                    <a:lnTo>
                      <a:pt x="290" y="32"/>
                    </a:lnTo>
                    <a:lnTo>
                      <a:pt x="270" y="39"/>
                    </a:lnTo>
                    <a:lnTo>
                      <a:pt x="252" y="16"/>
                    </a:lnTo>
                    <a:lnTo>
                      <a:pt x="25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3" name="Freeform 621">
                <a:extLst>
                  <a:ext uri="{FF2B5EF4-FFF2-40B4-BE49-F238E27FC236}">
                    <a16:creationId xmlns:a16="http://schemas.microsoft.com/office/drawing/2014/main" id="{33432185-67DE-4F1D-AFD8-34FA4B4E8A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66" y="1732"/>
                <a:ext cx="120" cy="127"/>
              </a:xfrm>
              <a:custGeom>
                <a:avLst/>
                <a:gdLst>
                  <a:gd name="T0" fmla="*/ 479 w 479"/>
                  <a:gd name="T1" fmla="*/ 502 h 509"/>
                  <a:gd name="T2" fmla="*/ 460 w 479"/>
                  <a:gd name="T3" fmla="*/ 428 h 509"/>
                  <a:gd name="T4" fmla="*/ 444 w 479"/>
                  <a:gd name="T5" fmla="*/ 400 h 509"/>
                  <a:gd name="T6" fmla="*/ 438 w 479"/>
                  <a:gd name="T7" fmla="*/ 363 h 509"/>
                  <a:gd name="T8" fmla="*/ 422 w 479"/>
                  <a:gd name="T9" fmla="*/ 318 h 509"/>
                  <a:gd name="T10" fmla="*/ 391 w 479"/>
                  <a:gd name="T11" fmla="*/ 316 h 509"/>
                  <a:gd name="T12" fmla="*/ 397 w 479"/>
                  <a:gd name="T13" fmla="*/ 337 h 509"/>
                  <a:gd name="T14" fmla="*/ 382 w 479"/>
                  <a:gd name="T15" fmla="*/ 363 h 509"/>
                  <a:gd name="T16" fmla="*/ 389 w 479"/>
                  <a:gd name="T17" fmla="*/ 384 h 509"/>
                  <a:gd name="T18" fmla="*/ 372 w 479"/>
                  <a:gd name="T19" fmla="*/ 400 h 509"/>
                  <a:gd name="T20" fmla="*/ 350 w 479"/>
                  <a:gd name="T21" fmla="*/ 365 h 509"/>
                  <a:gd name="T22" fmla="*/ 344 w 479"/>
                  <a:gd name="T23" fmla="*/ 384 h 509"/>
                  <a:gd name="T24" fmla="*/ 338 w 479"/>
                  <a:gd name="T25" fmla="*/ 353 h 509"/>
                  <a:gd name="T26" fmla="*/ 319 w 479"/>
                  <a:gd name="T27" fmla="*/ 316 h 509"/>
                  <a:gd name="T28" fmla="*/ 332 w 479"/>
                  <a:gd name="T29" fmla="*/ 275 h 509"/>
                  <a:gd name="T30" fmla="*/ 354 w 479"/>
                  <a:gd name="T31" fmla="*/ 275 h 509"/>
                  <a:gd name="T32" fmla="*/ 382 w 479"/>
                  <a:gd name="T33" fmla="*/ 268 h 509"/>
                  <a:gd name="T34" fmla="*/ 385 w 479"/>
                  <a:gd name="T35" fmla="*/ 244 h 509"/>
                  <a:gd name="T36" fmla="*/ 397 w 479"/>
                  <a:gd name="T37" fmla="*/ 240 h 509"/>
                  <a:gd name="T38" fmla="*/ 401 w 479"/>
                  <a:gd name="T39" fmla="*/ 187 h 509"/>
                  <a:gd name="T40" fmla="*/ 426 w 479"/>
                  <a:gd name="T41" fmla="*/ 191 h 509"/>
                  <a:gd name="T42" fmla="*/ 407 w 479"/>
                  <a:gd name="T43" fmla="*/ 168 h 509"/>
                  <a:gd name="T44" fmla="*/ 379 w 479"/>
                  <a:gd name="T45" fmla="*/ 156 h 509"/>
                  <a:gd name="T46" fmla="*/ 342 w 479"/>
                  <a:gd name="T47" fmla="*/ 162 h 509"/>
                  <a:gd name="T48" fmla="*/ 303 w 479"/>
                  <a:gd name="T49" fmla="*/ 156 h 509"/>
                  <a:gd name="T50" fmla="*/ 229 w 479"/>
                  <a:gd name="T51" fmla="*/ 162 h 509"/>
                  <a:gd name="T52" fmla="*/ 172 w 479"/>
                  <a:gd name="T53" fmla="*/ 146 h 509"/>
                  <a:gd name="T54" fmla="*/ 166 w 479"/>
                  <a:gd name="T55" fmla="*/ 109 h 509"/>
                  <a:gd name="T56" fmla="*/ 160 w 479"/>
                  <a:gd name="T57" fmla="*/ 87 h 509"/>
                  <a:gd name="T58" fmla="*/ 160 w 479"/>
                  <a:gd name="T59" fmla="*/ 72 h 509"/>
                  <a:gd name="T60" fmla="*/ 139 w 479"/>
                  <a:gd name="T61" fmla="*/ 43 h 509"/>
                  <a:gd name="T62" fmla="*/ 135 w 479"/>
                  <a:gd name="T63" fmla="*/ 72 h 509"/>
                  <a:gd name="T64" fmla="*/ 110 w 479"/>
                  <a:gd name="T65" fmla="*/ 65 h 509"/>
                  <a:gd name="T66" fmla="*/ 92 w 479"/>
                  <a:gd name="T67" fmla="*/ 53 h 509"/>
                  <a:gd name="T68" fmla="*/ 82 w 479"/>
                  <a:gd name="T69" fmla="*/ 27 h 509"/>
                  <a:gd name="T70" fmla="*/ 70 w 479"/>
                  <a:gd name="T71" fmla="*/ 21 h 509"/>
                  <a:gd name="T72" fmla="*/ 63 w 479"/>
                  <a:gd name="T73" fmla="*/ 43 h 509"/>
                  <a:gd name="T74" fmla="*/ 14 w 479"/>
                  <a:gd name="T75" fmla="*/ 0 h 509"/>
                  <a:gd name="T76" fmla="*/ 23 w 479"/>
                  <a:gd name="T77" fmla="*/ 31 h 509"/>
                  <a:gd name="T78" fmla="*/ 16 w 479"/>
                  <a:gd name="T79" fmla="*/ 47 h 509"/>
                  <a:gd name="T80" fmla="*/ 4 w 479"/>
                  <a:gd name="T81" fmla="*/ 53 h 509"/>
                  <a:gd name="T82" fmla="*/ 0 w 479"/>
                  <a:gd name="T83" fmla="*/ 87 h 509"/>
                  <a:gd name="T84" fmla="*/ 16 w 479"/>
                  <a:gd name="T85" fmla="*/ 90 h 509"/>
                  <a:gd name="T86" fmla="*/ 60 w 479"/>
                  <a:gd name="T87" fmla="*/ 127 h 509"/>
                  <a:gd name="T88" fmla="*/ 70 w 479"/>
                  <a:gd name="T89" fmla="*/ 121 h 509"/>
                  <a:gd name="T90" fmla="*/ 94 w 479"/>
                  <a:gd name="T91" fmla="*/ 146 h 509"/>
                  <a:gd name="T92" fmla="*/ 92 w 479"/>
                  <a:gd name="T93" fmla="*/ 158 h 509"/>
                  <a:gd name="T94" fmla="*/ 45 w 479"/>
                  <a:gd name="T95" fmla="*/ 156 h 509"/>
                  <a:gd name="T96" fmla="*/ 39 w 479"/>
                  <a:gd name="T97" fmla="*/ 191 h 509"/>
                  <a:gd name="T98" fmla="*/ 20 w 479"/>
                  <a:gd name="T99" fmla="*/ 184 h 509"/>
                  <a:gd name="T100" fmla="*/ 14 w 479"/>
                  <a:gd name="T101" fmla="*/ 209 h 509"/>
                  <a:gd name="T102" fmla="*/ 23 w 479"/>
                  <a:gd name="T103" fmla="*/ 231 h 509"/>
                  <a:gd name="T104" fmla="*/ 63 w 479"/>
                  <a:gd name="T105" fmla="*/ 250 h 509"/>
                  <a:gd name="T106" fmla="*/ 79 w 479"/>
                  <a:gd name="T107" fmla="*/ 250 h 509"/>
                  <a:gd name="T108" fmla="*/ 92 w 479"/>
                  <a:gd name="T109" fmla="*/ 293 h 509"/>
                  <a:gd name="T110" fmla="*/ 79 w 479"/>
                  <a:gd name="T111" fmla="*/ 299 h 509"/>
                  <a:gd name="T112" fmla="*/ 79 w 479"/>
                  <a:gd name="T113" fmla="*/ 322 h 509"/>
                  <a:gd name="T114" fmla="*/ 98 w 479"/>
                  <a:gd name="T115" fmla="*/ 343 h 509"/>
                  <a:gd name="T116" fmla="*/ 98 w 479"/>
                  <a:gd name="T117" fmla="*/ 365 h 509"/>
                  <a:gd name="T118" fmla="*/ 123 w 479"/>
                  <a:gd name="T119" fmla="*/ 371 h 509"/>
                  <a:gd name="T120" fmla="*/ 117 w 479"/>
                  <a:gd name="T121" fmla="*/ 396 h 509"/>
                  <a:gd name="T122" fmla="*/ 147 w 479"/>
                  <a:gd name="T123" fmla="*/ 509 h 5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479" h="509">
                    <a:moveTo>
                      <a:pt x="479" y="502"/>
                    </a:moveTo>
                    <a:lnTo>
                      <a:pt x="460" y="428"/>
                    </a:lnTo>
                    <a:lnTo>
                      <a:pt x="444" y="400"/>
                    </a:lnTo>
                    <a:lnTo>
                      <a:pt x="438" y="363"/>
                    </a:lnTo>
                    <a:lnTo>
                      <a:pt x="422" y="318"/>
                    </a:lnTo>
                    <a:lnTo>
                      <a:pt x="391" y="316"/>
                    </a:lnTo>
                    <a:lnTo>
                      <a:pt x="397" y="337"/>
                    </a:lnTo>
                    <a:lnTo>
                      <a:pt x="382" y="363"/>
                    </a:lnTo>
                    <a:lnTo>
                      <a:pt x="389" y="384"/>
                    </a:lnTo>
                    <a:lnTo>
                      <a:pt x="372" y="400"/>
                    </a:lnTo>
                    <a:lnTo>
                      <a:pt x="350" y="365"/>
                    </a:lnTo>
                    <a:lnTo>
                      <a:pt x="344" y="384"/>
                    </a:lnTo>
                    <a:lnTo>
                      <a:pt x="338" y="353"/>
                    </a:lnTo>
                    <a:lnTo>
                      <a:pt x="319" y="316"/>
                    </a:lnTo>
                    <a:lnTo>
                      <a:pt x="332" y="275"/>
                    </a:lnTo>
                    <a:lnTo>
                      <a:pt x="354" y="275"/>
                    </a:lnTo>
                    <a:lnTo>
                      <a:pt x="382" y="268"/>
                    </a:lnTo>
                    <a:lnTo>
                      <a:pt x="385" y="244"/>
                    </a:lnTo>
                    <a:lnTo>
                      <a:pt x="397" y="240"/>
                    </a:lnTo>
                    <a:lnTo>
                      <a:pt x="401" y="187"/>
                    </a:lnTo>
                    <a:lnTo>
                      <a:pt x="426" y="191"/>
                    </a:lnTo>
                    <a:lnTo>
                      <a:pt x="407" y="168"/>
                    </a:lnTo>
                    <a:lnTo>
                      <a:pt x="379" y="156"/>
                    </a:lnTo>
                    <a:lnTo>
                      <a:pt x="342" y="162"/>
                    </a:lnTo>
                    <a:lnTo>
                      <a:pt x="303" y="156"/>
                    </a:lnTo>
                    <a:lnTo>
                      <a:pt x="229" y="162"/>
                    </a:lnTo>
                    <a:lnTo>
                      <a:pt x="172" y="146"/>
                    </a:lnTo>
                    <a:lnTo>
                      <a:pt x="166" y="109"/>
                    </a:lnTo>
                    <a:lnTo>
                      <a:pt x="160" y="87"/>
                    </a:lnTo>
                    <a:lnTo>
                      <a:pt x="160" y="72"/>
                    </a:lnTo>
                    <a:lnTo>
                      <a:pt x="139" y="43"/>
                    </a:lnTo>
                    <a:lnTo>
                      <a:pt x="135" y="72"/>
                    </a:lnTo>
                    <a:lnTo>
                      <a:pt x="110" y="65"/>
                    </a:lnTo>
                    <a:lnTo>
                      <a:pt x="92" y="53"/>
                    </a:lnTo>
                    <a:lnTo>
                      <a:pt x="82" y="27"/>
                    </a:lnTo>
                    <a:lnTo>
                      <a:pt x="70" y="21"/>
                    </a:lnTo>
                    <a:lnTo>
                      <a:pt x="63" y="43"/>
                    </a:lnTo>
                    <a:lnTo>
                      <a:pt x="14" y="0"/>
                    </a:lnTo>
                    <a:lnTo>
                      <a:pt x="23" y="31"/>
                    </a:lnTo>
                    <a:lnTo>
                      <a:pt x="16" y="47"/>
                    </a:lnTo>
                    <a:lnTo>
                      <a:pt x="4" y="53"/>
                    </a:lnTo>
                    <a:lnTo>
                      <a:pt x="0" y="87"/>
                    </a:lnTo>
                    <a:lnTo>
                      <a:pt x="16" y="90"/>
                    </a:lnTo>
                    <a:lnTo>
                      <a:pt x="60" y="127"/>
                    </a:lnTo>
                    <a:lnTo>
                      <a:pt x="70" y="121"/>
                    </a:lnTo>
                    <a:lnTo>
                      <a:pt x="94" y="146"/>
                    </a:lnTo>
                    <a:lnTo>
                      <a:pt x="92" y="158"/>
                    </a:lnTo>
                    <a:lnTo>
                      <a:pt x="45" y="156"/>
                    </a:lnTo>
                    <a:lnTo>
                      <a:pt x="39" y="191"/>
                    </a:lnTo>
                    <a:lnTo>
                      <a:pt x="20" y="184"/>
                    </a:lnTo>
                    <a:lnTo>
                      <a:pt x="14" y="209"/>
                    </a:lnTo>
                    <a:lnTo>
                      <a:pt x="23" y="231"/>
                    </a:lnTo>
                    <a:lnTo>
                      <a:pt x="63" y="250"/>
                    </a:lnTo>
                    <a:lnTo>
                      <a:pt x="79" y="250"/>
                    </a:lnTo>
                    <a:lnTo>
                      <a:pt x="92" y="293"/>
                    </a:lnTo>
                    <a:lnTo>
                      <a:pt x="79" y="299"/>
                    </a:lnTo>
                    <a:lnTo>
                      <a:pt x="79" y="322"/>
                    </a:lnTo>
                    <a:lnTo>
                      <a:pt x="98" y="343"/>
                    </a:lnTo>
                    <a:lnTo>
                      <a:pt x="98" y="365"/>
                    </a:lnTo>
                    <a:lnTo>
                      <a:pt x="123" y="371"/>
                    </a:lnTo>
                    <a:lnTo>
                      <a:pt x="117" y="396"/>
                    </a:lnTo>
                    <a:lnTo>
                      <a:pt x="147" y="50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4" name="Freeform 622">
                <a:extLst>
                  <a:ext uri="{FF2B5EF4-FFF2-40B4-BE49-F238E27FC236}">
                    <a16:creationId xmlns:a16="http://schemas.microsoft.com/office/drawing/2014/main" id="{76608A1B-EF4A-4C4D-8799-46DE21A16D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66" y="1634"/>
                <a:ext cx="198" cy="106"/>
              </a:xfrm>
              <a:custGeom>
                <a:avLst/>
                <a:gdLst>
                  <a:gd name="T0" fmla="*/ 765 w 790"/>
                  <a:gd name="T1" fmla="*/ 259 h 421"/>
                  <a:gd name="T2" fmla="*/ 771 w 790"/>
                  <a:gd name="T3" fmla="*/ 267 h 421"/>
                  <a:gd name="T4" fmla="*/ 765 w 790"/>
                  <a:gd name="T5" fmla="*/ 292 h 421"/>
                  <a:gd name="T6" fmla="*/ 765 w 790"/>
                  <a:gd name="T7" fmla="*/ 339 h 421"/>
                  <a:gd name="T8" fmla="*/ 780 w 790"/>
                  <a:gd name="T9" fmla="*/ 351 h 421"/>
                  <a:gd name="T10" fmla="*/ 790 w 790"/>
                  <a:gd name="T11" fmla="*/ 377 h 421"/>
                  <a:gd name="T12" fmla="*/ 784 w 790"/>
                  <a:gd name="T13" fmla="*/ 417 h 421"/>
                  <a:gd name="T14" fmla="*/ 767 w 790"/>
                  <a:gd name="T15" fmla="*/ 408 h 421"/>
                  <a:gd name="T16" fmla="*/ 743 w 790"/>
                  <a:gd name="T17" fmla="*/ 417 h 421"/>
                  <a:gd name="T18" fmla="*/ 727 w 790"/>
                  <a:gd name="T19" fmla="*/ 411 h 421"/>
                  <a:gd name="T20" fmla="*/ 718 w 790"/>
                  <a:gd name="T21" fmla="*/ 421 h 421"/>
                  <a:gd name="T22" fmla="*/ 690 w 790"/>
                  <a:gd name="T23" fmla="*/ 396 h 421"/>
                  <a:gd name="T24" fmla="*/ 661 w 790"/>
                  <a:gd name="T25" fmla="*/ 415 h 421"/>
                  <a:gd name="T26" fmla="*/ 622 w 790"/>
                  <a:gd name="T27" fmla="*/ 392 h 421"/>
                  <a:gd name="T28" fmla="*/ 593 w 790"/>
                  <a:gd name="T29" fmla="*/ 386 h 421"/>
                  <a:gd name="T30" fmla="*/ 577 w 790"/>
                  <a:gd name="T31" fmla="*/ 396 h 421"/>
                  <a:gd name="T32" fmla="*/ 552 w 790"/>
                  <a:gd name="T33" fmla="*/ 365 h 421"/>
                  <a:gd name="T34" fmla="*/ 515 w 790"/>
                  <a:gd name="T35" fmla="*/ 377 h 421"/>
                  <a:gd name="T36" fmla="*/ 477 w 790"/>
                  <a:gd name="T37" fmla="*/ 349 h 421"/>
                  <a:gd name="T38" fmla="*/ 458 w 790"/>
                  <a:gd name="T39" fmla="*/ 345 h 421"/>
                  <a:gd name="T40" fmla="*/ 452 w 790"/>
                  <a:gd name="T41" fmla="*/ 318 h 421"/>
                  <a:gd name="T42" fmla="*/ 421 w 790"/>
                  <a:gd name="T43" fmla="*/ 308 h 421"/>
                  <a:gd name="T44" fmla="*/ 403 w 790"/>
                  <a:gd name="T45" fmla="*/ 296 h 421"/>
                  <a:gd name="T46" fmla="*/ 378 w 790"/>
                  <a:gd name="T47" fmla="*/ 312 h 421"/>
                  <a:gd name="T48" fmla="*/ 334 w 790"/>
                  <a:gd name="T49" fmla="*/ 299 h 421"/>
                  <a:gd name="T50" fmla="*/ 327 w 790"/>
                  <a:gd name="T51" fmla="*/ 314 h 421"/>
                  <a:gd name="T52" fmla="*/ 274 w 790"/>
                  <a:gd name="T53" fmla="*/ 296 h 421"/>
                  <a:gd name="T54" fmla="*/ 266 w 790"/>
                  <a:gd name="T55" fmla="*/ 273 h 421"/>
                  <a:gd name="T56" fmla="*/ 241 w 790"/>
                  <a:gd name="T57" fmla="*/ 277 h 421"/>
                  <a:gd name="T58" fmla="*/ 202 w 790"/>
                  <a:gd name="T59" fmla="*/ 252 h 421"/>
                  <a:gd name="T60" fmla="*/ 188 w 790"/>
                  <a:gd name="T61" fmla="*/ 259 h 421"/>
                  <a:gd name="T62" fmla="*/ 131 w 790"/>
                  <a:gd name="T63" fmla="*/ 226 h 421"/>
                  <a:gd name="T64" fmla="*/ 116 w 790"/>
                  <a:gd name="T65" fmla="*/ 202 h 421"/>
                  <a:gd name="T66" fmla="*/ 87 w 790"/>
                  <a:gd name="T67" fmla="*/ 193 h 421"/>
                  <a:gd name="T68" fmla="*/ 53 w 790"/>
                  <a:gd name="T69" fmla="*/ 167 h 421"/>
                  <a:gd name="T70" fmla="*/ 47 w 790"/>
                  <a:gd name="T71" fmla="*/ 181 h 421"/>
                  <a:gd name="T72" fmla="*/ 0 w 790"/>
                  <a:gd name="T73" fmla="*/ 152 h 421"/>
                  <a:gd name="T74" fmla="*/ 12 w 790"/>
                  <a:gd name="T75" fmla="*/ 111 h 421"/>
                  <a:gd name="T76" fmla="*/ 6 w 790"/>
                  <a:gd name="T77" fmla="*/ 87 h 421"/>
                  <a:gd name="T78" fmla="*/ 18 w 790"/>
                  <a:gd name="T79" fmla="*/ 68 h 421"/>
                  <a:gd name="T80" fmla="*/ 12 w 790"/>
                  <a:gd name="T81" fmla="*/ 52 h 421"/>
                  <a:gd name="T82" fmla="*/ 28 w 790"/>
                  <a:gd name="T83" fmla="*/ 30 h 421"/>
                  <a:gd name="T84" fmla="*/ 41 w 790"/>
                  <a:gd name="T85" fmla="*/ 23 h 421"/>
                  <a:gd name="T86" fmla="*/ 55 w 790"/>
                  <a:gd name="T87" fmla="*/ 0 h 4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790" h="421">
                    <a:moveTo>
                      <a:pt x="765" y="259"/>
                    </a:moveTo>
                    <a:lnTo>
                      <a:pt x="771" y="267"/>
                    </a:lnTo>
                    <a:lnTo>
                      <a:pt x="765" y="292"/>
                    </a:lnTo>
                    <a:lnTo>
                      <a:pt x="765" y="339"/>
                    </a:lnTo>
                    <a:lnTo>
                      <a:pt x="780" y="351"/>
                    </a:lnTo>
                    <a:lnTo>
                      <a:pt x="790" y="377"/>
                    </a:lnTo>
                    <a:lnTo>
                      <a:pt x="784" y="417"/>
                    </a:lnTo>
                    <a:lnTo>
                      <a:pt x="767" y="408"/>
                    </a:lnTo>
                    <a:lnTo>
                      <a:pt x="743" y="417"/>
                    </a:lnTo>
                    <a:lnTo>
                      <a:pt x="727" y="411"/>
                    </a:lnTo>
                    <a:lnTo>
                      <a:pt x="718" y="421"/>
                    </a:lnTo>
                    <a:lnTo>
                      <a:pt x="690" y="396"/>
                    </a:lnTo>
                    <a:lnTo>
                      <a:pt x="661" y="415"/>
                    </a:lnTo>
                    <a:lnTo>
                      <a:pt x="622" y="392"/>
                    </a:lnTo>
                    <a:lnTo>
                      <a:pt x="593" y="386"/>
                    </a:lnTo>
                    <a:lnTo>
                      <a:pt x="577" y="396"/>
                    </a:lnTo>
                    <a:lnTo>
                      <a:pt x="552" y="365"/>
                    </a:lnTo>
                    <a:lnTo>
                      <a:pt x="515" y="377"/>
                    </a:lnTo>
                    <a:lnTo>
                      <a:pt x="477" y="349"/>
                    </a:lnTo>
                    <a:lnTo>
                      <a:pt x="458" y="345"/>
                    </a:lnTo>
                    <a:lnTo>
                      <a:pt x="452" y="318"/>
                    </a:lnTo>
                    <a:lnTo>
                      <a:pt x="421" y="308"/>
                    </a:lnTo>
                    <a:lnTo>
                      <a:pt x="403" y="296"/>
                    </a:lnTo>
                    <a:lnTo>
                      <a:pt x="378" y="312"/>
                    </a:lnTo>
                    <a:lnTo>
                      <a:pt x="334" y="299"/>
                    </a:lnTo>
                    <a:lnTo>
                      <a:pt x="327" y="314"/>
                    </a:lnTo>
                    <a:lnTo>
                      <a:pt x="274" y="296"/>
                    </a:lnTo>
                    <a:lnTo>
                      <a:pt x="266" y="273"/>
                    </a:lnTo>
                    <a:lnTo>
                      <a:pt x="241" y="277"/>
                    </a:lnTo>
                    <a:lnTo>
                      <a:pt x="202" y="252"/>
                    </a:lnTo>
                    <a:lnTo>
                      <a:pt x="188" y="259"/>
                    </a:lnTo>
                    <a:lnTo>
                      <a:pt x="131" y="226"/>
                    </a:lnTo>
                    <a:lnTo>
                      <a:pt x="116" y="202"/>
                    </a:lnTo>
                    <a:lnTo>
                      <a:pt x="87" y="193"/>
                    </a:lnTo>
                    <a:lnTo>
                      <a:pt x="53" y="167"/>
                    </a:lnTo>
                    <a:lnTo>
                      <a:pt x="47" y="181"/>
                    </a:lnTo>
                    <a:lnTo>
                      <a:pt x="0" y="152"/>
                    </a:lnTo>
                    <a:lnTo>
                      <a:pt x="12" y="111"/>
                    </a:lnTo>
                    <a:lnTo>
                      <a:pt x="6" y="87"/>
                    </a:lnTo>
                    <a:lnTo>
                      <a:pt x="18" y="68"/>
                    </a:lnTo>
                    <a:lnTo>
                      <a:pt x="12" y="52"/>
                    </a:lnTo>
                    <a:lnTo>
                      <a:pt x="28" y="30"/>
                    </a:lnTo>
                    <a:lnTo>
                      <a:pt x="41" y="23"/>
                    </a:lnTo>
                    <a:lnTo>
                      <a:pt x="5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5" name="Freeform 623">
                <a:extLst>
                  <a:ext uri="{FF2B5EF4-FFF2-40B4-BE49-F238E27FC236}">
                    <a16:creationId xmlns:a16="http://schemas.microsoft.com/office/drawing/2014/main" id="{263939B5-134E-4D8C-9F25-86E46FB67E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39" y="1655"/>
                <a:ext cx="129" cy="47"/>
              </a:xfrm>
              <a:custGeom>
                <a:avLst/>
                <a:gdLst>
                  <a:gd name="T0" fmla="*/ 515 w 515"/>
                  <a:gd name="T1" fmla="*/ 135 h 188"/>
                  <a:gd name="T2" fmla="*/ 493 w 515"/>
                  <a:gd name="T3" fmla="*/ 119 h 188"/>
                  <a:gd name="T4" fmla="*/ 481 w 515"/>
                  <a:gd name="T5" fmla="*/ 122 h 188"/>
                  <a:gd name="T6" fmla="*/ 446 w 515"/>
                  <a:gd name="T7" fmla="*/ 110 h 188"/>
                  <a:gd name="T8" fmla="*/ 428 w 515"/>
                  <a:gd name="T9" fmla="*/ 122 h 188"/>
                  <a:gd name="T10" fmla="*/ 413 w 515"/>
                  <a:gd name="T11" fmla="*/ 116 h 188"/>
                  <a:gd name="T12" fmla="*/ 415 w 515"/>
                  <a:gd name="T13" fmla="*/ 100 h 188"/>
                  <a:gd name="T14" fmla="*/ 438 w 515"/>
                  <a:gd name="T15" fmla="*/ 75 h 188"/>
                  <a:gd name="T16" fmla="*/ 419 w 515"/>
                  <a:gd name="T17" fmla="*/ 44 h 188"/>
                  <a:gd name="T18" fmla="*/ 393 w 515"/>
                  <a:gd name="T19" fmla="*/ 63 h 188"/>
                  <a:gd name="T20" fmla="*/ 384 w 515"/>
                  <a:gd name="T21" fmla="*/ 41 h 188"/>
                  <a:gd name="T22" fmla="*/ 403 w 515"/>
                  <a:gd name="T23" fmla="*/ 22 h 188"/>
                  <a:gd name="T24" fmla="*/ 368 w 515"/>
                  <a:gd name="T25" fmla="*/ 0 h 188"/>
                  <a:gd name="T26" fmla="*/ 331 w 515"/>
                  <a:gd name="T27" fmla="*/ 25 h 188"/>
                  <a:gd name="T28" fmla="*/ 319 w 515"/>
                  <a:gd name="T29" fmla="*/ 47 h 188"/>
                  <a:gd name="T30" fmla="*/ 260 w 515"/>
                  <a:gd name="T31" fmla="*/ 32 h 188"/>
                  <a:gd name="T32" fmla="*/ 243 w 515"/>
                  <a:gd name="T33" fmla="*/ 16 h 188"/>
                  <a:gd name="T34" fmla="*/ 213 w 515"/>
                  <a:gd name="T35" fmla="*/ 34 h 188"/>
                  <a:gd name="T36" fmla="*/ 196 w 515"/>
                  <a:gd name="T37" fmla="*/ 65 h 188"/>
                  <a:gd name="T38" fmla="*/ 175 w 515"/>
                  <a:gd name="T39" fmla="*/ 84 h 188"/>
                  <a:gd name="T40" fmla="*/ 128 w 515"/>
                  <a:gd name="T41" fmla="*/ 91 h 188"/>
                  <a:gd name="T42" fmla="*/ 125 w 515"/>
                  <a:gd name="T43" fmla="*/ 116 h 188"/>
                  <a:gd name="T44" fmla="*/ 88 w 515"/>
                  <a:gd name="T45" fmla="*/ 150 h 188"/>
                  <a:gd name="T46" fmla="*/ 94 w 515"/>
                  <a:gd name="T47" fmla="*/ 163 h 188"/>
                  <a:gd name="T48" fmla="*/ 75 w 515"/>
                  <a:gd name="T49" fmla="*/ 178 h 188"/>
                  <a:gd name="T50" fmla="*/ 35 w 515"/>
                  <a:gd name="T51" fmla="*/ 188 h 188"/>
                  <a:gd name="T52" fmla="*/ 0 w 515"/>
                  <a:gd name="T53" fmla="*/ 184 h 1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15" h="188">
                    <a:moveTo>
                      <a:pt x="515" y="135"/>
                    </a:moveTo>
                    <a:lnTo>
                      <a:pt x="493" y="119"/>
                    </a:lnTo>
                    <a:lnTo>
                      <a:pt x="481" y="122"/>
                    </a:lnTo>
                    <a:lnTo>
                      <a:pt x="446" y="110"/>
                    </a:lnTo>
                    <a:lnTo>
                      <a:pt x="428" y="122"/>
                    </a:lnTo>
                    <a:lnTo>
                      <a:pt x="413" y="116"/>
                    </a:lnTo>
                    <a:lnTo>
                      <a:pt x="415" y="100"/>
                    </a:lnTo>
                    <a:lnTo>
                      <a:pt x="438" y="75"/>
                    </a:lnTo>
                    <a:lnTo>
                      <a:pt x="419" y="44"/>
                    </a:lnTo>
                    <a:lnTo>
                      <a:pt x="393" y="63"/>
                    </a:lnTo>
                    <a:lnTo>
                      <a:pt x="384" y="41"/>
                    </a:lnTo>
                    <a:lnTo>
                      <a:pt x="403" y="22"/>
                    </a:lnTo>
                    <a:lnTo>
                      <a:pt x="368" y="0"/>
                    </a:lnTo>
                    <a:lnTo>
                      <a:pt x="331" y="25"/>
                    </a:lnTo>
                    <a:lnTo>
                      <a:pt x="319" y="47"/>
                    </a:lnTo>
                    <a:lnTo>
                      <a:pt x="260" y="32"/>
                    </a:lnTo>
                    <a:lnTo>
                      <a:pt x="243" y="16"/>
                    </a:lnTo>
                    <a:lnTo>
                      <a:pt x="213" y="34"/>
                    </a:lnTo>
                    <a:lnTo>
                      <a:pt x="196" y="65"/>
                    </a:lnTo>
                    <a:lnTo>
                      <a:pt x="175" y="84"/>
                    </a:lnTo>
                    <a:lnTo>
                      <a:pt x="128" y="91"/>
                    </a:lnTo>
                    <a:lnTo>
                      <a:pt x="125" y="116"/>
                    </a:lnTo>
                    <a:lnTo>
                      <a:pt x="88" y="150"/>
                    </a:lnTo>
                    <a:lnTo>
                      <a:pt x="94" y="163"/>
                    </a:lnTo>
                    <a:lnTo>
                      <a:pt x="75" y="178"/>
                    </a:lnTo>
                    <a:lnTo>
                      <a:pt x="35" y="188"/>
                    </a:lnTo>
                    <a:lnTo>
                      <a:pt x="0" y="18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6" name="Freeform 624">
                <a:extLst>
                  <a:ext uri="{FF2B5EF4-FFF2-40B4-BE49-F238E27FC236}">
                    <a16:creationId xmlns:a16="http://schemas.microsoft.com/office/drawing/2014/main" id="{0B53BD2F-2551-46DD-9FCA-7F2613CB69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86" y="1689"/>
                <a:ext cx="84" cy="169"/>
              </a:xfrm>
              <a:custGeom>
                <a:avLst/>
                <a:gdLst>
                  <a:gd name="T0" fmla="*/ 327 w 336"/>
                  <a:gd name="T1" fmla="*/ 0 h 674"/>
                  <a:gd name="T2" fmla="*/ 336 w 336"/>
                  <a:gd name="T3" fmla="*/ 22 h 674"/>
                  <a:gd name="T4" fmla="*/ 336 w 336"/>
                  <a:gd name="T5" fmla="*/ 34 h 674"/>
                  <a:gd name="T6" fmla="*/ 327 w 336"/>
                  <a:gd name="T7" fmla="*/ 34 h 674"/>
                  <a:gd name="T8" fmla="*/ 299 w 336"/>
                  <a:gd name="T9" fmla="*/ 68 h 674"/>
                  <a:gd name="T10" fmla="*/ 305 w 336"/>
                  <a:gd name="T11" fmla="*/ 84 h 674"/>
                  <a:gd name="T12" fmla="*/ 334 w 336"/>
                  <a:gd name="T13" fmla="*/ 121 h 674"/>
                  <a:gd name="T14" fmla="*/ 309 w 336"/>
                  <a:gd name="T15" fmla="*/ 112 h 674"/>
                  <a:gd name="T16" fmla="*/ 290 w 336"/>
                  <a:gd name="T17" fmla="*/ 94 h 674"/>
                  <a:gd name="T18" fmla="*/ 243 w 336"/>
                  <a:gd name="T19" fmla="*/ 103 h 674"/>
                  <a:gd name="T20" fmla="*/ 225 w 336"/>
                  <a:gd name="T21" fmla="*/ 127 h 674"/>
                  <a:gd name="T22" fmla="*/ 184 w 336"/>
                  <a:gd name="T23" fmla="*/ 166 h 674"/>
                  <a:gd name="T24" fmla="*/ 159 w 336"/>
                  <a:gd name="T25" fmla="*/ 174 h 674"/>
                  <a:gd name="T26" fmla="*/ 156 w 336"/>
                  <a:gd name="T27" fmla="*/ 190 h 674"/>
                  <a:gd name="T28" fmla="*/ 172 w 336"/>
                  <a:gd name="T29" fmla="*/ 234 h 674"/>
                  <a:gd name="T30" fmla="*/ 162 w 336"/>
                  <a:gd name="T31" fmla="*/ 250 h 674"/>
                  <a:gd name="T32" fmla="*/ 165 w 336"/>
                  <a:gd name="T33" fmla="*/ 268 h 674"/>
                  <a:gd name="T34" fmla="*/ 156 w 336"/>
                  <a:gd name="T35" fmla="*/ 287 h 674"/>
                  <a:gd name="T36" fmla="*/ 133 w 336"/>
                  <a:gd name="T37" fmla="*/ 306 h 674"/>
                  <a:gd name="T38" fmla="*/ 133 w 336"/>
                  <a:gd name="T39" fmla="*/ 328 h 674"/>
                  <a:gd name="T40" fmla="*/ 149 w 336"/>
                  <a:gd name="T41" fmla="*/ 334 h 674"/>
                  <a:gd name="T42" fmla="*/ 143 w 336"/>
                  <a:gd name="T43" fmla="*/ 375 h 674"/>
                  <a:gd name="T44" fmla="*/ 127 w 336"/>
                  <a:gd name="T45" fmla="*/ 406 h 674"/>
                  <a:gd name="T46" fmla="*/ 115 w 336"/>
                  <a:gd name="T47" fmla="*/ 471 h 674"/>
                  <a:gd name="T48" fmla="*/ 74 w 336"/>
                  <a:gd name="T49" fmla="*/ 455 h 674"/>
                  <a:gd name="T50" fmla="*/ 53 w 336"/>
                  <a:gd name="T51" fmla="*/ 463 h 674"/>
                  <a:gd name="T52" fmla="*/ 37 w 336"/>
                  <a:gd name="T53" fmla="*/ 447 h 674"/>
                  <a:gd name="T54" fmla="*/ 37 w 336"/>
                  <a:gd name="T55" fmla="*/ 459 h 674"/>
                  <a:gd name="T56" fmla="*/ 53 w 336"/>
                  <a:gd name="T57" fmla="*/ 490 h 674"/>
                  <a:gd name="T58" fmla="*/ 55 w 336"/>
                  <a:gd name="T59" fmla="*/ 549 h 674"/>
                  <a:gd name="T60" fmla="*/ 49 w 336"/>
                  <a:gd name="T61" fmla="*/ 566 h 674"/>
                  <a:gd name="T62" fmla="*/ 34 w 336"/>
                  <a:gd name="T63" fmla="*/ 559 h 674"/>
                  <a:gd name="T64" fmla="*/ 34 w 336"/>
                  <a:gd name="T65" fmla="*/ 588 h 674"/>
                  <a:gd name="T66" fmla="*/ 49 w 336"/>
                  <a:gd name="T67" fmla="*/ 644 h 674"/>
                  <a:gd name="T68" fmla="*/ 37 w 336"/>
                  <a:gd name="T69" fmla="*/ 650 h 674"/>
                  <a:gd name="T70" fmla="*/ 37 w 336"/>
                  <a:gd name="T71" fmla="*/ 674 h 674"/>
                  <a:gd name="T72" fmla="*/ 8 w 336"/>
                  <a:gd name="T73" fmla="*/ 656 h 674"/>
                  <a:gd name="T74" fmla="*/ 0 w 336"/>
                  <a:gd name="T75" fmla="*/ 674 h 6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336" h="674">
                    <a:moveTo>
                      <a:pt x="327" y="0"/>
                    </a:moveTo>
                    <a:lnTo>
                      <a:pt x="336" y="22"/>
                    </a:lnTo>
                    <a:lnTo>
                      <a:pt x="336" y="34"/>
                    </a:lnTo>
                    <a:lnTo>
                      <a:pt x="327" y="34"/>
                    </a:lnTo>
                    <a:lnTo>
                      <a:pt x="299" y="68"/>
                    </a:lnTo>
                    <a:lnTo>
                      <a:pt x="305" y="84"/>
                    </a:lnTo>
                    <a:lnTo>
                      <a:pt x="334" y="121"/>
                    </a:lnTo>
                    <a:lnTo>
                      <a:pt x="309" y="112"/>
                    </a:lnTo>
                    <a:lnTo>
                      <a:pt x="290" y="94"/>
                    </a:lnTo>
                    <a:lnTo>
                      <a:pt x="243" y="103"/>
                    </a:lnTo>
                    <a:lnTo>
                      <a:pt x="225" y="127"/>
                    </a:lnTo>
                    <a:lnTo>
                      <a:pt x="184" y="166"/>
                    </a:lnTo>
                    <a:lnTo>
                      <a:pt x="159" y="174"/>
                    </a:lnTo>
                    <a:lnTo>
                      <a:pt x="156" y="190"/>
                    </a:lnTo>
                    <a:lnTo>
                      <a:pt x="172" y="234"/>
                    </a:lnTo>
                    <a:lnTo>
                      <a:pt x="162" y="250"/>
                    </a:lnTo>
                    <a:lnTo>
                      <a:pt x="165" y="268"/>
                    </a:lnTo>
                    <a:lnTo>
                      <a:pt x="156" y="287"/>
                    </a:lnTo>
                    <a:lnTo>
                      <a:pt x="133" y="306"/>
                    </a:lnTo>
                    <a:lnTo>
                      <a:pt x="133" y="328"/>
                    </a:lnTo>
                    <a:lnTo>
                      <a:pt x="149" y="334"/>
                    </a:lnTo>
                    <a:lnTo>
                      <a:pt x="143" y="375"/>
                    </a:lnTo>
                    <a:lnTo>
                      <a:pt x="127" y="406"/>
                    </a:lnTo>
                    <a:lnTo>
                      <a:pt x="115" y="471"/>
                    </a:lnTo>
                    <a:lnTo>
                      <a:pt x="74" y="455"/>
                    </a:lnTo>
                    <a:lnTo>
                      <a:pt x="53" y="463"/>
                    </a:lnTo>
                    <a:lnTo>
                      <a:pt x="37" y="447"/>
                    </a:lnTo>
                    <a:lnTo>
                      <a:pt x="37" y="459"/>
                    </a:lnTo>
                    <a:lnTo>
                      <a:pt x="53" y="490"/>
                    </a:lnTo>
                    <a:lnTo>
                      <a:pt x="55" y="549"/>
                    </a:lnTo>
                    <a:lnTo>
                      <a:pt x="49" y="566"/>
                    </a:lnTo>
                    <a:lnTo>
                      <a:pt x="34" y="559"/>
                    </a:lnTo>
                    <a:lnTo>
                      <a:pt x="34" y="588"/>
                    </a:lnTo>
                    <a:lnTo>
                      <a:pt x="49" y="644"/>
                    </a:lnTo>
                    <a:lnTo>
                      <a:pt x="37" y="650"/>
                    </a:lnTo>
                    <a:lnTo>
                      <a:pt x="37" y="674"/>
                    </a:lnTo>
                    <a:lnTo>
                      <a:pt x="8" y="656"/>
                    </a:lnTo>
                    <a:lnTo>
                      <a:pt x="0" y="67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7" name="Freeform 625">
                <a:extLst>
                  <a:ext uri="{FF2B5EF4-FFF2-40B4-BE49-F238E27FC236}">
                    <a16:creationId xmlns:a16="http://schemas.microsoft.com/office/drawing/2014/main" id="{DF385E2E-C84C-4C2E-B263-85844C6EC9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68" y="1680"/>
                <a:ext cx="119" cy="192"/>
              </a:xfrm>
              <a:custGeom>
                <a:avLst/>
                <a:gdLst>
                  <a:gd name="T0" fmla="*/ 479 w 479"/>
                  <a:gd name="T1" fmla="*/ 754 h 769"/>
                  <a:gd name="T2" fmla="*/ 469 w 479"/>
                  <a:gd name="T3" fmla="*/ 732 h 769"/>
                  <a:gd name="T4" fmla="*/ 434 w 479"/>
                  <a:gd name="T5" fmla="*/ 763 h 769"/>
                  <a:gd name="T6" fmla="*/ 403 w 479"/>
                  <a:gd name="T7" fmla="*/ 760 h 769"/>
                  <a:gd name="T8" fmla="*/ 390 w 479"/>
                  <a:gd name="T9" fmla="*/ 769 h 769"/>
                  <a:gd name="T10" fmla="*/ 378 w 479"/>
                  <a:gd name="T11" fmla="*/ 754 h 769"/>
                  <a:gd name="T12" fmla="*/ 384 w 479"/>
                  <a:gd name="T13" fmla="*/ 744 h 769"/>
                  <a:gd name="T14" fmla="*/ 359 w 479"/>
                  <a:gd name="T15" fmla="*/ 728 h 769"/>
                  <a:gd name="T16" fmla="*/ 359 w 479"/>
                  <a:gd name="T17" fmla="*/ 703 h 769"/>
                  <a:gd name="T18" fmla="*/ 285 w 479"/>
                  <a:gd name="T19" fmla="*/ 691 h 769"/>
                  <a:gd name="T20" fmla="*/ 287 w 479"/>
                  <a:gd name="T21" fmla="*/ 666 h 769"/>
                  <a:gd name="T22" fmla="*/ 297 w 479"/>
                  <a:gd name="T23" fmla="*/ 654 h 769"/>
                  <a:gd name="T24" fmla="*/ 291 w 479"/>
                  <a:gd name="T25" fmla="*/ 625 h 769"/>
                  <a:gd name="T26" fmla="*/ 300 w 479"/>
                  <a:gd name="T27" fmla="*/ 594 h 769"/>
                  <a:gd name="T28" fmla="*/ 275 w 479"/>
                  <a:gd name="T29" fmla="*/ 594 h 769"/>
                  <a:gd name="T30" fmla="*/ 240 w 479"/>
                  <a:gd name="T31" fmla="*/ 578 h 769"/>
                  <a:gd name="T32" fmla="*/ 228 w 479"/>
                  <a:gd name="T33" fmla="*/ 544 h 769"/>
                  <a:gd name="T34" fmla="*/ 234 w 479"/>
                  <a:gd name="T35" fmla="*/ 535 h 769"/>
                  <a:gd name="T36" fmla="*/ 213 w 479"/>
                  <a:gd name="T37" fmla="*/ 513 h 769"/>
                  <a:gd name="T38" fmla="*/ 209 w 479"/>
                  <a:gd name="T39" fmla="*/ 494 h 769"/>
                  <a:gd name="T40" fmla="*/ 225 w 479"/>
                  <a:gd name="T41" fmla="*/ 482 h 769"/>
                  <a:gd name="T42" fmla="*/ 199 w 479"/>
                  <a:gd name="T43" fmla="*/ 484 h 769"/>
                  <a:gd name="T44" fmla="*/ 185 w 479"/>
                  <a:gd name="T45" fmla="*/ 478 h 769"/>
                  <a:gd name="T46" fmla="*/ 150 w 479"/>
                  <a:gd name="T47" fmla="*/ 482 h 769"/>
                  <a:gd name="T48" fmla="*/ 115 w 479"/>
                  <a:gd name="T49" fmla="*/ 506 h 769"/>
                  <a:gd name="T50" fmla="*/ 103 w 479"/>
                  <a:gd name="T51" fmla="*/ 498 h 769"/>
                  <a:gd name="T52" fmla="*/ 119 w 479"/>
                  <a:gd name="T53" fmla="*/ 478 h 769"/>
                  <a:gd name="T54" fmla="*/ 109 w 479"/>
                  <a:gd name="T55" fmla="*/ 459 h 769"/>
                  <a:gd name="T56" fmla="*/ 94 w 479"/>
                  <a:gd name="T57" fmla="*/ 445 h 769"/>
                  <a:gd name="T58" fmla="*/ 91 w 479"/>
                  <a:gd name="T59" fmla="*/ 412 h 769"/>
                  <a:gd name="T60" fmla="*/ 113 w 479"/>
                  <a:gd name="T61" fmla="*/ 400 h 769"/>
                  <a:gd name="T62" fmla="*/ 101 w 479"/>
                  <a:gd name="T63" fmla="*/ 375 h 769"/>
                  <a:gd name="T64" fmla="*/ 107 w 479"/>
                  <a:gd name="T65" fmla="*/ 357 h 769"/>
                  <a:gd name="T66" fmla="*/ 115 w 479"/>
                  <a:gd name="T67" fmla="*/ 359 h 769"/>
                  <a:gd name="T68" fmla="*/ 134 w 479"/>
                  <a:gd name="T69" fmla="*/ 341 h 769"/>
                  <a:gd name="T70" fmla="*/ 131 w 479"/>
                  <a:gd name="T71" fmla="*/ 316 h 769"/>
                  <a:gd name="T72" fmla="*/ 148 w 479"/>
                  <a:gd name="T73" fmla="*/ 326 h 769"/>
                  <a:gd name="T74" fmla="*/ 162 w 479"/>
                  <a:gd name="T75" fmla="*/ 294 h 769"/>
                  <a:gd name="T76" fmla="*/ 178 w 479"/>
                  <a:gd name="T77" fmla="*/ 291 h 769"/>
                  <a:gd name="T78" fmla="*/ 160 w 479"/>
                  <a:gd name="T79" fmla="*/ 263 h 769"/>
                  <a:gd name="T80" fmla="*/ 166 w 479"/>
                  <a:gd name="T81" fmla="*/ 191 h 769"/>
                  <a:gd name="T82" fmla="*/ 148 w 479"/>
                  <a:gd name="T83" fmla="*/ 144 h 769"/>
                  <a:gd name="T84" fmla="*/ 150 w 479"/>
                  <a:gd name="T85" fmla="*/ 131 h 769"/>
                  <a:gd name="T86" fmla="*/ 138 w 479"/>
                  <a:gd name="T87" fmla="*/ 103 h 769"/>
                  <a:gd name="T88" fmla="*/ 113 w 479"/>
                  <a:gd name="T89" fmla="*/ 94 h 769"/>
                  <a:gd name="T90" fmla="*/ 107 w 479"/>
                  <a:gd name="T91" fmla="*/ 109 h 769"/>
                  <a:gd name="T92" fmla="*/ 78 w 479"/>
                  <a:gd name="T93" fmla="*/ 63 h 769"/>
                  <a:gd name="T94" fmla="*/ 78 w 479"/>
                  <a:gd name="T95" fmla="*/ 43 h 769"/>
                  <a:gd name="T96" fmla="*/ 41 w 479"/>
                  <a:gd name="T97" fmla="*/ 22 h 769"/>
                  <a:gd name="T98" fmla="*/ 13 w 479"/>
                  <a:gd name="T99" fmla="*/ 0 h 769"/>
                  <a:gd name="T100" fmla="*/ 0 w 479"/>
                  <a:gd name="T101" fmla="*/ 35 h 7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479" h="769">
                    <a:moveTo>
                      <a:pt x="479" y="754"/>
                    </a:moveTo>
                    <a:lnTo>
                      <a:pt x="469" y="732"/>
                    </a:lnTo>
                    <a:lnTo>
                      <a:pt x="434" y="763"/>
                    </a:lnTo>
                    <a:lnTo>
                      <a:pt x="403" y="760"/>
                    </a:lnTo>
                    <a:lnTo>
                      <a:pt x="390" y="769"/>
                    </a:lnTo>
                    <a:lnTo>
                      <a:pt x="378" y="754"/>
                    </a:lnTo>
                    <a:lnTo>
                      <a:pt x="384" y="744"/>
                    </a:lnTo>
                    <a:lnTo>
                      <a:pt x="359" y="728"/>
                    </a:lnTo>
                    <a:lnTo>
                      <a:pt x="359" y="703"/>
                    </a:lnTo>
                    <a:lnTo>
                      <a:pt x="285" y="691"/>
                    </a:lnTo>
                    <a:lnTo>
                      <a:pt x="287" y="666"/>
                    </a:lnTo>
                    <a:lnTo>
                      <a:pt x="297" y="654"/>
                    </a:lnTo>
                    <a:lnTo>
                      <a:pt x="291" y="625"/>
                    </a:lnTo>
                    <a:lnTo>
                      <a:pt x="300" y="594"/>
                    </a:lnTo>
                    <a:lnTo>
                      <a:pt x="275" y="594"/>
                    </a:lnTo>
                    <a:lnTo>
                      <a:pt x="240" y="578"/>
                    </a:lnTo>
                    <a:lnTo>
                      <a:pt x="228" y="544"/>
                    </a:lnTo>
                    <a:lnTo>
                      <a:pt x="234" y="535"/>
                    </a:lnTo>
                    <a:lnTo>
                      <a:pt x="213" y="513"/>
                    </a:lnTo>
                    <a:lnTo>
                      <a:pt x="209" y="494"/>
                    </a:lnTo>
                    <a:lnTo>
                      <a:pt x="225" y="482"/>
                    </a:lnTo>
                    <a:lnTo>
                      <a:pt x="199" y="484"/>
                    </a:lnTo>
                    <a:lnTo>
                      <a:pt x="185" y="478"/>
                    </a:lnTo>
                    <a:lnTo>
                      <a:pt x="150" y="482"/>
                    </a:lnTo>
                    <a:lnTo>
                      <a:pt x="115" y="506"/>
                    </a:lnTo>
                    <a:lnTo>
                      <a:pt x="103" y="498"/>
                    </a:lnTo>
                    <a:lnTo>
                      <a:pt x="119" y="478"/>
                    </a:lnTo>
                    <a:lnTo>
                      <a:pt x="109" y="459"/>
                    </a:lnTo>
                    <a:lnTo>
                      <a:pt x="94" y="445"/>
                    </a:lnTo>
                    <a:lnTo>
                      <a:pt x="91" y="412"/>
                    </a:lnTo>
                    <a:lnTo>
                      <a:pt x="113" y="400"/>
                    </a:lnTo>
                    <a:lnTo>
                      <a:pt x="101" y="375"/>
                    </a:lnTo>
                    <a:lnTo>
                      <a:pt x="107" y="357"/>
                    </a:lnTo>
                    <a:lnTo>
                      <a:pt x="115" y="359"/>
                    </a:lnTo>
                    <a:lnTo>
                      <a:pt x="134" y="341"/>
                    </a:lnTo>
                    <a:lnTo>
                      <a:pt x="131" y="316"/>
                    </a:lnTo>
                    <a:lnTo>
                      <a:pt x="148" y="326"/>
                    </a:lnTo>
                    <a:lnTo>
                      <a:pt x="162" y="294"/>
                    </a:lnTo>
                    <a:lnTo>
                      <a:pt x="178" y="291"/>
                    </a:lnTo>
                    <a:lnTo>
                      <a:pt x="160" y="263"/>
                    </a:lnTo>
                    <a:lnTo>
                      <a:pt x="166" y="191"/>
                    </a:lnTo>
                    <a:lnTo>
                      <a:pt x="148" y="144"/>
                    </a:lnTo>
                    <a:lnTo>
                      <a:pt x="150" y="131"/>
                    </a:lnTo>
                    <a:lnTo>
                      <a:pt x="138" y="103"/>
                    </a:lnTo>
                    <a:lnTo>
                      <a:pt x="113" y="94"/>
                    </a:lnTo>
                    <a:lnTo>
                      <a:pt x="107" y="109"/>
                    </a:lnTo>
                    <a:lnTo>
                      <a:pt x="78" y="63"/>
                    </a:lnTo>
                    <a:lnTo>
                      <a:pt x="78" y="43"/>
                    </a:lnTo>
                    <a:lnTo>
                      <a:pt x="41" y="22"/>
                    </a:lnTo>
                    <a:lnTo>
                      <a:pt x="13" y="0"/>
                    </a:lnTo>
                    <a:lnTo>
                      <a:pt x="0" y="3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8" name="Freeform 626">
                <a:extLst>
                  <a:ext uri="{FF2B5EF4-FFF2-40B4-BE49-F238E27FC236}">
                    <a16:creationId xmlns:a16="http://schemas.microsoft.com/office/drawing/2014/main" id="{A8A9AA74-E9B2-4380-B8C5-581BABA9CE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08" y="1189"/>
                <a:ext cx="115" cy="47"/>
              </a:xfrm>
              <a:custGeom>
                <a:avLst/>
                <a:gdLst>
                  <a:gd name="T0" fmla="*/ 460 w 460"/>
                  <a:gd name="T1" fmla="*/ 22 h 191"/>
                  <a:gd name="T2" fmla="*/ 434 w 460"/>
                  <a:gd name="T3" fmla="*/ 0 h 191"/>
                  <a:gd name="T4" fmla="*/ 403 w 460"/>
                  <a:gd name="T5" fmla="*/ 10 h 191"/>
                  <a:gd name="T6" fmla="*/ 383 w 460"/>
                  <a:gd name="T7" fmla="*/ 41 h 191"/>
                  <a:gd name="T8" fmla="*/ 344 w 460"/>
                  <a:gd name="T9" fmla="*/ 19 h 191"/>
                  <a:gd name="T10" fmla="*/ 306 w 460"/>
                  <a:gd name="T11" fmla="*/ 19 h 191"/>
                  <a:gd name="T12" fmla="*/ 168 w 460"/>
                  <a:gd name="T13" fmla="*/ 0 h 191"/>
                  <a:gd name="T14" fmla="*/ 131 w 460"/>
                  <a:gd name="T15" fmla="*/ 10 h 191"/>
                  <a:gd name="T16" fmla="*/ 97 w 460"/>
                  <a:gd name="T17" fmla="*/ 0 h 191"/>
                  <a:gd name="T18" fmla="*/ 62 w 460"/>
                  <a:gd name="T19" fmla="*/ 6 h 191"/>
                  <a:gd name="T20" fmla="*/ 59 w 460"/>
                  <a:gd name="T21" fmla="*/ 25 h 191"/>
                  <a:gd name="T22" fmla="*/ 22 w 460"/>
                  <a:gd name="T23" fmla="*/ 50 h 191"/>
                  <a:gd name="T24" fmla="*/ 29 w 460"/>
                  <a:gd name="T25" fmla="*/ 68 h 191"/>
                  <a:gd name="T26" fmla="*/ 0 w 460"/>
                  <a:gd name="T27" fmla="*/ 78 h 191"/>
                  <a:gd name="T28" fmla="*/ 0 w 460"/>
                  <a:gd name="T29" fmla="*/ 131 h 191"/>
                  <a:gd name="T30" fmla="*/ 72 w 460"/>
                  <a:gd name="T31" fmla="*/ 191 h 191"/>
                  <a:gd name="T32" fmla="*/ 72 w 460"/>
                  <a:gd name="T33" fmla="*/ 160 h 191"/>
                  <a:gd name="T34" fmla="*/ 56 w 460"/>
                  <a:gd name="T35" fmla="*/ 141 h 191"/>
                  <a:gd name="T36" fmla="*/ 68 w 460"/>
                  <a:gd name="T37" fmla="*/ 109 h 191"/>
                  <a:gd name="T38" fmla="*/ 56 w 460"/>
                  <a:gd name="T39" fmla="*/ 91 h 191"/>
                  <a:gd name="T40" fmla="*/ 97 w 460"/>
                  <a:gd name="T41" fmla="*/ 78 h 191"/>
                  <a:gd name="T42" fmla="*/ 97 w 460"/>
                  <a:gd name="T43" fmla="*/ 43 h 191"/>
                  <a:gd name="T44" fmla="*/ 134 w 460"/>
                  <a:gd name="T45" fmla="*/ 41 h 191"/>
                  <a:gd name="T46" fmla="*/ 209 w 460"/>
                  <a:gd name="T47" fmla="*/ 29 h 191"/>
                  <a:gd name="T48" fmla="*/ 265 w 460"/>
                  <a:gd name="T49" fmla="*/ 41 h 191"/>
                  <a:gd name="T50" fmla="*/ 403 w 460"/>
                  <a:gd name="T51" fmla="*/ 56 h 191"/>
                  <a:gd name="T52" fmla="*/ 440 w 460"/>
                  <a:gd name="T53" fmla="*/ 47 h 191"/>
                  <a:gd name="T54" fmla="*/ 460 w 460"/>
                  <a:gd name="T55" fmla="*/ 22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460" h="191">
                    <a:moveTo>
                      <a:pt x="460" y="22"/>
                    </a:moveTo>
                    <a:lnTo>
                      <a:pt x="434" y="0"/>
                    </a:lnTo>
                    <a:lnTo>
                      <a:pt x="403" y="10"/>
                    </a:lnTo>
                    <a:lnTo>
                      <a:pt x="383" y="41"/>
                    </a:lnTo>
                    <a:lnTo>
                      <a:pt x="344" y="19"/>
                    </a:lnTo>
                    <a:lnTo>
                      <a:pt x="306" y="19"/>
                    </a:lnTo>
                    <a:lnTo>
                      <a:pt x="168" y="0"/>
                    </a:lnTo>
                    <a:lnTo>
                      <a:pt x="131" y="10"/>
                    </a:lnTo>
                    <a:lnTo>
                      <a:pt x="97" y="0"/>
                    </a:lnTo>
                    <a:lnTo>
                      <a:pt x="62" y="6"/>
                    </a:lnTo>
                    <a:lnTo>
                      <a:pt x="59" y="25"/>
                    </a:lnTo>
                    <a:lnTo>
                      <a:pt x="22" y="50"/>
                    </a:lnTo>
                    <a:lnTo>
                      <a:pt x="29" y="68"/>
                    </a:lnTo>
                    <a:lnTo>
                      <a:pt x="0" y="78"/>
                    </a:lnTo>
                    <a:lnTo>
                      <a:pt x="0" y="131"/>
                    </a:lnTo>
                    <a:lnTo>
                      <a:pt x="72" y="191"/>
                    </a:lnTo>
                    <a:lnTo>
                      <a:pt x="72" y="160"/>
                    </a:lnTo>
                    <a:lnTo>
                      <a:pt x="56" y="141"/>
                    </a:lnTo>
                    <a:lnTo>
                      <a:pt x="68" y="109"/>
                    </a:lnTo>
                    <a:lnTo>
                      <a:pt x="56" y="91"/>
                    </a:lnTo>
                    <a:lnTo>
                      <a:pt x="97" y="78"/>
                    </a:lnTo>
                    <a:lnTo>
                      <a:pt x="97" y="43"/>
                    </a:lnTo>
                    <a:lnTo>
                      <a:pt x="134" y="41"/>
                    </a:lnTo>
                    <a:lnTo>
                      <a:pt x="209" y="29"/>
                    </a:lnTo>
                    <a:lnTo>
                      <a:pt x="265" y="41"/>
                    </a:lnTo>
                    <a:lnTo>
                      <a:pt x="403" y="56"/>
                    </a:lnTo>
                    <a:lnTo>
                      <a:pt x="440" y="47"/>
                    </a:lnTo>
                    <a:lnTo>
                      <a:pt x="460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9" name="Freeform 627">
                <a:extLst>
                  <a:ext uri="{FF2B5EF4-FFF2-40B4-BE49-F238E27FC236}">
                    <a16:creationId xmlns:a16="http://schemas.microsoft.com/office/drawing/2014/main" id="{9C96F99D-36F4-4242-879C-34E5A53753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78" y="1285"/>
                <a:ext cx="205" cy="27"/>
              </a:xfrm>
              <a:custGeom>
                <a:avLst/>
                <a:gdLst>
                  <a:gd name="T0" fmla="*/ 819 w 819"/>
                  <a:gd name="T1" fmla="*/ 109 h 109"/>
                  <a:gd name="T2" fmla="*/ 784 w 819"/>
                  <a:gd name="T3" fmla="*/ 84 h 109"/>
                  <a:gd name="T4" fmla="*/ 737 w 819"/>
                  <a:gd name="T5" fmla="*/ 78 h 109"/>
                  <a:gd name="T6" fmla="*/ 706 w 819"/>
                  <a:gd name="T7" fmla="*/ 44 h 109"/>
                  <a:gd name="T8" fmla="*/ 645 w 819"/>
                  <a:gd name="T9" fmla="*/ 34 h 109"/>
                  <a:gd name="T10" fmla="*/ 611 w 819"/>
                  <a:gd name="T11" fmla="*/ 37 h 109"/>
                  <a:gd name="T12" fmla="*/ 544 w 819"/>
                  <a:gd name="T13" fmla="*/ 34 h 109"/>
                  <a:gd name="T14" fmla="*/ 506 w 819"/>
                  <a:gd name="T15" fmla="*/ 21 h 109"/>
                  <a:gd name="T16" fmla="*/ 465 w 819"/>
                  <a:gd name="T17" fmla="*/ 34 h 109"/>
                  <a:gd name="T18" fmla="*/ 410 w 819"/>
                  <a:gd name="T19" fmla="*/ 27 h 109"/>
                  <a:gd name="T20" fmla="*/ 400 w 819"/>
                  <a:gd name="T21" fmla="*/ 44 h 109"/>
                  <a:gd name="T22" fmla="*/ 359 w 819"/>
                  <a:gd name="T23" fmla="*/ 37 h 109"/>
                  <a:gd name="T24" fmla="*/ 266 w 819"/>
                  <a:gd name="T25" fmla="*/ 0 h 109"/>
                  <a:gd name="T26" fmla="*/ 213 w 819"/>
                  <a:gd name="T27" fmla="*/ 19 h 109"/>
                  <a:gd name="T28" fmla="*/ 213 w 819"/>
                  <a:gd name="T29" fmla="*/ 62 h 109"/>
                  <a:gd name="T30" fmla="*/ 228 w 819"/>
                  <a:gd name="T31" fmla="*/ 87 h 109"/>
                  <a:gd name="T32" fmla="*/ 191 w 819"/>
                  <a:gd name="T33" fmla="*/ 68 h 109"/>
                  <a:gd name="T34" fmla="*/ 169 w 819"/>
                  <a:gd name="T35" fmla="*/ 68 h 109"/>
                  <a:gd name="T36" fmla="*/ 154 w 819"/>
                  <a:gd name="T37" fmla="*/ 58 h 109"/>
                  <a:gd name="T38" fmla="*/ 72 w 819"/>
                  <a:gd name="T39" fmla="*/ 40 h 109"/>
                  <a:gd name="T40" fmla="*/ 50 w 819"/>
                  <a:gd name="T41" fmla="*/ 46 h 109"/>
                  <a:gd name="T42" fmla="*/ 35 w 819"/>
                  <a:gd name="T43" fmla="*/ 44 h 109"/>
                  <a:gd name="T44" fmla="*/ 23 w 819"/>
                  <a:gd name="T45" fmla="*/ 50 h 109"/>
                  <a:gd name="T46" fmla="*/ 0 w 819"/>
                  <a:gd name="T47" fmla="*/ 97 h 109"/>
                  <a:gd name="T48" fmla="*/ 8 w 819"/>
                  <a:gd name="T49" fmla="*/ 102 h 1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19" h="109">
                    <a:moveTo>
                      <a:pt x="819" y="109"/>
                    </a:moveTo>
                    <a:lnTo>
                      <a:pt x="784" y="84"/>
                    </a:lnTo>
                    <a:lnTo>
                      <a:pt x="737" y="78"/>
                    </a:lnTo>
                    <a:lnTo>
                      <a:pt x="706" y="44"/>
                    </a:lnTo>
                    <a:lnTo>
                      <a:pt x="645" y="34"/>
                    </a:lnTo>
                    <a:lnTo>
                      <a:pt x="611" y="37"/>
                    </a:lnTo>
                    <a:lnTo>
                      <a:pt x="544" y="34"/>
                    </a:lnTo>
                    <a:lnTo>
                      <a:pt x="506" y="21"/>
                    </a:lnTo>
                    <a:lnTo>
                      <a:pt x="465" y="34"/>
                    </a:lnTo>
                    <a:lnTo>
                      <a:pt x="410" y="27"/>
                    </a:lnTo>
                    <a:lnTo>
                      <a:pt x="400" y="44"/>
                    </a:lnTo>
                    <a:lnTo>
                      <a:pt x="359" y="37"/>
                    </a:lnTo>
                    <a:lnTo>
                      <a:pt x="266" y="0"/>
                    </a:lnTo>
                    <a:lnTo>
                      <a:pt x="213" y="19"/>
                    </a:lnTo>
                    <a:lnTo>
                      <a:pt x="213" y="62"/>
                    </a:lnTo>
                    <a:lnTo>
                      <a:pt x="228" y="87"/>
                    </a:lnTo>
                    <a:lnTo>
                      <a:pt x="191" y="68"/>
                    </a:lnTo>
                    <a:lnTo>
                      <a:pt x="169" y="68"/>
                    </a:lnTo>
                    <a:lnTo>
                      <a:pt x="154" y="58"/>
                    </a:lnTo>
                    <a:lnTo>
                      <a:pt x="72" y="40"/>
                    </a:lnTo>
                    <a:lnTo>
                      <a:pt x="50" y="46"/>
                    </a:lnTo>
                    <a:lnTo>
                      <a:pt x="35" y="44"/>
                    </a:lnTo>
                    <a:lnTo>
                      <a:pt x="23" y="50"/>
                    </a:lnTo>
                    <a:lnTo>
                      <a:pt x="0" y="97"/>
                    </a:lnTo>
                    <a:lnTo>
                      <a:pt x="8" y="10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0" name="Freeform 628">
                <a:extLst>
                  <a:ext uri="{FF2B5EF4-FFF2-40B4-BE49-F238E27FC236}">
                    <a16:creationId xmlns:a16="http://schemas.microsoft.com/office/drawing/2014/main" id="{DBFCF0C4-6516-450A-80CB-6D0D1B9B90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69" y="1309"/>
                <a:ext cx="70" cy="58"/>
              </a:xfrm>
              <a:custGeom>
                <a:avLst/>
                <a:gdLst>
                  <a:gd name="T0" fmla="*/ 45 w 281"/>
                  <a:gd name="T1" fmla="*/ 5 h 231"/>
                  <a:gd name="T2" fmla="*/ 54 w 281"/>
                  <a:gd name="T3" fmla="*/ 0 h 231"/>
                  <a:gd name="T4" fmla="*/ 75 w 281"/>
                  <a:gd name="T5" fmla="*/ 12 h 231"/>
                  <a:gd name="T6" fmla="*/ 0 w 281"/>
                  <a:gd name="T7" fmla="*/ 78 h 231"/>
                  <a:gd name="T8" fmla="*/ 28 w 281"/>
                  <a:gd name="T9" fmla="*/ 96 h 231"/>
                  <a:gd name="T10" fmla="*/ 46 w 281"/>
                  <a:gd name="T11" fmla="*/ 86 h 231"/>
                  <a:gd name="T12" fmla="*/ 62 w 281"/>
                  <a:gd name="T13" fmla="*/ 112 h 231"/>
                  <a:gd name="T14" fmla="*/ 109 w 281"/>
                  <a:gd name="T15" fmla="*/ 127 h 231"/>
                  <a:gd name="T16" fmla="*/ 134 w 281"/>
                  <a:gd name="T17" fmla="*/ 94 h 231"/>
                  <a:gd name="T18" fmla="*/ 185 w 281"/>
                  <a:gd name="T19" fmla="*/ 119 h 231"/>
                  <a:gd name="T20" fmla="*/ 191 w 281"/>
                  <a:gd name="T21" fmla="*/ 140 h 231"/>
                  <a:gd name="T22" fmla="*/ 203 w 281"/>
                  <a:gd name="T23" fmla="*/ 131 h 231"/>
                  <a:gd name="T24" fmla="*/ 230 w 281"/>
                  <a:gd name="T25" fmla="*/ 152 h 231"/>
                  <a:gd name="T26" fmla="*/ 256 w 281"/>
                  <a:gd name="T27" fmla="*/ 152 h 231"/>
                  <a:gd name="T28" fmla="*/ 281 w 281"/>
                  <a:gd name="T29" fmla="*/ 159 h 231"/>
                  <a:gd name="T30" fmla="*/ 250 w 281"/>
                  <a:gd name="T31" fmla="*/ 188 h 231"/>
                  <a:gd name="T32" fmla="*/ 218 w 281"/>
                  <a:gd name="T33" fmla="*/ 180 h 231"/>
                  <a:gd name="T34" fmla="*/ 228 w 281"/>
                  <a:gd name="T35" fmla="*/ 205 h 231"/>
                  <a:gd name="T36" fmla="*/ 206 w 281"/>
                  <a:gd name="T37" fmla="*/ 197 h 231"/>
                  <a:gd name="T38" fmla="*/ 175 w 281"/>
                  <a:gd name="T39" fmla="*/ 231 h 231"/>
                  <a:gd name="T40" fmla="*/ 128 w 281"/>
                  <a:gd name="T41" fmla="*/ 211 h 2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281" h="231">
                    <a:moveTo>
                      <a:pt x="45" y="5"/>
                    </a:moveTo>
                    <a:lnTo>
                      <a:pt x="54" y="0"/>
                    </a:lnTo>
                    <a:lnTo>
                      <a:pt x="75" y="12"/>
                    </a:lnTo>
                    <a:lnTo>
                      <a:pt x="0" y="78"/>
                    </a:lnTo>
                    <a:lnTo>
                      <a:pt x="28" y="96"/>
                    </a:lnTo>
                    <a:lnTo>
                      <a:pt x="46" y="86"/>
                    </a:lnTo>
                    <a:lnTo>
                      <a:pt x="62" y="112"/>
                    </a:lnTo>
                    <a:lnTo>
                      <a:pt x="109" y="127"/>
                    </a:lnTo>
                    <a:lnTo>
                      <a:pt x="134" y="94"/>
                    </a:lnTo>
                    <a:lnTo>
                      <a:pt x="185" y="119"/>
                    </a:lnTo>
                    <a:lnTo>
                      <a:pt x="191" y="140"/>
                    </a:lnTo>
                    <a:lnTo>
                      <a:pt x="203" y="131"/>
                    </a:lnTo>
                    <a:lnTo>
                      <a:pt x="230" y="152"/>
                    </a:lnTo>
                    <a:lnTo>
                      <a:pt x="256" y="152"/>
                    </a:lnTo>
                    <a:lnTo>
                      <a:pt x="281" y="159"/>
                    </a:lnTo>
                    <a:lnTo>
                      <a:pt x="250" y="188"/>
                    </a:lnTo>
                    <a:lnTo>
                      <a:pt x="218" y="180"/>
                    </a:lnTo>
                    <a:lnTo>
                      <a:pt x="228" y="205"/>
                    </a:lnTo>
                    <a:lnTo>
                      <a:pt x="206" y="197"/>
                    </a:lnTo>
                    <a:lnTo>
                      <a:pt x="175" y="231"/>
                    </a:lnTo>
                    <a:lnTo>
                      <a:pt x="128" y="21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1" name="Freeform 629">
                <a:extLst>
                  <a:ext uri="{FF2B5EF4-FFF2-40B4-BE49-F238E27FC236}">
                    <a16:creationId xmlns:a16="http://schemas.microsoft.com/office/drawing/2014/main" id="{100BC3AD-C655-4F72-9219-E7DD15550D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60" y="1312"/>
                <a:ext cx="125" cy="73"/>
              </a:xfrm>
              <a:custGeom>
                <a:avLst/>
                <a:gdLst>
                  <a:gd name="T0" fmla="*/ 0 w 499"/>
                  <a:gd name="T1" fmla="*/ 292 h 292"/>
                  <a:gd name="T2" fmla="*/ 18 w 499"/>
                  <a:gd name="T3" fmla="*/ 291 h 292"/>
                  <a:gd name="T4" fmla="*/ 21 w 499"/>
                  <a:gd name="T5" fmla="*/ 279 h 292"/>
                  <a:gd name="T6" fmla="*/ 8 w 499"/>
                  <a:gd name="T7" fmla="*/ 256 h 292"/>
                  <a:gd name="T8" fmla="*/ 14 w 499"/>
                  <a:gd name="T9" fmla="*/ 228 h 292"/>
                  <a:gd name="T10" fmla="*/ 45 w 499"/>
                  <a:gd name="T11" fmla="*/ 225 h 292"/>
                  <a:gd name="T12" fmla="*/ 73 w 499"/>
                  <a:gd name="T13" fmla="*/ 197 h 292"/>
                  <a:gd name="T14" fmla="*/ 77 w 499"/>
                  <a:gd name="T15" fmla="*/ 178 h 292"/>
                  <a:gd name="T16" fmla="*/ 96 w 499"/>
                  <a:gd name="T17" fmla="*/ 187 h 292"/>
                  <a:gd name="T18" fmla="*/ 111 w 499"/>
                  <a:gd name="T19" fmla="*/ 187 h 292"/>
                  <a:gd name="T20" fmla="*/ 137 w 499"/>
                  <a:gd name="T21" fmla="*/ 166 h 292"/>
                  <a:gd name="T22" fmla="*/ 158 w 499"/>
                  <a:gd name="T23" fmla="*/ 203 h 292"/>
                  <a:gd name="T24" fmla="*/ 186 w 499"/>
                  <a:gd name="T25" fmla="*/ 197 h 292"/>
                  <a:gd name="T26" fmla="*/ 202 w 499"/>
                  <a:gd name="T27" fmla="*/ 187 h 292"/>
                  <a:gd name="T28" fmla="*/ 212 w 499"/>
                  <a:gd name="T29" fmla="*/ 197 h 292"/>
                  <a:gd name="T30" fmla="*/ 231 w 499"/>
                  <a:gd name="T31" fmla="*/ 168 h 292"/>
                  <a:gd name="T32" fmla="*/ 231 w 499"/>
                  <a:gd name="T33" fmla="*/ 134 h 292"/>
                  <a:gd name="T34" fmla="*/ 249 w 499"/>
                  <a:gd name="T35" fmla="*/ 121 h 292"/>
                  <a:gd name="T36" fmla="*/ 293 w 499"/>
                  <a:gd name="T37" fmla="*/ 128 h 292"/>
                  <a:gd name="T38" fmla="*/ 321 w 499"/>
                  <a:gd name="T39" fmla="*/ 119 h 292"/>
                  <a:gd name="T40" fmla="*/ 343 w 499"/>
                  <a:gd name="T41" fmla="*/ 121 h 292"/>
                  <a:gd name="T42" fmla="*/ 362 w 499"/>
                  <a:gd name="T43" fmla="*/ 97 h 292"/>
                  <a:gd name="T44" fmla="*/ 358 w 499"/>
                  <a:gd name="T45" fmla="*/ 84 h 292"/>
                  <a:gd name="T46" fmla="*/ 424 w 499"/>
                  <a:gd name="T47" fmla="*/ 43 h 292"/>
                  <a:gd name="T48" fmla="*/ 464 w 499"/>
                  <a:gd name="T49" fmla="*/ 31 h 292"/>
                  <a:gd name="T50" fmla="*/ 468 w 499"/>
                  <a:gd name="T51" fmla="*/ 19 h 292"/>
                  <a:gd name="T52" fmla="*/ 499 w 499"/>
                  <a:gd name="T53" fmla="*/ 15 h 292"/>
                  <a:gd name="T54" fmla="*/ 493 w 499"/>
                  <a:gd name="T55" fmla="*/ 0 h 2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499" h="292">
                    <a:moveTo>
                      <a:pt x="0" y="292"/>
                    </a:moveTo>
                    <a:lnTo>
                      <a:pt x="18" y="291"/>
                    </a:lnTo>
                    <a:lnTo>
                      <a:pt x="21" y="279"/>
                    </a:lnTo>
                    <a:lnTo>
                      <a:pt x="8" y="256"/>
                    </a:lnTo>
                    <a:lnTo>
                      <a:pt x="14" y="228"/>
                    </a:lnTo>
                    <a:lnTo>
                      <a:pt x="45" y="225"/>
                    </a:lnTo>
                    <a:lnTo>
                      <a:pt x="73" y="197"/>
                    </a:lnTo>
                    <a:lnTo>
                      <a:pt x="77" y="178"/>
                    </a:lnTo>
                    <a:lnTo>
                      <a:pt x="96" y="187"/>
                    </a:lnTo>
                    <a:lnTo>
                      <a:pt x="111" y="187"/>
                    </a:lnTo>
                    <a:lnTo>
                      <a:pt x="137" y="166"/>
                    </a:lnTo>
                    <a:lnTo>
                      <a:pt x="158" y="203"/>
                    </a:lnTo>
                    <a:lnTo>
                      <a:pt x="186" y="197"/>
                    </a:lnTo>
                    <a:lnTo>
                      <a:pt x="202" y="187"/>
                    </a:lnTo>
                    <a:lnTo>
                      <a:pt x="212" y="197"/>
                    </a:lnTo>
                    <a:lnTo>
                      <a:pt x="231" y="168"/>
                    </a:lnTo>
                    <a:lnTo>
                      <a:pt x="231" y="134"/>
                    </a:lnTo>
                    <a:lnTo>
                      <a:pt x="249" y="121"/>
                    </a:lnTo>
                    <a:lnTo>
                      <a:pt x="293" y="128"/>
                    </a:lnTo>
                    <a:lnTo>
                      <a:pt x="321" y="119"/>
                    </a:lnTo>
                    <a:lnTo>
                      <a:pt x="343" y="121"/>
                    </a:lnTo>
                    <a:lnTo>
                      <a:pt x="362" y="97"/>
                    </a:lnTo>
                    <a:lnTo>
                      <a:pt x="358" y="84"/>
                    </a:lnTo>
                    <a:lnTo>
                      <a:pt x="424" y="43"/>
                    </a:lnTo>
                    <a:lnTo>
                      <a:pt x="464" y="31"/>
                    </a:lnTo>
                    <a:lnTo>
                      <a:pt x="468" y="19"/>
                    </a:lnTo>
                    <a:lnTo>
                      <a:pt x="499" y="15"/>
                    </a:lnTo>
                    <a:lnTo>
                      <a:pt x="49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2" name="Freeform 630">
                <a:extLst>
                  <a:ext uri="{FF2B5EF4-FFF2-40B4-BE49-F238E27FC236}">
                    <a16:creationId xmlns:a16="http://schemas.microsoft.com/office/drawing/2014/main" id="{AD07CB20-16B2-4394-9D5E-CF2F295C4C1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60" y="1362"/>
                <a:ext cx="100" cy="31"/>
              </a:xfrm>
              <a:custGeom>
                <a:avLst/>
                <a:gdLst>
                  <a:gd name="T0" fmla="*/ 162 w 397"/>
                  <a:gd name="T1" fmla="*/ 0 h 123"/>
                  <a:gd name="T2" fmla="*/ 110 w 397"/>
                  <a:gd name="T3" fmla="*/ 38 h 123"/>
                  <a:gd name="T4" fmla="*/ 55 w 397"/>
                  <a:gd name="T5" fmla="*/ 14 h 123"/>
                  <a:gd name="T6" fmla="*/ 18 w 397"/>
                  <a:gd name="T7" fmla="*/ 23 h 123"/>
                  <a:gd name="T8" fmla="*/ 0 w 397"/>
                  <a:gd name="T9" fmla="*/ 51 h 123"/>
                  <a:gd name="T10" fmla="*/ 12 w 397"/>
                  <a:gd name="T11" fmla="*/ 86 h 123"/>
                  <a:gd name="T12" fmla="*/ 47 w 397"/>
                  <a:gd name="T13" fmla="*/ 80 h 123"/>
                  <a:gd name="T14" fmla="*/ 115 w 397"/>
                  <a:gd name="T15" fmla="*/ 80 h 123"/>
                  <a:gd name="T16" fmla="*/ 139 w 397"/>
                  <a:gd name="T17" fmla="*/ 101 h 123"/>
                  <a:gd name="T18" fmla="*/ 165 w 397"/>
                  <a:gd name="T19" fmla="*/ 101 h 123"/>
                  <a:gd name="T20" fmla="*/ 203 w 397"/>
                  <a:gd name="T21" fmla="*/ 76 h 123"/>
                  <a:gd name="T22" fmla="*/ 212 w 397"/>
                  <a:gd name="T23" fmla="*/ 95 h 123"/>
                  <a:gd name="T24" fmla="*/ 231 w 397"/>
                  <a:gd name="T25" fmla="*/ 95 h 123"/>
                  <a:gd name="T26" fmla="*/ 237 w 397"/>
                  <a:gd name="T27" fmla="*/ 113 h 123"/>
                  <a:gd name="T28" fmla="*/ 258 w 397"/>
                  <a:gd name="T29" fmla="*/ 104 h 123"/>
                  <a:gd name="T30" fmla="*/ 280 w 397"/>
                  <a:gd name="T31" fmla="*/ 123 h 123"/>
                  <a:gd name="T32" fmla="*/ 284 w 397"/>
                  <a:gd name="T33" fmla="*/ 107 h 123"/>
                  <a:gd name="T34" fmla="*/ 311 w 397"/>
                  <a:gd name="T35" fmla="*/ 101 h 123"/>
                  <a:gd name="T36" fmla="*/ 358 w 397"/>
                  <a:gd name="T37" fmla="*/ 104 h 123"/>
                  <a:gd name="T38" fmla="*/ 381 w 397"/>
                  <a:gd name="T39" fmla="*/ 95 h 123"/>
                  <a:gd name="T40" fmla="*/ 397 w 397"/>
                  <a:gd name="T41" fmla="*/ 93 h 1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397" h="123">
                    <a:moveTo>
                      <a:pt x="162" y="0"/>
                    </a:moveTo>
                    <a:lnTo>
                      <a:pt x="110" y="38"/>
                    </a:lnTo>
                    <a:lnTo>
                      <a:pt x="55" y="14"/>
                    </a:lnTo>
                    <a:lnTo>
                      <a:pt x="18" y="23"/>
                    </a:lnTo>
                    <a:lnTo>
                      <a:pt x="0" y="51"/>
                    </a:lnTo>
                    <a:lnTo>
                      <a:pt x="12" y="86"/>
                    </a:lnTo>
                    <a:lnTo>
                      <a:pt x="47" y="80"/>
                    </a:lnTo>
                    <a:lnTo>
                      <a:pt x="115" y="80"/>
                    </a:lnTo>
                    <a:lnTo>
                      <a:pt x="139" y="101"/>
                    </a:lnTo>
                    <a:lnTo>
                      <a:pt x="165" y="101"/>
                    </a:lnTo>
                    <a:lnTo>
                      <a:pt x="203" y="76"/>
                    </a:lnTo>
                    <a:lnTo>
                      <a:pt x="212" y="95"/>
                    </a:lnTo>
                    <a:lnTo>
                      <a:pt x="231" y="95"/>
                    </a:lnTo>
                    <a:lnTo>
                      <a:pt x="237" y="113"/>
                    </a:lnTo>
                    <a:lnTo>
                      <a:pt x="258" y="104"/>
                    </a:lnTo>
                    <a:lnTo>
                      <a:pt x="280" y="123"/>
                    </a:lnTo>
                    <a:lnTo>
                      <a:pt x="284" y="107"/>
                    </a:lnTo>
                    <a:lnTo>
                      <a:pt x="311" y="101"/>
                    </a:lnTo>
                    <a:lnTo>
                      <a:pt x="358" y="104"/>
                    </a:lnTo>
                    <a:lnTo>
                      <a:pt x="381" y="95"/>
                    </a:lnTo>
                    <a:lnTo>
                      <a:pt x="397" y="9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3" name="Freeform 631">
                <a:extLst>
                  <a:ext uri="{FF2B5EF4-FFF2-40B4-BE49-F238E27FC236}">
                    <a16:creationId xmlns:a16="http://schemas.microsoft.com/office/drawing/2014/main" id="{F93093DC-AC74-4DE6-88CC-E01CE29339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60" y="1385"/>
                <a:ext cx="47" cy="60"/>
              </a:xfrm>
              <a:custGeom>
                <a:avLst/>
                <a:gdLst>
                  <a:gd name="T0" fmla="*/ 170 w 190"/>
                  <a:gd name="T1" fmla="*/ 239 h 239"/>
                  <a:gd name="T2" fmla="*/ 190 w 190"/>
                  <a:gd name="T3" fmla="*/ 221 h 239"/>
                  <a:gd name="T4" fmla="*/ 162 w 190"/>
                  <a:gd name="T5" fmla="*/ 196 h 239"/>
                  <a:gd name="T6" fmla="*/ 152 w 190"/>
                  <a:gd name="T7" fmla="*/ 158 h 239"/>
                  <a:gd name="T8" fmla="*/ 137 w 190"/>
                  <a:gd name="T9" fmla="*/ 136 h 239"/>
                  <a:gd name="T10" fmla="*/ 133 w 190"/>
                  <a:gd name="T11" fmla="*/ 108 h 239"/>
                  <a:gd name="T12" fmla="*/ 84 w 190"/>
                  <a:gd name="T13" fmla="*/ 86 h 239"/>
                  <a:gd name="T14" fmla="*/ 65 w 190"/>
                  <a:gd name="T15" fmla="*/ 86 h 239"/>
                  <a:gd name="T16" fmla="*/ 61 w 190"/>
                  <a:gd name="T17" fmla="*/ 98 h 239"/>
                  <a:gd name="T18" fmla="*/ 39 w 190"/>
                  <a:gd name="T19" fmla="*/ 92 h 239"/>
                  <a:gd name="T20" fmla="*/ 21 w 190"/>
                  <a:gd name="T21" fmla="*/ 65 h 239"/>
                  <a:gd name="T22" fmla="*/ 31 w 190"/>
                  <a:gd name="T23" fmla="*/ 55 h 239"/>
                  <a:gd name="T24" fmla="*/ 2 w 190"/>
                  <a:gd name="T25" fmla="*/ 26 h 239"/>
                  <a:gd name="T26" fmla="*/ 0 w 190"/>
                  <a:gd name="T27" fmla="*/ 0 h 2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90" h="239">
                    <a:moveTo>
                      <a:pt x="170" y="239"/>
                    </a:moveTo>
                    <a:lnTo>
                      <a:pt x="190" y="221"/>
                    </a:lnTo>
                    <a:lnTo>
                      <a:pt x="162" y="196"/>
                    </a:lnTo>
                    <a:lnTo>
                      <a:pt x="152" y="158"/>
                    </a:lnTo>
                    <a:lnTo>
                      <a:pt x="137" y="136"/>
                    </a:lnTo>
                    <a:lnTo>
                      <a:pt x="133" y="108"/>
                    </a:lnTo>
                    <a:lnTo>
                      <a:pt x="84" y="86"/>
                    </a:lnTo>
                    <a:lnTo>
                      <a:pt x="65" y="86"/>
                    </a:lnTo>
                    <a:lnTo>
                      <a:pt x="61" y="98"/>
                    </a:lnTo>
                    <a:lnTo>
                      <a:pt x="39" y="92"/>
                    </a:lnTo>
                    <a:lnTo>
                      <a:pt x="21" y="65"/>
                    </a:lnTo>
                    <a:lnTo>
                      <a:pt x="31" y="55"/>
                    </a:lnTo>
                    <a:lnTo>
                      <a:pt x="2" y="2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4" name="Freeform 632">
                <a:extLst>
                  <a:ext uri="{FF2B5EF4-FFF2-40B4-BE49-F238E27FC236}">
                    <a16:creationId xmlns:a16="http://schemas.microsoft.com/office/drawing/2014/main" id="{7C52D5F8-268C-4948-8EC9-F2BB21784B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91" y="1445"/>
                <a:ext cx="11" cy="7"/>
              </a:xfrm>
              <a:custGeom>
                <a:avLst/>
                <a:gdLst>
                  <a:gd name="T0" fmla="*/ 15 w 43"/>
                  <a:gd name="T1" fmla="*/ 27 h 27"/>
                  <a:gd name="T2" fmla="*/ 0 w 43"/>
                  <a:gd name="T3" fmla="*/ 10 h 27"/>
                  <a:gd name="T4" fmla="*/ 43 w 43"/>
                  <a:gd name="T5" fmla="*/ 0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" h="27">
                    <a:moveTo>
                      <a:pt x="15" y="27"/>
                    </a:moveTo>
                    <a:lnTo>
                      <a:pt x="0" y="10"/>
                    </a:lnTo>
                    <a:lnTo>
                      <a:pt x="4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5" name="Freeform 633">
                <a:extLst>
                  <a:ext uri="{FF2B5EF4-FFF2-40B4-BE49-F238E27FC236}">
                    <a16:creationId xmlns:a16="http://schemas.microsoft.com/office/drawing/2014/main" id="{0CA0F110-F0D8-4988-A6AE-5B4D5DE2979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95" y="1450"/>
                <a:ext cx="81" cy="44"/>
              </a:xfrm>
              <a:custGeom>
                <a:avLst/>
                <a:gdLst>
                  <a:gd name="T0" fmla="*/ 322 w 322"/>
                  <a:gd name="T1" fmla="*/ 176 h 176"/>
                  <a:gd name="T2" fmla="*/ 251 w 322"/>
                  <a:gd name="T3" fmla="*/ 159 h 176"/>
                  <a:gd name="T4" fmla="*/ 216 w 322"/>
                  <a:gd name="T5" fmla="*/ 141 h 176"/>
                  <a:gd name="T6" fmla="*/ 210 w 322"/>
                  <a:gd name="T7" fmla="*/ 125 h 176"/>
                  <a:gd name="T8" fmla="*/ 179 w 322"/>
                  <a:gd name="T9" fmla="*/ 135 h 176"/>
                  <a:gd name="T10" fmla="*/ 151 w 322"/>
                  <a:gd name="T11" fmla="*/ 106 h 176"/>
                  <a:gd name="T12" fmla="*/ 157 w 322"/>
                  <a:gd name="T13" fmla="*/ 90 h 176"/>
                  <a:gd name="T14" fmla="*/ 148 w 322"/>
                  <a:gd name="T15" fmla="*/ 65 h 176"/>
                  <a:gd name="T16" fmla="*/ 111 w 322"/>
                  <a:gd name="T17" fmla="*/ 34 h 176"/>
                  <a:gd name="T18" fmla="*/ 91 w 322"/>
                  <a:gd name="T19" fmla="*/ 38 h 176"/>
                  <a:gd name="T20" fmla="*/ 79 w 322"/>
                  <a:gd name="T21" fmla="*/ 16 h 176"/>
                  <a:gd name="T22" fmla="*/ 34 w 322"/>
                  <a:gd name="T23" fmla="*/ 16 h 176"/>
                  <a:gd name="T24" fmla="*/ 13 w 322"/>
                  <a:gd name="T25" fmla="*/ 0 h 176"/>
                  <a:gd name="T26" fmla="*/ 0 w 322"/>
                  <a:gd name="T27" fmla="*/ 8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22" h="176">
                    <a:moveTo>
                      <a:pt x="322" y="176"/>
                    </a:moveTo>
                    <a:lnTo>
                      <a:pt x="251" y="159"/>
                    </a:lnTo>
                    <a:lnTo>
                      <a:pt x="216" y="141"/>
                    </a:lnTo>
                    <a:lnTo>
                      <a:pt x="210" y="125"/>
                    </a:lnTo>
                    <a:lnTo>
                      <a:pt x="179" y="135"/>
                    </a:lnTo>
                    <a:lnTo>
                      <a:pt x="151" y="106"/>
                    </a:lnTo>
                    <a:lnTo>
                      <a:pt x="157" y="90"/>
                    </a:lnTo>
                    <a:lnTo>
                      <a:pt x="148" y="65"/>
                    </a:lnTo>
                    <a:lnTo>
                      <a:pt x="111" y="34"/>
                    </a:lnTo>
                    <a:lnTo>
                      <a:pt x="91" y="38"/>
                    </a:lnTo>
                    <a:lnTo>
                      <a:pt x="79" y="16"/>
                    </a:lnTo>
                    <a:lnTo>
                      <a:pt x="34" y="16"/>
                    </a:lnTo>
                    <a:lnTo>
                      <a:pt x="13" y="0"/>
                    </a:lnTo>
                    <a:lnTo>
                      <a:pt x="0" y="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6" name="Freeform 634">
                <a:extLst>
                  <a:ext uri="{FF2B5EF4-FFF2-40B4-BE49-F238E27FC236}">
                    <a16:creationId xmlns:a16="http://schemas.microsoft.com/office/drawing/2014/main" id="{A1300119-6A3B-479A-9DD0-C55391E291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10" y="1494"/>
                <a:ext cx="166" cy="318"/>
              </a:xfrm>
              <a:custGeom>
                <a:avLst/>
                <a:gdLst>
                  <a:gd name="T0" fmla="*/ 10 w 662"/>
                  <a:gd name="T1" fmla="*/ 1244 h 1271"/>
                  <a:gd name="T2" fmla="*/ 50 w 662"/>
                  <a:gd name="T3" fmla="*/ 1205 h 1271"/>
                  <a:gd name="T4" fmla="*/ 141 w 662"/>
                  <a:gd name="T5" fmla="*/ 1218 h 1271"/>
                  <a:gd name="T6" fmla="*/ 216 w 662"/>
                  <a:gd name="T7" fmla="*/ 1191 h 1271"/>
                  <a:gd name="T8" fmla="*/ 266 w 662"/>
                  <a:gd name="T9" fmla="*/ 1193 h 1271"/>
                  <a:gd name="T10" fmla="*/ 259 w 662"/>
                  <a:gd name="T11" fmla="*/ 1165 h 1271"/>
                  <a:gd name="T12" fmla="*/ 212 w 662"/>
                  <a:gd name="T13" fmla="*/ 1084 h 1271"/>
                  <a:gd name="T14" fmla="*/ 175 w 662"/>
                  <a:gd name="T15" fmla="*/ 1053 h 1271"/>
                  <a:gd name="T16" fmla="*/ 157 w 662"/>
                  <a:gd name="T17" fmla="*/ 994 h 1271"/>
                  <a:gd name="T18" fmla="*/ 118 w 662"/>
                  <a:gd name="T19" fmla="*/ 959 h 1271"/>
                  <a:gd name="T20" fmla="*/ 88 w 662"/>
                  <a:gd name="T21" fmla="*/ 896 h 1271"/>
                  <a:gd name="T22" fmla="*/ 128 w 662"/>
                  <a:gd name="T23" fmla="*/ 824 h 1271"/>
                  <a:gd name="T24" fmla="*/ 169 w 662"/>
                  <a:gd name="T25" fmla="*/ 806 h 1271"/>
                  <a:gd name="T26" fmla="*/ 229 w 662"/>
                  <a:gd name="T27" fmla="*/ 822 h 1271"/>
                  <a:gd name="T28" fmla="*/ 290 w 662"/>
                  <a:gd name="T29" fmla="*/ 789 h 1271"/>
                  <a:gd name="T30" fmla="*/ 322 w 662"/>
                  <a:gd name="T31" fmla="*/ 721 h 1271"/>
                  <a:gd name="T32" fmla="*/ 388 w 662"/>
                  <a:gd name="T33" fmla="*/ 637 h 1271"/>
                  <a:gd name="T34" fmla="*/ 441 w 662"/>
                  <a:gd name="T35" fmla="*/ 568 h 1271"/>
                  <a:gd name="T36" fmla="*/ 460 w 662"/>
                  <a:gd name="T37" fmla="*/ 494 h 1271"/>
                  <a:gd name="T38" fmla="*/ 463 w 662"/>
                  <a:gd name="T39" fmla="*/ 393 h 1271"/>
                  <a:gd name="T40" fmla="*/ 525 w 662"/>
                  <a:gd name="T41" fmla="*/ 355 h 1271"/>
                  <a:gd name="T42" fmla="*/ 497 w 662"/>
                  <a:gd name="T43" fmla="*/ 321 h 1271"/>
                  <a:gd name="T44" fmla="*/ 457 w 662"/>
                  <a:gd name="T45" fmla="*/ 309 h 1271"/>
                  <a:gd name="T46" fmla="*/ 423 w 662"/>
                  <a:gd name="T47" fmla="*/ 283 h 1271"/>
                  <a:gd name="T48" fmla="*/ 386 w 662"/>
                  <a:gd name="T49" fmla="*/ 243 h 1271"/>
                  <a:gd name="T50" fmla="*/ 368 w 662"/>
                  <a:gd name="T51" fmla="*/ 184 h 1271"/>
                  <a:gd name="T52" fmla="*/ 356 w 662"/>
                  <a:gd name="T53" fmla="*/ 149 h 1271"/>
                  <a:gd name="T54" fmla="*/ 337 w 662"/>
                  <a:gd name="T55" fmla="*/ 115 h 1271"/>
                  <a:gd name="T56" fmla="*/ 382 w 662"/>
                  <a:gd name="T57" fmla="*/ 71 h 1271"/>
                  <a:gd name="T58" fmla="*/ 535 w 662"/>
                  <a:gd name="T59" fmla="*/ 84 h 1271"/>
                  <a:gd name="T60" fmla="*/ 594 w 662"/>
                  <a:gd name="T61" fmla="*/ 55 h 1271"/>
                  <a:gd name="T62" fmla="*/ 662 w 662"/>
                  <a:gd name="T63" fmla="*/ 0 h 12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662" h="1271">
                    <a:moveTo>
                      <a:pt x="0" y="1271"/>
                    </a:moveTo>
                    <a:lnTo>
                      <a:pt x="10" y="1244"/>
                    </a:lnTo>
                    <a:lnTo>
                      <a:pt x="50" y="1240"/>
                    </a:lnTo>
                    <a:lnTo>
                      <a:pt x="50" y="1205"/>
                    </a:lnTo>
                    <a:lnTo>
                      <a:pt x="100" y="1205"/>
                    </a:lnTo>
                    <a:lnTo>
                      <a:pt x="141" y="1218"/>
                    </a:lnTo>
                    <a:lnTo>
                      <a:pt x="169" y="1218"/>
                    </a:lnTo>
                    <a:lnTo>
                      <a:pt x="216" y="1191"/>
                    </a:lnTo>
                    <a:lnTo>
                      <a:pt x="235" y="1212"/>
                    </a:lnTo>
                    <a:lnTo>
                      <a:pt x="266" y="1193"/>
                    </a:lnTo>
                    <a:lnTo>
                      <a:pt x="250" y="1174"/>
                    </a:lnTo>
                    <a:lnTo>
                      <a:pt x="259" y="1165"/>
                    </a:lnTo>
                    <a:lnTo>
                      <a:pt x="235" y="1111"/>
                    </a:lnTo>
                    <a:lnTo>
                      <a:pt x="212" y="1084"/>
                    </a:lnTo>
                    <a:lnTo>
                      <a:pt x="210" y="1056"/>
                    </a:lnTo>
                    <a:lnTo>
                      <a:pt x="175" y="1053"/>
                    </a:lnTo>
                    <a:lnTo>
                      <a:pt x="153" y="1025"/>
                    </a:lnTo>
                    <a:lnTo>
                      <a:pt x="157" y="994"/>
                    </a:lnTo>
                    <a:lnTo>
                      <a:pt x="153" y="962"/>
                    </a:lnTo>
                    <a:lnTo>
                      <a:pt x="118" y="959"/>
                    </a:lnTo>
                    <a:lnTo>
                      <a:pt x="88" y="940"/>
                    </a:lnTo>
                    <a:lnTo>
                      <a:pt x="88" y="896"/>
                    </a:lnTo>
                    <a:lnTo>
                      <a:pt x="122" y="849"/>
                    </a:lnTo>
                    <a:lnTo>
                      <a:pt x="128" y="824"/>
                    </a:lnTo>
                    <a:lnTo>
                      <a:pt x="151" y="803"/>
                    </a:lnTo>
                    <a:lnTo>
                      <a:pt x="169" y="806"/>
                    </a:lnTo>
                    <a:lnTo>
                      <a:pt x="194" y="836"/>
                    </a:lnTo>
                    <a:lnTo>
                      <a:pt x="229" y="822"/>
                    </a:lnTo>
                    <a:lnTo>
                      <a:pt x="290" y="809"/>
                    </a:lnTo>
                    <a:lnTo>
                      <a:pt x="290" y="789"/>
                    </a:lnTo>
                    <a:lnTo>
                      <a:pt x="313" y="762"/>
                    </a:lnTo>
                    <a:lnTo>
                      <a:pt x="322" y="721"/>
                    </a:lnTo>
                    <a:lnTo>
                      <a:pt x="368" y="693"/>
                    </a:lnTo>
                    <a:lnTo>
                      <a:pt x="388" y="637"/>
                    </a:lnTo>
                    <a:lnTo>
                      <a:pt x="394" y="596"/>
                    </a:lnTo>
                    <a:lnTo>
                      <a:pt x="441" y="568"/>
                    </a:lnTo>
                    <a:lnTo>
                      <a:pt x="429" y="546"/>
                    </a:lnTo>
                    <a:lnTo>
                      <a:pt x="460" y="494"/>
                    </a:lnTo>
                    <a:lnTo>
                      <a:pt x="491" y="474"/>
                    </a:lnTo>
                    <a:lnTo>
                      <a:pt x="463" y="393"/>
                    </a:lnTo>
                    <a:lnTo>
                      <a:pt x="482" y="371"/>
                    </a:lnTo>
                    <a:lnTo>
                      <a:pt x="525" y="355"/>
                    </a:lnTo>
                    <a:lnTo>
                      <a:pt x="523" y="336"/>
                    </a:lnTo>
                    <a:lnTo>
                      <a:pt x="497" y="321"/>
                    </a:lnTo>
                    <a:lnTo>
                      <a:pt x="466" y="321"/>
                    </a:lnTo>
                    <a:lnTo>
                      <a:pt x="457" y="309"/>
                    </a:lnTo>
                    <a:lnTo>
                      <a:pt x="457" y="281"/>
                    </a:lnTo>
                    <a:lnTo>
                      <a:pt x="423" y="283"/>
                    </a:lnTo>
                    <a:lnTo>
                      <a:pt x="419" y="265"/>
                    </a:lnTo>
                    <a:lnTo>
                      <a:pt x="386" y="243"/>
                    </a:lnTo>
                    <a:lnTo>
                      <a:pt x="394" y="209"/>
                    </a:lnTo>
                    <a:lnTo>
                      <a:pt x="368" y="184"/>
                    </a:lnTo>
                    <a:lnTo>
                      <a:pt x="394" y="158"/>
                    </a:lnTo>
                    <a:lnTo>
                      <a:pt x="356" y="149"/>
                    </a:lnTo>
                    <a:lnTo>
                      <a:pt x="362" y="133"/>
                    </a:lnTo>
                    <a:lnTo>
                      <a:pt x="337" y="115"/>
                    </a:lnTo>
                    <a:lnTo>
                      <a:pt x="347" y="86"/>
                    </a:lnTo>
                    <a:lnTo>
                      <a:pt x="382" y="71"/>
                    </a:lnTo>
                    <a:lnTo>
                      <a:pt x="517" y="102"/>
                    </a:lnTo>
                    <a:lnTo>
                      <a:pt x="535" y="84"/>
                    </a:lnTo>
                    <a:lnTo>
                      <a:pt x="591" y="74"/>
                    </a:lnTo>
                    <a:lnTo>
                      <a:pt x="594" y="55"/>
                    </a:lnTo>
                    <a:lnTo>
                      <a:pt x="609" y="55"/>
                    </a:lnTo>
                    <a:lnTo>
                      <a:pt x="66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7" name="Freeform 635">
                <a:extLst>
                  <a:ext uri="{FF2B5EF4-FFF2-40B4-BE49-F238E27FC236}">
                    <a16:creationId xmlns:a16="http://schemas.microsoft.com/office/drawing/2014/main" id="{C248FA06-7968-4434-A14B-27E0864290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76" y="1493"/>
                <a:ext cx="104" cy="141"/>
              </a:xfrm>
              <a:custGeom>
                <a:avLst/>
                <a:gdLst>
                  <a:gd name="T0" fmla="*/ 418 w 418"/>
                  <a:gd name="T1" fmla="*/ 567 h 567"/>
                  <a:gd name="T2" fmla="*/ 381 w 418"/>
                  <a:gd name="T3" fmla="*/ 541 h 567"/>
                  <a:gd name="T4" fmla="*/ 344 w 418"/>
                  <a:gd name="T5" fmla="*/ 531 h 567"/>
                  <a:gd name="T6" fmla="*/ 344 w 418"/>
                  <a:gd name="T7" fmla="*/ 512 h 567"/>
                  <a:gd name="T8" fmla="*/ 295 w 418"/>
                  <a:gd name="T9" fmla="*/ 488 h 567"/>
                  <a:gd name="T10" fmla="*/ 279 w 418"/>
                  <a:gd name="T11" fmla="*/ 491 h 567"/>
                  <a:gd name="T12" fmla="*/ 248 w 418"/>
                  <a:gd name="T13" fmla="*/ 469 h 567"/>
                  <a:gd name="T14" fmla="*/ 222 w 418"/>
                  <a:gd name="T15" fmla="*/ 438 h 567"/>
                  <a:gd name="T16" fmla="*/ 207 w 418"/>
                  <a:gd name="T17" fmla="*/ 453 h 567"/>
                  <a:gd name="T18" fmla="*/ 188 w 418"/>
                  <a:gd name="T19" fmla="*/ 432 h 567"/>
                  <a:gd name="T20" fmla="*/ 197 w 418"/>
                  <a:gd name="T21" fmla="*/ 418 h 567"/>
                  <a:gd name="T22" fmla="*/ 178 w 418"/>
                  <a:gd name="T23" fmla="*/ 400 h 567"/>
                  <a:gd name="T24" fmla="*/ 182 w 418"/>
                  <a:gd name="T25" fmla="*/ 379 h 567"/>
                  <a:gd name="T26" fmla="*/ 150 w 418"/>
                  <a:gd name="T27" fmla="*/ 350 h 567"/>
                  <a:gd name="T28" fmla="*/ 138 w 418"/>
                  <a:gd name="T29" fmla="*/ 316 h 567"/>
                  <a:gd name="T30" fmla="*/ 166 w 418"/>
                  <a:gd name="T31" fmla="*/ 307 h 567"/>
                  <a:gd name="T32" fmla="*/ 172 w 418"/>
                  <a:gd name="T33" fmla="*/ 325 h 567"/>
                  <a:gd name="T34" fmla="*/ 203 w 418"/>
                  <a:gd name="T35" fmla="*/ 334 h 567"/>
                  <a:gd name="T36" fmla="*/ 219 w 418"/>
                  <a:gd name="T37" fmla="*/ 322 h 567"/>
                  <a:gd name="T38" fmla="*/ 232 w 418"/>
                  <a:gd name="T39" fmla="*/ 293 h 567"/>
                  <a:gd name="T40" fmla="*/ 213 w 418"/>
                  <a:gd name="T41" fmla="*/ 272 h 567"/>
                  <a:gd name="T42" fmla="*/ 213 w 418"/>
                  <a:gd name="T43" fmla="*/ 250 h 567"/>
                  <a:gd name="T44" fmla="*/ 185 w 418"/>
                  <a:gd name="T45" fmla="*/ 244 h 567"/>
                  <a:gd name="T46" fmla="*/ 150 w 418"/>
                  <a:gd name="T47" fmla="*/ 209 h 567"/>
                  <a:gd name="T48" fmla="*/ 144 w 418"/>
                  <a:gd name="T49" fmla="*/ 182 h 567"/>
                  <a:gd name="T50" fmla="*/ 129 w 418"/>
                  <a:gd name="T51" fmla="*/ 153 h 567"/>
                  <a:gd name="T52" fmla="*/ 150 w 418"/>
                  <a:gd name="T53" fmla="*/ 137 h 567"/>
                  <a:gd name="T54" fmla="*/ 144 w 418"/>
                  <a:gd name="T55" fmla="*/ 122 h 567"/>
                  <a:gd name="T56" fmla="*/ 110 w 418"/>
                  <a:gd name="T57" fmla="*/ 100 h 567"/>
                  <a:gd name="T58" fmla="*/ 78 w 418"/>
                  <a:gd name="T59" fmla="*/ 94 h 567"/>
                  <a:gd name="T60" fmla="*/ 35 w 418"/>
                  <a:gd name="T61" fmla="*/ 22 h 567"/>
                  <a:gd name="T62" fmla="*/ 35 w 418"/>
                  <a:gd name="T63" fmla="*/ 0 h 567"/>
                  <a:gd name="T64" fmla="*/ 0 w 418"/>
                  <a:gd name="T65" fmla="*/ 4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18" h="567">
                    <a:moveTo>
                      <a:pt x="418" y="567"/>
                    </a:moveTo>
                    <a:lnTo>
                      <a:pt x="381" y="541"/>
                    </a:lnTo>
                    <a:lnTo>
                      <a:pt x="344" y="531"/>
                    </a:lnTo>
                    <a:lnTo>
                      <a:pt x="344" y="512"/>
                    </a:lnTo>
                    <a:lnTo>
                      <a:pt x="295" y="488"/>
                    </a:lnTo>
                    <a:lnTo>
                      <a:pt x="279" y="491"/>
                    </a:lnTo>
                    <a:lnTo>
                      <a:pt x="248" y="469"/>
                    </a:lnTo>
                    <a:lnTo>
                      <a:pt x="222" y="438"/>
                    </a:lnTo>
                    <a:lnTo>
                      <a:pt x="207" y="453"/>
                    </a:lnTo>
                    <a:lnTo>
                      <a:pt x="188" y="432"/>
                    </a:lnTo>
                    <a:lnTo>
                      <a:pt x="197" y="418"/>
                    </a:lnTo>
                    <a:lnTo>
                      <a:pt x="178" y="400"/>
                    </a:lnTo>
                    <a:lnTo>
                      <a:pt x="182" y="379"/>
                    </a:lnTo>
                    <a:lnTo>
                      <a:pt x="150" y="350"/>
                    </a:lnTo>
                    <a:lnTo>
                      <a:pt x="138" y="316"/>
                    </a:lnTo>
                    <a:lnTo>
                      <a:pt x="166" y="307"/>
                    </a:lnTo>
                    <a:lnTo>
                      <a:pt x="172" y="325"/>
                    </a:lnTo>
                    <a:lnTo>
                      <a:pt x="203" y="334"/>
                    </a:lnTo>
                    <a:lnTo>
                      <a:pt x="219" y="322"/>
                    </a:lnTo>
                    <a:lnTo>
                      <a:pt x="232" y="293"/>
                    </a:lnTo>
                    <a:lnTo>
                      <a:pt x="213" y="272"/>
                    </a:lnTo>
                    <a:lnTo>
                      <a:pt x="213" y="250"/>
                    </a:lnTo>
                    <a:lnTo>
                      <a:pt x="185" y="244"/>
                    </a:lnTo>
                    <a:lnTo>
                      <a:pt x="150" y="209"/>
                    </a:lnTo>
                    <a:lnTo>
                      <a:pt x="144" y="182"/>
                    </a:lnTo>
                    <a:lnTo>
                      <a:pt x="129" y="153"/>
                    </a:lnTo>
                    <a:lnTo>
                      <a:pt x="150" y="137"/>
                    </a:lnTo>
                    <a:lnTo>
                      <a:pt x="144" y="122"/>
                    </a:lnTo>
                    <a:lnTo>
                      <a:pt x="110" y="100"/>
                    </a:lnTo>
                    <a:lnTo>
                      <a:pt x="78" y="94"/>
                    </a:lnTo>
                    <a:lnTo>
                      <a:pt x="35" y="22"/>
                    </a:lnTo>
                    <a:lnTo>
                      <a:pt x="35" y="0"/>
                    </a:lnTo>
                    <a:lnTo>
                      <a:pt x="0" y="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8" name="Freeform 636">
                <a:extLst>
                  <a:ext uri="{FF2B5EF4-FFF2-40B4-BE49-F238E27FC236}">
                    <a16:creationId xmlns:a16="http://schemas.microsoft.com/office/drawing/2014/main" id="{A4B1F032-880D-401A-A3D6-0E0C5E3A0E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80" y="1630"/>
                <a:ext cx="178" cy="70"/>
              </a:xfrm>
              <a:custGeom>
                <a:avLst/>
                <a:gdLst>
                  <a:gd name="T0" fmla="*/ 710 w 710"/>
                  <a:gd name="T1" fmla="*/ 279 h 281"/>
                  <a:gd name="T2" fmla="*/ 684 w 710"/>
                  <a:gd name="T3" fmla="*/ 272 h 281"/>
                  <a:gd name="T4" fmla="*/ 672 w 710"/>
                  <a:gd name="T5" fmla="*/ 281 h 281"/>
                  <a:gd name="T6" fmla="*/ 626 w 710"/>
                  <a:gd name="T7" fmla="*/ 281 h 281"/>
                  <a:gd name="T8" fmla="*/ 606 w 710"/>
                  <a:gd name="T9" fmla="*/ 266 h 281"/>
                  <a:gd name="T10" fmla="*/ 563 w 710"/>
                  <a:gd name="T11" fmla="*/ 250 h 281"/>
                  <a:gd name="T12" fmla="*/ 553 w 710"/>
                  <a:gd name="T13" fmla="*/ 272 h 281"/>
                  <a:gd name="T14" fmla="*/ 532 w 710"/>
                  <a:gd name="T15" fmla="*/ 263 h 281"/>
                  <a:gd name="T16" fmla="*/ 526 w 710"/>
                  <a:gd name="T17" fmla="*/ 244 h 281"/>
                  <a:gd name="T18" fmla="*/ 513 w 710"/>
                  <a:gd name="T19" fmla="*/ 275 h 281"/>
                  <a:gd name="T20" fmla="*/ 497 w 710"/>
                  <a:gd name="T21" fmla="*/ 246 h 281"/>
                  <a:gd name="T22" fmla="*/ 469 w 710"/>
                  <a:gd name="T23" fmla="*/ 234 h 281"/>
                  <a:gd name="T24" fmla="*/ 422 w 710"/>
                  <a:gd name="T25" fmla="*/ 228 h 281"/>
                  <a:gd name="T26" fmla="*/ 422 w 710"/>
                  <a:gd name="T27" fmla="*/ 197 h 281"/>
                  <a:gd name="T28" fmla="*/ 395 w 710"/>
                  <a:gd name="T29" fmla="*/ 203 h 281"/>
                  <a:gd name="T30" fmla="*/ 329 w 710"/>
                  <a:gd name="T31" fmla="*/ 162 h 281"/>
                  <a:gd name="T32" fmla="*/ 329 w 710"/>
                  <a:gd name="T33" fmla="*/ 150 h 281"/>
                  <a:gd name="T34" fmla="*/ 311 w 710"/>
                  <a:gd name="T35" fmla="*/ 125 h 281"/>
                  <a:gd name="T36" fmla="*/ 297 w 710"/>
                  <a:gd name="T37" fmla="*/ 121 h 281"/>
                  <a:gd name="T38" fmla="*/ 272 w 710"/>
                  <a:gd name="T39" fmla="*/ 137 h 281"/>
                  <a:gd name="T40" fmla="*/ 260 w 710"/>
                  <a:gd name="T41" fmla="*/ 135 h 281"/>
                  <a:gd name="T42" fmla="*/ 219 w 710"/>
                  <a:gd name="T43" fmla="*/ 88 h 281"/>
                  <a:gd name="T44" fmla="*/ 188 w 710"/>
                  <a:gd name="T45" fmla="*/ 82 h 281"/>
                  <a:gd name="T46" fmla="*/ 154 w 710"/>
                  <a:gd name="T47" fmla="*/ 53 h 281"/>
                  <a:gd name="T48" fmla="*/ 117 w 710"/>
                  <a:gd name="T49" fmla="*/ 37 h 281"/>
                  <a:gd name="T50" fmla="*/ 104 w 710"/>
                  <a:gd name="T51" fmla="*/ 10 h 281"/>
                  <a:gd name="T52" fmla="*/ 61 w 710"/>
                  <a:gd name="T53" fmla="*/ 0 h 281"/>
                  <a:gd name="T54" fmla="*/ 32 w 710"/>
                  <a:gd name="T55" fmla="*/ 43 h 281"/>
                  <a:gd name="T56" fmla="*/ 20 w 710"/>
                  <a:gd name="T57" fmla="*/ 43 h 281"/>
                  <a:gd name="T58" fmla="*/ 8 w 710"/>
                  <a:gd name="T59" fmla="*/ 25 h 281"/>
                  <a:gd name="T60" fmla="*/ 0 w 710"/>
                  <a:gd name="T61" fmla="*/ 20 h 2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710" h="281">
                    <a:moveTo>
                      <a:pt x="710" y="279"/>
                    </a:moveTo>
                    <a:lnTo>
                      <a:pt x="684" y="272"/>
                    </a:lnTo>
                    <a:lnTo>
                      <a:pt x="672" y="281"/>
                    </a:lnTo>
                    <a:lnTo>
                      <a:pt x="626" y="281"/>
                    </a:lnTo>
                    <a:lnTo>
                      <a:pt x="606" y="266"/>
                    </a:lnTo>
                    <a:lnTo>
                      <a:pt x="563" y="250"/>
                    </a:lnTo>
                    <a:lnTo>
                      <a:pt x="553" y="272"/>
                    </a:lnTo>
                    <a:lnTo>
                      <a:pt x="532" y="263"/>
                    </a:lnTo>
                    <a:lnTo>
                      <a:pt x="526" y="244"/>
                    </a:lnTo>
                    <a:lnTo>
                      <a:pt x="513" y="275"/>
                    </a:lnTo>
                    <a:lnTo>
                      <a:pt x="497" y="246"/>
                    </a:lnTo>
                    <a:lnTo>
                      <a:pt x="469" y="234"/>
                    </a:lnTo>
                    <a:lnTo>
                      <a:pt x="422" y="228"/>
                    </a:lnTo>
                    <a:lnTo>
                      <a:pt x="422" y="197"/>
                    </a:lnTo>
                    <a:lnTo>
                      <a:pt x="395" y="203"/>
                    </a:lnTo>
                    <a:lnTo>
                      <a:pt x="329" y="162"/>
                    </a:lnTo>
                    <a:lnTo>
                      <a:pt x="329" y="150"/>
                    </a:lnTo>
                    <a:lnTo>
                      <a:pt x="311" y="125"/>
                    </a:lnTo>
                    <a:lnTo>
                      <a:pt x="297" y="121"/>
                    </a:lnTo>
                    <a:lnTo>
                      <a:pt x="272" y="137"/>
                    </a:lnTo>
                    <a:lnTo>
                      <a:pt x="260" y="135"/>
                    </a:lnTo>
                    <a:lnTo>
                      <a:pt x="219" y="88"/>
                    </a:lnTo>
                    <a:lnTo>
                      <a:pt x="188" y="82"/>
                    </a:lnTo>
                    <a:lnTo>
                      <a:pt x="154" y="53"/>
                    </a:lnTo>
                    <a:lnTo>
                      <a:pt x="117" y="37"/>
                    </a:lnTo>
                    <a:lnTo>
                      <a:pt x="104" y="10"/>
                    </a:lnTo>
                    <a:lnTo>
                      <a:pt x="61" y="0"/>
                    </a:lnTo>
                    <a:lnTo>
                      <a:pt x="32" y="43"/>
                    </a:lnTo>
                    <a:lnTo>
                      <a:pt x="20" y="43"/>
                    </a:lnTo>
                    <a:lnTo>
                      <a:pt x="8" y="25"/>
                    </a:lnTo>
                    <a:lnTo>
                      <a:pt x="0" y="2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9" name="Freeform 637">
                <a:extLst>
                  <a:ext uri="{FF2B5EF4-FFF2-40B4-BE49-F238E27FC236}">
                    <a16:creationId xmlns:a16="http://schemas.microsoft.com/office/drawing/2014/main" id="{ECAEDBE9-1231-41E0-82DC-09377873BA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10" y="1811"/>
                <a:ext cx="494" cy="423"/>
              </a:xfrm>
              <a:custGeom>
                <a:avLst/>
                <a:gdLst>
                  <a:gd name="T0" fmla="*/ 16 w 1977"/>
                  <a:gd name="T1" fmla="*/ 14 h 1693"/>
                  <a:gd name="T2" fmla="*/ 38 w 1977"/>
                  <a:gd name="T3" fmla="*/ 34 h 1693"/>
                  <a:gd name="T4" fmla="*/ 106 w 1977"/>
                  <a:gd name="T5" fmla="*/ 96 h 1693"/>
                  <a:gd name="T6" fmla="*/ 165 w 1977"/>
                  <a:gd name="T7" fmla="*/ 92 h 1693"/>
                  <a:gd name="T8" fmla="*/ 212 w 1977"/>
                  <a:gd name="T9" fmla="*/ 90 h 1693"/>
                  <a:gd name="T10" fmla="*/ 178 w 1977"/>
                  <a:gd name="T11" fmla="*/ 127 h 1693"/>
                  <a:gd name="T12" fmla="*/ 97 w 1977"/>
                  <a:gd name="T13" fmla="*/ 133 h 1693"/>
                  <a:gd name="T14" fmla="*/ 212 w 1977"/>
                  <a:gd name="T15" fmla="*/ 287 h 1693"/>
                  <a:gd name="T16" fmla="*/ 294 w 1977"/>
                  <a:gd name="T17" fmla="*/ 324 h 1693"/>
                  <a:gd name="T18" fmla="*/ 410 w 1977"/>
                  <a:gd name="T19" fmla="*/ 225 h 1693"/>
                  <a:gd name="T20" fmla="*/ 388 w 1977"/>
                  <a:gd name="T21" fmla="*/ 190 h 1693"/>
                  <a:gd name="T22" fmla="*/ 451 w 1977"/>
                  <a:gd name="T23" fmla="*/ 159 h 1693"/>
                  <a:gd name="T24" fmla="*/ 423 w 1977"/>
                  <a:gd name="T25" fmla="*/ 186 h 1693"/>
                  <a:gd name="T26" fmla="*/ 465 w 1977"/>
                  <a:gd name="T27" fmla="*/ 221 h 1693"/>
                  <a:gd name="T28" fmla="*/ 466 w 1977"/>
                  <a:gd name="T29" fmla="*/ 290 h 1693"/>
                  <a:gd name="T30" fmla="*/ 476 w 1977"/>
                  <a:gd name="T31" fmla="*/ 346 h 1693"/>
                  <a:gd name="T32" fmla="*/ 460 w 1977"/>
                  <a:gd name="T33" fmla="*/ 418 h 1693"/>
                  <a:gd name="T34" fmla="*/ 478 w 1977"/>
                  <a:gd name="T35" fmla="*/ 515 h 1693"/>
                  <a:gd name="T36" fmla="*/ 501 w 1977"/>
                  <a:gd name="T37" fmla="*/ 593 h 1693"/>
                  <a:gd name="T38" fmla="*/ 554 w 1977"/>
                  <a:gd name="T39" fmla="*/ 775 h 1693"/>
                  <a:gd name="T40" fmla="*/ 613 w 1977"/>
                  <a:gd name="T41" fmla="*/ 883 h 1693"/>
                  <a:gd name="T42" fmla="*/ 622 w 1977"/>
                  <a:gd name="T43" fmla="*/ 934 h 1693"/>
                  <a:gd name="T44" fmla="*/ 672 w 1977"/>
                  <a:gd name="T45" fmla="*/ 1002 h 1693"/>
                  <a:gd name="T46" fmla="*/ 697 w 1977"/>
                  <a:gd name="T47" fmla="*/ 1065 h 1693"/>
                  <a:gd name="T48" fmla="*/ 756 w 1977"/>
                  <a:gd name="T49" fmla="*/ 1244 h 1693"/>
                  <a:gd name="T50" fmla="*/ 810 w 1977"/>
                  <a:gd name="T51" fmla="*/ 1324 h 1693"/>
                  <a:gd name="T52" fmla="*/ 871 w 1977"/>
                  <a:gd name="T53" fmla="*/ 1465 h 1693"/>
                  <a:gd name="T54" fmla="*/ 885 w 1977"/>
                  <a:gd name="T55" fmla="*/ 1501 h 1693"/>
                  <a:gd name="T56" fmla="*/ 953 w 1977"/>
                  <a:gd name="T57" fmla="*/ 1656 h 1693"/>
                  <a:gd name="T58" fmla="*/ 1012 w 1977"/>
                  <a:gd name="T59" fmla="*/ 1693 h 1693"/>
                  <a:gd name="T60" fmla="*/ 1066 w 1977"/>
                  <a:gd name="T61" fmla="*/ 1646 h 1693"/>
                  <a:gd name="T62" fmla="*/ 1068 w 1977"/>
                  <a:gd name="T63" fmla="*/ 1603 h 1693"/>
                  <a:gd name="T64" fmla="*/ 1134 w 1977"/>
                  <a:gd name="T65" fmla="*/ 1566 h 1693"/>
                  <a:gd name="T66" fmla="*/ 1174 w 1977"/>
                  <a:gd name="T67" fmla="*/ 1559 h 1693"/>
                  <a:gd name="T68" fmla="*/ 1134 w 1977"/>
                  <a:gd name="T69" fmla="*/ 1543 h 1693"/>
                  <a:gd name="T70" fmla="*/ 1166 w 1977"/>
                  <a:gd name="T71" fmla="*/ 1481 h 1693"/>
                  <a:gd name="T72" fmla="*/ 1168 w 1977"/>
                  <a:gd name="T73" fmla="*/ 1453 h 1693"/>
                  <a:gd name="T74" fmla="*/ 1219 w 1977"/>
                  <a:gd name="T75" fmla="*/ 1453 h 1693"/>
                  <a:gd name="T76" fmla="*/ 1203 w 1977"/>
                  <a:gd name="T77" fmla="*/ 1316 h 1693"/>
                  <a:gd name="T78" fmla="*/ 1215 w 1977"/>
                  <a:gd name="T79" fmla="*/ 1244 h 1693"/>
                  <a:gd name="T80" fmla="*/ 1246 w 1977"/>
                  <a:gd name="T81" fmla="*/ 1125 h 1693"/>
                  <a:gd name="T82" fmla="*/ 1219 w 1977"/>
                  <a:gd name="T83" fmla="*/ 1027 h 1693"/>
                  <a:gd name="T84" fmla="*/ 1213 w 1977"/>
                  <a:gd name="T85" fmla="*/ 974 h 1693"/>
                  <a:gd name="T86" fmla="*/ 1206 w 1977"/>
                  <a:gd name="T87" fmla="*/ 908 h 1693"/>
                  <a:gd name="T88" fmla="*/ 1252 w 1977"/>
                  <a:gd name="T89" fmla="*/ 846 h 1693"/>
                  <a:gd name="T90" fmla="*/ 1299 w 1977"/>
                  <a:gd name="T91" fmla="*/ 836 h 1693"/>
                  <a:gd name="T92" fmla="*/ 1331 w 1977"/>
                  <a:gd name="T93" fmla="*/ 793 h 1693"/>
                  <a:gd name="T94" fmla="*/ 1399 w 1977"/>
                  <a:gd name="T95" fmla="*/ 771 h 1693"/>
                  <a:gd name="T96" fmla="*/ 1393 w 1977"/>
                  <a:gd name="T97" fmla="*/ 737 h 1693"/>
                  <a:gd name="T98" fmla="*/ 1422 w 1977"/>
                  <a:gd name="T99" fmla="*/ 697 h 1693"/>
                  <a:gd name="T100" fmla="*/ 1493 w 1977"/>
                  <a:gd name="T101" fmla="*/ 627 h 1693"/>
                  <a:gd name="T102" fmla="*/ 1553 w 1977"/>
                  <a:gd name="T103" fmla="*/ 586 h 1693"/>
                  <a:gd name="T104" fmla="*/ 1649 w 1977"/>
                  <a:gd name="T105" fmla="*/ 446 h 1693"/>
                  <a:gd name="T106" fmla="*/ 1745 w 1977"/>
                  <a:gd name="T107" fmla="*/ 406 h 1693"/>
                  <a:gd name="T108" fmla="*/ 1780 w 1977"/>
                  <a:gd name="T109" fmla="*/ 362 h 1693"/>
                  <a:gd name="T110" fmla="*/ 1792 w 1977"/>
                  <a:gd name="T111" fmla="*/ 324 h 1693"/>
                  <a:gd name="T112" fmla="*/ 1784 w 1977"/>
                  <a:gd name="T113" fmla="*/ 252 h 1693"/>
                  <a:gd name="T114" fmla="*/ 1858 w 1977"/>
                  <a:gd name="T115" fmla="*/ 217 h 1693"/>
                  <a:gd name="T116" fmla="*/ 1874 w 1977"/>
                  <a:gd name="T117" fmla="*/ 184 h 1693"/>
                  <a:gd name="T118" fmla="*/ 1880 w 1977"/>
                  <a:gd name="T119" fmla="*/ 221 h 1693"/>
                  <a:gd name="T120" fmla="*/ 1911 w 1977"/>
                  <a:gd name="T121" fmla="*/ 217 h 1693"/>
                  <a:gd name="T122" fmla="*/ 1940 w 1977"/>
                  <a:gd name="T123" fmla="*/ 203 h 1693"/>
                  <a:gd name="T124" fmla="*/ 1977 w 1977"/>
                  <a:gd name="T125" fmla="*/ 227 h 16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977" h="1693">
                    <a:moveTo>
                      <a:pt x="0" y="2"/>
                    </a:moveTo>
                    <a:lnTo>
                      <a:pt x="16" y="14"/>
                    </a:lnTo>
                    <a:lnTo>
                      <a:pt x="26" y="0"/>
                    </a:lnTo>
                    <a:lnTo>
                      <a:pt x="38" y="34"/>
                    </a:lnTo>
                    <a:lnTo>
                      <a:pt x="53" y="61"/>
                    </a:lnTo>
                    <a:lnTo>
                      <a:pt x="106" y="96"/>
                    </a:lnTo>
                    <a:lnTo>
                      <a:pt x="153" y="106"/>
                    </a:lnTo>
                    <a:lnTo>
                      <a:pt x="165" y="92"/>
                    </a:lnTo>
                    <a:lnTo>
                      <a:pt x="225" y="80"/>
                    </a:lnTo>
                    <a:lnTo>
                      <a:pt x="212" y="90"/>
                    </a:lnTo>
                    <a:lnTo>
                      <a:pt x="200" y="127"/>
                    </a:lnTo>
                    <a:lnTo>
                      <a:pt x="178" y="127"/>
                    </a:lnTo>
                    <a:lnTo>
                      <a:pt x="116" y="156"/>
                    </a:lnTo>
                    <a:lnTo>
                      <a:pt x="97" y="133"/>
                    </a:lnTo>
                    <a:lnTo>
                      <a:pt x="88" y="152"/>
                    </a:lnTo>
                    <a:lnTo>
                      <a:pt x="212" y="287"/>
                    </a:lnTo>
                    <a:lnTo>
                      <a:pt x="272" y="324"/>
                    </a:lnTo>
                    <a:lnTo>
                      <a:pt x="294" y="324"/>
                    </a:lnTo>
                    <a:lnTo>
                      <a:pt x="394" y="271"/>
                    </a:lnTo>
                    <a:lnTo>
                      <a:pt x="410" y="225"/>
                    </a:lnTo>
                    <a:lnTo>
                      <a:pt x="394" y="209"/>
                    </a:lnTo>
                    <a:lnTo>
                      <a:pt x="388" y="190"/>
                    </a:lnTo>
                    <a:lnTo>
                      <a:pt x="404" y="159"/>
                    </a:lnTo>
                    <a:lnTo>
                      <a:pt x="451" y="159"/>
                    </a:lnTo>
                    <a:lnTo>
                      <a:pt x="429" y="165"/>
                    </a:lnTo>
                    <a:lnTo>
                      <a:pt x="423" y="186"/>
                    </a:lnTo>
                    <a:lnTo>
                      <a:pt x="431" y="221"/>
                    </a:lnTo>
                    <a:lnTo>
                      <a:pt x="465" y="221"/>
                    </a:lnTo>
                    <a:lnTo>
                      <a:pt x="437" y="250"/>
                    </a:lnTo>
                    <a:lnTo>
                      <a:pt x="466" y="290"/>
                    </a:lnTo>
                    <a:lnTo>
                      <a:pt x="478" y="318"/>
                    </a:lnTo>
                    <a:lnTo>
                      <a:pt x="476" y="346"/>
                    </a:lnTo>
                    <a:lnTo>
                      <a:pt x="466" y="368"/>
                    </a:lnTo>
                    <a:lnTo>
                      <a:pt x="460" y="418"/>
                    </a:lnTo>
                    <a:lnTo>
                      <a:pt x="476" y="477"/>
                    </a:lnTo>
                    <a:lnTo>
                      <a:pt x="478" y="515"/>
                    </a:lnTo>
                    <a:lnTo>
                      <a:pt x="491" y="521"/>
                    </a:lnTo>
                    <a:lnTo>
                      <a:pt x="501" y="593"/>
                    </a:lnTo>
                    <a:lnTo>
                      <a:pt x="544" y="718"/>
                    </a:lnTo>
                    <a:lnTo>
                      <a:pt x="554" y="775"/>
                    </a:lnTo>
                    <a:lnTo>
                      <a:pt x="572" y="828"/>
                    </a:lnTo>
                    <a:lnTo>
                      <a:pt x="613" y="883"/>
                    </a:lnTo>
                    <a:lnTo>
                      <a:pt x="625" y="924"/>
                    </a:lnTo>
                    <a:lnTo>
                      <a:pt x="622" y="934"/>
                    </a:lnTo>
                    <a:lnTo>
                      <a:pt x="656" y="971"/>
                    </a:lnTo>
                    <a:lnTo>
                      <a:pt x="672" y="1002"/>
                    </a:lnTo>
                    <a:lnTo>
                      <a:pt x="687" y="1049"/>
                    </a:lnTo>
                    <a:lnTo>
                      <a:pt x="697" y="1065"/>
                    </a:lnTo>
                    <a:lnTo>
                      <a:pt x="726" y="1174"/>
                    </a:lnTo>
                    <a:lnTo>
                      <a:pt x="756" y="1244"/>
                    </a:lnTo>
                    <a:lnTo>
                      <a:pt x="800" y="1299"/>
                    </a:lnTo>
                    <a:lnTo>
                      <a:pt x="810" y="1324"/>
                    </a:lnTo>
                    <a:lnTo>
                      <a:pt x="822" y="1337"/>
                    </a:lnTo>
                    <a:lnTo>
                      <a:pt x="871" y="1465"/>
                    </a:lnTo>
                    <a:lnTo>
                      <a:pt x="891" y="1496"/>
                    </a:lnTo>
                    <a:lnTo>
                      <a:pt x="885" y="1501"/>
                    </a:lnTo>
                    <a:lnTo>
                      <a:pt x="887" y="1541"/>
                    </a:lnTo>
                    <a:lnTo>
                      <a:pt x="953" y="1656"/>
                    </a:lnTo>
                    <a:lnTo>
                      <a:pt x="988" y="1687"/>
                    </a:lnTo>
                    <a:lnTo>
                      <a:pt x="1012" y="1693"/>
                    </a:lnTo>
                    <a:lnTo>
                      <a:pt x="1059" y="1662"/>
                    </a:lnTo>
                    <a:lnTo>
                      <a:pt x="1066" y="1646"/>
                    </a:lnTo>
                    <a:lnTo>
                      <a:pt x="1066" y="1619"/>
                    </a:lnTo>
                    <a:lnTo>
                      <a:pt x="1068" y="1603"/>
                    </a:lnTo>
                    <a:lnTo>
                      <a:pt x="1088" y="1580"/>
                    </a:lnTo>
                    <a:lnTo>
                      <a:pt x="1134" y="1566"/>
                    </a:lnTo>
                    <a:lnTo>
                      <a:pt x="1187" y="1574"/>
                    </a:lnTo>
                    <a:lnTo>
                      <a:pt x="1174" y="1559"/>
                    </a:lnTo>
                    <a:lnTo>
                      <a:pt x="1143" y="1556"/>
                    </a:lnTo>
                    <a:lnTo>
                      <a:pt x="1134" y="1543"/>
                    </a:lnTo>
                    <a:lnTo>
                      <a:pt x="1137" y="1527"/>
                    </a:lnTo>
                    <a:lnTo>
                      <a:pt x="1166" y="1481"/>
                    </a:lnTo>
                    <a:lnTo>
                      <a:pt x="1162" y="1462"/>
                    </a:lnTo>
                    <a:lnTo>
                      <a:pt x="1168" y="1453"/>
                    </a:lnTo>
                    <a:lnTo>
                      <a:pt x="1197" y="1447"/>
                    </a:lnTo>
                    <a:lnTo>
                      <a:pt x="1219" y="1453"/>
                    </a:lnTo>
                    <a:lnTo>
                      <a:pt x="1213" y="1340"/>
                    </a:lnTo>
                    <a:lnTo>
                      <a:pt x="1203" y="1316"/>
                    </a:lnTo>
                    <a:lnTo>
                      <a:pt x="1203" y="1291"/>
                    </a:lnTo>
                    <a:lnTo>
                      <a:pt x="1215" y="1244"/>
                    </a:lnTo>
                    <a:lnTo>
                      <a:pt x="1234" y="1215"/>
                    </a:lnTo>
                    <a:lnTo>
                      <a:pt x="1246" y="1125"/>
                    </a:lnTo>
                    <a:lnTo>
                      <a:pt x="1237" y="1109"/>
                    </a:lnTo>
                    <a:lnTo>
                      <a:pt x="1219" y="1027"/>
                    </a:lnTo>
                    <a:lnTo>
                      <a:pt x="1221" y="990"/>
                    </a:lnTo>
                    <a:lnTo>
                      <a:pt x="1213" y="974"/>
                    </a:lnTo>
                    <a:lnTo>
                      <a:pt x="1203" y="934"/>
                    </a:lnTo>
                    <a:lnTo>
                      <a:pt x="1206" y="908"/>
                    </a:lnTo>
                    <a:lnTo>
                      <a:pt x="1219" y="869"/>
                    </a:lnTo>
                    <a:lnTo>
                      <a:pt x="1252" y="846"/>
                    </a:lnTo>
                    <a:lnTo>
                      <a:pt x="1268" y="865"/>
                    </a:lnTo>
                    <a:lnTo>
                      <a:pt x="1299" y="836"/>
                    </a:lnTo>
                    <a:lnTo>
                      <a:pt x="1305" y="797"/>
                    </a:lnTo>
                    <a:lnTo>
                      <a:pt x="1331" y="793"/>
                    </a:lnTo>
                    <a:lnTo>
                      <a:pt x="1346" y="803"/>
                    </a:lnTo>
                    <a:lnTo>
                      <a:pt x="1399" y="771"/>
                    </a:lnTo>
                    <a:lnTo>
                      <a:pt x="1403" y="746"/>
                    </a:lnTo>
                    <a:lnTo>
                      <a:pt x="1393" y="737"/>
                    </a:lnTo>
                    <a:lnTo>
                      <a:pt x="1397" y="721"/>
                    </a:lnTo>
                    <a:lnTo>
                      <a:pt x="1422" y="697"/>
                    </a:lnTo>
                    <a:lnTo>
                      <a:pt x="1487" y="649"/>
                    </a:lnTo>
                    <a:lnTo>
                      <a:pt x="1493" y="627"/>
                    </a:lnTo>
                    <a:lnTo>
                      <a:pt x="1522" y="602"/>
                    </a:lnTo>
                    <a:lnTo>
                      <a:pt x="1553" y="586"/>
                    </a:lnTo>
                    <a:lnTo>
                      <a:pt x="1606" y="496"/>
                    </a:lnTo>
                    <a:lnTo>
                      <a:pt x="1649" y="446"/>
                    </a:lnTo>
                    <a:lnTo>
                      <a:pt x="1661" y="438"/>
                    </a:lnTo>
                    <a:lnTo>
                      <a:pt x="1745" y="406"/>
                    </a:lnTo>
                    <a:lnTo>
                      <a:pt x="1752" y="381"/>
                    </a:lnTo>
                    <a:lnTo>
                      <a:pt x="1780" y="362"/>
                    </a:lnTo>
                    <a:lnTo>
                      <a:pt x="1774" y="346"/>
                    </a:lnTo>
                    <a:lnTo>
                      <a:pt x="1792" y="324"/>
                    </a:lnTo>
                    <a:lnTo>
                      <a:pt x="1774" y="277"/>
                    </a:lnTo>
                    <a:lnTo>
                      <a:pt x="1784" y="252"/>
                    </a:lnTo>
                    <a:lnTo>
                      <a:pt x="1802" y="234"/>
                    </a:lnTo>
                    <a:lnTo>
                      <a:pt x="1858" y="217"/>
                    </a:lnTo>
                    <a:lnTo>
                      <a:pt x="1870" y="203"/>
                    </a:lnTo>
                    <a:lnTo>
                      <a:pt x="1874" y="184"/>
                    </a:lnTo>
                    <a:lnTo>
                      <a:pt x="1889" y="178"/>
                    </a:lnTo>
                    <a:lnTo>
                      <a:pt x="1880" y="221"/>
                    </a:lnTo>
                    <a:lnTo>
                      <a:pt x="1902" y="234"/>
                    </a:lnTo>
                    <a:lnTo>
                      <a:pt x="1911" y="217"/>
                    </a:lnTo>
                    <a:lnTo>
                      <a:pt x="1930" y="234"/>
                    </a:lnTo>
                    <a:lnTo>
                      <a:pt x="1940" y="203"/>
                    </a:lnTo>
                    <a:lnTo>
                      <a:pt x="1942" y="234"/>
                    </a:lnTo>
                    <a:lnTo>
                      <a:pt x="1977" y="227"/>
                    </a:lnTo>
                    <a:lnTo>
                      <a:pt x="1970" y="19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0" name="Freeform 638">
                <a:extLst>
                  <a:ext uri="{FF2B5EF4-FFF2-40B4-BE49-F238E27FC236}">
                    <a16:creationId xmlns:a16="http://schemas.microsoft.com/office/drawing/2014/main" id="{737D023D-B5EB-4D9B-B130-E9DC09136E5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15" y="2187"/>
                <a:ext cx="52" cy="105"/>
              </a:xfrm>
              <a:custGeom>
                <a:avLst/>
                <a:gdLst>
                  <a:gd name="T0" fmla="*/ 105 w 209"/>
                  <a:gd name="T1" fmla="*/ 85 h 423"/>
                  <a:gd name="T2" fmla="*/ 115 w 209"/>
                  <a:gd name="T3" fmla="*/ 95 h 423"/>
                  <a:gd name="T4" fmla="*/ 143 w 209"/>
                  <a:gd name="T5" fmla="*/ 138 h 423"/>
                  <a:gd name="T6" fmla="*/ 131 w 209"/>
                  <a:gd name="T7" fmla="*/ 144 h 423"/>
                  <a:gd name="T8" fmla="*/ 152 w 209"/>
                  <a:gd name="T9" fmla="*/ 144 h 423"/>
                  <a:gd name="T10" fmla="*/ 162 w 209"/>
                  <a:gd name="T11" fmla="*/ 185 h 423"/>
                  <a:gd name="T12" fmla="*/ 174 w 209"/>
                  <a:gd name="T13" fmla="*/ 201 h 423"/>
                  <a:gd name="T14" fmla="*/ 178 w 209"/>
                  <a:gd name="T15" fmla="*/ 226 h 423"/>
                  <a:gd name="T16" fmla="*/ 193 w 209"/>
                  <a:gd name="T17" fmla="*/ 242 h 423"/>
                  <a:gd name="T18" fmla="*/ 196 w 209"/>
                  <a:gd name="T19" fmla="*/ 257 h 423"/>
                  <a:gd name="T20" fmla="*/ 209 w 209"/>
                  <a:gd name="T21" fmla="*/ 273 h 423"/>
                  <a:gd name="T22" fmla="*/ 209 w 209"/>
                  <a:gd name="T23" fmla="*/ 310 h 423"/>
                  <a:gd name="T24" fmla="*/ 203 w 209"/>
                  <a:gd name="T25" fmla="*/ 347 h 423"/>
                  <a:gd name="T26" fmla="*/ 190 w 209"/>
                  <a:gd name="T27" fmla="*/ 367 h 423"/>
                  <a:gd name="T28" fmla="*/ 158 w 209"/>
                  <a:gd name="T29" fmla="*/ 392 h 423"/>
                  <a:gd name="T30" fmla="*/ 90 w 209"/>
                  <a:gd name="T31" fmla="*/ 423 h 423"/>
                  <a:gd name="T32" fmla="*/ 59 w 209"/>
                  <a:gd name="T33" fmla="*/ 413 h 423"/>
                  <a:gd name="T34" fmla="*/ 43 w 209"/>
                  <a:gd name="T35" fmla="*/ 400 h 423"/>
                  <a:gd name="T36" fmla="*/ 15 w 209"/>
                  <a:gd name="T37" fmla="*/ 316 h 423"/>
                  <a:gd name="T38" fmla="*/ 12 w 209"/>
                  <a:gd name="T39" fmla="*/ 270 h 423"/>
                  <a:gd name="T40" fmla="*/ 0 w 209"/>
                  <a:gd name="T41" fmla="*/ 199 h 423"/>
                  <a:gd name="T42" fmla="*/ 8 w 209"/>
                  <a:gd name="T43" fmla="*/ 201 h 423"/>
                  <a:gd name="T44" fmla="*/ 6 w 209"/>
                  <a:gd name="T45" fmla="*/ 173 h 423"/>
                  <a:gd name="T46" fmla="*/ 18 w 209"/>
                  <a:gd name="T47" fmla="*/ 129 h 423"/>
                  <a:gd name="T48" fmla="*/ 12 w 209"/>
                  <a:gd name="T49" fmla="*/ 97 h 423"/>
                  <a:gd name="T50" fmla="*/ 25 w 209"/>
                  <a:gd name="T51" fmla="*/ 88 h 423"/>
                  <a:gd name="T52" fmla="*/ 31 w 209"/>
                  <a:gd name="T53" fmla="*/ 70 h 423"/>
                  <a:gd name="T54" fmla="*/ 25 w 209"/>
                  <a:gd name="T55" fmla="*/ 48 h 423"/>
                  <a:gd name="T56" fmla="*/ 37 w 209"/>
                  <a:gd name="T57" fmla="*/ 39 h 423"/>
                  <a:gd name="T58" fmla="*/ 8 w 209"/>
                  <a:gd name="T59" fmla="*/ 7 h 423"/>
                  <a:gd name="T60" fmla="*/ 27 w 209"/>
                  <a:gd name="T61" fmla="*/ 0 h 423"/>
                  <a:gd name="T62" fmla="*/ 78 w 209"/>
                  <a:gd name="T63" fmla="*/ 41 h 423"/>
                  <a:gd name="T64" fmla="*/ 99 w 209"/>
                  <a:gd name="T65" fmla="*/ 64 h 423"/>
                  <a:gd name="T66" fmla="*/ 105 w 209"/>
                  <a:gd name="T67" fmla="*/ 85 h 4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209" h="423">
                    <a:moveTo>
                      <a:pt x="105" y="85"/>
                    </a:moveTo>
                    <a:lnTo>
                      <a:pt x="115" y="95"/>
                    </a:lnTo>
                    <a:lnTo>
                      <a:pt x="143" y="138"/>
                    </a:lnTo>
                    <a:lnTo>
                      <a:pt x="131" y="144"/>
                    </a:lnTo>
                    <a:lnTo>
                      <a:pt x="152" y="144"/>
                    </a:lnTo>
                    <a:lnTo>
                      <a:pt x="162" y="185"/>
                    </a:lnTo>
                    <a:lnTo>
                      <a:pt x="174" y="201"/>
                    </a:lnTo>
                    <a:lnTo>
                      <a:pt x="178" y="226"/>
                    </a:lnTo>
                    <a:lnTo>
                      <a:pt x="193" y="242"/>
                    </a:lnTo>
                    <a:lnTo>
                      <a:pt x="196" y="257"/>
                    </a:lnTo>
                    <a:lnTo>
                      <a:pt x="209" y="273"/>
                    </a:lnTo>
                    <a:lnTo>
                      <a:pt x="209" y="310"/>
                    </a:lnTo>
                    <a:lnTo>
                      <a:pt x="203" y="347"/>
                    </a:lnTo>
                    <a:lnTo>
                      <a:pt x="190" y="367"/>
                    </a:lnTo>
                    <a:lnTo>
                      <a:pt x="158" y="392"/>
                    </a:lnTo>
                    <a:lnTo>
                      <a:pt x="90" y="423"/>
                    </a:lnTo>
                    <a:lnTo>
                      <a:pt x="59" y="413"/>
                    </a:lnTo>
                    <a:lnTo>
                      <a:pt x="43" y="400"/>
                    </a:lnTo>
                    <a:lnTo>
                      <a:pt x="15" y="316"/>
                    </a:lnTo>
                    <a:lnTo>
                      <a:pt x="12" y="270"/>
                    </a:lnTo>
                    <a:lnTo>
                      <a:pt x="0" y="199"/>
                    </a:lnTo>
                    <a:lnTo>
                      <a:pt x="8" y="201"/>
                    </a:lnTo>
                    <a:lnTo>
                      <a:pt x="6" y="173"/>
                    </a:lnTo>
                    <a:lnTo>
                      <a:pt x="18" y="129"/>
                    </a:lnTo>
                    <a:lnTo>
                      <a:pt x="12" y="97"/>
                    </a:lnTo>
                    <a:lnTo>
                      <a:pt x="25" y="88"/>
                    </a:lnTo>
                    <a:lnTo>
                      <a:pt x="31" y="70"/>
                    </a:lnTo>
                    <a:lnTo>
                      <a:pt x="25" y="48"/>
                    </a:lnTo>
                    <a:lnTo>
                      <a:pt x="37" y="39"/>
                    </a:lnTo>
                    <a:lnTo>
                      <a:pt x="8" y="7"/>
                    </a:lnTo>
                    <a:lnTo>
                      <a:pt x="27" y="0"/>
                    </a:lnTo>
                    <a:lnTo>
                      <a:pt x="78" y="41"/>
                    </a:lnTo>
                    <a:lnTo>
                      <a:pt x="99" y="64"/>
                    </a:lnTo>
                    <a:lnTo>
                      <a:pt x="105" y="8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1" name="Freeform 639">
                <a:extLst>
                  <a:ext uri="{FF2B5EF4-FFF2-40B4-BE49-F238E27FC236}">
                    <a16:creationId xmlns:a16="http://schemas.microsoft.com/office/drawing/2014/main" id="{BCF9F9D7-9B13-4ADF-AB4A-0D82272737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06" y="1820"/>
                <a:ext cx="141" cy="49"/>
              </a:xfrm>
              <a:custGeom>
                <a:avLst/>
                <a:gdLst>
                  <a:gd name="T0" fmla="*/ 562 w 562"/>
                  <a:gd name="T1" fmla="*/ 197 h 197"/>
                  <a:gd name="T2" fmla="*/ 540 w 562"/>
                  <a:gd name="T3" fmla="*/ 184 h 197"/>
                  <a:gd name="T4" fmla="*/ 515 w 562"/>
                  <a:gd name="T5" fmla="*/ 194 h 197"/>
                  <a:gd name="T6" fmla="*/ 466 w 562"/>
                  <a:gd name="T7" fmla="*/ 168 h 197"/>
                  <a:gd name="T8" fmla="*/ 466 w 562"/>
                  <a:gd name="T9" fmla="*/ 156 h 197"/>
                  <a:gd name="T10" fmla="*/ 431 w 562"/>
                  <a:gd name="T11" fmla="*/ 149 h 197"/>
                  <a:gd name="T12" fmla="*/ 425 w 562"/>
                  <a:gd name="T13" fmla="*/ 112 h 197"/>
                  <a:gd name="T14" fmla="*/ 412 w 562"/>
                  <a:gd name="T15" fmla="*/ 100 h 197"/>
                  <a:gd name="T16" fmla="*/ 425 w 562"/>
                  <a:gd name="T17" fmla="*/ 84 h 197"/>
                  <a:gd name="T18" fmla="*/ 431 w 562"/>
                  <a:gd name="T19" fmla="*/ 63 h 197"/>
                  <a:gd name="T20" fmla="*/ 399 w 562"/>
                  <a:gd name="T21" fmla="*/ 47 h 197"/>
                  <a:gd name="T22" fmla="*/ 378 w 562"/>
                  <a:gd name="T23" fmla="*/ 55 h 197"/>
                  <a:gd name="T24" fmla="*/ 362 w 562"/>
                  <a:gd name="T25" fmla="*/ 41 h 197"/>
                  <a:gd name="T26" fmla="*/ 341 w 562"/>
                  <a:gd name="T27" fmla="*/ 49 h 197"/>
                  <a:gd name="T28" fmla="*/ 325 w 562"/>
                  <a:gd name="T29" fmla="*/ 34 h 197"/>
                  <a:gd name="T30" fmla="*/ 309 w 562"/>
                  <a:gd name="T31" fmla="*/ 34 h 197"/>
                  <a:gd name="T32" fmla="*/ 306 w 562"/>
                  <a:gd name="T33" fmla="*/ 22 h 197"/>
                  <a:gd name="T34" fmla="*/ 281 w 562"/>
                  <a:gd name="T35" fmla="*/ 0 h 197"/>
                  <a:gd name="T36" fmla="*/ 275 w 562"/>
                  <a:gd name="T37" fmla="*/ 12 h 197"/>
                  <a:gd name="T38" fmla="*/ 241 w 562"/>
                  <a:gd name="T39" fmla="*/ 28 h 197"/>
                  <a:gd name="T40" fmla="*/ 247 w 562"/>
                  <a:gd name="T41" fmla="*/ 47 h 197"/>
                  <a:gd name="T42" fmla="*/ 234 w 562"/>
                  <a:gd name="T43" fmla="*/ 59 h 197"/>
                  <a:gd name="T44" fmla="*/ 222 w 562"/>
                  <a:gd name="T45" fmla="*/ 55 h 197"/>
                  <a:gd name="T46" fmla="*/ 202 w 562"/>
                  <a:gd name="T47" fmla="*/ 75 h 197"/>
                  <a:gd name="T48" fmla="*/ 194 w 562"/>
                  <a:gd name="T49" fmla="*/ 59 h 197"/>
                  <a:gd name="T50" fmla="*/ 178 w 562"/>
                  <a:gd name="T51" fmla="*/ 63 h 197"/>
                  <a:gd name="T52" fmla="*/ 169 w 562"/>
                  <a:gd name="T53" fmla="*/ 94 h 197"/>
                  <a:gd name="T54" fmla="*/ 134 w 562"/>
                  <a:gd name="T55" fmla="*/ 65 h 197"/>
                  <a:gd name="T56" fmla="*/ 128 w 562"/>
                  <a:gd name="T57" fmla="*/ 84 h 197"/>
                  <a:gd name="T58" fmla="*/ 106 w 562"/>
                  <a:gd name="T59" fmla="*/ 63 h 197"/>
                  <a:gd name="T60" fmla="*/ 84 w 562"/>
                  <a:gd name="T61" fmla="*/ 100 h 197"/>
                  <a:gd name="T62" fmla="*/ 65 w 562"/>
                  <a:gd name="T63" fmla="*/ 84 h 197"/>
                  <a:gd name="T64" fmla="*/ 26 w 562"/>
                  <a:gd name="T65" fmla="*/ 65 h 197"/>
                  <a:gd name="T66" fmla="*/ 12 w 562"/>
                  <a:gd name="T67" fmla="*/ 102 h 197"/>
                  <a:gd name="T68" fmla="*/ 0 w 562"/>
                  <a:gd name="T69" fmla="*/ 106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562" h="197">
                    <a:moveTo>
                      <a:pt x="562" y="197"/>
                    </a:moveTo>
                    <a:lnTo>
                      <a:pt x="540" y="184"/>
                    </a:lnTo>
                    <a:lnTo>
                      <a:pt x="515" y="194"/>
                    </a:lnTo>
                    <a:lnTo>
                      <a:pt x="466" y="168"/>
                    </a:lnTo>
                    <a:lnTo>
                      <a:pt x="466" y="156"/>
                    </a:lnTo>
                    <a:lnTo>
                      <a:pt x="431" y="149"/>
                    </a:lnTo>
                    <a:lnTo>
                      <a:pt x="425" y="112"/>
                    </a:lnTo>
                    <a:lnTo>
                      <a:pt x="412" y="100"/>
                    </a:lnTo>
                    <a:lnTo>
                      <a:pt x="425" y="84"/>
                    </a:lnTo>
                    <a:lnTo>
                      <a:pt x="431" y="63"/>
                    </a:lnTo>
                    <a:lnTo>
                      <a:pt x="399" y="47"/>
                    </a:lnTo>
                    <a:lnTo>
                      <a:pt x="378" y="55"/>
                    </a:lnTo>
                    <a:lnTo>
                      <a:pt x="362" y="41"/>
                    </a:lnTo>
                    <a:lnTo>
                      <a:pt x="341" y="49"/>
                    </a:lnTo>
                    <a:lnTo>
                      <a:pt x="325" y="34"/>
                    </a:lnTo>
                    <a:lnTo>
                      <a:pt x="309" y="34"/>
                    </a:lnTo>
                    <a:lnTo>
                      <a:pt x="306" y="22"/>
                    </a:lnTo>
                    <a:lnTo>
                      <a:pt x="281" y="0"/>
                    </a:lnTo>
                    <a:lnTo>
                      <a:pt x="275" y="12"/>
                    </a:lnTo>
                    <a:lnTo>
                      <a:pt x="241" y="28"/>
                    </a:lnTo>
                    <a:lnTo>
                      <a:pt x="247" y="47"/>
                    </a:lnTo>
                    <a:lnTo>
                      <a:pt x="234" y="59"/>
                    </a:lnTo>
                    <a:lnTo>
                      <a:pt x="222" y="55"/>
                    </a:lnTo>
                    <a:lnTo>
                      <a:pt x="202" y="75"/>
                    </a:lnTo>
                    <a:lnTo>
                      <a:pt x="194" y="59"/>
                    </a:lnTo>
                    <a:lnTo>
                      <a:pt x="178" y="63"/>
                    </a:lnTo>
                    <a:lnTo>
                      <a:pt x="169" y="94"/>
                    </a:lnTo>
                    <a:lnTo>
                      <a:pt x="134" y="65"/>
                    </a:lnTo>
                    <a:lnTo>
                      <a:pt x="128" y="84"/>
                    </a:lnTo>
                    <a:lnTo>
                      <a:pt x="106" y="63"/>
                    </a:lnTo>
                    <a:lnTo>
                      <a:pt x="84" y="100"/>
                    </a:lnTo>
                    <a:lnTo>
                      <a:pt x="65" y="84"/>
                    </a:lnTo>
                    <a:lnTo>
                      <a:pt x="26" y="65"/>
                    </a:lnTo>
                    <a:lnTo>
                      <a:pt x="12" y="102"/>
                    </a:lnTo>
                    <a:lnTo>
                      <a:pt x="0" y="10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2" name="Freeform 640">
                <a:extLst>
                  <a:ext uri="{FF2B5EF4-FFF2-40B4-BE49-F238E27FC236}">
                    <a16:creationId xmlns:a16="http://schemas.microsoft.com/office/drawing/2014/main" id="{A687D790-ABAE-46D4-B8CA-9284E1CE36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06" y="1847"/>
                <a:ext cx="157" cy="207"/>
              </a:xfrm>
              <a:custGeom>
                <a:avLst/>
                <a:gdLst>
                  <a:gd name="T0" fmla="*/ 0 w 628"/>
                  <a:gd name="T1" fmla="*/ 0 h 831"/>
                  <a:gd name="T2" fmla="*/ 53 w 628"/>
                  <a:gd name="T3" fmla="*/ 50 h 831"/>
                  <a:gd name="T4" fmla="*/ 63 w 628"/>
                  <a:gd name="T5" fmla="*/ 78 h 831"/>
                  <a:gd name="T6" fmla="*/ 91 w 628"/>
                  <a:gd name="T7" fmla="*/ 72 h 831"/>
                  <a:gd name="T8" fmla="*/ 91 w 628"/>
                  <a:gd name="T9" fmla="*/ 125 h 831"/>
                  <a:gd name="T10" fmla="*/ 122 w 628"/>
                  <a:gd name="T11" fmla="*/ 169 h 831"/>
                  <a:gd name="T12" fmla="*/ 143 w 628"/>
                  <a:gd name="T13" fmla="*/ 175 h 831"/>
                  <a:gd name="T14" fmla="*/ 150 w 628"/>
                  <a:gd name="T15" fmla="*/ 169 h 831"/>
                  <a:gd name="T16" fmla="*/ 171 w 628"/>
                  <a:gd name="T17" fmla="*/ 187 h 831"/>
                  <a:gd name="T18" fmla="*/ 181 w 628"/>
                  <a:gd name="T19" fmla="*/ 169 h 831"/>
                  <a:gd name="T20" fmla="*/ 206 w 628"/>
                  <a:gd name="T21" fmla="*/ 154 h 831"/>
                  <a:gd name="T22" fmla="*/ 262 w 628"/>
                  <a:gd name="T23" fmla="*/ 187 h 831"/>
                  <a:gd name="T24" fmla="*/ 241 w 628"/>
                  <a:gd name="T25" fmla="*/ 209 h 831"/>
                  <a:gd name="T26" fmla="*/ 272 w 628"/>
                  <a:gd name="T27" fmla="*/ 222 h 831"/>
                  <a:gd name="T28" fmla="*/ 272 w 628"/>
                  <a:gd name="T29" fmla="*/ 234 h 831"/>
                  <a:gd name="T30" fmla="*/ 296 w 628"/>
                  <a:gd name="T31" fmla="*/ 238 h 831"/>
                  <a:gd name="T32" fmla="*/ 302 w 628"/>
                  <a:gd name="T33" fmla="*/ 259 h 831"/>
                  <a:gd name="T34" fmla="*/ 278 w 628"/>
                  <a:gd name="T35" fmla="*/ 300 h 831"/>
                  <a:gd name="T36" fmla="*/ 218 w 628"/>
                  <a:gd name="T37" fmla="*/ 291 h 831"/>
                  <a:gd name="T38" fmla="*/ 231 w 628"/>
                  <a:gd name="T39" fmla="*/ 312 h 831"/>
                  <a:gd name="T40" fmla="*/ 208 w 628"/>
                  <a:gd name="T41" fmla="*/ 334 h 831"/>
                  <a:gd name="T42" fmla="*/ 300 w 628"/>
                  <a:gd name="T43" fmla="*/ 388 h 831"/>
                  <a:gd name="T44" fmla="*/ 337 w 628"/>
                  <a:gd name="T45" fmla="*/ 400 h 831"/>
                  <a:gd name="T46" fmla="*/ 337 w 628"/>
                  <a:gd name="T47" fmla="*/ 428 h 831"/>
                  <a:gd name="T48" fmla="*/ 378 w 628"/>
                  <a:gd name="T49" fmla="*/ 453 h 831"/>
                  <a:gd name="T50" fmla="*/ 409 w 628"/>
                  <a:gd name="T51" fmla="*/ 509 h 831"/>
                  <a:gd name="T52" fmla="*/ 458 w 628"/>
                  <a:gd name="T53" fmla="*/ 556 h 831"/>
                  <a:gd name="T54" fmla="*/ 468 w 628"/>
                  <a:gd name="T55" fmla="*/ 554 h 831"/>
                  <a:gd name="T56" fmla="*/ 484 w 628"/>
                  <a:gd name="T57" fmla="*/ 584 h 831"/>
                  <a:gd name="T58" fmla="*/ 497 w 628"/>
                  <a:gd name="T59" fmla="*/ 584 h 831"/>
                  <a:gd name="T60" fmla="*/ 499 w 628"/>
                  <a:gd name="T61" fmla="*/ 619 h 831"/>
                  <a:gd name="T62" fmla="*/ 515 w 628"/>
                  <a:gd name="T63" fmla="*/ 640 h 831"/>
                  <a:gd name="T64" fmla="*/ 531 w 628"/>
                  <a:gd name="T65" fmla="*/ 634 h 831"/>
                  <a:gd name="T66" fmla="*/ 534 w 628"/>
                  <a:gd name="T67" fmla="*/ 648 h 831"/>
                  <a:gd name="T68" fmla="*/ 556 w 628"/>
                  <a:gd name="T69" fmla="*/ 660 h 831"/>
                  <a:gd name="T70" fmla="*/ 581 w 628"/>
                  <a:gd name="T71" fmla="*/ 685 h 831"/>
                  <a:gd name="T72" fmla="*/ 593 w 628"/>
                  <a:gd name="T73" fmla="*/ 681 h 831"/>
                  <a:gd name="T74" fmla="*/ 591 w 628"/>
                  <a:gd name="T75" fmla="*/ 700 h 831"/>
                  <a:gd name="T76" fmla="*/ 571 w 628"/>
                  <a:gd name="T77" fmla="*/ 707 h 831"/>
                  <a:gd name="T78" fmla="*/ 597 w 628"/>
                  <a:gd name="T79" fmla="*/ 744 h 831"/>
                  <a:gd name="T80" fmla="*/ 615 w 628"/>
                  <a:gd name="T81" fmla="*/ 753 h 831"/>
                  <a:gd name="T82" fmla="*/ 628 w 628"/>
                  <a:gd name="T83" fmla="*/ 769 h 831"/>
                  <a:gd name="T84" fmla="*/ 621 w 628"/>
                  <a:gd name="T85" fmla="*/ 791 h 831"/>
                  <a:gd name="T86" fmla="*/ 609 w 628"/>
                  <a:gd name="T87" fmla="*/ 797 h 831"/>
                  <a:gd name="T88" fmla="*/ 621 w 628"/>
                  <a:gd name="T89" fmla="*/ 810 h 831"/>
                  <a:gd name="T90" fmla="*/ 615 w 628"/>
                  <a:gd name="T91" fmla="*/ 818 h 831"/>
                  <a:gd name="T92" fmla="*/ 621 w 628"/>
                  <a:gd name="T93" fmla="*/ 831 h 8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628" h="831">
                    <a:moveTo>
                      <a:pt x="0" y="0"/>
                    </a:moveTo>
                    <a:lnTo>
                      <a:pt x="53" y="50"/>
                    </a:lnTo>
                    <a:lnTo>
                      <a:pt x="63" y="78"/>
                    </a:lnTo>
                    <a:lnTo>
                      <a:pt x="91" y="72"/>
                    </a:lnTo>
                    <a:lnTo>
                      <a:pt x="91" y="125"/>
                    </a:lnTo>
                    <a:lnTo>
                      <a:pt x="122" y="169"/>
                    </a:lnTo>
                    <a:lnTo>
                      <a:pt x="143" y="175"/>
                    </a:lnTo>
                    <a:lnTo>
                      <a:pt x="150" y="169"/>
                    </a:lnTo>
                    <a:lnTo>
                      <a:pt x="171" y="187"/>
                    </a:lnTo>
                    <a:lnTo>
                      <a:pt x="181" y="169"/>
                    </a:lnTo>
                    <a:lnTo>
                      <a:pt x="206" y="154"/>
                    </a:lnTo>
                    <a:lnTo>
                      <a:pt x="262" y="187"/>
                    </a:lnTo>
                    <a:lnTo>
                      <a:pt x="241" y="209"/>
                    </a:lnTo>
                    <a:lnTo>
                      <a:pt x="272" y="222"/>
                    </a:lnTo>
                    <a:lnTo>
                      <a:pt x="272" y="234"/>
                    </a:lnTo>
                    <a:lnTo>
                      <a:pt x="296" y="238"/>
                    </a:lnTo>
                    <a:lnTo>
                      <a:pt x="302" y="259"/>
                    </a:lnTo>
                    <a:lnTo>
                      <a:pt x="278" y="300"/>
                    </a:lnTo>
                    <a:lnTo>
                      <a:pt x="218" y="291"/>
                    </a:lnTo>
                    <a:lnTo>
                      <a:pt x="231" y="312"/>
                    </a:lnTo>
                    <a:lnTo>
                      <a:pt x="208" y="334"/>
                    </a:lnTo>
                    <a:lnTo>
                      <a:pt x="300" y="388"/>
                    </a:lnTo>
                    <a:lnTo>
                      <a:pt x="337" y="400"/>
                    </a:lnTo>
                    <a:lnTo>
                      <a:pt x="337" y="428"/>
                    </a:lnTo>
                    <a:lnTo>
                      <a:pt x="378" y="453"/>
                    </a:lnTo>
                    <a:lnTo>
                      <a:pt x="409" y="509"/>
                    </a:lnTo>
                    <a:lnTo>
                      <a:pt x="458" y="556"/>
                    </a:lnTo>
                    <a:lnTo>
                      <a:pt x="468" y="554"/>
                    </a:lnTo>
                    <a:lnTo>
                      <a:pt x="484" y="584"/>
                    </a:lnTo>
                    <a:lnTo>
                      <a:pt x="497" y="584"/>
                    </a:lnTo>
                    <a:lnTo>
                      <a:pt x="499" y="619"/>
                    </a:lnTo>
                    <a:lnTo>
                      <a:pt x="515" y="640"/>
                    </a:lnTo>
                    <a:lnTo>
                      <a:pt x="531" y="634"/>
                    </a:lnTo>
                    <a:lnTo>
                      <a:pt x="534" y="648"/>
                    </a:lnTo>
                    <a:lnTo>
                      <a:pt x="556" y="660"/>
                    </a:lnTo>
                    <a:lnTo>
                      <a:pt x="581" y="685"/>
                    </a:lnTo>
                    <a:lnTo>
                      <a:pt x="593" y="681"/>
                    </a:lnTo>
                    <a:lnTo>
                      <a:pt x="591" y="700"/>
                    </a:lnTo>
                    <a:lnTo>
                      <a:pt x="571" y="707"/>
                    </a:lnTo>
                    <a:lnTo>
                      <a:pt x="597" y="744"/>
                    </a:lnTo>
                    <a:lnTo>
                      <a:pt x="615" y="753"/>
                    </a:lnTo>
                    <a:lnTo>
                      <a:pt x="628" y="769"/>
                    </a:lnTo>
                    <a:lnTo>
                      <a:pt x="621" y="791"/>
                    </a:lnTo>
                    <a:lnTo>
                      <a:pt x="609" y="797"/>
                    </a:lnTo>
                    <a:lnTo>
                      <a:pt x="621" y="810"/>
                    </a:lnTo>
                    <a:lnTo>
                      <a:pt x="615" y="818"/>
                    </a:lnTo>
                    <a:lnTo>
                      <a:pt x="621" y="8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3" name="Freeform 641">
                <a:extLst>
                  <a:ext uri="{FF2B5EF4-FFF2-40B4-BE49-F238E27FC236}">
                    <a16:creationId xmlns:a16="http://schemas.microsoft.com/office/drawing/2014/main" id="{0B3E284F-270F-4888-9299-7D9ECB5443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08" y="1899"/>
                <a:ext cx="74" cy="283"/>
              </a:xfrm>
              <a:custGeom>
                <a:avLst/>
                <a:gdLst>
                  <a:gd name="T0" fmla="*/ 207 w 297"/>
                  <a:gd name="T1" fmla="*/ 1132 h 1132"/>
                  <a:gd name="T2" fmla="*/ 228 w 297"/>
                  <a:gd name="T3" fmla="*/ 1072 h 1132"/>
                  <a:gd name="T4" fmla="*/ 228 w 297"/>
                  <a:gd name="T5" fmla="*/ 1048 h 1132"/>
                  <a:gd name="T6" fmla="*/ 250 w 297"/>
                  <a:gd name="T7" fmla="*/ 1029 h 1132"/>
                  <a:gd name="T8" fmla="*/ 281 w 297"/>
                  <a:gd name="T9" fmla="*/ 957 h 1132"/>
                  <a:gd name="T10" fmla="*/ 297 w 297"/>
                  <a:gd name="T11" fmla="*/ 935 h 1132"/>
                  <a:gd name="T12" fmla="*/ 275 w 297"/>
                  <a:gd name="T13" fmla="*/ 900 h 1132"/>
                  <a:gd name="T14" fmla="*/ 269 w 297"/>
                  <a:gd name="T15" fmla="*/ 853 h 1132"/>
                  <a:gd name="T16" fmla="*/ 250 w 297"/>
                  <a:gd name="T17" fmla="*/ 835 h 1132"/>
                  <a:gd name="T18" fmla="*/ 235 w 297"/>
                  <a:gd name="T19" fmla="*/ 800 h 1132"/>
                  <a:gd name="T20" fmla="*/ 241 w 297"/>
                  <a:gd name="T21" fmla="*/ 763 h 1132"/>
                  <a:gd name="T22" fmla="*/ 225 w 297"/>
                  <a:gd name="T23" fmla="*/ 713 h 1132"/>
                  <a:gd name="T24" fmla="*/ 209 w 297"/>
                  <a:gd name="T25" fmla="*/ 691 h 1132"/>
                  <a:gd name="T26" fmla="*/ 172 w 297"/>
                  <a:gd name="T27" fmla="*/ 663 h 1132"/>
                  <a:gd name="T28" fmla="*/ 135 w 297"/>
                  <a:gd name="T29" fmla="*/ 613 h 1132"/>
                  <a:gd name="T30" fmla="*/ 125 w 297"/>
                  <a:gd name="T31" fmla="*/ 566 h 1132"/>
                  <a:gd name="T32" fmla="*/ 144 w 297"/>
                  <a:gd name="T33" fmla="*/ 550 h 1132"/>
                  <a:gd name="T34" fmla="*/ 160 w 297"/>
                  <a:gd name="T35" fmla="*/ 554 h 1132"/>
                  <a:gd name="T36" fmla="*/ 150 w 297"/>
                  <a:gd name="T37" fmla="*/ 478 h 1132"/>
                  <a:gd name="T38" fmla="*/ 176 w 297"/>
                  <a:gd name="T39" fmla="*/ 466 h 1132"/>
                  <a:gd name="T40" fmla="*/ 178 w 297"/>
                  <a:gd name="T41" fmla="*/ 441 h 1132"/>
                  <a:gd name="T42" fmla="*/ 156 w 297"/>
                  <a:gd name="T43" fmla="*/ 451 h 1132"/>
                  <a:gd name="T44" fmla="*/ 154 w 297"/>
                  <a:gd name="T45" fmla="*/ 431 h 1132"/>
                  <a:gd name="T46" fmla="*/ 131 w 297"/>
                  <a:gd name="T47" fmla="*/ 404 h 1132"/>
                  <a:gd name="T48" fmla="*/ 138 w 297"/>
                  <a:gd name="T49" fmla="*/ 394 h 1132"/>
                  <a:gd name="T50" fmla="*/ 45 w 297"/>
                  <a:gd name="T51" fmla="*/ 281 h 1132"/>
                  <a:gd name="T52" fmla="*/ 47 w 297"/>
                  <a:gd name="T53" fmla="*/ 269 h 1132"/>
                  <a:gd name="T54" fmla="*/ 31 w 297"/>
                  <a:gd name="T55" fmla="*/ 241 h 1132"/>
                  <a:gd name="T56" fmla="*/ 19 w 297"/>
                  <a:gd name="T57" fmla="*/ 234 h 1132"/>
                  <a:gd name="T58" fmla="*/ 0 w 297"/>
                  <a:gd name="T59" fmla="*/ 207 h 1132"/>
                  <a:gd name="T60" fmla="*/ 19 w 297"/>
                  <a:gd name="T61" fmla="*/ 213 h 1132"/>
                  <a:gd name="T62" fmla="*/ 41 w 297"/>
                  <a:gd name="T63" fmla="*/ 203 h 1132"/>
                  <a:gd name="T64" fmla="*/ 29 w 297"/>
                  <a:gd name="T65" fmla="*/ 166 h 1132"/>
                  <a:gd name="T66" fmla="*/ 41 w 297"/>
                  <a:gd name="T67" fmla="*/ 148 h 1132"/>
                  <a:gd name="T68" fmla="*/ 31 w 297"/>
                  <a:gd name="T69" fmla="*/ 116 h 1132"/>
                  <a:gd name="T70" fmla="*/ 51 w 297"/>
                  <a:gd name="T71" fmla="*/ 72 h 1132"/>
                  <a:gd name="T72" fmla="*/ 72 w 297"/>
                  <a:gd name="T73" fmla="*/ 85 h 1132"/>
                  <a:gd name="T74" fmla="*/ 94 w 297"/>
                  <a:gd name="T75" fmla="*/ 82 h 1132"/>
                  <a:gd name="T76" fmla="*/ 125 w 297"/>
                  <a:gd name="T77" fmla="*/ 70 h 1132"/>
                  <a:gd name="T78" fmla="*/ 141 w 297"/>
                  <a:gd name="T79" fmla="*/ 70 h 1132"/>
                  <a:gd name="T80" fmla="*/ 141 w 297"/>
                  <a:gd name="T81" fmla="*/ 38 h 1132"/>
                  <a:gd name="T82" fmla="*/ 178 w 297"/>
                  <a:gd name="T83" fmla="*/ 38 h 1132"/>
                  <a:gd name="T84" fmla="*/ 172 w 297"/>
                  <a:gd name="T85" fmla="*/ 7 h 1132"/>
                  <a:gd name="T86" fmla="*/ 197 w 297"/>
                  <a:gd name="T87" fmla="*/ 16 h 1132"/>
                  <a:gd name="T88" fmla="*/ 219 w 297"/>
                  <a:gd name="T89" fmla="*/ 0 h 1132"/>
                  <a:gd name="T90" fmla="*/ 237 w 297"/>
                  <a:gd name="T91" fmla="*/ 13 h 11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297" h="1132">
                    <a:moveTo>
                      <a:pt x="207" y="1132"/>
                    </a:moveTo>
                    <a:lnTo>
                      <a:pt x="228" y="1072"/>
                    </a:lnTo>
                    <a:lnTo>
                      <a:pt x="228" y="1048"/>
                    </a:lnTo>
                    <a:lnTo>
                      <a:pt x="250" y="1029"/>
                    </a:lnTo>
                    <a:lnTo>
                      <a:pt x="281" y="957"/>
                    </a:lnTo>
                    <a:lnTo>
                      <a:pt x="297" y="935"/>
                    </a:lnTo>
                    <a:lnTo>
                      <a:pt x="275" y="900"/>
                    </a:lnTo>
                    <a:lnTo>
                      <a:pt x="269" y="853"/>
                    </a:lnTo>
                    <a:lnTo>
                      <a:pt x="250" y="835"/>
                    </a:lnTo>
                    <a:lnTo>
                      <a:pt x="235" y="800"/>
                    </a:lnTo>
                    <a:lnTo>
                      <a:pt x="241" y="763"/>
                    </a:lnTo>
                    <a:lnTo>
                      <a:pt x="225" y="713"/>
                    </a:lnTo>
                    <a:lnTo>
                      <a:pt x="209" y="691"/>
                    </a:lnTo>
                    <a:lnTo>
                      <a:pt x="172" y="663"/>
                    </a:lnTo>
                    <a:lnTo>
                      <a:pt x="135" y="613"/>
                    </a:lnTo>
                    <a:lnTo>
                      <a:pt x="125" y="566"/>
                    </a:lnTo>
                    <a:lnTo>
                      <a:pt x="144" y="550"/>
                    </a:lnTo>
                    <a:lnTo>
                      <a:pt x="160" y="554"/>
                    </a:lnTo>
                    <a:lnTo>
                      <a:pt x="150" y="478"/>
                    </a:lnTo>
                    <a:lnTo>
                      <a:pt x="176" y="466"/>
                    </a:lnTo>
                    <a:lnTo>
                      <a:pt x="178" y="441"/>
                    </a:lnTo>
                    <a:lnTo>
                      <a:pt x="156" y="451"/>
                    </a:lnTo>
                    <a:lnTo>
                      <a:pt x="154" y="431"/>
                    </a:lnTo>
                    <a:lnTo>
                      <a:pt x="131" y="404"/>
                    </a:lnTo>
                    <a:lnTo>
                      <a:pt x="138" y="394"/>
                    </a:lnTo>
                    <a:lnTo>
                      <a:pt x="45" y="281"/>
                    </a:lnTo>
                    <a:lnTo>
                      <a:pt x="47" y="269"/>
                    </a:lnTo>
                    <a:lnTo>
                      <a:pt x="31" y="241"/>
                    </a:lnTo>
                    <a:lnTo>
                      <a:pt x="19" y="234"/>
                    </a:lnTo>
                    <a:lnTo>
                      <a:pt x="0" y="207"/>
                    </a:lnTo>
                    <a:lnTo>
                      <a:pt x="19" y="213"/>
                    </a:lnTo>
                    <a:lnTo>
                      <a:pt x="41" y="203"/>
                    </a:lnTo>
                    <a:lnTo>
                      <a:pt x="29" y="166"/>
                    </a:lnTo>
                    <a:lnTo>
                      <a:pt x="41" y="148"/>
                    </a:lnTo>
                    <a:lnTo>
                      <a:pt x="31" y="116"/>
                    </a:lnTo>
                    <a:lnTo>
                      <a:pt x="51" y="72"/>
                    </a:lnTo>
                    <a:lnTo>
                      <a:pt x="72" y="85"/>
                    </a:lnTo>
                    <a:lnTo>
                      <a:pt x="94" y="82"/>
                    </a:lnTo>
                    <a:lnTo>
                      <a:pt x="125" y="70"/>
                    </a:lnTo>
                    <a:lnTo>
                      <a:pt x="141" y="70"/>
                    </a:lnTo>
                    <a:lnTo>
                      <a:pt x="141" y="38"/>
                    </a:lnTo>
                    <a:lnTo>
                      <a:pt x="178" y="38"/>
                    </a:lnTo>
                    <a:lnTo>
                      <a:pt x="172" y="7"/>
                    </a:lnTo>
                    <a:lnTo>
                      <a:pt x="197" y="16"/>
                    </a:lnTo>
                    <a:lnTo>
                      <a:pt x="219" y="0"/>
                    </a:lnTo>
                    <a:lnTo>
                      <a:pt x="237" y="1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4" name="Freeform 642">
                <a:extLst>
                  <a:ext uri="{FF2B5EF4-FFF2-40B4-BE49-F238E27FC236}">
                    <a16:creationId xmlns:a16="http://schemas.microsoft.com/office/drawing/2014/main" id="{A90E6DD2-26FB-4F3C-894C-FCCB2E81FB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67" y="1869"/>
                <a:ext cx="20" cy="33"/>
              </a:xfrm>
              <a:custGeom>
                <a:avLst/>
                <a:gdLst>
                  <a:gd name="T0" fmla="*/ 0 w 80"/>
                  <a:gd name="T1" fmla="*/ 134 h 134"/>
                  <a:gd name="T2" fmla="*/ 1 w 80"/>
                  <a:gd name="T3" fmla="*/ 103 h 134"/>
                  <a:gd name="T4" fmla="*/ 17 w 80"/>
                  <a:gd name="T5" fmla="*/ 81 h 134"/>
                  <a:gd name="T6" fmla="*/ 42 w 80"/>
                  <a:gd name="T7" fmla="*/ 78 h 134"/>
                  <a:gd name="T8" fmla="*/ 29 w 80"/>
                  <a:gd name="T9" fmla="*/ 68 h 134"/>
                  <a:gd name="T10" fmla="*/ 42 w 80"/>
                  <a:gd name="T11" fmla="*/ 27 h 134"/>
                  <a:gd name="T12" fmla="*/ 66 w 80"/>
                  <a:gd name="T13" fmla="*/ 21 h 134"/>
                  <a:gd name="T14" fmla="*/ 80 w 80"/>
                  <a:gd name="T15" fmla="*/ 0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0" h="134">
                    <a:moveTo>
                      <a:pt x="0" y="134"/>
                    </a:moveTo>
                    <a:lnTo>
                      <a:pt x="1" y="103"/>
                    </a:lnTo>
                    <a:lnTo>
                      <a:pt x="17" y="81"/>
                    </a:lnTo>
                    <a:lnTo>
                      <a:pt x="42" y="78"/>
                    </a:lnTo>
                    <a:lnTo>
                      <a:pt x="29" y="68"/>
                    </a:lnTo>
                    <a:lnTo>
                      <a:pt x="42" y="27"/>
                    </a:lnTo>
                    <a:lnTo>
                      <a:pt x="66" y="21"/>
                    </a:lnTo>
                    <a:lnTo>
                      <a:pt x="8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5" name="Freeform 643">
                <a:extLst>
                  <a:ext uri="{FF2B5EF4-FFF2-40B4-BE49-F238E27FC236}">
                    <a16:creationId xmlns:a16="http://schemas.microsoft.com/office/drawing/2014/main" id="{92C06CDC-CB49-4E1E-A392-D057614612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67" y="1901"/>
                <a:ext cx="148" cy="163"/>
              </a:xfrm>
              <a:custGeom>
                <a:avLst/>
                <a:gdLst>
                  <a:gd name="T0" fmla="*/ 562 w 592"/>
                  <a:gd name="T1" fmla="*/ 653 h 653"/>
                  <a:gd name="T2" fmla="*/ 584 w 592"/>
                  <a:gd name="T3" fmla="*/ 643 h 653"/>
                  <a:gd name="T4" fmla="*/ 590 w 592"/>
                  <a:gd name="T5" fmla="*/ 631 h 653"/>
                  <a:gd name="T6" fmla="*/ 592 w 592"/>
                  <a:gd name="T7" fmla="*/ 584 h 653"/>
                  <a:gd name="T8" fmla="*/ 578 w 592"/>
                  <a:gd name="T9" fmla="*/ 572 h 653"/>
                  <a:gd name="T10" fmla="*/ 586 w 592"/>
                  <a:gd name="T11" fmla="*/ 547 h 653"/>
                  <a:gd name="T12" fmla="*/ 586 w 592"/>
                  <a:gd name="T13" fmla="*/ 512 h 653"/>
                  <a:gd name="T14" fmla="*/ 562 w 592"/>
                  <a:gd name="T15" fmla="*/ 497 h 653"/>
                  <a:gd name="T16" fmla="*/ 562 w 592"/>
                  <a:gd name="T17" fmla="*/ 475 h 653"/>
                  <a:gd name="T18" fmla="*/ 527 w 592"/>
                  <a:gd name="T19" fmla="*/ 465 h 653"/>
                  <a:gd name="T20" fmla="*/ 518 w 592"/>
                  <a:gd name="T21" fmla="*/ 446 h 653"/>
                  <a:gd name="T22" fmla="*/ 492 w 592"/>
                  <a:gd name="T23" fmla="*/ 418 h 653"/>
                  <a:gd name="T24" fmla="*/ 484 w 592"/>
                  <a:gd name="T25" fmla="*/ 368 h 653"/>
                  <a:gd name="T26" fmla="*/ 486 w 592"/>
                  <a:gd name="T27" fmla="*/ 334 h 653"/>
                  <a:gd name="T28" fmla="*/ 474 w 592"/>
                  <a:gd name="T29" fmla="*/ 313 h 653"/>
                  <a:gd name="T30" fmla="*/ 449 w 592"/>
                  <a:gd name="T31" fmla="*/ 297 h 653"/>
                  <a:gd name="T32" fmla="*/ 427 w 592"/>
                  <a:gd name="T33" fmla="*/ 274 h 653"/>
                  <a:gd name="T34" fmla="*/ 393 w 592"/>
                  <a:gd name="T35" fmla="*/ 225 h 653"/>
                  <a:gd name="T36" fmla="*/ 337 w 592"/>
                  <a:gd name="T37" fmla="*/ 212 h 653"/>
                  <a:gd name="T38" fmla="*/ 324 w 592"/>
                  <a:gd name="T39" fmla="*/ 219 h 653"/>
                  <a:gd name="T40" fmla="*/ 309 w 592"/>
                  <a:gd name="T41" fmla="*/ 260 h 653"/>
                  <a:gd name="T42" fmla="*/ 293 w 592"/>
                  <a:gd name="T43" fmla="*/ 262 h 653"/>
                  <a:gd name="T44" fmla="*/ 277 w 592"/>
                  <a:gd name="T45" fmla="*/ 281 h 653"/>
                  <a:gd name="T46" fmla="*/ 269 w 592"/>
                  <a:gd name="T47" fmla="*/ 266 h 653"/>
                  <a:gd name="T48" fmla="*/ 253 w 592"/>
                  <a:gd name="T49" fmla="*/ 262 h 653"/>
                  <a:gd name="T50" fmla="*/ 224 w 592"/>
                  <a:gd name="T51" fmla="*/ 237 h 653"/>
                  <a:gd name="T52" fmla="*/ 203 w 592"/>
                  <a:gd name="T53" fmla="*/ 256 h 653"/>
                  <a:gd name="T54" fmla="*/ 191 w 592"/>
                  <a:gd name="T55" fmla="*/ 253 h 653"/>
                  <a:gd name="T56" fmla="*/ 159 w 592"/>
                  <a:gd name="T57" fmla="*/ 287 h 653"/>
                  <a:gd name="T58" fmla="*/ 140 w 592"/>
                  <a:gd name="T59" fmla="*/ 319 h 653"/>
                  <a:gd name="T60" fmla="*/ 115 w 592"/>
                  <a:gd name="T61" fmla="*/ 307 h 653"/>
                  <a:gd name="T62" fmla="*/ 121 w 592"/>
                  <a:gd name="T63" fmla="*/ 272 h 653"/>
                  <a:gd name="T64" fmla="*/ 134 w 592"/>
                  <a:gd name="T65" fmla="*/ 253 h 653"/>
                  <a:gd name="T66" fmla="*/ 131 w 592"/>
                  <a:gd name="T67" fmla="*/ 225 h 653"/>
                  <a:gd name="T68" fmla="*/ 118 w 592"/>
                  <a:gd name="T69" fmla="*/ 212 h 653"/>
                  <a:gd name="T70" fmla="*/ 134 w 592"/>
                  <a:gd name="T71" fmla="*/ 184 h 653"/>
                  <a:gd name="T72" fmla="*/ 128 w 592"/>
                  <a:gd name="T73" fmla="*/ 162 h 653"/>
                  <a:gd name="T74" fmla="*/ 138 w 592"/>
                  <a:gd name="T75" fmla="*/ 147 h 653"/>
                  <a:gd name="T76" fmla="*/ 125 w 592"/>
                  <a:gd name="T77" fmla="*/ 137 h 653"/>
                  <a:gd name="T78" fmla="*/ 118 w 592"/>
                  <a:gd name="T79" fmla="*/ 112 h 653"/>
                  <a:gd name="T80" fmla="*/ 121 w 592"/>
                  <a:gd name="T81" fmla="*/ 90 h 653"/>
                  <a:gd name="T82" fmla="*/ 87 w 592"/>
                  <a:gd name="T83" fmla="*/ 84 h 653"/>
                  <a:gd name="T84" fmla="*/ 74 w 592"/>
                  <a:gd name="T85" fmla="*/ 96 h 653"/>
                  <a:gd name="T86" fmla="*/ 50 w 592"/>
                  <a:gd name="T87" fmla="*/ 94 h 653"/>
                  <a:gd name="T88" fmla="*/ 37 w 592"/>
                  <a:gd name="T89" fmla="*/ 69 h 653"/>
                  <a:gd name="T90" fmla="*/ 46 w 592"/>
                  <a:gd name="T91" fmla="*/ 24 h 653"/>
                  <a:gd name="T92" fmla="*/ 21 w 592"/>
                  <a:gd name="T93" fmla="*/ 0 h 653"/>
                  <a:gd name="T94" fmla="*/ 0 w 592"/>
                  <a:gd name="T95" fmla="*/ 16 h 653"/>
                  <a:gd name="T96" fmla="*/ 2 w 592"/>
                  <a:gd name="T97" fmla="*/ 6 h 6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592" h="653">
                    <a:moveTo>
                      <a:pt x="562" y="653"/>
                    </a:moveTo>
                    <a:lnTo>
                      <a:pt x="584" y="643"/>
                    </a:lnTo>
                    <a:lnTo>
                      <a:pt x="590" y="631"/>
                    </a:lnTo>
                    <a:lnTo>
                      <a:pt x="592" y="584"/>
                    </a:lnTo>
                    <a:lnTo>
                      <a:pt x="578" y="572"/>
                    </a:lnTo>
                    <a:lnTo>
                      <a:pt x="586" y="547"/>
                    </a:lnTo>
                    <a:lnTo>
                      <a:pt x="586" y="512"/>
                    </a:lnTo>
                    <a:lnTo>
                      <a:pt x="562" y="497"/>
                    </a:lnTo>
                    <a:lnTo>
                      <a:pt x="562" y="475"/>
                    </a:lnTo>
                    <a:lnTo>
                      <a:pt x="527" y="465"/>
                    </a:lnTo>
                    <a:lnTo>
                      <a:pt x="518" y="446"/>
                    </a:lnTo>
                    <a:lnTo>
                      <a:pt x="492" y="418"/>
                    </a:lnTo>
                    <a:lnTo>
                      <a:pt x="484" y="368"/>
                    </a:lnTo>
                    <a:lnTo>
                      <a:pt x="486" y="334"/>
                    </a:lnTo>
                    <a:lnTo>
                      <a:pt x="474" y="313"/>
                    </a:lnTo>
                    <a:lnTo>
                      <a:pt x="449" y="297"/>
                    </a:lnTo>
                    <a:lnTo>
                      <a:pt x="427" y="274"/>
                    </a:lnTo>
                    <a:lnTo>
                      <a:pt x="393" y="225"/>
                    </a:lnTo>
                    <a:lnTo>
                      <a:pt x="337" y="212"/>
                    </a:lnTo>
                    <a:lnTo>
                      <a:pt x="324" y="219"/>
                    </a:lnTo>
                    <a:lnTo>
                      <a:pt x="309" y="260"/>
                    </a:lnTo>
                    <a:lnTo>
                      <a:pt x="293" y="262"/>
                    </a:lnTo>
                    <a:lnTo>
                      <a:pt x="277" y="281"/>
                    </a:lnTo>
                    <a:lnTo>
                      <a:pt x="269" y="266"/>
                    </a:lnTo>
                    <a:lnTo>
                      <a:pt x="253" y="262"/>
                    </a:lnTo>
                    <a:lnTo>
                      <a:pt x="224" y="237"/>
                    </a:lnTo>
                    <a:lnTo>
                      <a:pt x="203" y="256"/>
                    </a:lnTo>
                    <a:lnTo>
                      <a:pt x="191" y="253"/>
                    </a:lnTo>
                    <a:lnTo>
                      <a:pt x="159" y="287"/>
                    </a:lnTo>
                    <a:lnTo>
                      <a:pt x="140" y="319"/>
                    </a:lnTo>
                    <a:lnTo>
                      <a:pt x="115" y="307"/>
                    </a:lnTo>
                    <a:lnTo>
                      <a:pt x="121" y="272"/>
                    </a:lnTo>
                    <a:lnTo>
                      <a:pt x="134" y="253"/>
                    </a:lnTo>
                    <a:lnTo>
                      <a:pt x="131" y="225"/>
                    </a:lnTo>
                    <a:lnTo>
                      <a:pt x="118" y="212"/>
                    </a:lnTo>
                    <a:lnTo>
                      <a:pt x="134" y="184"/>
                    </a:lnTo>
                    <a:lnTo>
                      <a:pt x="128" y="162"/>
                    </a:lnTo>
                    <a:lnTo>
                      <a:pt x="138" y="147"/>
                    </a:lnTo>
                    <a:lnTo>
                      <a:pt x="125" y="137"/>
                    </a:lnTo>
                    <a:lnTo>
                      <a:pt x="118" y="112"/>
                    </a:lnTo>
                    <a:lnTo>
                      <a:pt x="121" y="90"/>
                    </a:lnTo>
                    <a:lnTo>
                      <a:pt x="87" y="84"/>
                    </a:lnTo>
                    <a:lnTo>
                      <a:pt x="74" y="96"/>
                    </a:lnTo>
                    <a:lnTo>
                      <a:pt x="50" y="94"/>
                    </a:lnTo>
                    <a:lnTo>
                      <a:pt x="37" y="69"/>
                    </a:lnTo>
                    <a:lnTo>
                      <a:pt x="46" y="24"/>
                    </a:lnTo>
                    <a:lnTo>
                      <a:pt x="21" y="0"/>
                    </a:lnTo>
                    <a:lnTo>
                      <a:pt x="0" y="16"/>
                    </a:lnTo>
                    <a:lnTo>
                      <a:pt x="2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6" name="Freeform 644">
                <a:extLst>
                  <a:ext uri="{FF2B5EF4-FFF2-40B4-BE49-F238E27FC236}">
                    <a16:creationId xmlns:a16="http://schemas.microsoft.com/office/drawing/2014/main" id="{8A1D2343-AE70-4AF7-BFFF-D376F1D009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87" y="1844"/>
                <a:ext cx="19" cy="36"/>
              </a:xfrm>
              <a:custGeom>
                <a:avLst/>
                <a:gdLst>
                  <a:gd name="T0" fmla="*/ 77 w 77"/>
                  <a:gd name="T1" fmla="*/ 10 h 144"/>
                  <a:gd name="T2" fmla="*/ 52 w 77"/>
                  <a:gd name="T3" fmla="*/ 10 h 144"/>
                  <a:gd name="T4" fmla="*/ 33 w 77"/>
                  <a:gd name="T5" fmla="*/ 0 h 144"/>
                  <a:gd name="T6" fmla="*/ 23 w 77"/>
                  <a:gd name="T7" fmla="*/ 26 h 144"/>
                  <a:gd name="T8" fmla="*/ 36 w 77"/>
                  <a:gd name="T9" fmla="*/ 57 h 144"/>
                  <a:gd name="T10" fmla="*/ 52 w 77"/>
                  <a:gd name="T11" fmla="*/ 72 h 144"/>
                  <a:gd name="T12" fmla="*/ 62 w 77"/>
                  <a:gd name="T13" fmla="*/ 92 h 144"/>
                  <a:gd name="T14" fmla="*/ 56 w 77"/>
                  <a:gd name="T15" fmla="*/ 125 h 144"/>
                  <a:gd name="T16" fmla="*/ 64 w 77"/>
                  <a:gd name="T17" fmla="*/ 144 h 144"/>
                  <a:gd name="T18" fmla="*/ 43 w 77"/>
                  <a:gd name="T19" fmla="*/ 135 h 144"/>
                  <a:gd name="T20" fmla="*/ 17 w 77"/>
                  <a:gd name="T21" fmla="*/ 141 h 144"/>
                  <a:gd name="T22" fmla="*/ 0 w 77"/>
                  <a:gd name="T23" fmla="*/ 98 h 1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7" h="144">
                    <a:moveTo>
                      <a:pt x="77" y="10"/>
                    </a:moveTo>
                    <a:lnTo>
                      <a:pt x="52" y="10"/>
                    </a:lnTo>
                    <a:lnTo>
                      <a:pt x="33" y="0"/>
                    </a:lnTo>
                    <a:lnTo>
                      <a:pt x="23" y="26"/>
                    </a:lnTo>
                    <a:lnTo>
                      <a:pt x="36" y="57"/>
                    </a:lnTo>
                    <a:lnTo>
                      <a:pt x="52" y="72"/>
                    </a:lnTo>
                    <a:lnTo>
                      <a:pt x="62" y="92"/>
                    </a:lnTo>
                    <a:lnTo>
                      <a:pt x="56" y="125"/>
                    </a:lnTo>
                    <a:lnTo>
                      <a:pt x="64" y="144"/>
                    </a:lnTo>
                    <a:lnTo>
                      <a:pt x="43" y="135"/>
                    </a:lnTo>
                    <a:lnTo>
                      <a:pt x="17" y="141"/>
                    </a:lnTo>
                    <a:lnTo>
                      <a:pt x="0" y="9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7" name="Freeform 645">
                <a:extLst>
                  <a:ext uri="{FF2B5EF4-FFF2-40B4-BE49-F238E27FC236}">
                    <a16:creationId xmlns:a16="http://schemas.microsoft.com/office/drawing/2014/main" id="{18C5C37F-8DEA-4649-8866-C86752F8E0E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83" y="1891"/>
                <a:ext cx="178" cy="291"/>
              </a:xfrm>
              <a:custGeom>
                <a:avLst/>
                <a:gdLst>
                  <a:gd name="T0" fmla="*/ 0 w 712"/>
                  <a:gd name="T1" fmla="*/ 0 h 1163"/>
                  <a:gd name="T2" fmla="*/ 90 w 712"/>
                  <a:gd name="T3" fmla="*/ 101 h 1163"/>
                  <a:gd name="T4" fmla="*/ 104 w 712"/>
                  <a:gd name="T5" fmla="*/ 69 h 1163"/>
                  <a:gd name="T6" fmla="*/ 137 w 712"/>
                  <a:gd name="T7" fmla="*/ 95 h 1163"/>
                  <a:gd name="T8" fmla="*/ 135 w 712"/>
                  <a:gd name="T9" fmla="*/ 109 h 1163"/>
                  <a:gd name="T10" fmla="*/ 172 w 712"/>
                  <a:gd name="T11" fmla="*/ 140 h 1163"/>
                  <a:gd name="T12" fmla="*/ 166 w 712"/>
                  <a:gd name="T13" fmla="*/ 163 h 1163"/>
                  <a:gd name="T14" fmla="*/ 129 w 712"/>
                  <a:gd name="T15" fmla="*/ 144 h 1163"/>
                  <a:gd name="T16" fmla="*/ 146 w 712"/>
                  <a:gd name="T17" fmla="*/ 180 h 1163"/>
                  <a:gd name="T18" fmla="*/ 175 w 712"/>
                  <a:gd name="T19" fmla="*/ 206 h 1163"/>
                  <a:gd name="T20" fmla="*/ 182 w 712"/>
                  <a:gd name="T21" fmla="*/ 179 h 1163"/>
                  <a:gd name="T22" fmla="*/ 210 w 712"/>
                  <a:gd name="T23" fmla="*/ 239 h 1163"/>
                  <a:gd name="T24" fmla="*/ 231 w 712"/>
                  <a:gd name="T25" fmla="*/ 272 h 1163"/>
                  <a:gd name="T26" fmla="*/ 235 w 712"/>
                  <a:gd name="T27" fmla="*/ 298 h 1163"/>
                  <a:gd name="T28" fmla="*/ 253 w 712"/>
                  <a:gd name="T29" fmla="*/ 345 h 1163"/>
                  <a:gd name="T30" fmla="*/ 250 w 712"/>
                  <a:gd name="T31" fmla="*/ 376 h 1163"/>
                  <a:gd name="T32" fmla="*/ 250 w 712"/>
                  <a:gd name="T33" fmla="*/ 413 h 1163"/>
                  <a:gd name="T34" fmla="*/ 237 w 712"/>
                  <a:gd name="T35" fmla="*/ 509 h 1163"/>
                  <a:gd name="T36" fmla="*/ 260 w 712"/>
                  <a:gd name="T37" fmla="*/ 507 h 1163"/>
                  <a:gd name="T38" fmla="*/ 281 w 712"/>
                  <a:gd name="T39" fmla="*/ 456 h 1163"/>
                  <a:gd name="T40" fmla="*/ 281 w 712"/>
                  <a:gd name="T41" fmla="*/ 501 h 1163"/>
                  <a:gd name="T42" fmla="*/ 272 w 712"/>
                  <a:gd name="T43" fmla="*/ 519 h 1163"/>
                  <a:gd name="T44" fmla="*/ 313 w 712"/>
                  <a:gd name="T45" fmla="*/ 541 h 1163"/>
                  <a:gd name="T46" fmla="*/ 334 w 712"/>
                  <a:gd name="T47" fmla="*/ 519 h 1163"/>
                  <a:gd name="T48" fmla="*/ 344 w 712"/>
                  <a:gd name="T49" fmla="*/ 544 h 1163"/>
                  <a:gd name="T50" fmla="*/ 356 w 712"/>
                  <a:gd name="T51" fmla="*/ 541 h 1163"/>
                  <a:gd name="T52" fmla="*/ 378 w 712"/>
                  <a:gd name="T53" fmla="*/ 515 h 1163"/>
                  <a:gd name="T54" fmla="*/ 378 w 712"/>
                  <a:gd name="T55" fmla="*/ 491 h 1163"/>
                  <a:gd name="T56" fmla="*/ 434 w 712"/>
                  <a:gd name="T57" fmla="*/ 470 h 1163"/>
                  <a:gd name="T58" fmla="*/ 428 w 712"/>
                  <a:gd name="T59" fmla="*/ 454 h 1163"/>
                  <a:gd name="T60" fmla="*/ 456 w 712"/>
                  <a:gd name="T61" fmla="*/ 454 h 1163"/>
                  <a:gd name="T62" fmla="*/ 475 w 712"/>
                  <a:gd name="T63" fmla="*/ 423 h 1163"/>
                  <a:gd name="T64" fmla="*/ 481 w 712"/>
                  <a:gd name="T65" fmla="*/ 400 h 1163"/>
                  <a:gd name="T66" fmla="*/ 468 w 712"/>
                  <a:gd name="T67" fmla="*/ 363 h 1163"/>
                  <a:gd name="T68" fmla="*/ 493 w 712"/>
                  <a:gd name="T69" fmla="*/ 378 h 1163"/>
                  <a:gd name="T70" fmla="*/ 518 w 712"/>
                  <a:gd name="T71" fmla="*/ 437 h 1163"/>
                  <a:gd name="T72" fmla="*/ 530 w 712"/>
                  <a:gd name="T73" fmla="*/ 460 h 1163"/>
                  <a:gd name="T74" fmla="*/ 565 w 712"/>
                  <a:gd name="T75" fmla="*/ 454 h 1163"/>
                  <a:gd name="T76" fmla="*/ 553 w 712"/>
                  <a:gd name="T77" fmla="*/ 507 h 1163"/>
                  <a:gd name="T78" fmla="*/ 571 w 712"/>
                  <a:gd name="T79" fmla="*/ 532 h 1163"/>
                  <a:gd name="T80" fmla="*/ 590 w 712"/>
                  <a:gd name="T81" fmla="*/ 634 h 1163"/>
                  <a:gd name="T82" fmla="*/ 612 w 712"/>
                  <a:gd name="T83" fmla="*/ 679 h 1163"/>
                  <a:gd name="T84" fmla="*/ 616 w 712"/>
                  <a:gd name="T85" fmla="*/ 697 h 1163"/>
                  <a:gd name="T86" fmla="*/ 628 w 712"/>
                  <a:gd name="T87" fmla="*/ 712 h 1163"/>
                  <a:gd name="T88" fmla="*/ 628 w 712"/>
                  <a:gd name="T89" fmla="*/ 757 h 1163"/>
                  <a:gd name="T90" fmla="*/ 643 w 712"/>
                  <a:gd name="T91" fmla="*/ 763 h 1163"/>
                  <a:gd name="T92" fmla="*/ 681 w 712"/>
                  <a:gd name="T93" fmla="*/ 819 h 1163"/>
                  <a:gd name="T94" fmla="*/ 690 w 712"/>
                  <a:gd name="T95" fmla="*/ 860 h 1163"/>
                  <a:gd name="T96" fmla="*/ 690 w 712"/>
                  <a:gd name="T97" fmla="*/ 900 h 1163"/>
                  <a:gd name="T98" fmla="*/ 687 w 712"/>
                  <a:gd name="T99" fmla="*/ 919 h 1163"/>
                  <a:gd name="T100" fmla="*/ 706 w 712"/>
                  <a:gd name="T101" fmla="*/ 950 h 1163"/>
                  <a:gd name="T102" fmla="*/ 690 w 712"/>
                  <a:gd name="T103" fmla="*/ 970 h 1163"/>
                  <a:gd name="T104" fmla="*/ 706 w 712"/>
                  <a:gd name="T105" fmla="*/ 982 h 1163"/>
                  <a:gd name="T106" fmla="*/ 708 w 712"/>
                  <a:gd name="T107" fmla="*/ 1013 h 1163"/>
                  <a:gd name="T108" fmla="*/ 706 w 712"/>
                  <a:gd name="T109" fmla="*/ 1042 h 1163"/>
                  <a:gd name="T110" fmla="*/ 712 w 712"/>
                  <a:gd name="T111" fmla="*/ 1063 h 1163"/>
                  <a:gd name="T112" fmla="*/ 690 w 712"/>
                  <a:gd name="T113" fmla="*/ 1085 h 1163"/>
                  <a:gd name="T114" fmla="*/ 700 w 712"/>
                  <a:gd name="T115" fmla="*/ 1126 h 1163"/>
                  <a:gd name="T116" fmla="*/ 696 w 712"/>
                  <a:gd name="T117" fmla="*/ 1141 h 1163"/>
                  <a:gd name="T118" fmla="*/ 706 w 712"/>
                  <a:gd name="T119" fmla="*/ 1163 h 1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712" h="1163">
                    <a:moveTo>
                      <a:pt x="0" y="0"/>
                    </a:moveTo>
                    <a:lnTo>
                      <a:pt x="90" y="101"/>
                    </a:lnTo>
                    <a:lnTo>
                      <a:pt x="104" y="69"/>
                    </a:lnTo>
                    <a:lnTo>
                      <a:pt x="137" y="95"/>
                    </a:lnTo>
                    <a:lnTo>
                      <a:pt x="135" y="109"/>
                    </a:lnTo>
                    <a:lnTo>
                      <a:pt x="172" y="140"/>
                    </a:lnTo>
                    <a:lnTo>
                      <a:pt x="166" y="163"/>
                    </a:lnTo>
                    <a:lnTo>
                      <a:pt x="129" y="144"/>
                    </a:lnTo>
                    <a:lnTo>
                      <a:pt x="146" y="180"/>
                    </a:lnTo>
                    <a:lnTo>
                      <a:pt x="175" y="206"/>
                    </a:lnTo>
                    <a:lnTo>
                      <a:pt x="182" y="179"/>
                    </a:lnTo>
                    <a:lnTo>
                      <a:pt x="210" y="239"/>
                    </a:lnTo>
                    <a:lnTo>
                      <a:pt x="231" y="272"/>
                    </a:lnTo>
                    <a:lnTo>
                      <a:pt x="235" y="298"/>
                    </a:lnTo>
                    <a:lnTo>
                      <a:pt x="253" y="345"/>
                    </a:lnTo>
                    <a:lnTo>
                      <a:pt x="250" y="376"/>
                    </a:lnTo>
                    <a:lnTo>
                      <a:pt x="250" y="413"/>
                    </a:lnTo>
                    <a:lnTo>
                      <a:pt x="237" y="509"/>
                    </a:lnTo>
                    <a:lnTo>
                      <a:pt x="260" y="507"/>
                    </a:lnTo>
                    <a:lnTo>
                      <a:pt x="281" y="456"/>
                    </a:lnTo>
                    <a:lnTo>
                      <a:pt x="281" y="501"/>
                    </a:lnTo>
                    <a:lnTo>
                      <a:pt x="272" y="519"/>
                    </a:lnTo>
                    <a:lnTo>
                      <a:pt x="313" y="541"/>
                    </a:lnTo>
                    <a:lnTo>
                      <a:pt x="334" y="519"/>
                    </a:lnTo>
                    <a:lnTo>
                      <a:pt x="344" y="544"/>
                    </a:lnTo>
                    <a:lnTo>
                      <a:pt x="356" y="541"/>
                    </a:lnTo>
                    <a:lnTo>
                      <a:pt x="378" y="515"/>
                    </a:lnTo>
                    <a:lnTo>
                      <a:pt x="378" y="491"/>
                    </a:lnTo>
                    <a:lnTo>
                      <a:pt x="434" y="470"/>
                    </a:lnTo>
                    <a:lnTo>
                      <a:pt x="428" y="454"/>
                    </a:lnTo>
                    <a:lnTo>
                      <a:pt x="456" y="454"/>
                    </a:lnTo>
                    <a:lnTo>
                      <a:pt x="475" y="423"/>
                    </a:lnTo>
                    <a:lnTo>
                      <a:pt x="481" y="400"/>
                    </a:lnTo>
                    <a:lnTo>
                      <a:pt x="468" y="363"/>
                    </a:lnTo>
                    <a:lnTo>
                      <a:pt x="493" y="378"/>
                    </a:lnTo>
                    <a:lnTo>
                      <a:pt x="518" y="437"/>
                    </a:lnTo>
                    <a:lnTo>
                      <a:pt x="530" y="460"/>
                    </a:lnTo>
                    <a:lnTo>
                      <a:pt x="565" y="454"/>
                    </a:lnTo>
                    <a:lnTo>
                      <a:pt x="553" y="507"/>
                    </a:lnTo>
                    <a:lnTo>
                      <a:pt x="571" y="532"/>
                    </a:lnTo>
                    <a:lnTo>
                      <a:pt x="590" y="634"/>
                    </a:lnTo>
                    <a:lnTo>
                      <a:pt x="612" y="679"/>
                    </a:lnTo>
                    <a:lnTo>
                      <a:pt x="616" y="697"/>
                    </a:lnTo>
                    <a:lnTo>
                      <a:pt x="628" y="712"/>
                    </a:lnTo>
                    <a:lnTo>
                      <a:pt x="628" y="757"/>
                    </a:lnTo>
                    <a:lnTo>
                      <a:pt x="643" y="763"/>
                    </a:lnTo>
                    <a:lnTo>
                      <a:pt x="681" y="819"/>
                    </a:lnTo>
                    <a:lnTo>
                      <a:pt x="690" y="860"/>
                    </a:lnTo>
                    <a:lnTo>
                      <a:pt x="690" y="900"/>
                    </a:lnTo>
                    <a:lnTo>
                      <a:pt x="687" y="919"/>
                    </a:lnTo>
                    <a:lnTo>
                      <a:pt x="706" y="950"/>
                    </a:lnTo>
                    <a:lnTo>
                      <a:pt x="690" y="970"/>
                    </a:lnTo>
                    <a:lnTo>
                      <a:pt x="706" y="982"/>
                    </a:lnTo>
                    <a:lnTo>
                      <a:pt x="708" y="1013"/>
                    </a:lnTo>
                    <a:lnTo>
                      <a:pt x="706" y="1042"/>
                    </a:lnTo>
                    <a:lnTo>
                      <a:pt x="712" y="1063"/>
                    </a:lnTo>
                    <a:lnTo>
                      <a:pt x="690" y="1085"/>
                    </a:lnTo>
                    <a:lnTo>
                      <a:pt x="700" y="1126"/>
                    </a:lnTo>
                    <a:lnTo>
                      <a:pt x="696" y="1141"/>
                    </a:lnTo>
                    <a:lnTo>
                      <a:pt x="706" y="116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8" name="Freeform 646">
                <a:extLst>
                  <a:ext uri="{FF2B5EF4-FFF2-40B4-BE49-F238E27FC236}">
                    <a16:creationId xmlns:a16="http://schemas.microsoft.com/office/drawing/2014/main" id="{0ED16D08-8B54-44F4-8029-20BD52527F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07" y="2054"/>
                <a:ext cx="55" cy="22"/>
              </a:xfrm>
              <a:custGeom>
                <a:avLst/>
                <a:gdLst>
                  <a:gd name="T0" fmla="*/ 218 w 218"/>
                  <a:gd name="T1" fmla="*/ 0 h 85"/>
                  <a:gd name="T2" fmla="*/ 209 w 218"/>
                  <a:gd name="T3" fmla="*/ 16 h 85"/>
                  <a:gd name="T4" fmla="*/ 194 w 218"/>
                  <a:gd name="T5" fmla="*/ 13 h 85"/>
                  <a:gd name="T6" fmla="*/ 180 w 218"/>
                  <a:gd name="T7" fmla="*/ 35 h 85"/>
                  <a:gd name="T8" fmla="*/ 174 w 218"/>
                  <a:gd name="T9" fmla="*/ 28 h 85"/>
                  <a:gd name="T10" fmla="*/ 155 w 218"/>
                  <a:gd name="T11" fmla="*/ 44 h 85"/>
                  <a:gd name="T12" fmla="*/ 128 w 218"/>
                  <a:gd name="T13" fmla="*/ 22 h 85"/>
                  <a:gd name="T14" fmla="*/ 124 w 218"/>
                  <a:gd name="T15" fmla="*/ 13 h 85"/>
                  <a:gd name="T16" fmla="*/ 112 w 218"/>
                  <a:gd name="T17" fmla="*/ 28 h 85"/>
                  <a:gd name="T18" fmla="*/ 96 w 218"/>
                  <a:gd name="T19" fmla="*/ 22 h 85"/>
                  <a:gd name="T20" fmla="*/ 96 w 218"/>
                  <a:gd name="T21" fmla="*/ 35 h 85"/>
                  <a:gd name="T22" fmla="*/ 75 w 218"/>
                  <a:gd name="T23" fmla="*/ 38 h 85"/>
                  <a:gd name="T24" fmla="*/ 94 w 218"/>
                  <a:gd name="T25" fmla="*/ 69 h 85"/>
                  <a:gd name="T26" fmla="*/ 90 w 218"/>
                  <a:gd name="T27" fmla="*/ 85 h 85"/>
                  <a:gd name="T28" fmla="*/ 71 w 218"/>
                  <a:gd name="T29" fmla="*/ 85 h 85"/>
                  <a:gd name="T30" fmla="*/ 37 w 218"/>
                  <a:gd name="T31" fmla="*/ 59 h 85"/>
                  <a:gd name="T32" fmla="*/ 18 w 218"/>
                  <a:gd name="T33" fmla="*/ 67 h 85"/>
                  <a:gd name="T34" fmla="*/ 0 w 218"/>
                  <a:gd name="T35" fmla="*/ 38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18" h="85">
                    <a:moveTo>
                      <a:pt x="218" y="0"/>
                    </a:moveTo>
                    <a:lnTo>
                      <a:pt x="209" y="16"/>
                    </a:lnTo>
                    <a:lnTo>
                      <a:pt x="194" y="13"/>
                    </a:lnTo>
                    <a:lnTo>
                      <a:pt x="180" y="35"/>
                    </a:lnTo>
                    <a:lnTo>
                      <a:pt x="174" y="28"/>
                    </a:lnTo>
                    <a:lnTo>
                      <a:pt x="155" y="44"/>
                    </a:lnTo>
                    <a:lnTo>
                      <a:pt x="128" y="22"/>
                    </a:lnTo>
                    <a:lnTo>
                      <a:pt x="124" y="13"/>
                    </a:lnTo>
                    <a:lnTo>
                      <a:pt x="112" y="28"/>
                    </a:lnTo>
                    <a:lnTo>
                      <a:pt x="96" y="22"/>
                    </a:lnTo>
                    <a:lnTo>
                      <a:pt x="96" y="35"/>
                    </a:lnTo>
                    <a:lnTo>
                      <a:pt x="75" y="38"/>
                    </a:lnTo>
                    <a:lnTo>
                      <a:pt x="94" y="69"/>
                    </a:lnTo>
                    <a:lnTo>
                      <a:pt x="90" y="85"/>
                    </a:lnTo>
                    <a:lnTo>
                      <a:pt x="71" y="85"/>
                    </a:lnTo>
                    <a:lnTo>
                      <a:pt x="37" y="59"/>
                    </a:lnTo>
                    <a:lnTo>
                      <a:pt x="18" y="67"/>
                    </a:lnTo>
                    <a:lnTo>
                      <a:pt x="0" y="3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9" name="Freeform 647">
                <a:extLst>
                  <a:ext uri="{FF2B5EF4-FFF2-40B4-BE49-F238E27FC236}">
                    <a16:creationId xmlns:a16="http://schemas.microsoft.com/office/drawing/2014/main" id="{974A341F-9B6A-4DC3-A7F2-1F8ACAA669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03" y="1822"/>
                <a:ext cx="80" cy="69"/>
              </a:xfrm>
              <a:custGeom>
                <a:avLst/>
                <a:gdLst>
                  <a:gd name="T0" fmla="*/ 0 w 322"/>
                  <a:gd name="T1" fmla="*/ 150 h 278"/>
                  <a:gd name="T2" fmla="*/ 19 w 322"/>
                  <a:gd name="T3" fmla="*/ 182 h 278"/>
                  <a:gd name="T4" fmla="*/ 64 w 322"/>
                  <a:gd name="T5" fmla="*/ 166 h 278"/>
                  <a:gd name="T6" fmla="*/ 78 w 322"/>
                  <a:gd name="T7" fmla="*/ 153 h 278"/>
                  <a:gd name="T8" fmla="*/ 76 w 322"/>
                  <a:gd name="T9" fmla="*/ 131 h 278"/>
                  <a:gd name="T10" fmla="*/ 101 w 322"/>
                  <a:gd name="T11" fmla="*/ 162 h 278"/>
                  <a:gd name="T12" fmla="*/ 117 w 322"/>
                  <a:gd name="T13" fmla="*/ 160 h 278"/>
                  <a:gd name="T14" fmla="*/ 123 w 322"/>
                  <a:gd name="T15" fmla="*/ 125 h 278"/>
                  <a:gd name="T16" fmla="*/ 141 w 322"/>
                  <a:gd name="T17" fmla="*/ 109 h 278"/>
                  <a:gd name="T18" fmla="*/ 136 w 322"/>
                  <a:gd name="T19" fmla="*/ 87 h 278"/>
                  <a:gd name="T20" fmla="*/ 135 w 322"/>
                  <a:gd name="T21" fmla="*/ 84 h 278"/>
                  <a:gd name="T22" fmla="*/ 134 w 322"/>
                  <a:gd name="T23" fmla="*/ 83 h 278"/>
                  <a:gd name="T24" fmla="*/ 113 w 322"/>
                  <a:gd name="T25" fmla="*/ 63 h 278"/>
                  <a:gd name="T26" fmla="*/ 125 w 322"/>
                  <a:gd name="T27" fmla="*/ 47 h 278"/>
                  <a:gd name="T28" fmla="*/ 117 w 322"/>
                  <a:gd name="T29" fmla="*/ 28 h 278"/>
                  <a:gd name="T30" fmla="*/ 132 w 322"/>
                  <a:gd name="T31" fmla="*/ 0 h 278"/>
                  <a:gd name="T32" fmla="*/ 132 w 322"/>
                  <a:gd name="T33" fmla="*/ 28 h 278"/>
                  <a:gd name="T34" fmla="*/ 148 w 322"/>
                  <a:gd name="T35" fmla="*/ 41 h 278"/>
                  <a:gd name="T36" fmla="*/ 176 w 322"/>
                  <a:gd name="T37" fmla="*/ 57 h 278"/>
                  <a:gd name="T38" fmla="*/ 203 w 322"/>
                  <a:gd name="T39" fmla="*/ 57 h 278"/>
                  <a:gd name="T40" fmla="*/ 238 w 322"/>
                  <a:gd name="T41" fmla="*/ 88 h 278"/>
                  <a:gd name="T42" fmla="*/ 255 w 322"/>
                  <a:gd name="T43" fmla="*/ 116 h 278"/>
                  <a:gd name="T44" fmla="*/ 272 w 322"/>
                  <a:gd name="T45" fmla="*/ 166 h 278"/>
                  <a:gd name="T46" fmla="*/ 266 w 322"/>
                  <a:gd name="T47" fmla="*/ 174 h 278"/>
                  <a:gd name="T48" fmla="*/ 291 w 322"/>
                  <a:gd name="T49" fmla="*/ 231 h 278"/>
                  <a:gd name="T50" fmla="*/ 322 w 322"/>
                  <a:gd name="T51" fmla="*/ 278 h 2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22" h="278">
                    <a:moveTo>
                      <a:pt x="0" y="150"/>
                    </a:moveTo>
                    <a:lnTo>
                      <a:pt x="19" y="182"/>
                    </a:lnTo>
                    <a:lnTo>
                      <a:pt x="64" y="166"/>
                    </a:lnTo>
                    <a:lnTo>
                      <a:pt x="78" y="153"/>
                    </a:lnTo>
                    <a:lnTo>
                      <a:pt x="76" y="131"/>
                    </a:lnTo>
                    <a:lnTo>
                      <a:pt x="101" y="162"/>
                    </a:lnTo>
                    <a:lnTo>
                      <a:pt x="117" y="160"/>
                    </a:lnTo>
                    <a:lnTo>
                      <a:pt x="123" y="125"/>
                    </a:lnTo>
                    <a:lnTo>
                      <a:pt x="141" y="109"/>
                    </a:lnTo>
                    <a:lnTo>
                      <a:pt x="136" y="87"/>
                    </a:lnTo>
                    <a:lnTo>
                      <a:pt x="135" y="84"/>
                    </a:lnTo>
                    <a:lnTo>
                      <a:pt x="134" y="83"/>
                    </a:lnTo>
                    <a:lnTo>
                      <a:pt x="113" y="63"/>
                    </a:lnTo>
                    <a:lnTo>
                      <a:pt x="125" y="47"/>
                    </a:lnTo>
                    <a:lnTo>
                      <a:pt x="117" y="28"/>
                    </a:lnTo>
                    <a:lnTo>
                      <a:pt x="132" y="0"/>
                    </a:lnTo>
                    <a:lnTo>
                      <a:pt x="132" y="28"/>
                    </a:lnTo>
                    <a:lnTo>
                      <a:pt x="148" y="41"/>
                    </a:lnTo>
                    <a:lnTo>
                      <a:pt x="176" y="57"/>
                    </a:lnTo>
                    <a:lnTo>
                      <a:pt x="203" y="57"/>
                    </a:lnTo>
                    <a:lnTo>
                      <a:pt x="238" y="88"/>
                    </a:lnTo>
                    <a:lnTo>
                      <a:pt x="255" y="116"/>
                    </a:lnTo>
                    <a:lnTo>
                      <a:pt x="272" y="166"/>
                    </a:lnTo>
                    <a:lnTo>
                      <a:pt x="266" y="174"/>
                    </a:lnTo>
                    <a:lnTo>
                      <a:pt x="291" y="231"/>
                    </a:lnTo>
                    <a:lnTo>
                      <a:pt x="322" y="27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0" name="Freeform 648">
                <a:extLst>
                  <a:ext uri="{FF2B5EF4-FFF2-40B4-BE49-F238E27FC236}">
                    <a16:creationId xmlns:a16="http://schemas.microsoft.com/office/drawing/2014/main" id="{0B65283A-6133-40CE-8C4F-1D3FF7AF3C5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79" y="1858"/>
                <a:ext cx="9" cy="33"/>
              </a:xfrm>
              <a:custGeom>
                <a:avLst/>
                <a:gdLst>
                  <a:gd name="T0" fmla="*/ 19 w 37"/>
                  <a:gd name="T1" fmla="*/ 135 h 135"/>
                  <a:gd name="T2" fmla="*/ 0 w 37"/>
                  <a:gd name="T3" fmla="*/ 72 h 135"/>
                  <a:gd name="T4" fmla="*/ 10 w 37"/>
                  <a:gd name="T5" fmla="*/ 57 h 135"/>
                  <a:gd name="T6" fmla="*/ 37 w 37"/>
                  <a:gd name="T7" fmla="*/ 78 h 135"/>
                  <a:gd name="T8" fmla="*/ 29 w 37"/>
                  <a:gd name="T9" fmla="*/ 0 h 1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135">
                    <a:moveTo>
                      <a:pt x="19" y="135"/>
                    </a:moveTo>
                    <a:lnTo>
                      <a:pt x="0" y="72"/>
                    </a:lnTo>
                    <a:lnTo>
                      <a:pt x="10" y="57"/>
                    </a:lnTo>
                    <a:lnTo>
                      <a:pt x="37" y="78"/>
                    </a:lnTo>
                    <a:lnTo>
                      <a:pt x="2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1" name="Freeform 649">
                <a:extLst>
                  <a:ext uri="{FF2B5EF4-FFF2-40B4-BE49-F238E27FC236}">
                    <a16:creationId xmlns:a16="http://schemas.microsoft.com/office/drawing/2014/main" id="{1DBA9C13-83BF-4A4F-A632-8F02690D66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13" y="2085"/>
                <a:ext cx="10" cy="60"/>
              </a:xfrm>
              <a:custGeom>
                <a:avLst/>
                <a:gdLst>
                  <a:gd name="T0" fmla="*/ 31 w 40"/>
                  <a:gd name="T1" fmla="*/ 25 h 241"/>
                  <a:gd name="T2" fmla="*/ 40 w 40"/>
                  <a:gd name="T3" fmla="*/ 35 h 241"/>
                  <a:gd name="T4" fmla="*/ 40 w 40"/>
                  <a:gd name="T5" fmla="*/ 56 h 241"/>
                  <a:gd name="T6" fmla="*/ 24 w 40"/>
                  <a:gd name="T7" fmla="*/ 76 h 241"/>
                  <a:gd name="T8" fmla="*/ 34 w 40"/>
                  <a:gd name="T9" fmla="*/ 78 h 241"/>
                  <a:gd name="T10" fmla="*/ 37 w 40"/>
                  <a:gd name="T11" fmla="*/ 113 h 241"/>
                  <a:gd name="T12" fmla="*/ 22 w 40"/>
                  <a:gd name="T13" fmla="*/ 163 h 241"/>
                  <a:gd name="T14" fmla="*/ 24 w 40"/>
                  <a:gd name="T15" fmla="*/ 203 h 241"/>
                  <a:gd name="T16" fmla="*/ 12 w 40"/>
                  <a:gd name="T17" fmla="*/ 241 h 241"/>
                  <a:gd name="T18" fmla="*/ 0 w 40"/>
                  <a:gd name="T19" fmla="*/ 187 h 241"/>
                  <a:gd name="T20" fmla="*/ 10 w 40"/>
                  <a:gd name="T21" fmla="*/ 185 h 241"/>
                  <a:gd name="T22" fmla="*/ 18 w 40"/>
                  <a:gd name="T23" fmla="*/ 101 h 241"/>
                  <a:gd name="T24" fmla="*/ 10 w 40"/>
                  <a:gd name="T25" fmla="*/ 66 h 241"/>
                  <a:gd name="T26" fmla="*/ 24 w 40"/>
                  <a:gd name="T27" fmla="*/ 3 h 241"/>
                  <a:gd name="T28" fmla="*/ 34 w 40"/>
                  <a:gd name="T29" fmla="*/ 0 h 241"/>
                  <a:gd name="T30" fmla="*/ 40 w 40"/>
                  <a:gd name="T31" fmla="*/ 19 h 241"/>
                  <a:gd name="T32" fmla="*/ 31 w 40"/>
                  <a:gd name="T33" fmla="*/ 25 h 2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40" h="241">
                    <a:moveTo>
                      <a:pt x="31" y="25"/>
                    </a:moveTo>
                    <a:lnTo>
                      <a:pt x="40" y="35"/>
                    </a:lnTo>
                    <a:lnTo>
                      <a:pt x="40" y="56"/>
                    </a:lnTo>
                    <a:lnTo>
                      <a:pt x="24" y="76"/>
                    </a:lnTo>
                    <a:lnTo>
                      <a:pt x="34" y="78"/>
                    </a:lnTo>
                    <a:lnTo>
                      <a:pt x="37" y="113"/>
                    </a:lnTo>
                    <a:lnTo>
                      <a:pt x="22" y="163"/>
                    </a:lnTo>
                    <a:lnTo>
                      <a:pt x="24" y="203"/>
                    </a:lnTo>
                    <a:lnTo>
                      <a:pt x="12" y="241"/>
                    </a:lnTo>
                    <a:lnTo>
                      <a:pt x="0" y="187"/>
                    </a:lnTo>
                    <a:lnTo>
                      <a:pt x="10" y="185"/>
                    </a:lnTo>
                    <a:lnTo>
                      <a:pt x="18" y="101"/>
                    </a:lnTo>
                    <a:lnTo>
                      <a:pt x="10" y="66"/>
                    </a:lnTo>
                    <a:lnTo>
                      <a:pt x="24" y="3"/>
                    </a:lnTo>
                    <a:lnTo>
                      <a:pt x="34" y="0"/>
                    </a:lnTo>
                    <a:lnTo>
                      <a:pt x="40" y="19"/>
                    </a:lnTo>
                    <a:lnTo>
                      <a:pt x="31" y="2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2" name="Freeform 650">
                <a:extLst>
                  <a:ext uri="{FF2B5EF4-FFF2-40B4-BE49-F238E27FC236}">
                    <a16:creationId xmlns:a16="http://schemas.microsoft.com/office/drawing/2014/main" id="{623CD515-9DA9-4BA1-A6CE-C14FE53C59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11" y="2158"/>
                <a:ext cx="5" cy="10"/>
              </a:xfrm>
              <a:custGeom>
                <a:avLst/>
                <a:gdLst>
                  <a:gd name="T0" fmla="*/ 13 w 19"/>
                  <a:gd name="T1" fmla="*/ 0 h 41"/>
                  <a:gd name="T2" fmla="*/ 19 w 19"/>
                  <a:gd name="T3" fmla="*/ 13 h 41"/>
                  <a:gd name="T4" fmla="*/ 17 w 19"/>
                  <a:gd name="T5" fmla="*/ 41 h 41"/>
                  <a:gd name="T6" fmla="*/ 0 w 19"/>
                  <a:gd name="T7" fmla="*/ 37 h 41"/>
                  <a:gd name="T8" fmla="*/ 0 w 19"/>
                  <a:gd name="T9" fmla="*/ 13 h 41"/>
                  <a:gd name="T10" fmla="*/ 13 w 19"/>
                  <a:gd name="T11" fmla="*/ 0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" h="41">
                    <a:moveTo>
                      <a:pt x="13" y="0"/>
                    </a:moveTo>
                    <a:lnTo>
                      <a:pt x="19" y="13"/>
                    </a:lnTo>
                    <a:lnTo>
                      <a:pt x="17" y="41"/>
                    </a:lnTo>
                    <a:lnTo>
                      <a:pt x="0" y="37"/>
                    </a:lnTo>
                    <a:lnTo>
                      <a:pt x="0" y="13"/>
                    </a:lnTo>
                    <a:lnTo>
                      <a:pt x="1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3" name="Freeform 651">
                <a:extLst>
                  <a:ext uri="{FF2B5EF4-FFF2-40B4-BE49-F238E27FC236}">
                    <a16:creationId xmlns:a16="http://schemas.microsoft.com/office/drawing/2014/main" id="{5C90D7B1-4C32-46E4-BB90-D3A16A8D36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86" y="2300"/>
                <a:ext cx="280" cy="312"/>
              </a:xfrm>
              <a:custGeom>
                <a:avLst/>
                <a:gdLst>
                  <a:gd name="T0" fmla="*/ 746 w 1117"/>
                  <a:gd name="T1" fmla="*/ 532 h 1250"/>
                  <a:gd name="T2" fmla="*/ 681 w 1117"/>
                  <a:gd name="T3" fmla="*/ 500 h 1250"/>
                  <a:gd name="T4" fmla="*/ 638 w 1117"/>
                  <a:gd name="T5" fmla="*/ 432 h 1250"/>
                  <a:gd name="T6" fmla="*/ 593 w 1117"/>
                  <a:gd name="T7" fmla="*/ 391 h 1250"/>
                  <a:gd name="T8" fmla="*/ 544 w 1117"/>
                  <a:gd name="T9" fmla="*/ 368 h 1250"/>
                  <a:gd name="T10" fmla="*/ 507 w 1117"/>
                  <a:gd name="T11" fmla="*/ 360 h 1250"/>
                  <a:gd name="T12" fmla="*/ 462 w 1117"/>
                  <a:gd name="T13" fmla="*/ 319 h 1250"/>
                  <a:gd name="T14" fmla="*/ 388 w 1117"/>
                  <a:gd name="T15" fmla="*/ 225 h 1250"/>
                  <a:gd name="T16" fmla="*/ 335 w 1117"/>
                  <a:gd name="T17" fmla="*/ 184 h 1250"/>
                  <a:gd name="T18" fmla="*/ 288 w 1117"/>
                  <a:gd name="T19" fmla="*/ 165 h 1250"/>
                  <a:gd name="T20" fmla="*/ 269 w 1117"/>
                  <a:gd name="T21" fmla="*/ 118 h 1250"/>
                  <a:gd name="T22" fmla="*/ 222 w 1117"/>
                  <a:gd name="T23" fmla="*/ 44 h 1250"/>
                  <a:gd name="T24" fmla="*/ 153 w 1117"/>
                  <a:gd name="T25" fmla="*/ 38 h 1250"/>
                  <a:gd name="T26" fmla="*/ 85 w 1117"/>
                  <a:gd name="T27" fmla="*/ 38 h 1250"/>
                  <a:gd name="T28" fmla="*/ 34 w 1117"/>
                  <a:gd name="T29" fmla="*/ 0 h 1250"/>
                  <a:gd name="T30" fmla="*/ 0 w 1117"/>
                  <a:gd name="T31" fmla="*/ 38 h 1250"/>
                  <a:gd name="T32" fmla="*/ 22 w 1117"/>
                  <a:gd name="T33" fmla="*/ 87 h 1250"/>
                  <a:gd name="T34" fmla="*/ 153 w 1117"/>
                  <a:gd name="T35" fmla="*/ 203 h 1250"/>
                  <a:gd name="T36" fmla="*/ 216 w 1117"/>
                  <a:gd name="T37" fmla="*/ 288 h 1250"/>
                  <a:gd name="T38" fmla="*/ 243 w 1117"/>
                  <a:gd name="T39" fmla="*/ 350 h 1250"/>
                  <a:gd name="T40" fmla="*/ 288 w 1117"/>
                  <a:gd name="T41" fmla="*/ 372 h 1250"/>
                  <a:gd name="T42" fmla="*/ 356 w 1117"/>
                  <a:gd name="T43" fmla="*/ 434 h 1250"/>
                  <a:gd name="T44" fmla="*/ 359 w 1117"/>
                  <a:gd name="T45" fmla="*/ 463 h 1250"/>
                  <a:gd name="T46" fmla="*/ 434 w 1117"/>
                  <a:gd name="T47" fmla="*/ 600 h 1250"/>
                  <a:gd name="T48" fmla="*/ 453 w 1117"/>
                  <a:gd name="T49" fmla="*/ 641 h 1250"/>
                  <a:gd name="T50" fmla="*/ 509 w 1117"/>
                  <a:gd name="T51" fmla="*/ 723 h 1250"/>
                  <a:gd name="T52" fmla="*/ 521 w 1117"/>
                  <a:gd name="T53" fmla="*/ 754 h 1250"/>
                  <a:gd name="T54" fmla="*/ 552 w 1117"/>
                  <a:gd name="T55" fmla="*/ 832 h 1250"/>
                  <a:gd name="T56" fmla="*/ 572 w 1117"/>
                  <a:gd name="T57" fmla="*/ 891 h 1250"/>
                  <a:gd name="T58" fmla="*/ 621 w 1117"/>
                  <a:gd name="T59" fmla="*/ 963 h 1250"/>
                  <a:gd name="T60" fmla="*/ 681 w 1117"/>
                  <a:gd name="T61" fmla="*/ 1041 h 1250"/>
                  <a:gd name="T62" fmla="*/ 736 w 1117"/>
                  <a:gd name="T63" fmla="*/ 1098 h 1250"/>
                  <a:gd name="T64" fmla="*/ 783 w 1117"/>
                  <a:gd name="T65" fmla="*/ 1137 h 1250"/>
                  <a:gd name="T66" fmla="*/ 887 w 1117"/>
                  <a:gd name="T67" fmla="*/ 1250 h 1250"/>
                  <a:gd name="T68" fmla="*/ 890 w 1117"/>
                  <a:gd name="T69" fmla="*/ 1207 h 1250"/>
                  <a:gd name="T70" fmla="*/ 924 w 1117"/>
                  <a:gd name="T71" fmla="*/ 1225 h 1250"/>
                  <a:gd name="T72" fmla="*/ 959 w 1117"/>
                  <a:gd name="T73" fmla="*/ 1197 h 1250"/>
                  <a:gd name="T74" fmla="*/ 984 w 1117"/>
                  <a:gd name="T75" fmla="*/ 1223 h 1250"/>
                  <a:gd name="T76" fmla="*/ 999 w 1117"/>
                  <a:gd name="T77" fmla="*/ 1241 h 1250"/>
                  <a:gd name="T78" fmla="*/ 1021 w 1117"/>
                  <a:gd name="T79" fmla="*/ 1143 h 1250"/>
                  <a:gd name="T80" fmla="*/ 1025 w 1117"/>
                  <a:gd name="T81" fmla="*/ 1090 h 1250"/>
                  <a:gd name="T82" fmla="*/ 1031 w 1117"/>
                  <a:gd name="T83" fmla="*/ 1025 h 1250"/>
                  <a:gd name="T84" fmla="*/ 1027 w 1117"/>
                  <a:gd name="T85" fmla="*/ 975 h 1250"/>
                  <a:gd name="T86" fmla="*/ 1043 w 1117"/>
                  <a:gd name="T87" fmla="*/ 938 h 1250"/>
                  <a:gd name="T88" fmla="*/ 1037 w 1117"/>
                  <a:gd name="T89" fmla="*/ 916 h 1250"/>
                  <a:gd name="T90" fmla="*/ 1105 w 1117"/>
                  <a:gd name="T91" fmla="*/ 944 h 1250"/>
                  <a:gd name="T92" fmla="*/ 1105 w 1117"/>
                  <a:gd name="T93" fmla="*/ 900 h 1250"/>
                  <a:gd name="T94" fmla="*/ 1072 w 1117"/>
                  <a:gd name="T95" fmla="*/ 872 h 1250"/>
                  <a:gd name="T96" fmla="*/ 1058 w 1117"/>
                  <a:gd name="T97" fmla="*/ 813 h 1250"/>
                  <a:gd name="T98" fmla="*/ 1033 w 1117"/>
                  <a:gd name="T99" fmla="*/ 772 h 1250"/>
                  <a:gd name="T100" fmla="*/ 959 w 1117"/>
                  <a:gd name="T101" fmla="*/ 822 h 1250"/>
                  <a:gd name="T102" fmla="*/ 1015 w 1117"/>
                  <a:gd name="T103" fmla="*/ 840 h 1250"/>
                  <a:gd name="T104" fmla="*/ 1018 w 1117"/>
                  <a:gd name="T105" fmla="*/ 922 h 1250"/>
                  <a:gd name="T106" fmla="*/ 1002 w 1117"/>
                  <a:gd name="T107" fmla="*/ 891 h 1250"/>
                  <a:gd name="T108" fmla="*/ 955 w 1117"/>
                  <a:gd name="T109" fmla="*/ 866 h 1250"/>
                  <a:gd name="T110" fmla="*/ 933 w 1117"/>
                  <a:gd name="T111" fmla="*/ 840 h 1250"/>
                  <a:gd name="T112" fmla="*/ 893 w 1117"/>
                  <a:gd name="T113" fmla="*/ 778 h 1250"/>
                  <a:gd name="T114" fmla="*/ 847 w 1117"/>
                  <a:gd name="T115" fmla="*/ 716 h 1250"/>
                  <a:gd name="T116" fmla="*/ 790 w 1117"/>
                  <a:gd name="T117" fmla="*/ 688 h 1250"/>
                  <a:gd name="T118" fmla="*/ 824 w 1117"/>
                  <a:gd name="T119" fmla="*/ 637 h 1250"/>
                  <a:gd name="T120" fmla="*/ 834 w 1117"/>
                  <a:gd name="T121" fmla="*/ 610 h 1250"/>
                  <a:gd name="T122" fmla="*/ 802 w 1117"/>
                  <a:gd name="T123" fmla="*/ 557 h 1250"/>
                  <a:gd name="T124" fmla="*/ 762 w 1117"/>
                  <a:gd name="T125" fmla="*/ 563 h 12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117" h="1250">
                    <a:moveTo>
                      <a:pt x="751" y="538"/>
                    </a:moveTo>
                    <a:lnTo>
                      <a:pt x="746" y="532"/>
                    </a:lnTo>
                    <a:lnTo>
                      <a:pt x="712" y="532"/>
                    </a:lnTo>
                    <a:lnTo>
                      <a:pt x="681" y="500"/>
                    </a:lnTo>
                    <a:lnTo>
                      <a:pt x="671" y="459"/>
                    </a:lnTo>
                    <a:lnTo>
                      <a:pt x="638" y="432"/>
                    </a:lnTo>
                    <a:lnTo>
                      <a:pt x="603" y="425"/>
                    </a:lnTo>
                    <a:lnTo>
                      <a:pt x="593" y="391"/>
                    </a:lnTo>
                    <a:lnTo>
                      <a:pt x="568" y="362"/>
                    </a:lnTo>
                    <a:lnTo>
                      <a:pt x="544" y="368"/>
                    </a:lnTo>
                    <a:lnTo>
                      <a:pt x="558" y="413"/>
                    </a:lnTo>
                    <a:lnTo>
                      <a:pt x="507" y="360"/>
                    </a:lnTo>
                    <a:lnTo>
                      <a:pt x="487" y="319"/>
                    </a:lnTo>
                    <a:lnTo>
                      <a:pt x="462" y="319"/>
                    </a:lnTo>
                    <a:lnTo>
                      <a:pt x="466" y="291"/>
                    </a:lnTo>
                    <a:lnTo>
                      <a:pt x="388" y="225"/>
                    </a:lnTo>
                    <a:lnTo>
                      <a:pt x="341" y="200"/>
                    </a:lnTo>
                    <a:lnTo>
                      <a:pt x="335" y="184"/>
                    </a:lnTo>
                    <a:lnTo>
                      <a:pt x="309" y="169"/>
                    </a:lnTo>
                    <a:lnTo>
                      <a:pt x="288" y="165"/>
                    </a:lnTo>
                    <a:lnTo>
                      <a:pt x="296" y="131"/>
                    </a:lnTo>
                    <a:lnTo>
                      <a:pt x="269" y="118"/>
                    </a:lnTo>
                    <a:lnTo>
                      <a:pt x="259" y="81"/>
                    </a:lnTo>
                    <a:lnTo>
                      <a:pt x="222" y="44"/>
                    </a:lnTo>
                    <a:lnTo>
                      <a:pt x="191" y="53"/>
                    </a:lnTo>
                    <a:lnTo>
                      <a:pt x="153" y="38"/>
                    </a:lnTo>
                    <a:lnTo>
                      <a:pt x="132" y="47"/>
                    </a:lnTo>
                    <a:lnTo>
                      <a:pt x="85" y="38"/>
                    </a:lnTo>
                    <a:lnTo>
                      <a:pt x="50" y="6"/>
                    </a:lnTo>
                    <a:lnTo>
                      <a:pt x="34" y="0"/>
                    </a:lnTo>
                    <a:lnTo>
                      <a:pt x="0" y="9"/>
                    </a:lnTo>
                    <a:lnTo>
                      <a:pt x="0" y="38"/>
                    </a:lnTo>
                    <a:lnTo>
                      <a:pt x="10" y="50"/>
                    </a:lnTo>
                    <a:lnTo>
                      <a:pt x="22" y="87"/>
                    </a:lnTo>
                    <a:lnTo>
                      <a:pt x="128" y="203"/>
                    </a:lnTo>
                    <a:lnTo>
                      <a:pt x="153" y="203"/>
                    </a:lnTo>
                    <a:lnTo>
                      <a:pt x="165" y="209"/>
                    </a:lnTo>
                    <a:lnTo>
                      <a:pt x="216" y="288"/>
                    </a:lnTo>
                    <a:lnTo>
                      <a:pt x="237" y="300"/>
                    </a:lnTo>
                    <a:lnTo>
                      <a:pt x="243" y="350"/>
                    </a:lnTo>
                    <a:lnTo>
                      <a:pt x="253" y="362"/>
                    </a:lnTo>
                    <a:lnTo>
                      <a:pt x="288" y="372"/>
                    </a:lnTo>
                    <a:lnTo>
                      <a:pt x="328" y="399"/>
                    </a:lnTo>
                    <a:lnTo>
                      <a:pt x="356" y="434"/>
                    </a:lnTo>
                    <a:lnTo>
                      <a:pt x="350" y="444"/>
                    </a:lnTo>
                    <a:lnTo>
                      <a:pt x="359" y="463"/>
                    </a:lnTo>
                    <a:lnTo>
                      <a:pt x="388" y="581"/>
                    </a:lnTo>
                    <a:lnTo>
                      <a:pt x="434" y="600"/>
                    </a:lnTo>
                    <a:lnTo>
                      <a:pt x="447" y="612"/>
                    </a:lnTo>
                    <a:lnTo>
                      <a:pt x="453" y="641"/>
                    </a:lnTo>
                    <a:lnTo>
                      <a:pt x="474" y="663"/>
                    </a:lnTo>
                    <a:lnTo>
                      <a:pt x="509" y="723"/>
                    </a:lnTo>
                    <a:lnTo>
                      <a:pt x="503" y="735"/>
                    </a:lnTo>
                    <a:lnTo>
                      <a:pt x="521" y="754"/>
                    </a:lnTo>
                    <a:lnTo>
                      <a:pt x="531" y="784"/>
                    </a:lnTo>
                    <a:lnTo>
                      <a:pt x="552" y="832"/>
                    </a:lnTo>
                    <a:lnTo>
                      <a:pt x="546" y="844"/>
                    </a:lnTo>
                    <a:lnTo>
                      <a:pt x="572" y="891"/>
                    </a:lnTo>
                    <a:lnTo>
                      <a:pt x="593" y="903"/>
                    </a:lnTo>
                    <a:lnTo>
                      <a:pt x="621" y="963"/>
                    </a:lnTo>
                    <a:lnTo>
                      <a:pt x="675" y="1004"/>
                    </a:lnTo>
                    <a:lnTo>
                      <a:pt x="681" y="1041"/>
                    </a:lnTo>
                    <a:lnTo>
                      <a:pt x="722" y="1075"/>
                    </a:lnTo>
                    <a:lnTo>
                      <a:pt x="736" y="1098"/>
                    </a:lnTo>
                    <a:lnTo>
                      <a:pt x="769" y="1119"/>
                    </a:lnTo>
                    <a:lnTo>
                      <a:pt x="783" y="1137"/>
                    </a:lnTo>
                    <a:lnTo>
                      <a:pt x="814" y="1147"/>
                    </a:lnTo>
                    <a:lnTo>
                      <a:pt x="887" y="1250"/>
                    </a:lnTo>
                    <a:lnTo>
                      <a:pt x="902" y="1250"/>
                    </a:lnTo>
                    <a:lnTo>
                      <a:pt x="890" y="1207"/>
                    </a:lnTo>
                    <a:lnTo>
                      <a:pt x="902" y="1207"/>
                    </a:lnTo>
                    <a:lnTo>
                      <a:pt x="924" y="1225"/>
                    </a:lnTo>
                    <a:lnTo>
                      <a:pt x="947" y="1235"/>
                    </a:lnTo>
                    <a:lnTo>
                      <a:pt x="959" y="1197"/>
                    </a:lnTo>
                    <a:lnTo>
                      <a:pt x="971" y="1215"/>
                    </a:lnTo>
                    <a:lnTo>
                      <a:pt x="984" y="1223"/>
                    </a:lnTo>
                    <a:lnTo>
                      <a:pt x="986" y="1238"/>
                    </a:lnTo>
                    <a:lnTo>
                      <a:pt x="999" y="1241"/>
                    </a:lnTo>
                    <a:lnTo>
                      <a:pt x="1012" y="1219"/>
                    </a:lnTo>
                    <a:lnTo>
                      <a:pt x="1021" y="1143"/>
                    </a:lnTo>
                    <a:lnTo>
                      <a:pt x="1018" y="1129"/>
                    </a:lnTo>
                    <a:lnTo>
                      <a:pt x="1025" y="1090"/>
                    </a:lnTo>
                    <a:lnTo>
                      <a:pt x="1015" y="1065"/>
                    </a:lnTo>
                    <a:lnTo>
                      <a:pt x="1031" y="1025"/>
                    </a:lnTo>
                    <a:lnTo>
                      <a:pt x="1018" y="1006"/>
                    </a:lnTo>
                    <a:lnTo>
                      <a:pt x="1027" y="975"/>
                    </a:lnTo>
                    <a:lnTo>
                      <a:pt x="1043" y="959"/>
                    </a:lnTo>
                    <a:lnTo>
                      <a:pt x="1043" y="938"/>
                    </a:lnTo>
                    <a:lnTo>
                      <a:pt x="1031" y="931"/>
                    </a:lnTo>
                    <a:lnTo>
                      <a:pt x="1037" y="916"/>
                    </a:lnTo>
                    <a:lnTo>
                      <a:pt x="1080" y="932"/>
                    </a:lnTo>
                    <a:lnTo>
                      <a:pt x="1105" y="944"/>
                    </a:lnTo>
                    <a:lnTo>
                      <a:pt x="1117" y="938"/>
                    </a:lnTo>
                    <a:lnTo>
                      <a:pt x="1105" y="900"/>
                    </a:lnTo>
                    <a:lnTo>
                      <a:pt x="1117" y="887"/>
                    </a:lnTo>
                    <a:lnTo>
                      <a:pt x="1072" y="872"/>
                    </a:lnTo>
                    <a:lnTo>
                      <a:pt x="1058" y="840"/>
                    </a:lnTo>
                    <a:lnTo>
                      <a:pt x="1058" y="813"/>
                    </a:lnTo>
                    <a:lnTo>
                      <a:pt x="1046" y="782"/>
                    </a:lnTo>
                    <a:lnTo>
                      <a:pt x="1033" y="772"/>
                    </a:lnTo>
                    <a:lnTo>
                      <a:pt x="990" y="778"/>
                    </a:lnTo>
                    <a:lnTo>
                      <a:pt x="959" y="822"/>
                    </a:lnTo>
                    <a:lnTo>
                      <a:pt x="974" y="840"/>
                    </a:lnTo>
                    <a:lnTo>
                      <a:pt x="1015" y="840"/>
                    </a:lnTo>
                    <a:lnTo>
                      <a:pt x="1031" y="895"/>
                    </a:lnTo>
                    <a:lnTo>
                      <a:pt x="1018" y="922"/>
                    </a:lnTo>
                    <a:lnTo>
                      <a:pt x="1018" y="900"/>
                    </a:lnTo>
                    <a:lnTo>
                      <a:pt x="1002" y="891"/>
                    </a:lnTo>
                    <a:lnTo>
                      <a:pt x="996" y="872"/>
                    </a:lnTo>
                    <a:lnTo>
                      <a:pt x="955" y="866"/>
                    </a:lnTo>
                    <a:lnTo>
                      <a:pt x="931" y="856"/>
                    </a:lnTo>
                    <a:lnTo>
                      <a:pt x="933" y="840"/>
                    </a:lnTo>
                    <a:lnTo>
                      <a:pt x="902" y="809"/>
                    </a:lnTo>
                    <a:lnTo>
                      <a:pt x="893" y="778"/>
                    </a:lnTo>
                    <a:lnTo>
                      <a:pt x="887" y="723"/>
                    </a:lnTo>
                    <a:lnTo>
                      <a:pt x="847" y="716"/>
                    </a:lnTo>
                    <a:lnTo>
                      <a:pt x="834" y="725"/>
                    </a:lnTo>
                    <a:lnTo>
                      <a:pt x="790" y="688"/>
                    </a:lnTo>
                    <a:lnTo>
                      <a:pt x="793" y="659"/>
                    </a:lnTo>
                    <a:lnTo>
                      <a:pt x="824" y="637"/>
                    </a:lnTo>
                    <a:lnTo>
                      <a:pt x="783" y="637"/>
                    </a:lnTo>
                    <a:lnTo>
                      <a:pt x="834" y="610"/>
                    </a:lnTo>
                    <a:lnTo>
                      <a:pt x="828" y="578"/>
                    </a:lnTo>
                    <a:lnTo>
                      <a:pt x="802" y="557"/>
                    </a:lnTo>
                    <a:lnTo>
                      <a:pt x="724" y="588"/>
                    </a:lnTo>
                    <a:lnTo>
                      <a:pt x="762" y="563"/>
                    </a:lnTo>
                    <a:lnTo>
                      <a:pt x="753" y="53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4" name="Freeform 652">
                <a:extLst>
                  <a:ext uri="{FF2B5EF4-FFF2-40B4-BE49-F238E27FC236}">
                    <a16:creationId xmlns:a16="http://schemas.microsoft.com/office/drawing/2014/main" id="{2637744B-E8B2-451C-AD05-AF1638CBDC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42" y="2062"/>
                <a:ext cx="65" cy="61"/>
              </a:xfrm>
              <a:custGeom>
                <a:avLst/>
                <a:gdLst>
                  <a:gd name="T0" fmla="*/ 50 w 263"/>
                  <a:gd name="T1" fmla="*/ 248 h 248"/>
                  <a:gd name="T2" fmla="*/ 54 w 263"/>
                  <a:gd name="T3" fmla="*/ 216 h 248"/>
                  <a:gd name="T4" fmla="*/ 25 w 263"/>
                  <a:gd name="T5" fmla="*/ 191 h 248"/>
                  <a:gd name="T6" fmla="*/ 23 w 263"/>
                  <a:gd name="T7" fmla="*/ 156 h 248"/>
                  <a:gd name="T8" fmla="*/ 3 w 263"/>
                  <a:gd name="T9" fmla="*/ 125 h 248"/>
                  <a:gd name="T10" fmla="*/ 0 w 263"/>
                  <a:gd name="T11" fmla="*/ 97 h 248"/>
                  <a:gd name="T12" fmla="*/ 25 w 263"/>
                  <a:gd name="T13" fmla="*/ 91 h 248"/>
                  <a:gd name="T14" fmla="*/ 35 w 263"/>
                  <a:gd name="T15" fmla="*/ 72 h 248"/>
                  <a:gd name="T16" fmla="*/ 50 w 263"/>
                  <a:gd name="T17" fmla="*/ 29 h 248"/>
                  <a:gd name="T18" fmla="*/ 72 w 263"/>
                  <a:gd name="T19" fmla="*/ 13 h 248"/>
                  <a:gd name="T20" fmla="*/ 115 w 263"/>
                  <a:gd name="T21" fmla="*/ 0 h 248"/>
                  <a:gd name="T22" fmla="*/ 141 w 263"/>
                  <a:gd name="T23" fmla="*/ 13 h 248"/>
                  <a:gd name="T24" fmla="*/ 169 w 263"/>
                  <a:gd name="T25" fmla="*/ 4 h 248"/>
                  <a:gd name="T26" fmla="*/ 203 w 263"/>
                  <a:gd name="T27" fmla="*/ 10 h 248"/>
                  <a:gd name="T28" fmla="*/ 226 w 263"/>
                  <a:gd name="T29" fmla="*/ 0 h 248"/>
                  <a:gd name="T30" fmla="*/ 244 w 263"/>
                  <a:gd name="T31" fmla="*/ 7 h 248"/>
                  <a:gd name="T32" fmla="*/ 253 w 263"/>
                  <a:gd name="T33" fmla="*/ 25 h 248"/>
                  <a:gd name="T34" fmla="*/ 263 w 263"/>
                  <a:gd name="T35" fmla="*/ 10 h 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63" h="248">
                    <a:moveTo>
                      <a:pt x="50" y="248"/>
                    </a:moveTo>
                    <a:lnTo>
                      <a:pt x="54" y="216"/>
                    </a:lnTo>
                    <a:lnTo>
                      <a:pt x="25" y="191"/>
                    </a:lnTo>
                    <a:lnTo>
                      <a:pt x="23" y="156"/>
                    </a:lnTo>
                    <a:lnTo>
                      <a:pt x="3" y="125"/>
                    </a:lnTo>
                    <a:lnTo>
                      <a:pt x="0" y="97"/>
                    </a:lnTo>
                    <a:lnTo>
                      <a:pt x="25" y="91"/>
                    </a:lnTo>
                    <a:lnTo>
                      <a:pt x="35" y="72"/>
                    </a:lnTo>
                    <a:lnTo>
                      <a:pt x="50" y="29"/>
                    </a:lnTo>
                    <a:lnTo>
                      <a:pt x="72" y="13"/>
                    </a:lnTo>
                    <a:lnTo>
                      <a:pt x="115" y="0"/>
                    </a:lnTo>
                    <a:lnTo>
                      <a:pt x="141" y="13"/>
                    </a:lnTo>
                    <a:lnTo>
                      <a:pt x="169" y="4"/>
                    </a:lnTo>
                    <a:lnTo>
                      <a:pt x="203" y="10"/>
                    </a:lnTo>
                    <a:lnTo>
                      <a:pt x="226" y="0"/>
                    </a:lnTo>
                    <a:lnTo>
                      <a:pt x="244" y="7"/>
                    </a:lnTo>
                    <a:lnTo>
                      <a:pt x="253" y="25"/>
                    </a:lnTo>
                    <a:lnTo>
                      <a:pt x="263" y="1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5" name="Freeform 653">
                <a:extLst>
                  <a:ext uri="{FF2B5EF4-FFF2-40B4-BE49-F238E27FC236}">
                    <a16:creationId xmlns:a16="http://schemas.microsoft.com/office/drawing/2014/main" id="{9800520F-7578-4FCD-964D-7DAEC944CA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73" y="2084"/>
                <a:ext cx="81" cy="199"/>
              </a:xfrm>
              <a:custGeom>
                <a:avLst/>
                <a:gdLst>
                  <a:gd name="T0" fmla="*/ 305 w 324"/>
                  <a:gd name="T1" fmla="*/ 797 h 797"/>
                  <a:gd name="T2" fmla="*/ 274 w 324"/>
                  <a:gd name="T3" fmla="*/ 772 h 797"/>
                  <a:gd name="T4" fmla="*/ 250 w 324"/>
                  <a:gd name="T5" fmla="*/ 731 h 797"/>
                  <a:gd name="T6" fmla="*/ 225 w 324"/>
                  <a:gd name="T7" fmla="*/ 719 h 797"/>
                  <a:gd name="T8" fmla="*/ 199 w 324"/>
                  <a:gd name="T9" fmla="*/ 731 h 797"/>
                  <a:gd name="T10" fmla="*/ 174 w 324"/>
                  <a:gd name="T11" fmla="*/ 719 h 797"/>
                  <a:gd name="T12" fmla="*/ 140 w 324"/>
                  <a:gd name="T13" fmla="*/ 663 h 797"/>
                  <a:gd name="T14" fmla="*/ 113 w 324"/>
                  <a:gd name="T15" fmla="*/ 563 h 797"/>
                  <a:gd name="T16" fmla="*/ 90 w 324"/>
                  <a:gd name="T17" fmla="*/ 541 h 797"/>
                  <a:gd name="T18" fmla="*/ 74 w 324"/>
                  <a:gd name="T19" fmla="*/ 466 h 797"/>
                  <a:gd name="T20" fmla="*/ 43 w 324"/>
                  <a:gd name="T21" fmla="*/ 469 h 797"/>
                  <a:gd name="T22" fmla="*/ 37 w 324"/>
                  <a:gd name="T23" fmla="*/ 479 h 797"/>
                  <a:gd name="T24" fmla="*/ 15 w 324"/>
                  <a:gd name="T25" fmla="*/ 473 h 797"/>
                  <a:gd name="T26" fmla="*/ 21 w 324"/>
                  <a:gd name="T27" fmla="*/ 457 h 797"/>
                  <a:gd name="T28" fmla="*/ 3 w 324"/>
                  <a:gd name="T29" fmla="*/ 416 h 797"/>
                  <a:gd name="T30" fmla="*/ 9 w 324"/>
                  <a:gd name="T31" fmla="*/ 366 h 797"/>
                  <a:gd name="T32" fmla="*/ 0 w 324"/>
                  <a:gd name="T33" fmla="*/ 350 h 797"/>
                  <a:gd name="T34" fmla="*/ 12 w 324"/>
                  <a:gd name="T35" fmla="*/ 350 h 797"/>
                  <a:gd name="T36" fmla="*/ 9 w 324"/>
                  <a:gd name="T37" fmla="*/ 335 h 797"/>
                  <a:gd name="T38" fmla="*/ 31 w 324"/>
                  <a:gd name="T39" fmla="*/ 294 h 797"/>
                  <a:gd name="T40" fmla="*/ 31 w 324"/>
                  <a:gd name="T41" fmla="*/ 247 h 797"/>
                  <a:gd name="T42" fmla="*/ 53 w 324"/>
                  <a:gd name="T43" fmla="*/ 204 h 797"/>
                  <a:gd name="T44" fmla="*/ 56 w 324"/>
                  <a:gd name="T45" fmla="*/ 178 h 797"/>
                  <a:gd name="T46" fmla="*/ 68 w 324"/>
                  <a:gd name="T47" fmla="*/ 153 h 797"/>
                  <a:gd name="T48" fmla="*/ 59 w 324"/>
                  <a:gd name="T49" fmla="*/ 106 h 797"/>
                  <a:gd name="T50" fmla="*/ 68 w 324"/>
                  <a:gd name="T51" fmla="*/ 59 h 797"/>
                  <a:gd name="T52" fmla="*/ 53 w 324"/>
                  <a:gd name="T53" fmla="*/ 34 h 797"/>
                  <a:gd name="T54" fmla="*/ 59 w 324"/>
                  <a:gd name="T55" fmla="*/ 22 h 797"/>
                  <a:gd name="T56" fmla="*/ 80 w 324"/>
                  <a:gd name="T57" fmla="*/ 10 h 797"/>
                  <a:gd name="T58" fmla="*/ 109 w 324"/>
                  <a:gd name="T59" fmla="*/ 0 h 797"/>
                  <a:gd name="T60" fmla="*/ 146 w 324"/>
                  <a:gd name="T61" fmla="*/ 13 h 797"/>
                  <a:gd name="T62" fmla="*/ 140 w 324"/>
                  <a:gd name="T63" fmla="*/ 57 h 797"/>
                  <a:gd name="T64" fmla="*/ 143 w 324"/>
                  <a:gd name="T65" fmla="*/ 104 h 797"/>
                  <a:gd name="T66" fmla="*/ 168 w 324"/>
                  <a:gd name="T67" fmla="*/ 100 h 797"/>
                  <a:gd name="T68" fmla="*/ 197 w 324"/>
                  <a:gd name="T69" fmla="*/ 110 h 797"/>
                  <a:gd name="T70" fmla="*/ 228 w 324"/>
                  <a:gd name="T71" fmla="*/ 97 h 797"/>
                  <a:gd name="T72" fmla="*/ 277 w 324"/>
                  <a:gd name="T73" fmla="*/ 141 h 797"/>
                  <a:gd name="T74" fmla="*/ 287 w 324"/>
                  <a:gd name="T75" fmla="*/ 178 h 797"/>
                  <a:gd name="T76" fmla="*/ 309 w 324"/>
                  <a:gd name="T77" fmla="*/ 153 h 797"/>
                  <a:gd name="T78" fmla="*/ 324 w 324"/>
                  <a:gd name="T79" fmla="*/ 157 h 7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324" h="797">
                    <a:moveTo>
                      <a:pt x="305" y="797"/>
                    </a:moveTo>
                    <a:lnTo>
                      <a:pt x="274" y="772"/>
                    </a:lnTo>
                    <a:lnTo>
                      <a:pt x="250" y="731"/>
                    </a:lnTo>
                    <a:lnTo>
                      <a:pt x="225" y="719"/>
                    </a:lnTo>
                    <a:lnTo>
                      <a:pt x="199" y="731"/>
                    </a:lnTo>
                    <a:lnTo>
                      <a:pt x="174" y="719"/>
                    </a:lnTo>
                    <a:lnTo>
                      <a:pt x="140" y="663"/>
                    </a:lnTo>
                    <a:lnTo>
                      <a:pt x="113" y="563"/>
                    </a:lnTo>
                    <a:lnTo>
                      <a:pt x="90" y="541"/>
                    </a:lnTo>
                    <a:lnTo>
                      <a:pt x="74" y="466"/>
                    </a:lnTo>
                    <a:lnTo>
                      <a:pt x="43" y="469"/>
                    </a:lnTo>
                    <a:lnTo>
                      <a:pt x="37" y="479"/>
                    </a:lnTo>
                    <a:lnTo>
                      <a:pt x="15" y="473"/>
                    </a:lnTo>
                    <a:lnTo>
                      <a:pt x="21" y="457"/>
                    </a:lnTo>
                    <a:lnTo>
                      <a:pt x="3" y="416"/>
                    </a:lnTo>
                    <a:lnTo>
                      <a:pt x="9" y="366"/>
                    </a:lnTo>
                    <a:lnTo>
                      <a:pt x="0" y="350"/>
                    </a:lnTo>
                    <a:lnTo>
                      <a:pt x="12" y="350"/>
                    </a:lnTo>
                    <a:lnTo>
                      <a:pt x="9" y="335"/>
                    </a:lnTo>
                    <a:lnTo>
                      <a:pt x="31" y="294"/>
                    </a:lnTo>
                    <a:lnTo>
                      <a:pt x="31" y="247"/>
                    </a:lnTo>
                    <a:lnTo>
                      <a:pt x="53" y="204"/>
                    </a:lnTo>
                    <a:lnTo>
                      <a:pt x="56" y="178"/>
                    </a:lnTo>
                    <a:lnTo>
                      <a:pt x="68" y="153"/>
                    </a:lnTo>
                    <a:lnTo>
                      <a:pt x="59" y="106"/>
                    </a:lnTo>
                    <a:lnTo>
                      <a:pt x="68" y="59"/>
                    </a:lnTo>
                    <a:lnTo>
                      <a:pt x="53" y="34"/>
                    </a:lnTo>
                    <a:lnTo>
                      <a:pt x="59" y="22"/>
                    </a:lnTo>
                    <a:lnTo>
                      <a:pt x="80" y="10"/>
                    </a:lnTo>
                    <a:lnTo>
                      <a:pt x="109" y="0"/>
                    </a:lnTo>
                    <a:lnTo>
                      <a:pt x="146" y="13"/>
                    </a:lnTo>
                    <a:lnTo>
                      <a:pt x="140" y="57"/>
                    </a:lnTo>
                    <a:lnTo>
                      <a:pt x="143" y="104"/>
                    </a:lnTo>
                    <a:lnTo>
                      <a:pt x="168" y="100"/>
                    </a:lnTo>
                    <a:lnTo>
                      <a:pt x="197" y="110"/>
                    </a:lnTo>
                    <a:lnTo>
                      <a:pt x="228" y="97"/>
                    </a:lnTo>
                    <a:lnTo>
                      <a:pt x="277" y="141"/>
                    </a:lnTo>
                    <a:lnTo>
                      <a:pt x="287" y="178"/>
                    </a:lnTo>
                    <a:lnTo>
                      <a:pt x="309" y="153"/>
                    </a:lnTo>
                    <a:lnTo>
                      <a:pt x="324" y="15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6" name="Freeform 654">
                <a:extLst>
                  <a:ext uri="{FF2B5EF4-FFF2-40B4-BE49-F238E27FC236}">
                    <a16:creationId xmlns:a16="http://schemas.microsoft.com/office/drawing/2014/main" id="{2DE96EB0-8239-4FE8-8777-27C4729E0E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54" y="2123"/>
                <a:ext cx="47" cy="49"/>
              </a:xfrm>
              <a:custGeom>
                <a:avLst/>
                <a:gdLst>
                  <a:gd name="T0" fmla="*/ 0 w 187"/>
                  <a:gd name="T1" fmla="*/ 0 h 193"/>
                  <a:gd name="T2" fmla="*/ 22 w 187"/>
                  <a:gd name="T3" fmla="*/ 56 h 193"/>
                  <a:gd name="T4" fmla="*/ 44 w 187"/>
                  <a:gd name="T5" fmla="*/ 74 h 193"/>
                  <a:gd name="T6" fmla="*/ 38 w 187"/>
                  <a:gd name="T7" fmla="*/ 99 h 193"/>
                  <a:gd name="T8" fmla="*/ 47 w 187"/>
                  <a:gd name="T9" fmla="*/ 109 h 193"/>
                  <a:gd name="T10" fmla="*/ 51 w 187"/>
                  <a:gd name="T11" fmla="*/ 140 h 193"/>
                  <a:gd name="T12" fmla="*/ 78 w 187"/>
                  <a:gd name="T13" fmla="*/ 137 h 193"/>
                  <a:gd name="T14" fmla="*/ 82 w 187"/>
                  <a:gd name="T15" fmla="*/ 109 h 193"/>
                  <a:gd name="T16" fmla="*/ 100 w 187"/>
                  <a:gd name="T17" fmla="*/ 119 h 193"/>
                  <a:gd name="T18" fmla="*/ 106 w 187"/>
                  <a:gd name="T19" fmla="*/ 140 h 193"/>
                  <a:gd name="T20" fmla="*/ 91 w 187"/>
                  <a:gd name="T21" fmla="*/ 156 h 193"/>
                  <a:gd name="T22" fmla="*/ 88 w 187"/>
                  <a:gd name="T23" fmla="*/ 168 h 193"/>
                  <a:gd name="T24" fmla="*/ 110 w 187"/>
                  <a:gd name="T25" fmla="*/ 181 h 193"/>
                  <a:gd name="T26" fmla="*/ 122 w 187"/>
                  <a:gd name="T27" fmla="*/ 158 h 193"/>
                  <a:gd name="T28" fmla="*/ 129 w 187"/>
                  <a:gd name="T29" fmla="*/ 172 h 193"/>
                  <a:gd name="T30" fmla="*/ 159 w 187"/>
                  <a:gd name="T31" fmla="*/ 172 h 193"/>
                  <a:gd name="T32" fmla="*/ 187 w 187"/>
                  <a:gd name="T33" fmla="*/ 193 h 1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87" h="193">
                    <a:moveTo>
                      <a:pt x="0" y="0"/>
                    </a:moveTo>
                    <a:lnTo>
                      <a:pt x="22" y="56"/>
                    </a:lnTo>
                    <a:lnTo>
                      <a:pt x="44" y="74"/>
                    </a:lnTo>
                    <a:lnTo>
                      <a:pt x="38" y="99"/>
                    </a:lnTo>
                    <a:lnTo>
                      <a:pt x="47" y="109"/>
                    </a:lnTo>
                    <a:lnTo>
                      <a:pt x="51" y="140"/>
                    </a:lnTo>
                    <a:lnTo>
                      <a:pt x="78" y="137"/>
                    </a:lnTo>
                    <a:lnTo>
                      <a:pt x="82" y="109"/>
                    </a:lnTo>
                    <a:lnTo>
                      <a:pt x="100" y="119"/>
                    </a:lnTo>
                    <a:lnTo>
                      <a:pt x="106" y="140"/>
                    </a:lnTo>
                    <a:lnTo>
                      <a:pt x="91" y="156"/>
                    </a:lnTo>
                    <a:lnTo>
                      <a:pt x="88" y="168"/>
                    </a:lnTo>
                    <a:lnTo>
                      <a:pt x="110" y="181"/>
                    </a:lnTo>
                    <a:lnTo>
                      <a:pt x="122" y="158"/>
                    </a:lnTo>
                    <a:lnTo>
                      <a:pt x="129" y="172"/>
                    </a:lnTo>
                    <a:lnTo>
                      <a:pt x="159" y="172"/>
                    </a:lnTo>
                    <a:lnTo>
                      <a:pt x="187" y="19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7" name="Freeform 655">
                <a:extLst>
                  <a:ext uri="{FF2B5EF4-FFF2-40B4-BE49-F238E27FC236}">
                    <a16:creationId xmlns:a16="http://schemas.microsoft.com/office/drawing/2014/main" id="{A5B59C88-B1DD-41D4-8D4E-13C28158EF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54" y="2182"/>
                <a:ext cx="49" cy="97"/>
              </a:xfrm>
              <a:custGeom>
                <a:avLst/>
                <a:gdLst>
                  <a:gd name="T0" fmla="*/ 25 w 197"/>
                  <a:gd name="T1" fmla="*/ 0 h 387"/>
                  <a:gd name="T2" fmla="*/ 6 w 197"/>
                  <a:gd name="T3" fmla="*/ 84 h 387"/>
                  <a:gd name="T4" fmla="*/ 15 w 197"/>
                  <a:gd name="T5" fmla="*/ 100 h 387"/>
                  <a:gd name="T6" fmla="*/ 6 w 197"/>
                  <a:gd name="T7" fmla="*/ 115 h 387"/>
                  <a:gd name="T8" fmla="*/ 0 w 197"/>
                  <a:gd name="T9" fmla="*/ 156 h 387"/>
                  <a:gd name="T10" fmla="*/ 9 w 197"/>
                  <a:gd name="T11" fmla="*/ 191 h 387"/>
                  <a:gd name="T12" fmla="*/ 9 w 197"/>
                  <a:gd name="T13" fmla="*/ 225 h 387"/>
                  <a:gd name="T14" fmla="*/ 15 w 197"/>
                  <a:gd name="T15" fmla="*/ 240 h 387"/>
                  <a:gd name="T16" fmla="*/ 27 w 197"/>
                  <a:gd name="T17" fmla="*/ 228 h 387"/>
                  <a:gd name="T18" fmla="*/ 21 w 197"/>
                  <a:gd name="T19" fmla="*/ 181 h 387"/>
                  <a:gd name="T20" fmla="*/ 43 w 197"/>
                  <a:gd name="T21" fmla="*/ 174 h 387"/>
                  <a:gd name="T22" fmla="*/ 56 w 197"/>
                  <a:gd name="T23" fmla="*/ 213 h 387"/>
                  <a:gd name="T24" fmla="*/ 72 w 197"/>
                  <a:gd name="T25" fmla="*/ 209 h 387"/>
                  <a:gd name="T26" fmla="*/ 87 w 197"/>
                  <a:gd name="T27" fmla="*/ 225 h 387"/>
                  <a:gd name="T28" fmla="*/ 84 w 197"/>
                  <a:gd name="T29" fmla="*/ 247 h 387"/>
                  <a:gd name="T30" fmla="*/ 105 w 197"/>
                  <a:gd name="T31" fmla="*/ 254 h 387"/>
                  <a:gd name="T32" fmla="*/ 119 w 197"/>
                  <a:gd name="T33" fmla="*/ 291 h 387"/>
                  <a:gd name="T34" fmla="*/ 134 w 197"/>
                  <a:gd name="T35" fmla="*/ 293 h 387"/>
                  <a:gd name="T36" fmla="*/ 156 w 197"/>
                  <a:gd name="T37" fmla="*/ 309 h 387"/>
                  <a:gd name="T38" fmla="*/ 150 w 197"/>
                  <a:gd name="T39" fmla="*/ 338 h 387"/>
                  <a:gd name="T40" fmla="*/ 197 w 197"/>
                  <a:gd name="T41" fmla="*/ 387 h 3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97" h="387">
                    <a:moveTo>
                      <a:pt x="25" y="0"/>
                    </a:moveTo>
                    <a:lnTo>
                      <a:pt x="6" y="84"/>
                    </a:lnTo>
                    <a:lnTo>
                      <a:pt x="15" y="100"/>
                    </a:lnTo>
                    <a:lnTo>
                      <a:pt x="6" y="115"/>
                    </a:lnTo>
                    <a:lnTo>
                      <a:pt x="0" y="156"/>
                    </a:lnTo>
                    <a:lnTo>
                      <a:pt x="9" y="191"/>
                    </a:lnTo>
                    <a:lnTo>
                      <a:pt x="9" y="225"/>
                    </a:lnTo>
                    <a:lnTo>
                      <a:pt x="15" y="240"/>
                    </a:lnTo>
                    <a:lnTo>
                      <a:pt x="27" y="228"/>
                    </a:lnTo>
                    <a:lnTo>
                      <a:pt x="21" y="181"/>
                    </a:lnTo>
                    <a:lnTo>
                      <a:pt x="43" y="174"/>
                    </a:lnTo>
                    <a:lnTo>
                      <a:pt x="56" y="213"/>
                    </a:lnTo>
                    <a:lnTo>
                      <a:pt x="72" y="209"/>
                    </a:lnTo>
                    <a:lnTo>
                      <a:pt x="87" y="225"/>
                    </a:lnTo>
                    <a:lnTo>
                      <a:pt x="84" y="247"/>
                    </a:lnTo>
                    <a:lnTo>
                      <a:pt x="105" y="254"/>
                    </a:lnTo>
                    <a:lnTo>
                      <a:pt x="119" y="291"/>
                    </a:lnTo>
                    <a:lnTo>
                      <a:pt x="134" y="293"/>
                    </a:lnTo>
                    <a:lnTo>
                      <a:pt x="156" y="309"/>
                    </a:lnTo>
                    <a:lnTo>
                      <a:pt x="150" y="338"/>
                    </a:lnTo>
                    <a:lnTo>
                      <a:pt x="197" y="38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8" name="Freeform 656">
                <a:extLst>
                  <a:ext uri="{FF2B5EF4-FFF2-40B4-BE49-F238E27FC236}">
                    <a16:creationId xmlns:a16="http://schemas.microsoft.com/office/drawing/2014/main" id="{4F15C4B0-7C78-4266-A552-44E29C6AA49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03" y="2271"/>
                <a:ext cx="46" cy="29"/>
              </a:xfrm>
              <a:custGeom>
                <a:avLst/>
                <a:gdLst>
                  <a:gd name="T0" fmla="*/ 186 w 186"/>
                  <a:gd name="T1" fmla="*/ 50 h 116"/>
                  <a:gd name="T2" fmla="*/ 186 w 186"/>
                  <a:gd name="T3" fmla="*/ 66 h 116"/>
                  <a:gd name="T4" fmla="*/ 174 w 186"/>
                  <a:gd name="T5" fmla="*/ 78 h 116"/>
                  <a:gd name="T6" fmla="*/ 174 w 186"/>
                  <a:gd name="T7" fmla="*/ 91 h 116"/>
                  <a:gd name="T8" fmla="*/ 165 w 186"/>
                  <a:gd name="T9" fmla="*/ 103 h 116"/>
                  <a:gd name="T10" fmla="*/ 149 w 186"/>
                  <a:gd name="T11" fmla="*/ 103 h 116"/>
                  <a:gd name="T12" fmla="*/ 139 w 186"/>
                  <a:gd name="T13" fmla="*/ 85 h 116"/>
                  <a:gd name="T14" fmla="*/ 112 w 186"/>
                  <a:gd name="T15" fmla="*/ 97 h 116"/>
                  <a:gd name="T16" fmla="*/ 109 w 186"/>
                  <a:gd name="T17" fmla="*/ 109 h 116"/>
                  <a:gd name="T18" fmla="*/ 99 w 186"/>
                  <a:gd name="T19" fmla="*/ 116 h 116"/>
                  <a:gd name="T20" fmla="*/ 84 w 186"/>
                  <a:gd name="T21" fmla="*/ 101 h 116"/>
                  <a:gd name="T22" fmla="*/ 92 w 186"/>
                  <a:gd name="T23" fmla="*/ 78 h 116"/>
                  <a:gd name="T24" fmla="*/ 90 w 186"/>
                  <a:gd name="T25" fmla="*/ 60 h 116"/>
                  <a:gd name="T26" fmla="*/ 92 w 186"/>
                  <a:gd name="T27" fmla="*/ 50 h 116"/>
                  <a:gd name="T28" fmla="*/ 68 w 186"/>
                  <a:gd name="T29" fmla="*/ 50 h 116"/>
                  <a:gd name="T30" fmla="*/ 55 w 186"/>
                  <a:gd name="T31" fmla="*/ 23 h 116"/>
                  <a:gd name="T32" fmla="*/ 27 w 186"/>
                  <a:gd name="T33" fmla="*/ 19 h 116"/>
                  <a:gd name="T34" fmla="*/ 15 w 186"/>
                  <a:gd name="T35" fmla="*/ 0 h 116"/>
                  <a:gd name="T36" fmla="*/ 2 w 186"/>
                  <a:gd name="T37" fmla="*/ 0 h 116"/>
                  <a:gd name="T38" fmla="*/ 0 w 186"/>
                  <a:gd name="T39" fmla="*/ 31 h 1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86" h="116">
                    <a:moveTo>
                      <a:pt x="186" y="50"/>
                    </a:moveTo>
                    <a:lnTo>
                      <a:pt x="186" y="66"/>
                    </a:lnTo>
                    <a:lnTo>
                      <a:pt x="174" y="78"/>
                    </a:lnTo>
                    <a:lnTo>
                      <a:pt x="174" y="91"/>
                    </a:lnTo>
                    <a:lnTo>
                      <a:pt x="165" y="103"/>
                    </a:lnTo>
                    <a:lnTo>
                      <a:pt x="149" y="103"/>
                    </a:lnTo>
                    <a:lnTo>
                      <a:pt x="139" y="85"/>
                    </a:lnTo>
                    <a:lnTo>
                      <a:pt x="112" y="97"/>
                    </a:lnTo>
                    <a:lnTo>
                      <a:pt x="109" y="109"/>
                    </a:lnTo>
                    <a:lnTo>
                      <a:pt x="99" y="116"/>
                    </a:lnTo>
                    <a:lnTo>
                      <a:pt x="84" y="101"/>
                    </a:lnTo>
                    <a:lnTo>
                      <a:pt x="92" y="78"/>
                    </a:lnTo>
                    <a:lnTo>
                      <a:pt x="90" y="60"/>
                    </a:lnTo>
                    <a:lnTo>
                      <a:pt x="92" y="50"/>
                    </a:lnTo>
                    <a:lnTo>
                      <a:pt x="68" y="50"/>
                    </a:lnTo>
                    <a:lnTo>
                      <a:pt x="55" y="23"/>
                    </a:lnTo>
                    <a:lnTo>
                      <a:pt x="27" y="19"/>
                    </a:lnTo>
                    <a:lnTo>
                      <a:pt x="15" y="0"/>
                    </a:lnTo>
                    <a:lnTo>
                      <a:pt x="2" y="0"/>
                    </a:lnTo>
                    <a:lnTo>
                      <a:pt x="0" y="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9" name="Freeform 657">
                <a:extLst>
                  <a:ext uri="{FF2B5EF4-FFF2-40B4-BE49-F238E27FC236}">
                    <a16:creationId xmlns:a16="http://schemas.microsoft.com/office/drawing/2014/main" id="{8F770349-C938-48F4-82E8-58B75E2C3E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03" y="2279"/>
                <a:ext cx="103" cy="139"/>
              </a:xfrm>
              <a:custGeom>
                <a:avLst/>
                <a:gdLst>
                  <a:gd name="T0" fmla="*/ 0 w 411"/>
                  <a:gd name="T1" fmla="*/ 0 h 557"/>
                  <a:gd name="T2" fmla="*/ 21 w 411"/>
                  <a:gd name="T3" fmla="*/ 51 h 557"/>
                  <a:gd name="T4" fmla="*/ 33 w 411"/>
                  <a:gd name="T5" fmla="*/ 132 h 557"/>
                  <a:gd name="T6" fmla="*/ 27 w 411"/>
                  <a:gd name="T7" fmla="*/ 144 h 557"/>
                  <a:gd name="T8" fmla="*/ 33 w 411"/>
                  <a:gd name="T9" fmla="*/ 163 h 557"/>
                  <a:gd name="T10" fmla="*/ 53 w 411"/>
                  <a:gd name="T11" fmla="*/ 176 h 557"/>
                  <a:gd name="T12" fmla="*/ 55 w 411"/>
                  <a:gd name="T13" fmla="*/ 201 h 557"/>
                  <a:gd name="T14" fmla="*/ 49 w 411"/>
                  <a:gd name="T15" fmla="*/ 228 h 557"/>
                  <a:gd name="T16" fmla="*/ 55 w 411"/>
                  <a:gd name="T17" fmla="*/ 244 h 557"/>
                  <a:gd name="T18" fmla="*/ 68 w 411"/>
                  <a:gd name="T19" fmla="*/ 250 h 557"/>
                  <a:gd name="T20" fmla="*/ 65 w 411"/>
                  <a:gd name="T21" fmla="*/ 273 h 557"/>
                  <a:gd name="T22" fmla="*/ 74 w 411"/>
                  <a:gd name="T23" fmla="*/ 285 h 557"/>
                  <a:gd name="T24" fmla="*/ 96 w 411"/>
                  <a:gd name="T25" fmla="*/ 304 h 557"/>
                  <a:gd name="T26" fmla="*/ 121 w 411"/>
                  <a:gd name="T27" fmla="*/ 338 h 557"/>
                  <a:gd name="T28" fmla="*/ 131 w 411"/>
                  <a:gd name="T29" fmla="*/ 369 h 557"/>
                  <a:gd name="T30" fmla="*/ 121 w 411"/>
                  <a:gd name="T31" fmla="*/ 379 h 557"/>
                  <a:gd name="T32" fmla="*/ 146 w 411"/>
                  <a:gd name="T33" fmla="*/ 406 h 557"/>
                  <a:gd name="T34" fmla="*/ 168 w 411"/>
                  <a:gd name="T35" fmla="*/ 416 h 557"/>
                  <a:gd name="T36" fmla="*/ 178 w 411"/>
                  <a:gd name="T37" fmla="*/ 435 h 557"/>
                  <a:gd name="T38" fmla="*/ 190 w 411"/>
                  <a:gd name="T39" fmla="*/ 435 h 557"/>
                  <a:gd name="T40" fmla="*/ 209 w 411"/>
                  <a:gd name="T41" fmla="*/ 453 h 557"/>
                  <a:gd name="T42" fmla="*/ 243 w 411"/>
                  <a:gd name="T43" fmla="*/ 472 h 557"/>
                  <a:gd name="T44" fmla="*/ 258 w 411"/>
                  <a:gd name="T45" fmla="*/ 494 h 557"/>
                  <a:gd name="T46" fmla="*/ 270 w 411"/>
                  <a:gd name="T47" fmla="*/ 494 h 557"/>
                  <a:gd name="T48" fmla="*/ 321 w 411"/>
                  <a:gd name="T49" fmla="*/ 525 h 557"/>
                  <a:gd name="T50" fmla="*/ 340 w 411"/>
                  <a:gd name="T51" fmla="*/ 557 h 557"/>
                  <a:gd name="T52" fmla="*/ 342 w 411"/>
                  <a:gd name="T53" fmla="*/ 544 h 557"/>
                  <a:gd name="T54" fmla="*/ 356 w 411"/>
                  <a:gd name="T55" fmla="*/ 538 h 557"/>
                  <a:gd name="T56" fmla="*/ 389 w 411"/>
                  <a:gd name="T57" fmla="*/ 531 h 557"/>
                  <a:gd name="T58" fmla="*/ 395 w 411"/>
                  <a:gd name="T59" fmla="*/ 548 h 557"/>
                  <a:gd name="T60" fmla="*/ 411 w 411"/>
                  <a:gd name="T61" fmla="*/ 548 h 557"/>
                  <a:gd name="T62" fmla="*/ 395 w 411"/>
                  <a:gd name="T63" fmla="*/ 494 h 557"/>
                  <a:gd name="T64" fmla="*/ 395 w 411"/>
                  <a:gd name="T65" fmla="*/ 482 h 557"/>
                  <a:gd name="T66" fmla="*/ 358 w 411"/>
                  <a:gd name="T67" fmla="*/ 406 h 557"/>
                  <a:gd name="T68" fmla="*/ 346 w 411"/>
                  <a:gd name="T69" fmla="*/ 406 h 557"/>
                  <a:gd name="T70" fmla="*/ 327 w 411"/>
                  <a:gd name="T71" fmla="*/ 382 h 557"/>
                  <a:gd name="T72" fmla="*/ 324 w 411"/>
                  <a:gd name="T73" fmla="*/ 328 h 557"/>
                  <a:gd name="T74" fmla="*/ 330 w 411"/>
                  <a:gd name="T75" fmla="*/ 316 h 557"/>
                  <a:gd name="T76" fmla="*/ 315 w 411"/>
                  <a:gd name="T77" fmla="*/ 291 h 557"/>
                  <a:gd name="T78" fmla="*/ 324 w 411"/>
                  <a:gd name="T79" fmla="*/ 267 h 557"/>
                  <a:gd name="T80" fmla="*/ 321 w 411"/>
                  <a:gd name="T81" fmla="*/ 250 h 557"/>
                  <a:gd name="T82" fmla="*/ 327 w 411"/>
                  <a:gd name="T83" fmla="*/ 228 h 557"/>
                  <a:gd name="T84" fmla="*/ 321 w 411"/>
                  <a:gd name="T85" fmla="*/ 176 h 557"/>
                  <a:gd name="T86" fmla="*/ 280 w 411"/>
                  <a:gd name="T87" fmla="*/ 103 h 557"/>
                  <a:gd name="T88" fmla="*/ 227 w 411"/>
                  <a:gd name="T89" fmla="*/ 57 h 557"/>
                  <a:gd name="T90" fmla="*/ 209 w 411"/>
                  <a:gd name="T91" fmla="*/ 25 h 557"/>
                  <a:gd name="T92" fmla="*/ 186 w 411"/>
                  <a:gd name="T93" fmla="*/ 19 h 5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11" h="557">
                    <a:moveTo>
                      <a:pt x="0" y="0"/>
                    </a:moveTo>
                    <a:lnTo>
                      <a:pt x="21" y="51"/>
                    </a:lnTo>
                    <a:lnTo>
                      <a:pt x="33" y="132"/>
                    </a:lnTo>
                    <a:lnTo>
                      <a:pt x="27" y="144"/>
                    </a:lnTo>
                    <a:lnTo>
                      <a:pt x="33" y="163"/>
                    </a:lnTo>
                    <a:lnTo>
                      <a:pt x="53" y="176"/>
                    </a:lnTo>
                    <a:lnTo>
                      <a:pt x="55" y="201"/>
                    </a:lnTo>
                    <a:lnTo>
                      <a:pt x="49" y="228"/>
                    </a:lnTo>
                    <a:lnTo>
                      <a:pt x="55" y="244"/>
                    </a:lnTo>
                    <a:lnTo>
                      <a:pt x="68" y="250"/>
                    </a:lnTo>
                    <a:lnTo>
                      <a:pt x="65" y="273"/>
                    </a:lnTo>
                    <a:lnTo>
                      <a:pt x="74" y="285"/>
                    </a:lnTo>
                    <a:lnTo>
                      <a:pt x="96" y="304"/>
                    </a:lnTo>
                    <a:lnTo>
                      <a:pt x="121" y="338"/>
                    </a:lnTo>
                    <a:lnTo>
                      <a:pt x="131" y="369"/>
                    </a:lnTo>
                    <a:lnTo>
                      <a:pt x="121" y="379"/>
                    </a:lnTo>
                    <a:lnTo>
                      <a:pt x="146" y="406"/>
                    </a:lnTo>
                    <a:lnTo>
                      <a:pt x="168" y="416"/>
                    </a:lnTo>
                    <a:lnTo>
                      <a:pt x="178" y="435"/>
                    </a:lnTo>
                    <a:lnTo>
                      <a:pt x="190" y="435"/>
                    </a:lnTo>
                    <a:lnTo>
                      <a:pt x="209" y="453"/>
                    </a:lnTo>
                    <a:lnTo>
                      <a:pt x="243" y="472"/>
                    </a:lnTo>
                    <a:lnTo>
                      <a:pt x="258" y="494"/>
                    </a:lnTo>
                    <a:lnTo>
                      <a:pt x="270" y="494"/>
                    </a:lnTo>
                    <a:lnTo>
                      <a:pt x="321" y="525"/>
                    </a:lnTo>
                    <a:lnTo>
                      <a:pt x="340" y="557"/>
                    </a:lnTo>
                    <a:lnTo>
                      <a:pt x="342" y="544"/>
                    </a:lnTo>
                    <a:lnTo>
                      <a:pt x="356" y="538"/>
                    </a:lnTo>
                    <a:lnTo>
                      <a:pt x="389" y="531"/>
                    </a:lnTo>
                    <a:lnTo>
                      <a:pt x="395" y="548"/>
                    </a:lnTo>
                    <a:lnTo>
                      <a:pt x="411" y="548"/>
                    </a:lnTo>
                    <a:lnTo>
                      <a:pt x="395" y="494"/>
                    </a:lnTo>
                    <a:lnTo>
                      <a:pt x="395" y="482"/>
                    </a:lnTo>
                    <a:lnTo>
                      <a:pt x="358" y="406"/>
                    </a:lnTo>
                    <a:lnTo>
                      <a:pt x="346" y="406"/>
                    </a:lnTo>
                    <a:lnTo>
                      <a:pt x="327" y="382"/>
                    </a:lnTo>
                    <a:lnTo>
                      <a:pt x="324" y="328"/>
                    </a:lnTo>
                    <a:lnTo>
                      <a:pt x="330" y="316"/>
                    </a:lnTo>
                    <a:lnTo>
                      <a:pt x="315" y="291"/>
                    </a:lnTo>
                    <a:lnTo>
                      <a:pt x="324" y="267"/>
                    </a:lnTo>
                    <a:lnTo>
                      <a:pt x="321" y="250"/>
                    </a:lnTo>
                    <a:lnTo>
                      <a:pt x="327" y="228"/>
                    </a:lnTo>
                    <a:lnTo>
                      <a:pt x="321" y="176"/>
                    </a:lnTo>
                    <a:lnTo>
                      <a:pt x="280" y="103"/>
                    </a:lnTo>
                    <a:lnTo>
                      <a:pt x="227" y="57"/>
                    </a:lnTo>
                    <a:lnTo>
                      <a:pt x="209" y="25"/>
                    </a:lnTo>
                    <a:lnTo>
                      <a:pt x="186" y="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0" name="Freeform 658">
                <a:extLst>
                  <a:ext uri="{FF2B5EF4-FFF2-40B4-BE49-F238E27FC236}">
                    <a16:creationId xmlns:a16="http://schemas.microsoft.com/office/drawing/2014/main" id="{AE5CB31F-811D-4213-AA28-88B7216104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05" y="2420"/>
                <a:ext cx="10" cy="11"/>
              </a:xfrm>
              <a:custGeom>
                <a:avLst/>
                <a:gdLst>
                  <a:gd name="T0" fmla="*/ 10 w 40"/>
                  <a:gd name="T1" fmla="*/ 2 h 43"/>
                  <a:gd name="T2" fmla="*/ 0 w 40"/>
                  <a:gd name="T3" fmla="*/ 21 h 43"/>
                  <a:gd name="T4" fmla="*/ 22 w 40"/>
                  <a:gd name="T5" fmla="*/ 18 h 43"/>
                  <a:gd name="T6" fmla="*/ 32 w 40"/>
                  <a:gd name="T7" fmla="*/ 43 h 43"/>
                  <a:gd name="T8" fmla="*/ 40 w 40"/>
                  <a:gd name="T9" fmla="*/ 31 h 43"/>
                  <a:gd name="T10" fmla="*/ 32 w 40"/>
                  <a:gd name="T11" fmla="*/ 0 h 43"/>
                  <a:gd name="T12" fmla="*/ 10 w 40"/>
                  <a:gd name="T13" fmla="*/ 2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0" h="43">
                    <a:moveTo>
                      <a:pt x="10" y="2"/>
                    </a:moveTo>
                    <a:lnTo>
                      <a:pt x="0" y="21"/>
                    </a:lnTo>
                    <a:lnTo>
                      <a:pt x="22" y="18"/>
                    </a:lnTo>
                    <a:lnTo>
                      <a:pt x="32" y="43"/>
                    </a:lnTo>
                    <a:lnTo>
                      <a:pt x="40" y="31"/>
                    </a:lnTo>
                    <a:lnTo>
                      <a:pt x="32" y="0"/>
                    </a:lnTo>
                    <a:lnTo>
                      <a:pt x="10" y="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1" name="Freeform 659">
                <a:extLst>
                  <a:ext uri="{FF2B5EF4-FFF2-40B4-BE49-F238E27FC236}">
                    <a16:creationId xmlns:a16="http://schemas.microsoft.com/office/drawing/2014/main" id="{70749657-654D-4CE4-B353-D3CDBA95AC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29" y="2612"/>
                <a:ext cx="415" cy="87"/>
              </a:xfrm>
              <a:custGeom>
                <a:avLst/>
                <a:gdLst>
                  <a:gd name="T0" fmla="*/ 15 w 1661"/>
                  <a:gd name="T1" fmla="*/ 62 h 347"/>
                  <a:gd name="T2" fmla="*/ 60 w 1661"/>
                  <a:gd name="T3" fmla="*/ 0 h 347"/>
                  <a:gd name="T4" fmla="*/ 101 w 1661"/>
                  <a:gd name="T5" fmla="*/ 15 h 347"/>
                  <a:gd name="T6" fmla="*/ 146 w 1661"/>
                  <a:gd name="T7" fmla="*/ 22 h 347"/>
                  <a:gd name="T8" fmla="*/ 193 w 1661"/>
                  <a:gd name="T9" fmla="*/ 28 h 347"/>
                  <a:gd name="T10" fmla="*/ 256 w 1661"/>
                  <a:gd name="T11" fmla="*/ 50 h 347"/>
                  <a:gd name="T12" fmla="*/ 309 w 1661"/>
                  <a:gd name="T13" fmla="*/ 101 h 347"/>
                  <a:gd name="T14" fmla="*/ 428 w 1661"/>
                  <a:gd name="T15" fmla="*/ 113 h 347"/>
                  <a:gd name="T16" fmla="*/ 484 w 1661"/>
                  <a:gd name="T17" fmla="*/ 103 h 347"/>
                  <a:gd name="T18" fmla="*/ 533 w 1661"/>
                  <a:gd name="T19" fmla="*/ 62 h 347"/>
                  <a:gd name="T20" fmla="*/ 580 w 1661"/>
                  <a:gd name="T21" fmla="*/ 81 h 347"/>
                  <a:gd name="T22" fmla="*/ 631 w 1661"/>
                  <a:gd name="T23" fmla="*/ 109 h 347"/>
                  <a:gd name="T24" fmla="*/ 799 w 1661"/>
                  <a:gd name="T25" fmla="*/ 134 h 347"/>
                  <a:gd name="T26" fmla="*/ 708 w 1661"/>
                  <a:gd name="T27" fmla="*/ 121 h 347"/>
                  <a:gd name="T28" fmla="*/ 696 w 1661"/>
                  <a:gd name="T29" fmla="*/ 150 h 347"/>
                  <a:gd name="T30" fmla="*/ 758 w 1661"/>
                  <a:gd name="T31" fmla="*/ 197 h 347"/>
                  <a:gd name="T32" fmla="*/ 846 w 1661"/>
                  <a:gd name="T33" fmla="*/ 206 h 347"/>
                  <a:gd name="T34" fmla="*/ 918 w 1661"/>
                  <a:gd name="T35" fmla="*/ 234 h 347"/>
                  <a:gd name="T36" fmla="*/ 996 w 1661"/>
                  <a:gd name="T37" fmla="*/ 275 h 347"/>
                  <a:gd name="T38" fmla="*/ 1060 w 1661"/>
                  <a:gd name="T39" fmla="*/ 272 h 347"/>
                  <a:gd name="T40" fmla="*/ 1139 w 1661"/>
                  <a:gd name="T41" fmla="*/ 272 h 347"/>
                  <a:gd name="T42" fmla="*/ 1208 w 1661"/>
                  <a:gd name="T43" fmla="*/ 291 h 347"/>
                  <a:gd name="T44" fmla="*/ 1192 w 1661"/>
                  <a:gd name="T45" fmla="*/ 241 h 347"/>
                  <a:gd name="T46" fmla="*/ 1276 w 1661"/>
                  <a:gd name="T47" fmla="*/ 263 h 347"/>
                  <a:gd name="T48" fmla="*/ 1392 w 1661"/>
                  <a:gd name="T49" fmla="*/ 259 h 347"/>
                  <a:gd name="T50" fmla="*/ 1467 w 1661"/>
                  <a:gd name="T51" fmla="*/ 265 h 347"/>
                  <a:gd name="T52" fmla="*/ 1564 w 1661"/>
                  <a:gd name="T53" fmla="*/ 275 h 347"/>
                  <a:gd name="T54" fmla="*/ 1608 w 1661"/>
                  <a:gd name="T55" fmla="*/ 282 h 347"/>
                  <a:gd name="T56" fmla="*/ 1642 w 1661"/>
                  <a:gd name="T57" fmla="*/ 294 h 347"/>
                  <a:gd name="T58" fmla="*/ 1536 w 1661"/>
                  <a:gd name="T59" fmla="*/ 325 h 347"/>
                  <a:gd name="T60" fmla="*/ 1495 w 1661"/>
                  <a:gd name="T61" fmla="*/ 329 h 347"/>
                  <a:gd name="T62" fmla="*/ 1439 w 1661"/>
                  <a:gd name="T63" fmla="*/ 322 h 347"/>
                  <a:gd name="T64" fmla="*/ 1383 w 1661"/>
                  <a:gd name="T65" fmla="*/ 310 h 347"/>
                  <a:gd name="T66" fmla="*/ 1252 w 1661"/>
                  <a:gd name="T67" fmla="*/ 306 h 347"/>
                  <a:gd name="T68" fmla="*/ 1086 w 1661"/>
                  <a:gd name="T69" fmla="*/ 347 h 347"/>
                  <a:gd name="T70" fmla="*/ 1075 w 1661"/>
                  <a:gd name="T71" fmla="*/ 294 h 347"/>
                  <a:gd name="T72" fmla="*/ 1024 w 1661"/>
                  <a:gd name="T73" fmla="*/ 329 h 347"/>
                  <a:gd name="T74" fmla="*/ 949 w 1661"/>
                  <a:gd name="T75" fmla="*/ 282 h 347"/>
                  <a:gd name="T76" fmla="*/ 887 w 1661"/>
                  <a:gd name="T77" fmla="*/ 275 h 347"/>
                  <a:gd name="T78" fmla="*/ 836 w 1661"/>
                  <a:gd name="T79" fmla="*/ 275 h 347"/>
                  <a:gd name="T80" fmla="*/ 821 w 1661"/>
                  <a:gd name="T81" fmla="*/ 298 h 347"/>
                  <a:gd name="T82" fmla="*/ 699 w 1661"/>
                  <a:gd name="T83" fmla="*/ 272 h 347"/>
                  <a:gd name="T84" fmla="*/ 593 w 1661"/>
                  <a:gd name="T85" fmla="*/ 257 h 347"/>
                  <a:gd name="T86" fmla="*/ 527 w 1661"/>
                  <a:gd name="T87" fmla="*/ 251 h 347"/>
                  <a:gd name="T88" fmla="*/ 359 w 1661"/>
                  <a:gd name="T89" fmla="*/ 197 h 347"/>
                  <a:gd name="T90" fmla="*/ 281 w 1661"/>
                  <a:gd name="T91" fmla="*/ 206 h 347"/>
                  <a:gd name="T92" fmla="*/ 87 w 1661"/>
                  <a:gd name="T93" fmla="*/ 160 h 347"/>
                  <a:gd name="T94" fmla="*/ 101 w 1661"/>
                  <a:gd name="T95" fmla="*/ 119 h 347"/>
                  <a:gd name="T96" fmla="*/ 0 w 1661"/>
                  <a:gd name="T97" fmla="*/ 101 h 3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661" h="347">
                    <a:moveTo>
                      <a:pt x="0" y="101"/>
                    </a:moveTo>
                    <a:lnTo>
                      <a:pt x="15" y="81"/>
                    </a:lnTo>
                    <a:lnTo>
                      <a:pt x="15" y="62"/>
                    </a:lnTo>
                    <a:lnTo>
                      <a:pt x="34" y="62"/>
                    </a:lnTo>
                    <a:lnTo>
                      <a:pt x="41" y="22"/>
                    </a:lnTo>
                    <a:lnTo>
                      <a:pt x="60" y="0"/>
                    </a:lnTo>
                    <a:lnTo>
                      <a:pt x="68" y="13"/>
                    </a:lnTo>
                    <a:lnTo>
                      <a:pt x="81" y="7"/>
                    </a:lnTo>
                    <a:lnTo>
                      <a:pt x="101" y="15"/>
                    </a:lnTo>
                    <a:lnTo>
                      <a:pt x="122" y="13"/>
                    </a:lnTo>
                    <a:lnTo>
                      <a:pt x="125" y="22"/>
                    </a:lnTo>
                    <a:lnTo>
                      <a:pt x="146" y="22"/>
                    </a:lnTo>
                    <a:lnTo>
                      <a:pt x="152" y="3"/>
                    </a:lnTo>
                    <a:lnTo>
                      <a:pt x="181" y="7"/>
                    </a:lnTo>
                    <a:lnTo>
                      <a:pt x="193" y="28"/>
                    </a:lnTo>
                    <a:lnTo>
                      <a:pt x="209" y="38"/>
                    </a:lnTo>
                    <a:lnTo>
                      <a:pt x="228" y="31"/>
                    </a:lnTo>
                    <a:lnTo>
                      <a:pt x="256" y="50"/>
                    </a:lnTo>
                    <a:lnTo>
                      <a:pt x="271" y="41"/>
                    </a:lnTo>
                    <a:lnTo>
                      <a:pt x="293" y="66"/>
                    </a:lnTo>
                    <a:lnTo>
                      <a:pt x="309" y="101"/>
                    </a:lnTo>
                    <a:lnTo>
                      <a:pt x="363" y="107"/>
                    </a:lnTo>
                    <a:lnTo>
                      <a:pt x="384" y="101"/>
                    </a:lnTo>
                    <a:lnTo>
                      <a:pt x="428" y="113"/>
                    </a:lnTo>
                    <a:lnTo>
                      <a:pt x="447" y="107"/>
                    </a:lnTo>
                    <a:lnTo>
                      <a:pt x="468" y="116"/>
                    </a:lnTo>
                    <a:lnTo>
                      <a:pt x="484" y="103"/>
                    </a:lnTo>
                    <a:lnTo>
                      <a:pt x="496" y="66"/>
                    </a:lnTo>
                    <a:lnTo>
                      <a:pt x="521" y="56"/>
                    </a:lnTo>
                    <a:lnTo>
                      <a:pt x="533" y="62"/>
                    </a:lnTo>
                    <a:lnTo>
                      <a:pt x="541" y="87"/>
                    </a:lnTo>
                    <a:lnTo>
                      <a:pt x="565" y="87"/>
                    </a:lnTo>
                    <a:lnTo>
                      <a:pt x="580" y="81"/>
                    </a:lnTo>
                    <a:lnTo>
                      <a:pt x="593" y="93"/>
                    </a:lnTo>
                    <a:lnTo>
                      <a:pt x="619" y="97"/>
                    </a:lnTo>
                    <a:lnTo>
                      <a:pt x="631" y="109"/>
                    </a:lnTo>
                    <a:lnTo>
                      <a:pt x="805" y="107"/>
                    </a:lnTo>
                    <a:lnTo>
                      <a:pt x="824" y="116"/>
                    </a:lnTo>
                    <a:lnTo>
                      <a:pt x="799" y="134"/>
                    </a:lnTo>
                    <a:lnTo>
                      <a:pt x="764" y="147"/>
                    </a:lnTo>
                    <a:lnTo>
                      <a:pt x="724" y="144"/>
                    </a:lnTo>
                    <a:lnTo>
                      <a:pt x="708" y="121"/>
                    </a:lnTo>
                    <a:lnTo>
                      <a:pt x="674" y="122"/>
                    </a:lnTo>
                    <a:lnTo>
                      <a:pt x="678" y="140"/>
                    </a:lnTo>
                    <a:lnTo>
                      <a:pt x="696" y="150"/>
                    </a:lnTo>
                    <a:lnTo>
                      <a:pt x="690" y="179"/>
                    </a:lnTo>
                    <a:lnTo>
                      <a:pt x="740" y="206"/>
                    </a:lnTo>
                    <a:lnTo>
                      <a:pt x="758" y="197"/>
                    </a:lnTo>
                    <a:lnTo>
                      <a:pt x="787" y="197"/>
                    </a:lnTo>
                    <a:lnTo>
                      <a:pt x="809" y="185"/>
                    </a:lnTo>
                    <a:lnTo>
                      <a:pt x="846" y="206"/>
                    </a:lnTo>
                    <a:lnTo>
                      <a:pt x="841" y="241"/>
                    </a:lnTo>
                    <a:lnTo>
                      <a:pt x="883" y="251"/>
                    </a:lnTo>
                    <a:lnTo>
                      <a:pt x="918" y="234"/>
                    </a:lnTo>
                    <a:lnTo>
                      <a:pt x="949" y="251"/>
                    </a:lnTo>
                    <a:lnTo>
                      <a:pt x="965" y="272"/>
                    </a:lnTo>
                    <a:lnTo>
                      <a:pt x="996" y="275"/>
                    </a:lnTo>
                    <a:lnTo>
                      <a:pt x="1024" y="251"/>
                    </a:lnTo>
                    <a:lnTo>
                      <a:pt x="1061" y="265"/>
                    </a:lnTo>
                    <a:lnTo>
                      <a:pt x="1060" y="272"/>
                    </a:lnTo>
                    <a:lnTo>
                      <a:pt x="1082" y="283"/>
                    </a:lnTo>
                    <a:lnTo>
                      <a:pt x="1102" y="269"/>
                    </a:lnTo>
                    <a:lnTo>
                      <a:pt x="1139" y="272"/>
                    </a:lnTo>
                    <a:lnTo>
                      <a:pt x="1158" y="294"/>
                    </a:lnTo>
                    <a:lnTo>
                      <a:pt x="1161" y="306"/>
                    </a:lnTo>
                    <a:lnTo>
                      <a:pt x="1208" y="291"/>
                    </a:lnTo>
                    <a:lnTo>
                      <a:pt x="1155" y="253"/>
                    </a:lnTo>
                    <a:lnTo>
                      <a:pt x="1161" y="244"/>
                    </a:lnTo>
                    <a:lnTo>
                      <a:pt x="1192" y="241"/>
                    </a:lnTo>
                    <a:lnTo>
                      <a:pt x="1211" y="269"/>
                    </a:lnTo>
                    <a:lnTo>
                      <a:pt x="1227" y="253"/>
                    </a:lnTo>
                    <a:lnTo>
                      <a:pt x="1276" y="263"/>
                    </a:lnTo>
                    <a:lnTo>
                      <a:pt x="1280" y="298"/>
                    </a:lnTo>
                    <a:lnTo>
                      <a:pt x="1352" y="291"/>
                    </a:lnTo>
                    <a:lnTo>
                      <a:pt x="1392" y="259"/>
                    </a:lnTo>
                    <a:lnTo>
                      <a:pt x="1413" y="253"/>
                    </a:lnTo>
                    <a:lnTo>
                      <a:pt x="1442" y="263"/>
                    </a:lnTo>
                    <a:lnTo>
                      <a:pt x="1467" y="265"/>
                    </a:lnTo>
                    <a:lnTo>
                      <a:pt x="1514" y="294"/>
                    </a:lnTo>
                    <a:lnTo>
                      <a:pt x="1532" y="282"/>
                    </a:lnTo>
                    <a:lnTo>
                      <a:pt x="1564" y="275"/>
                    </a:lnTo>
                    <a:lnTo>
                      <a:pt x="1589" y="298"/>
                    </a:lnTo>
                    <a:lnTo>
                      <a:pt x="1608" y="294"/>
                    </a:lnTo>
                    <a:lnTo>
                      <a:pt x="1608" y="282"/>
                    </a:lnTo>
                    <a:lnTo>
                      <a:pt x="1648" y="234"/>
                    </a:lnTo>
                    <a:lnTo>
                      <a:pt x="1661" y="263"/>
                    </a:lnTo>
                    <a:lnTo>
                      <a:pt x="1642" y="294"/>
                    </a:lnTo>
                    <a:lnTo>
                      <a:pt x="1595" y="310"/>
                    </a:lnTo>
                    <a:lnTo>
                      <a:pt x="1570" y="306"/>
                    </a:lnTo>
                    <a:lnTo>
                      <a:pt x="1536" y="325"/>
                    </a:lnTo>
                    <a:lnTo>
                      <a:pt x="1524" y="325"/>
                    </a:lnTo>
                    <a:lnTo>
                      <a:pt x="1501" y="316"/>
                    </a:lnTo>
                    <a:lnTo>
                      <a:pt x="1495" y="329"/>
                    </a:lnTo>
                    <a:lnTo>
                      <a:pt x="1454" y="329"/>
                    </a:lnTo>
                    <a:lnTo>
                      <a:pt x="1448" y="316"/>
                    </a:lnTo>
                    <a:lnTo>
                      <a:pt x="1439" y="322"/>
                    </a:lnTo>
                    <a:lnTo>
                      <a:pt x="1421" y="312"/>
                    </a:lnTo>
                    <a:lnTo>
                      <a:pt x="1392" y="319"/>
                    </a:lnTo>
                    <a:lnTo>
                      <a:pt x="1383" y="310"/>
                    </a:lnTo>
                    <a:lnTo>
                      <a:pt x="1362" y="322"/>
                    </a:lnTo>
                    <a:lnTo>
                      <a:pt x="1352" y="310"/>
                    </a:lnTo>
                    <a:lnTo>
                      <a:pt x="1252" y="306"/>
                    </a:lnTo>
                    <a:lnTo>
                      <a:pt x="1258" y="319"/>
                    </a:lnTo>
                    <a:lnTo>
                      <a:pt x="1106" y="337"/>
                    </a:lnTo>
                    <a:lnTo>
                      <a:pt x="1086" y="347"/>
                    </a:lnTo>
                    <a:lnTo>
                      <a:pt x="1059" y="337"/>
                    </a:lnTo>
                    <a:lnTo>
                      <a:pt x="1061" y="322"/>
                    </a:lnTo>
                    <a:lnTo>
                      <a:pt x="1075" y="294"/>
                    </a:lnTo>
                    <a:lnTo>
                      <a:pt x="1056" y="285"/>
                    </a:lnTo>
                    <a:lnTo>
                      <a:pt x="1055" y="288"/>
                    </a:lnTo>
                    <a:lnTo>
                      <a:pt x="1024" y="329"/>
                    </a:lnTo>
                    <a:lnTo>
                      <a:pt x="996" y="322"/>
                    </a:lnTo>
                    <a:lnTo>
                      <a:pt x="996" y="286"/>
                    </a:lnTo>
                    <a:lnTo>
                      <a:pt x="949" y="282"/>
                    </a:lnTo>
                    <a:lnTo>
                      <a:pt x="928" y="294"/>
                    </a:lnTo>
                    <a:lnTo>
                      <a:pt x="912" y="312"/>
                    </a:lnTo>
                    <a:lnTo>
                      <a:pt x="887" y="275"/>
                    </a:lnTo>
                    <a:lnTo>
                      <a:pt x="858" y="269"/>
                    </a:lnTo>
                    <a:lnTo>
                      <a:pt x="839" y="258"/>
                    </a:lnTo>
                    <a:lnTo>
                      <a:pt x="836" y="275"/>
                    </a:lnTo>
                    <a:lnTo>
                      <a:pt x="858" y="310"/>
                    </a:lnTo>
                    <a:lnTo>
                      <a:pt x="834" y="310"/>
                    </a:lnTo>
                    <a:lnTo>
                      <a:pt x="821" y="298"/>
                    </a:lnTo>
                    <a:lnTo>
                      <a:pt x="731" y="259"/>
                    </a:lnTo>
                    <a:lnTo>
                      <a:pt x="711" y="259"/>
                    </a:lnTo>
                    <a:lnTo>
                      <a:pt x="699" y="272"/>
                    </a:lnTo>
                    <a:lnTo>
                      <a:pt x="674" y="275"/>
                    </a:lnTo>
                    <a:lnTo>
                      <a:pt x="646" y="265"/>
                    </a:lnTo>
                    <a:lnTo>
                      <a:pt x="593" y="257"/>
                    </a:lnTo>
                    <a:lnTo>
                      <a:pt x="580" y="269"/>
                    </a:lnTo>
                    <a:lnTo>
                      <a:pt x="559" y="257"/>
                    </a:lnTo>
                    <a:lnTo>
                      <a:pt x="527" y="251"/>
                    </a:lnTo>
                    <a:lnTo>
                      <a:pt x="490" y="251"/>
                    </a:lnTo>
                    <a:lnTo>
                      <a:pt x="416" y="212"/>
                    </a:lnTo>
                    <a:lnTo>
                      <a:pt x="359" y="197"/>
                    </a:lnTo>
                    <a:lnTo>
                      <a:pt x="330" y="200"/>
                    </a:lnTo>
                    <a:lnTo>
                      <a:pt x="318" y="187"/>
                    </a:lnTo>
                    <a:lnTo>
                      <a:pt x="281" y="206"/>
                    </a:lnTo>
                    <a:lnTo>
                      <a:pt x="222" y="197"/>
                    </a:lnTo>
                    <a:lnTo>
                      <a:pt x="185" y="175"/>
                    </a:lnTo>
                    <a:lnTo>
                      <a:pt x="87" y="160"/>
                    </a:lnTo>
                    <a:lnTo>
                      <a:pt x="84" y="147"/>
                    </a:lnTo>
                    <a:lnTo>
                      <a:pt x="101" y="128"/>
                    </a:lnTo>
                    <a:lnTo>
                      <a:pt x="101" y="119"/>
                    </a:lnTo>
                    <a:lnTo>
                      <a:pt x="81" y="119"/>
                    </a:lnTo>
                    <a:lnTo>
                      <a:pt x="50" y="101"/>
                    </a:lnTo>
                    <a:lnTo>
                      <a:pt x="0" y="10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2" name="Freeform 660">
                <a:extLst>
                  <a:ext uri="{FF2B5EF4-FFF2-40B4-BE49-F238E27FC236}">
                    <a16:creationId xmlns:a16="http://schemas.microsoft.com/office/drawing/2014/main" id="{D1636930-E292-4433-B8DB-FBEFF6E129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20" y="2629"/>
                <a:ext cx="9" cy="8"/>
              </a:xfrm>
              <a:custGeom>
                <a:avLst/>
                <a:gdLst>
                  <a:gd name="T0" fmla="*/ 34 w 34"/>
                  <a:gd name="T1" fmla="*/ 32 h 32"/>
                  <a:gd name="T2" fmla="*/ 18 w 34"/>
                  <a:gd name="T3" fmla="*/ 32 h 32"/>
                  <a:gd name="T4" fmla="*/ 0 w 34"/>
                  <a:gd name="T5" fmla="*/ 9 h 32"/>
                  <a:gd name="T6" fmla="*/ 16 w 34"/>
                  <a:gd name="T7" fmla="*/ 0 h 32"/>
                  <a:gd name="T8" fmla="*/ 34 w 34"/>
                  <a:gd name="T9" fmla="*/ 32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34" y="32"/>
                    </a:moveTo>
                    <a:lnTo>
                      <a:pt x="18" y="32"/>
                    </a:lnTo>
                    <a:lnTo>
                      <a:pt x="0" y="9"/>
                    </a:lnTo>
                    <a:lnTo>
                      <a:pt x="16" y="0"/>
                    </a:lnTo>
                    <a:lnTo>
                      <a:pt x="34" y="3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3" name="Freeform 661">
                <a:extLst>
                  <a:ext uri="{FF2B5EF4-FFF2-40B4-BE49-F238E27FC236}">
                    <a16:creationId xmlns:a16="http://schemas.microsoft.com/office/drawing/2014/main" id="{DC51903D-308D-4FDC-9CA1-693B7CB168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32" y="2777"/>
                <a:ext cx="180" cy="368"/>
              </a:xfrm>
              <a:custGeom>
                <a:avLst/>
                <a:gdLst>
                  <a:gd name="T0" fmla="*/ 645 w 721"/>
                  <a:gd name="T1" fmla="*/ 69 h 1473"/>
                  <a:gd name="T2" fmla="*/ 680 w 721"/>
                  <a:gd name="T3" fmla="*/ 116 h 1473"/>
                  <a:gd name="T4" fmla="*/ 696 w 721"/>
                  <a:gd name="T5" fmla="*/ 198 h 1473"/>
                  <a:gd name="T6" fmla="*/ 721 w 721"/>
                  <a:gd name="T7" fmla="*/ 354 h 1473"/>
                  <a:gd name="T8" fmla="*/ 705 w 721"/>
                  <a:gd name="T9" fmla="*/ 414 h 1473"/>
                  <a:gd name="T10" fmla="*/ 674 w 721"/>
                  <a:gd name="T11" fmla="*/ 420 h 1473"/>
                  <a:gd name="T12" fmla="*/ 649 w 721"/>
                  <a:gd name="T13" fmla="*/ 373 h 1473"/>
                  <a:gd name="T14" fmla="*/ 645 w 721"/>
                  <a:gd name="T15" fmla="*/ 426 h 1473"/>
                  <a:gd name="T16" fmla="*/ 655 w 721"/>
                  <a:gd name="T17" fmla="*/ 461 h 1473"/>
                  <a:gd name="T18" fmla="*/ 639 w 721"/>
                  <a:gd name="T19" fmla="*/ 514 h 1473"/>
                  <a:gd name="T20" fmla="*/ 627 w 721"/>
                  <a:gd name="T21" fmla="*/ 535 h 1473"/>
                  <a:gd name="T22" fmla="*/ 614 w 721"/>
                  <a:gd name="T23" fmla="*/ 619 h 1473"/>
                  <a:gd name="T24" fmla="*/ 465 w 721"/>
                  <a:gd name="T25" fmla="*/ 1064 h 1473"/>
                  <a:gd name="T26" fmla="*/ 412 w 721"/>
                  <a:gd name="T27" fmla="*/ 1223 h 1473"/>
                  <a:gd name="T28" fmla="*/ 393 w 721"/>
                  <a:gd name="T29" fmla="*/ 1285 h 1473"/>
                  <a:gd name="T30" fmla="*/ 365 w 721"/>
                  <a:gd name="T31" fmla="*/ 1354 h 1473"/>
                  <a:gd name="T32" fmla="*/ 305 w 721"/>
                  <a:gd name="T33" fmla="*/ 1426 h 1473"/>
                  <a:gd name="T34" fmla="*/ 230 w 721"/>
                  <a:gd name="T35" fmla="*/ 1441 h 1473"/>
                  <a:gd name="T36" fmla="*/ 156 w 721"/>
                  <a:gd name="T37" fmla="*/ 1473 h 1473"/>
                  <a:gd name="T38" fmla="*/ 86 w 721"/>
                  <a:gd name="T39" fmla="*/ 1435 h 1473"/>
                  <a:gd name="T40" fmla="*/ 49 w 721"/>
                  <a:gd name="T41" fmla="*/ 1367 h 1473"/>
                  <a:gd name="T42" fmla="*/ 27 w 721"/>
                  <a:gd name="T43" fmla="*/ 1264 h 1473"/>
                  <a:gd name="T44" fmla="*/ 39 w 721"/>
                  <a:gd name="T45" fmla="*/ 1242 h 1473"/>
                  <a:gd name="T46" fmla="*/ 27 w 721"/>
                  <a:gd name="T47" fmla="*/ 1201 h 1473"/>
                  <a:gd name="T48" fmla="*/ 0 w 721"/>
                  <a:gd name="T49" fmla="*/ 1113 h 1473"/>
                  <a:gd name="T50" fmla="*/ 6 w 721"/>
                  <a:gd name="T51" fmla="*/ 1073 h 1473"/>
                  <a:gd name="T52" fmla="*/ 31 w 721"/>
                  <a:gd name="T53" fmla="*/ 1010 h 1473"/>
                  <a:gd name="T54" fmla="*/ 72 w 721"/>
                  <a:gd name="T55" fmla="*/ 961 h 1473"/>
                  <a:gd name="T56" fmla="*/ 105 w 721"/>
                  <a:gd name="T57" fmla="*/ 910 h 1473"/>
                  <a:gd name="T58" fmla="*/ 121 w 721"/>
                  <a:gd name="T59" fmla="*/ 844 h 1473"/>
                  <a:gd name="T60" fmla="*/ 111 w 721"/>
                  <a:gd name="T61" fmla="*/ 766 h 1473"/>
                  <a:gd name="T62" fmla="*/ 96 w 721"/>
                  <a:gd name="T63" fmla="*/ 695 h 1473"/>
                  <a:gd name="T64" fmla="*/ 90 w 721"/>
                  <a:gd name="T65" fmla="*/ 607 h 1473"/>
                  <a:gd name="T66" fmla="*/ 143 w 721"/>
                  <a:gd name="T67" fmla="*/ 510 h 1473"/>
                  <a:gd name="T68" fmla="*/ 146 w 721"/>
                  <a:gd name="T69" fmla="*/ 454 h 1473"/>
                  <a:gd name="T70" fmla="*/ 224 w 721"/>
                  <a:gd name="T71" fmla="*/ 426 h 1473"/>
                  <a:gd name="T72" fmla="*/ 252 w 721"/>
                  <a:gd name="T73" fmla="*/ 428 h 1473"/>
                  <a:gd name="T74" fmla="*/ 315 w 721"/>
                  <a:gd name="T75" fmla="*/ 404 h 1473"/>
                  <a:gd name="T76" fmla="*/ 334 w 721"/>
                  <a:gd name="T77" fmla="*/ 420 h 1473"/>
                  <a:gd name="T78" fmla="*/ 387 w 721"/>
                  <a:gd name="T79" fmla="*/ 348 h 1473"/>
                  <a:gd name="T80" fmla="*/ 412 w 721"/>
                  <a:gd name="T81" fmla="*/ 373 h 1473"/>
                  <a:gd name="T82" fmla="*/ 420 w 721"/>
                  <a:gd name="T83" fmla="*/ 310 h 1473"/>
                  <a:gd name="T84" fmla="*/ 442 w 721"/>
                  <a:gd name="T85" fmla="*/ 307 h 1473"/>
                  <a:gd name="T86" fmla="*/ 459 w 721"/>
                  <a:gd name="T87" fmla="*/ 302 h 1473"/>
                  <a:gd name="T88" fmla="*/ 461 w 721"/>
                  <a:gd name="T89" fmla="*/ 264 h 1473"/>
                  <a:gd name="T90" fmla="*/ 483 w 721"/>
                  <a:gd name="T91" fmla="*/ 244 h 1473"/>
                  <a:gd name="T92" fmla="*/ 496 w 721"/>
                  <a:gd name="T93" fmla="*/ 225 h 1473"/>
                  <a:gd name="T94" fmla="*/ 483 w 721"/>
                  <a:gd name="T95" fmla="*/ 176 h 1473"/>
                  <a:gd name="T96" fmla="*/ 508 w 721"/>
                  <a:gd name="T97" fmla="*/ 176 h 1473"/>
                  <a:gd name="T98" fmla="*/ 527 w 721"/>
                  <a:gd name="T99" fmla="*/ 170 h 1473"/>
                  <a:gd name="T100" fmla="*/ 557 w 721"/>
                  <a:gd name="T101" fmla="*/ 157 h 1473"/>
                  <a:gd name="T102" fmla="*/ 574 w 721"/>
                  <a:gd name="T103" fmla="*/ 123 h 1473"/>
                  <a:gd name="T104" fmla="*/ 580 w 721"/>
                  <a:gd name="T105" fmla="*/ 73 h 1473"/>
                  <a:gd name="T106" fmla="*/ 586 w 721"/>
                  <a:gd name="T107" fmla="*/ 53 h 1473"/>
                  <a:gd name="T108" fmla="*/ 608 w 721"/>
                  <a:gd name="T109" fmla="*/ 29 h 1473"/>
                  <a:gd name="T110" fmla="*/ 623 w 721"/>
                  <a:gd name="T111" fmla="*/ 0 h 1473"/>
                  <a:gd name="T112" fmla="*/ 649 w 721"/>
                  <a:gd name="T113" fmla="*/ 53 h 14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721" h="1473">
                    <a:moveTo>
                      <a:pt x="649" y="53"/>
                    </a:moveTo>
                    <a:lnTo>
                      <a:pt x="645" y="69"/>
                    </a:lnTo>
                    <a:lnTo>
                      <a:pt x="659" y="84"/>
                    </a:lnTo>
                    <a:lnTo>
                      <a:pt x="680" y="116"/>
                    </a:lnTo>
                    <a:lnTo>
                      <a:pt x="676" y="129"/>
                    </a:lnTo>
                    <a:lnTo>
                      <a:pt x="696" y="198"/>
                    </a:lnTo>
                    <a:lnTo>
                      <a:pt x="698" y="301"/>
                    </a:lnTo>
                    <a:lnTo>
                      <a:pt x="721" y="354"/>
                    </a:lnTo>
                    <a:lnTo>
                      <a:pt x="717" y="375"/>
                    </a:lnTo>
                    <a:lnTo>
                      <a:pt x="705" y="414"/>
                    </a:lnTo>
                    <a:lnTo>
                      <a:pt x="690" y="432"/>
                    </a:lnTo>
                    <a:lnTo>
                      <a:pt x="674" y="420"/>
                    </a:lnTo>
                    <a:lnTo>
                      <a:pt x="664" y="373"/>
                    </a:lnTo>
                    <a:lnTo>
                      <a:pt x="649" y="373"/>
                    </a:lnTo>
                    <a:lnTo>
                      <a:pt x="639" y="385"/>
                    </a:lnTo>
                    <a:lnTo>
                      <a:pt x="645" y="426"/>
                    </a:lnTo>
                    <a:lnTo>
                      <a:pt x="639" y="441"/>
                    </a:lnTo>
                    <a:lnTo>
                      <a:pt x="655" y="461"/>
                    </a:lnTo>
                    <a:lnTo>
                      <a:pt x="651" y="494"/>
                    </a:lnTo>
                    <a:lnTo>
                      <a:pt x="639" y="514"/>
                    </a:lnTo>
                    <a:lnTo>
                      <a:pt x="643" y="523"/>
                    </a:lnTo>
                    <a:lnTo>
                      <a:pt x="627" y="535"/>
                    </a:lnTo>
                    <a:lnTo>
                      <a:pt x="608" y="576"/>
                    </a:lnTo>
                    <a:lnTo>
                      <a:pt x="614" y="619"/>
                    </a:lnTo>
                    <a:lnTo>
                      <a:pt x="596" y="695"/>
                    </a:lnTo>
                    <a:lnTo>
                      <a:pt x="465" y="1064"/>
                    </a:lnTo>
                    <a:lnTo>
                      <a:pt x="433" y="1135"/>
                    </a:lnTo>
                    <a:lnTo>
                      <a:pt x="412" y="1223"/>
                    </a:lnTo>
                    <a:lnTo>
                      <a:pt x="396" y="1257"/>
                    </a:lnTo>
                    <a:lnTo>
                      <a:pt x="393" y="1285"/>
                    </a:lnTo>
                    <a:lnTo>
                      <a:pt x="367" y="1330"/>
                    </a:lnTo>
                    <a:lnTo>
                      <a:pt x="365" y="1354"/>
                    </a:lnTo>
                    <a:lnTo>
                      <a:pt x="346" y="1398"/>
                    </a:lnTo>
                    <a:lnTo>
                      <a:pt x="305" y="1426"/>
                    </a:lnTo>
                    <a:lnTo>
                      <a:pt x="264" y="1429"/>
                    </a:lnTo>
                    <a:lnTo>
                      <a:pt x="230" y="1441"/>
                    </a:lnTo>
                    <a:lnTo>
                      <a:pt x="193" y="1470"/>
                    </a:lnTo>
                    <a:lnTo>
                      <a:pt x="156" y="1473"/>
                    </a:lnTo>
                    <a:lnTo>
                      <a:pt x="125" y="1441"/>
                    </a:lnTo>
                    <a:lnTo>
                      <a:pt x="86" y="1435"/>
                    </a:lnTo>
                    <a:lnTo>
                      <a:pt x="56" y="1408"/>
                    </a:lnTo>
                    <a:lnTo>
                      <a:pt x="49" y="1367"/>
                    </a:lnTo>
                    <a:lnTo>
                      <a:pt x="27" y="1332"/>
                    </a:lnTo>
                    <a:lnTo>
                      <a:pt x="27" y="1264"/>
                    </a:lnTo>
                    <a:lnTo>
                      <a:pt x="37" y="1254"/>
                    </a:lnTo>
                    <a:lnTo>
                      <a:pt x="39" y="1242"/>
                    </a:lnTo>
                    <a:lnTo>
                      <a:pt x="27" y="1226"/>
                    </a:lnTo>
                    <a:lnTo>
                      <a:pt x="27" y="1201"/>
                    </a:lnTo>
                    <a:lnTo>
                      <a:pt x="9" y="1176"/>
                    </a:lnTo>
                    <a:lnTo>
                      <a:pt x="0" y="1113"/>
                    </a:lnTo>
                    <a:lnTo>
                      <a:pt x="6" y="1107"/>
                    </a:lnTo>
                    <a:lnTo>
                      <a:pt x="6" y="1073"/>
                    </a:lnTo>
                    <a:lnTo>
                      <a:pt x="25" y="1047"/>
                    </a:lnTo>
                    <a:lnTo>
                      <a:pt x="31" y="1010"/>
                    </a:lnTo>
                    <a:lnTo>
                      <a:pt x="58" y="1000"/>
                    </a:lnTo>
                    <a:lnTo>
                      <a:pt x="72" y="961"/>
                    </a:lnTo>
                    <a:lnTo>
                      <a:pt x="93" y="920"/>
                    </a:lnTo>
                    <a:lnTo>
                      <a:pt x="105" y="910"/>
                    </a:lnTo>
                    <a:lnTo>
                      <a:pt x="127" y="863"/>
                    </a:lnTo>
                    <a:lnTo>
                      <a:pt x="121" y="844"/>
                    </a:lnTo>
                    <a:lnTo>
                      <a:pt x="131" y="810"/>
                    </a:lnTo>
                    <a:lnTo>
                      <a:pt x="111" y="766"/>
                    </a:lnTo>
                    <a:lnTo>
                      <a:pt x="115" y="738"/>
                    </a:lnTo>
                    <a:lnTo>
                      <a:pt x="96" y="695"/>
                    </a:lnTo>
                    <a:lnTo>
                      <a:pt x="99" y="625"/>
                    </a:lnTo>
                    <a:lnTo>
                      <a:pt x="90" y="607"/>
                    </a:lnTo>
                    <a:lnTo>
                      <a:pt x="90" y="594"/>
                    </a:lnTo>
                    <a:lnTo>
                      <a:pt x="143" y="510"/>
                    </a:lnTo>
                    <a:lnTo>
                      <a:pt x="140" y="473"/>
                    </a:lnTo>
                    <a:lnTo>
                      <a:pt x="146" y="454"/>
                    </a:lnTo>
                    <a:lnTo>
                      <a:pt x="183" y="457"/>
                    </a:lnTo>
                    <a:lnTo>
                      <a:pt x="224" y="426"/>
                    </a:lnTo>
                    <a:lnTo>
                      <a:pt x="227" y="448"/>
                    </a:lnTo>
                    <a:lnTo>
                      <a:pt x="252" y="428"/>
                    </a:lnTo>
                    <a:lnTo>
                      <a:pt x="264" y="410"/>
                    </a:lnTo>
                    <a:lnTo>
                      <a:pt x="315" y="404"/>
                    </a:lnTo>
                    <a:lnTo>
                      <a:pt x="321" y="428"/>
                    </a:lnTo>
                    <a:lnTo>
                      <a:pt x="334" y="420"/>
                    </a:lnTo>
                    <a:lnTo>
                      <a:pt x="328" y="395"/>
                    </a:lnTo>
                    <a:lnTo>
                      <a:pt x="387" y="348"/>
                    </a:lnTo>
                    <a:lnTo>
                      <a:pt x="389" y="379"/>
                    </a:lnTo>
                    <a:lnTo>
                      <a:pt x="412" y="373"/>
                    </a:lnTo>
                    <a:lnTo>
                      <a:pt x="399" y="348"/>
                    </a:lnTo>
                    <a:lnTo>
                      <a:pt x="420" y="310"/>
                    </a:lnTo>
                    <a:lnTo>
                      <a:pt x="436" y="291"/>
                    </a:lnTo>
                    <a:lnTo>
                      <a:pt x="442" y="307"/>
                    </a:lnTo>
                    <a:lnTo>
                      <a:pt x="433" y="338"/>
                    </a:lnTo>
                    <a:lnTo>
                      <a:pt x="459" y="302"/>
                    </a:lnTo>
                    <a:lnTo>
                      <a:pt x="465" y="282"/>
                    </a:lnTo>
                    <a:lnTo>
                      <a:pt x="461" y="264"/>
                    </a:lnTo>
                    <a:lnTo>
                      <a:pt x="471" y="242"/>
                    </a:lnTo>
                    <a:lnTo>
                      <a:pt x="483" y="244"/>
                    </a:lnTo>
                    <a:lnTo>
                      <a:pt x="483" y="229"/>
                    </a:lnTo>
                    <a:lnTo>
                      <a:pt x="496" y="225"/>
                    </a:lnTo>
                    <a:lnTo>
                      <a:pt x="480" y="194"/>
                    </a:lnTo>
                    <a:lnTo>
                      <a:pt x="483" y="176"/>
                    </a:lnTo>
                    <a:lnTo>
                      <a:pt x="492" y="166"/>
                    </a:lnTo>
                    <a:lnTo>
                      <a:pt x="508" y="176"/>
                    </a:lnTo>
                    <a:lnTo>
                      <a:pt x="520" y="198"/>
                    </a:lnTo>
                    <a:lnTo>
                      <a:pt x="527" y="170"/>
                    </a:lnTo>
                    <a:lnTo>
                      <a:pt x="539" y="151"/>
                    </a:lnTo>
                    <a:lnTo>
                      <a:pt x="557" y="157"/>
                    </a:lnTo>
                    <a:lnTo>
                      <a:pt x="571" y="147"/>
                    </a:lnTo>
                    <a:lnTo>
                      <a:pt x="574" y="123"/>
                    </a:lnTo>
                    <a:lnTo>
                      <a:pt x="586" y="92"/>
                    </a:lnTo>
                    <a:lnTo>
                      <a:pt x="580" y="73"/>
                    </a:lnTo>
                    <a:lnTo>
                      <a:pt x="567" y="47"/>
                    </a:lnTo>
                    <a:lnTo>
                      <a:pt x="586" y="53"/>
                    </a:lnTo>
                    <a:lnTo>
                      <a:pt x="592" y="38"/>
                    </a:lnTo>
                    <a:lnTo>
                      <a:pt x="608" y="29"/>
                    </a:lnTo>
                    <a:lnTo>
                      <a:pt x="614" y="5"/>
                    </a:lnTo>
                    <a:lnTo>
                      <a:pt x="623" y="0"/>
                    </a:lnTo>
                    <a:lnTo>
                      <a:pt x="627" y="35"/>
                    </a:lnTo>
                    <a:lnTo>
                      <a:pt x="649" y="5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4" name="Freeform 662">
                <a:extLst>
                  <a:ext uri="{FF2B5EF4-FFF2-40B4-BE49-F238E27FC236}">
                    <a16:creationId xmlns:a16="http://schemas.microsoft.com/office/drawing/2014/main" id="{1CADA40A-949A-4CEC-A76E-C712E41B65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52" y="2498"/>
                <a:ext cx="57" cy="81"/>
              </a:xfrm>
              <a:custGeom>
                <a:avLst/>
                <a:gdLst>
                  <a:gd name="T0" fmla="*/ 0 w 227"/>
                  <a:gd name="T1" fmla="*/ 325 h 325"/>
                  <a:gd name="T2" fmla="*/ 18 w 227"/>
                  <a:gd name="T3" fmla="*/ 313 h 325"/>
                  <a:gd name="T4" fmla="*/ 31 w 227"/>
                  <a:gd name="T5" fmla="*/ 297 h 325"/>
                  <a:gd name="T6" fmla="*/ 43 w 227"/>
                  <a:gd name="T7" fmla="*/ 262 h 325"/>
                  <a:gd name="T8" fmla="*/ 43 w 227"/>
                  <a:gd name="T9" fmla="*/ 250 h 325"/>
                  <a:gd name="T10" fmla="*/ 56 w 227"/>
                  <a:gd name="T11" fmla="*/ 244 h 325"/>
                  <a:gd name="T12" fmla="*/ 75 w 227"/>
                  <a:gd name="T13" fmla="*/ 184 h 325"/>
                  <a:gd name="T14" fmla="*/ 88 w 227"/>
                  <a:gd name="T15" fmla="*/ 172 h 325"/>
                  <a:gd name="T16" fmla="*/ 100 w 227"/>
                  <a:gd name="T17" fmla="*/ 141 h 325"/>
                  <a:gd name="T18" fmla="*/ 100 w 227"/>
                  <a:gd name="T19" fmla="*/ 106 h 325"/>
                  <a:gd name="T20" fmla="*/ 121 w 227"/>
                  <a:gd name="T21" fmla="*/ 94 h 325"/>
                  <a:gd name="T22" fmla="*/ 137 w 227"/>
                  <a:gd name="T23" fmla="*/ 94 h 325"/>
                  <a:gd name="T24" fmla="*/ 156 w 227"/>
                  <a:gd name="T25" fmla="*/ 78 h 325"/>
                  <a:gd name="T26" fmla="*/ 153 w 227"/>
                  <a:gd name="T27" fmla="*/ 65 h 325"/>
                  <a:gd name="T28" fmla="*/ 168 w 227"/>
                  <a:gd name="T29" fmla="*/ 65 h 325"/>
                  <a:gd name="T30" fmla="*/ 180 w 227"/>
                  <a:gd name="T31" fmla="*/ 41 h 325"/>
                  <a:gd name="T32" fmla="*/ 203 w 227"/>
                  <a:gd name="T33" fmla="*/ 31 h 325"/>
                  <a:gd name="T34" fmla="*/ 227 w 227"/>
                  <a:gd name="T35" fmla="*/ 0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27" h="325">
                    <a:moveTo>
                      <a:pt x="0" y="325"/>
                    </a:moveTo>
                    <a:lnTo>
                      <a:pt x="18" y="313"/>
                    </a:lnTo>
                    <a:lnTo>
                      <a:pt x="31" y="297"/>
                    </a:lnTo>
                    <a:lnTo>
                      <a:pt x="43" y="262"/>
                    </a:lnTo>
                    <a:lnTo>
                      <a:pt x="43" y="250"/>
                    </a:lnTo>
                    <a:lnTo>
                      <a:pt x="56" y="244"/>
                    </a:lnTo>
                    <a:lnTo>
                      <a:pt x="75" y="184"/>
                    </a:lnTo>
                    <a:lnTo>
                      <a:pt x="88" y="172"/>
                    </a:lnTo>
                    <a:lnTo>
                      <a:pt x="100" y="141"/>
                    </a:lnTo>
                    <a:lnTo>
                      <a:pt x="100" y="106"/>
                    </a:lnTo>
                    <a:lnTo>
                      <a:pt x="121" y="94"/>
                    </a:lnTo>
                    <a:lnTo>
                      <a:pt x="137" y="94"/>
                    </a:lnTo>
                    <a:lnTo>
                      <a:pt x="156" y="78"/>
                    </a:lnTo>
                    <a:lnTo>
                      <a:pt x="153" y="65"/>
                    </a:lnTo>
                    <a:lnTo>
                      <a:pt x="168" y="65"/>
                    </a:lnTo>
                    <a:lnTo>
                      <a:pt x="180" y="41"/>
                    </a:lnTo>
                    <a:lnTo>
                      <a:pt x="203" y="31"/>
                    </a:lnTo>
                    <a:lnTo>
                      <a:pt x="22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5" name="Freeform 663">
                <a:extLst>
                  <a:ext uri="{FF2B5EF4-FFF2-40B4-BE49-F238E27FC236}">
                    <a16:creationId xmlns:a16="http://schemas.microsoft.com/office/drawing/2014/main" id="{919B8DFD-B1FD-4B9D-8A8C-ED8C7D3B2B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96" y="2344"/>
                <a:ext cx="21" cy="154"/>
              </a:xfrm>
              <a:custGeom>
                <a:avLst/>
                <a:gdLst>
                  <a:gd name="T0" fmla="*/ 53 w 86"/>
                  <a:gd name="T1" fmla="*/ 613 h 613"/>
                  <a:gd name="T2" fmla="*/ 51 w 86"/>
                  <a:gd name="T3" fmla="*/ 604 h 613"/>
                  <a:gd name="T4" fmla="*/ 0 w 86"/>
                  <a:gd name="T5" fmla="*/ 525 h 613"/>
                  <a:gd name="T6" fmla="*/ 0 w 86"/>
                  <a:gd name="T7" fmla="*/ 122 h 613"/>
                  <a:gd name="T8" fmla="*/ 26 w 86"/>
                  <a:gd name="T9" fmla="*/ 94 h 613"/>
                  <a:gd name="T10" fmla="*/ 86 w 86"/>
                  <a:gd name="T11" fmla="*/ 0 h 6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6" h="613">
                    <a:moveTo>
                      <a:pt x="53" y="613"/>
                    </a:moveTo>
                    <a:lnTo>
                      <a:pt x="51" y="604"/>
                    </a:lnTo>
                    <a:lnTo>
                      <a:pt x="0" y="525"/>
                    </a:lnTo>
                    <a:lnTo>
                      <a:pt x="0" y="122"/>
                    </a:lnTo>
                    <a:lnTo>
                      <a:pt x="26" y="94"/>
                    </a:lnTo>
                    <a:lnTo>
                      <a:pt x="8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6" name="Freeform 664">
                <a:extLst>
                  <a:ext uri="{FF2B5EF4-FFF2-40B4-BE49-F238E27FC236}">
                    <a16:creationId xmlns:a16="http://schemas.microsoft.com/office/drawing/2014/main" id="{B2FCF61C-489F-445A-A263-910255660E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8" y="2446"/>
                <a:ext cx="22" cy="34"/>
              </a:xfrm>
              <a:custGeom>
                <a:avLst/>
                <a:gdLst>
                  <a:gd name="T0" fmla="*/ 7 w 88"/>
                  <a:gd name="T1" fmla="*/ 0 h 136"/>
                  <a:gd name="T2" fmla="*/ 0 w 88"/>
                  <a:gd name="T3" fmla="*/ 16 h 136"/>
                  <a:gd name="T4" fmla="*/ 13 w 88"/>
                  <a:gd name="T5" fmla="*/ 41 h 136"/>
                  <a:gd name="T6" fmla="*/ 35 w 88"/>
                  <a:gd name="T7" fmla="*/ 69 h 136"/>
                  <a:gd name="T8" fmla="*/ 38 w 88"/>
                  <a:gd name="T9" fmla="*/ 47 h 136"/>
                  <a:gd name="T10" fmla="*/ 72 w 88"/>
                  <a:gd name="T11" fmla="*/ 35 h 136"/>
                  <a:gd name="T12" fmla="*/ 88 w 88"/>
                  <a:gd name="T13" fmla="*/ 57 h 136"/>
                  <a:gd name="T14" fmla="*/ 50 w 88"/>
                  <a:gd name="T15" fmla="*/ 63 h 136"/>
                  <a:gd name="T16" fmla="*/ 47 w 88"/>
                  <a:gd name="T17" fmla="*/ 82 h 136"/>
                  <a:gd name="T18" fmla="*/ 25 w 88"/>
                  <a:gd name="T19" fmla="*/ 73 h 136"/>
                  <a:gd name="T20" fmla="*/ 13 w 88"/>
                  <a:gd name="T21" fmla="*/ 88 h 136"/>
                  <a:gd name="T22" fmla="*/ 10 w 88"/>
                  <a:gd name="T23" fmla="*/ 104 h 136"/>
                  <a:gd name="T24" fmla="*/ 23 w 88"/>
                  <a:gd name="T25" fmla="*/ 119 h 136"/>
                  <a:gd name="T26" fmla="*/ 15 w 88"/>
                  <a:gd name="T27" fmla="*/ 136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88" h="136">
                    <a:moveTo>
                      <a:pt x="7" y="0"/>
                    </a:moveTo>
                    <a:lnTo>
                      <a:pt x="0" y="16"/>
                    </a:lnTo>
                    <a:lnTo>
                      <a:pt x="13" y="41"/>
                    </a:lnTo>
                    <a:lnTo>
                      <a:pt x="35" y="69"/>
                    </a:lnTo>
                    <a:lnTo>
                      <a:pt x="38" y="47"/>
                    </a:lnTo>
                    <a:lnTo>
                      <a:pt x="72" y="35"/>
                    </a:lnTo>
                    <a:lnTo>
                      <a:pt x="88" y="57"/>
                    </a:lnTo>
                    <a:lnTo>
                      <a:pt x="50" y="63"/>
                    </a:lnTo>
                    <a:lnTo>
                      <a:pt x="47" y="82"/>
                    </a:lnTo>
                    <a:lnTo>
                      <a:pt x="25" y="73"/>
                    </a:lnTo>
                    <a:lnTo>
                      <a:pt x="13" y="88"/>
                    </a:lnTo>
                    <a:lnTo>
                      <a:pt x="10" y="104"/>
                    </a:lnTo>
                    <a:lnTo>
                      <a:pt x="23" y="119"/>
                    </a:lnTo>
                    <a:lnTo>
                      <a:pt x="15" y="13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7" name="Freeform 665">
                <a:extLst>
                  <a:ext uri="{FF2B5EF4-FFF2-40B4-BE49-F238E27FC236}">
                    <a16:creationId xmlns:a16="http://schemas.microsoft.com/office/drawing/2014/main" id="{B7E4D703-5EFC-467B-B6F0-C07FEF5B75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74" y="2439"/>
                <a:ext cx="55" cy="41"/>
              </a:xfrm>
              <a:custGeom>
                <a:avLst/>
                <a:gdLst>
                  <a:gd name="T0" fmla="*/ 222 w 222"/>
                  <a:gd name="T1" fmla="*/ 27 h 162"/>
                  <a:gd name="T2" fmla="*/ 203 w 222"/>
                  <a:gd name="T3" fmla="*/ 27 h 162"/>
                  <a:gd name="T4" fmla="*/ 197 w 222"/>
                  <a:gd name="T5" fmla="*/ 18 h 162"/>
                  <a:gd name="T6" fmla="*/ 178 w 222"/>
                  <a:gd name="T7" fmla="*/ 34 h 162"/>
                  <a:gd name="T8" fmla="*/ 152 w 222"/>
                  <a:gd name="T9" fmla="*/ 0 h 162"/>
                  <a:gd name="T10" fmla="*/ 134 w 222"/>
                  <a:gd name="T11" fmla="*/ 34 h 162"/>
                  <a:gd name="T12" fmla="*/ 107 w 222"/>
                  <a:gd name="T13" fmla="*/ 41 h 162"/>
                  <a:gd name="T14" fmla="*/ 94 w 222"/>
                  <a:gd name="T15" fmla="*/ 21 h 162"/>
                  <a:gd name="T16" fmla="*/ 84 w 222"/>
                  <a:gd name="T17" fmla="*/ 47 h 162"/>
                  <a:gd name="T18" fmla="*/ 52 w 222"/>
                  <a:gd name="T19" fmla="*/ 49 h 162"/>
                  <a:gd name="T20" fmla="*/ 21 w 222"/>
                  <a:gd name="T21" fmla="*/ 68 h 162"/>
                  <a:gd name="T22" fmla="*/ 35 w 222"/>
                  <a:gd name="T23" fmla="*/ 86 h 162"/>
                  <a:gd name="T24" fmla="*/ 15 w 222"/>
                  <a:gd name="T25" fmla="*/ 106 h 162"/>
                  <a:gd name="T26" fmla="*/ 0 w 222"/>
                  <a:gd name="T27" fmla="*/ 140 h 162"/>
                  <a:gd name="T28" fmla="*/ 13 w 222"/>
                  <a:gd name="T29" fmla="*/ 162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22" h="162">
                    <a:moveTo>
                      <a:pt x="222" y="27"/>
                    </a:moveTo>
                    <a:lnTo>
                      <a:pt x="203" y="27"/>
                    </a:lnTo>
                    <a:lnTo>
                      <a:pt x="197" y="18"/>
                    </a:lnTo>
                    <a:lnTo>
                      <a:pt x="178" y="34"/>
                    </a:lnTo>
                    <a:lnTo>
                      <a:pt x="152" y="0"/>
                    </a:lnTo>
                    <a:lnTo>
                      <a:pt x="134" y="34"/>
                    </a:lnTo>
                    <a:lnTo>
                      <a:pt x="107" y="41"/>
                    </a:lnTo>
                    <a:lnTo>
                      <a:pt x="94" y="21"/>
                    </a:lnTo>
                    <a:lnTo>
                      <a:pt x="84" y="47"/>
                    </a:lnTo>
                    <a:lnTo>
                      <a:pt x="52" y="49"/>
                    </a:lnTo>
                    <a:lnTo>
                      <a:pt x="21" y="68"/>
                    </a:lnTo>
                    <a:lnTo>
                      <a:pt x="35" y="86"/>
                    </a:lnTo>
                    <a:lnTo>
                      <a:pt x="15" y="106"/>
                    </a:lnTo>
                    <a:lnTo>
                      <a:pt x="0" y="140"/>
                    </a:lnTo>
                    <a:lnTo>
                      <a:pt x="13" y="16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8" name="Freeform 666">
                <a:extLst>
                  <a:ext uri="{FF2B5EF4-FFF2-40B4-BE49-F238E27FC236}">
                    <a16:creationId xmlns:a16="http://schemas.microsoft.com/office/drawing/2014/main" id="{58329CC3-0CB5-461D-BEA6-DD7883D872D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31" y="2480"/>
                <a:ext cx="121" cy="99"/>
              </a:xfrm>
              <a:custGeom>
                <a:avLst/>
                <a:gdLst>
                  <a:gd name="T0" fmla="*/ 1 w 486"/>
                  <a:gd name="T1" fmla="*/ 0 h 396"/>
                  <a:gd name="T2" fmla="*/ 0 w 486"/>
                  <a:gd name="T3" fmla="*/ 4 h 396"/>
                  <a:gd name="T4" fmla="*/ 343 w 486"/>
                  <a:gd name="T5" fmla="*/ 220 h 396"/>
                  <a:gd name="T6" fmla="*/ 345 w 486"/>
                  <a:gd name="T7" fmla="*/ 245 h 396"/>
                  <a:gd name="T8" fmla="*/ 333 w 486"/>
                  <a:gd name="T9" fmla="*/ 259 h 396"/>
                  <a:gd name="T10" fmla="*/ 336 w 486"/>
                  <a:gd name="T11" fmla="*/ 267 h 396"/>
                  <a:gd name="T12" fmla="*/ 345 w 486"/>
                  <a:gd name="T13" fmla="*/ 271 h 396"/>
                  <a:gd name="T14" fmla="*/ 351 w 486"/>
                  <a:gd name="T15" fmla="*/ 286 h 396"/>
                  <a:gd name="T16" fmla="*/ 486 w 486"/>
                  <a:gd name="T17" fmla="*/ 396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86" h="396">
                    <a:moveTo>
                      <a:pt x="1" y="0"/>
                    </a:moveTo>
                    <a:lnTo>
                      <a:pt x="0" y="4"/>
                    </a:lnTo>
                    <a:lnTo>
                      <a:pt x="343" y="220"/>
                    </a:lnTo>
                    <a:lnTo>
                      <a:pt x="345" y="245"/>
                    </a:lnTo>
                    <a:lnTo>
                      <a:pt x="333" y="259"/>
                    </a:lnTo>
                    <a:lnTo>
                      <a:pt x="336" y="267"/>
                    </a:lnTo>
                    <a:lnTo>
                      <a:pt x="345" y="271"/>
                    </a:lnTo>
                    <a:lnTo>
                      <a:pt x="351" y="286"/>
                    </a:lnTo>
                    <a:lnTo>
                      <a:pt x="486" y="39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9" name="Freeform 667">
                <a:extLst>
                  <a:ext uri="{FF2B5EF4-FFF2-40B4-BE49-F238E27FC236}">
                    <a16:creationId xmlns:a16="http://schemas.microsoft.com/office/drawing/2014/main" id="{52734037-A57E-47BE-AB3A-EA8159B004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03" y="2480"/>
                <a:ext cx="28" cy="46"/>
              </a:xfrm>
              <a:custGeom>
                <a:avLst/>
                <a:gdLst>
                  <a:gd name="T0" fmla="*/ 0 w 113"/>
                  <a:gd name="T1" fmla="*/ 186 h 186"/>
                  <a:gd name="T2" fmla="*/ 2 w 113"/>
                  <a:gd name="T3" fmla="*/ 149 h 186"/>
                  <a:gd name="T4" fmla="*/ 17 w 113"/>
                  <a:gd name="T5" fmla="*/ 149 h 186"/>
                  <a:gd name="T6" fmla="*/ 27 w 113"/>
                  <a:gd name="T7" fmla="*/ 161 h 186"/>
                  <a:gd name="T8" fmla="*/ 49 w 113"/>
                  <a:gd name="T9" fmla="*/ 165 h 186"/>
                  <a:gd name="T10" fmla="*/ 58 w 113"/>
                  <a:gd name="T11" fmla="*/ 149 h 186"/>
                  <a:gd name="T12" fmla="*/ 86 w 113"/>
                  <a:gd name="T13" fmla="*/ 130 h 186"/>
                  <a:gd name="T14" fmla="*/ 80 w 113"/>
                  <a:gd name="T15" fmla="*/ 114 h 186"/>
                  <a:gd name="T16" fmla="*/ 43 w 113"/>
                  <a:gd name="T17" fmla="*/ 124 h 186"/>
                  <a:gd name="T18" fmla="*/ 27 w 113"/>
                  <a:gd name="T19" fmla="*/ 118 h 186"/>
                  <a:gd name="T20" fmla="*/ 45 w 113"/>
                  <a:gd name="T21" fmla="*/ 83 h 186"/>
                  <a:gd name="T22" fmla="*/ 61 w 113"/>
                  <a:gd name="T23" fmla="*/ 81 h 186"/>
                  <a:gd name="T24" fmla="*/ 70 w 113"/>
                  <a:gd name="T25" fmla="*/ 48 h 186"/>
                  <a:gd name="T26" fmla="*/ 89 w 113"/>
                  <a:gd name="T27" fmla="*/ 42 h 186"/>
                  <a:gd name="T28" fmla="*/ 92 w 113"/>
                  <a:gd name="T29" fmla="*/ 24 h 186"/>
                  <a:gd name="T30" fmla="*/ 113 w 113"/>
                  <a:gd name="T31" fmla="*/ 0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13" h="186">
                    <a:moveTo>
                      <a:pt x="0" y="186"/>
                    </a:moveTo>
                    <a:lnTo>
                      <a:pt x="2" y="149"/>
                    </a:lnTo>
                    <a:lnTo>
                      <a:pt x="17" y="149"/>
                    </a:lnTo>
                    <a:lnTo>
                      <a:pt x="27" y="161"/>
                    </a:lnTo>
                    <a:lnTo>
                      <a:pt x="49" y="165"/>
                    </a:lnTo>
                    <a:lnTo>
                      <a:pt x="58" y="149"/>
                    </a:lnTo>
                    <a:lnTo>
                      <a:pt x="86" y="130"/>
                    </a:lnTo>
                    <a:lnTo>
                      <a:pt x="80" y="114"/>
                    </a:lnTo>
                    <a:lnTo>
                      <a:pt x="43" y="124"/>
                    </a:lnTo>
                    <a:lnTo>
                      <a:pt x="27" y="118"/>
                    </a:lnTo>
                    <a:lnTo>
                      <a:pt x="45" y="83"/>
                    </a:lnTo>
                    <a:lnTo>
                      <a:pt x="61" y="81"/>
                    </a:lnTo>
                    <a:lnTo>
                      <a:pt x="70" y="48"/>
                    </a:lnTo>
                    <a:lnTo>
                      <a:pt x="89" y="42"/>
                    </a:lnTo>
                    <a:lnTo>
                      <a:pt x="92" y="24"/>
                    </a:lnTo>
                    <a:lnTo>
                      <a:pt x="11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0" name="Freeform 668">
                <a:extLst>
                  <a:ext uri="{FF2B5EF4-FFF2-40B4-BE49-F238E27FC236}">
                    <a16:creationId xmlns:a16="http://schemas.microsoft.com/office/drawing/2014/main" id="{A715A93E-DE4C-43D5-BA3F-FA05155C5D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42" y="2579"/>
                <a:ext cx="37" cy="157"/>
              </a:xfrm>
              <a:custGeom>
                <a:avLst/>
                <a:gdLst>
                  <a:gd name="T0" fmla="*/ 149 w 149"/>
                  <a:gd name="T1" fmla="*/ 628 h 628"/>
                  <a:gd name="T2" fmla="*/ 149 w 149"/>
                  <a:gd name="T3" fmla="*/ 607 h 628"/>
                  <a:gd name="T4" fmla="*/ 102 w 149"/>
                  <a:gd name="T5" fmla="*/ 581 h 628"/>
                  <a:gd name="T6" fmla="*/ 80 w 149"/>
                  <a:gd name="T7" fmla="*/ 578 h 628"/>
                  <a:gd name="T8" fmla="*/ 90 w 149"/>
                  <a:gd name="T9" fmla="*/ 560 h 628"/>
                  <a:gd name="T10" fmla="*/ 74 w 149"/>
                  <a:gd name="T11" fmla="*/ 515 h 628"/>
                  <a:gd name="T12" fmla="*/ 78 w 149"/>
                  <a:gd name="T13" fmla="*/ 488 h 628"/>
                  <a:gd name="T14" fmla="*/ 61 w 149"/>
                  <a:gd name="T15" fmla="*/ 482 h 628"/>
                  <a:gd name="T16" fmla="*/ 61 w 149"/>
                  <a:gd name="T17" fmla="*/ 462 h 628"/>
                  <a:gd name="T18" fmla="*/ 49 w 149"/>
                  <a:gd name="T19" fmla="*/ 437 h 628"/>
                  <a:gd name="T20" fmla="*/ 43 w 149"/>
                  <a:gd name="T21" fmla="*/ 394 h 628"/>
                  <a:gd name="T22" fmla="*/ 61 w 149"/>
                  <a:gd name="T23" fmla="*/ 359 h 628"/>
                  <a:gd name="T24" fmla="*/ 59 w 149"/>
                  <a:gd name="T25" fmla="*/ 341 h 628"/>
                  <a:gd name="T26" fmla="*/ 43 w 149"/>
                  <a:gd name="T27" fmla="*/ 341 h 628"/>
                  <a:gd name="T28" fmla="*/ 49 w 149"/>
                  <a:gd name="T29" fmla="*/ 284 h 628"/>
                  <a:gd name="T30" fmla="*/ 71 w 149"/>
                  <a:gd name="T31" fmla="*/ 263 h 628"/>
                  <a:gd name="T32" fmla="*/ 65 w 149"/>
                  <a:gd name="T33" fmla="*/ 238 h 628"/>
                  <a:gd name="T34" fmla="*/ 45 w 149"/>
                  <a:gd name="T35" fmla="*/ 234 h 628"/>
                  <a:gd name="T36" fmla="*/ 45 w 149"/>
                  <a:gd name="T37" fmla="*/ 222 h 628"/>
                  <a:gd name="T38" fmla="*/ 33 w 149"/>
                  <a:gd name="T39" fmla="*/ 206 h 628"/>
                  <a:gd name="T40" fmla="*/ 12 w 149"/>
                  <a:gd name="T41" fmla="*/ 191 h 628"/>
                  <a:gd name="T42" fmla="*/ 6 w 149"/>
                  <a:gd name="T43" fmla="*/ 179 h 628"/>
                  <a:gd name="T44" fmla="*/ 8 w 149"/>
                  <a:gd name="T45" fmla="*/ 159 h 628"/>
                  <a:gd name="T46" fmla="*/ 0 w 149"/>
                  <a:gd name="T47" fmla="*/ 146 h 628"/>
                  <a:gd name="T48" fmla="*/ 27 w 149"/>
                  <a:gd name="T49" fmla="*/ 60 h 628"/>
                  <a:gd name="T50" fmla="*/ 37 w 149"/>
                  <a:gd name="T51" fmla="*/ 47 h 628"/>
                  <a:gd name="T52" fmla="*/ 43 w 149"/>
                  <a:gd name="T53" fmla="*/ 0 h 6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49" h="628">
                    <a:moveTo>
                      <a:pt x="149" y="628"/>
                    </a:moveTo>
                    <a:lnTo>
                      <a:pt x="149" y="607"/>
                    </a:lnTo>
                    <a:lnTo>
                      <a:pt x="102" y="581"/>
                    </a:lnTo>
                    <a:lnTo>
                      <a:pt x="80" y="578"/>
                    </a:lnTo>
                    <a:lnTo>
                      <a:pt x="90" y="560"/>
                    </a:lnTo>
                    <a:lnTo>
                      <a:pt x="74" y="515"/>
                    </a:lnTo>
                    <a:lnTo>
                      <a:pt x="78" y="488"/>
                    </a:lnTo>
                    <a:lnTo>
                      <a:pt x="61" y="482"/>
                    </a:lnTo>
                    <a:lnTo>
                      <a:pt x="61" y="462"/>
                    </a:lnTo>
                    <a:lnTo>
                      <a:pt x="49" y="437"/>
                    </a:lnTo>
                    <a:lnTo>
                      <a:pt x="43" y="394"/>
                    </a:lnTo>
                    <a:lnTo>
                      <a:pt x="61" y="359"/>
                    </a:lnTo>
                    <a:lnTo>
                      <a:pt x="59" y="341"/>
                    </a:lnTo>
                    <a:lnTo>
                      <a:pt x="43" y="341"/>
                    </a:lnTo>
                    <a:lnTo>
                      <a:pt x="49" y="284"/>
                    </a:lnTo>
                    <a:lnTo>
                      <a:pt x="71" y="263"/>
                    </a:lnTo>
                    <a:lnTo>
                      <a:pt x="65" y="238"/>
                    </a:lnTo>
                    <a:lnTo>
                      <a:pt x="45" y="234"/>
                    </a:lnTo>
                    <a:lnTo>
                      <a:pt x="45" y="222"/>
                    </a:lnTo>
                    <a:lnTo>
                      <a:pt x="33" y="206"/>
                    </a:lnTo>
                    <a:lnTo>
                      <a:pt x="12" y="191"/>
                    </a:lnTo>
                    <a:lnTo>
                      <a:pt x="6" y="179"/>
                    </a:lnTo>
                    <a:lnTo>
                      <a:pt x="8" y="159"/>
                    </a:lnTo>
                    <a:lnTo>
                      <a:pt x="0" y="146"/>
                    </a:lnTo>
                    <a:lnTo>
                      <a:pt x="27" y="60"/>
                    </a:lnTo>
                    <a:lnTo>
                      <a:pt x="37" y="47"/>
                    </a:lnTo>
                    <a:lnTo>
                      <a:pt x="4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1" name="Freeform 669">
                <a:extLst>
                  <a:ext uri="{FF2B5EF4-FFF2-40B4-BE49-F238E27FC236}">
                    <a16:creationId xmlns:a16="http://schemas.microsoft.com/office/drawing/2014/main" id="{6BE7C882-2D5B-4A9A-9288-1289D3D34E5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07" y="2490"/>
                <a:ext cx="17" cy="36"/>
              </a:xfrm>
              <a:custGeom>
                <a:avLst/>
                <a:gdLst>
                  <a:gd name="T0" fmla="*/ 11 w 68"/>
                  <a:gd name="T1" fmla="*/ 146 h 146"/>
                  <a:gd name="T2" fmla="*/ 0 w 68"/>
                  <a:gd name="T3" fmla="*/ 137 h 146"/>
                  <a:gd name="T4" fmla="*/ 0 w 68"/>
                  <a:gd name="T5" fmla="*/ 109 h 146"/>
                  <a:gd name="T6" fmla="*/ 21 w 68"/>
                  <a:gd name="T7" fmla="*/ 94 h 146"/>
                  <a:gd name="T8" fmla="*/ 27 w 68"/>
                  <a:gd name="T9" fmla="*/ 74 h 146"/>
                  <a:gd name="T10" fmla="*/ 25 w 68"/>
                  <a:gd name="T11" fmla="*/ 49 h 146"/>
                  <a:gd name="T12" fmla="*/ 47 w 68"/>
                  <a:gd name="T13" fmla="*/ 15 h 146"/>
                  <a:gd name="T14" fmla="*/ 56 w 68"/>
                  <a:gd name="T15" fmla="*/ 12 h 146"/>
                  <a:gd name="T16" fmla="*/ 68 w 68"/>
                  <a:gd name="T17" fmla="*/ 0 h 1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8" h="146">
                    <a:moveTo>
                      <a:pt x="11" y="146"/>
                    </a:moveTo>
                    <a:lnTo>
                      <a:pt x="0" y="137"/>
                    </a:lnTo>
                    <a:lnTo>
                      <a:pt x="0" y="109"/>
                    </a:lnTo>
                    <a:lnTo>
                      <a:pt x="21" y="94"/>
                    </a:lnTo>
                    <a:lnTo>
                      <a:pt x="27" y="74"/>
                    </a:lnTo>
                    <a:lnTo>
                      <a:pt x="25" y="49"/>
                    </a:lnTo>
                    <a:lnTo>
                      <a:pt x="47" y="15"/>
                    </a:lnTo>
                    <a:lnTo>
                      <a:pt x="56" y="12"/>
                    </a:lnTo>
                    <a:lnTo>
                      <a:pt x="68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2" name="Freeform 670">
                <a:extLst>
                  <a:ext uri="{FF2B5EF4-FFF2-40B4-BE49-F238E27FC236}">
                    <a16:creationId xmlns:a16="http://schemas.microsoft.com/office/drawing/2014/main" id="{48FBBEBD-96CD-4C7D-973B-BFFAB582F7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24" y="2481"/>
                <a:ext cx="19" cy="11"/>
              </a:xfrm>
              <a:custGeom>
                <a:avLst/>
                <a:gdLst>
                  <a:gd name="T0" fmla="*/ 75 w 75"/>
                  <a:gd name="T1" fmla="*/ 0 h 43"/>
                  <a:gd name="T2" fmla="*/ 53 w 75"/>
                  <a:gd name="T3" fmla="*/ 31 h 43"/>
                  <a:gd name="T4" fmla="*/ 31 w 75"/>
                  <a:gd name="T5" fmla="*/ 43 h 43"/>
                  <a:gd name="T6" fmla="*/ 25 w 75"/>
                  <a:gd name="T7" fmla="*/ 29 h 43"/>
                  <a:gd name="T8" fmla="*/ 0 w 75"/>
                  <a:gd name="T9" fmla="*/ 35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5" h="43">
                    <a:moveTo>
                      <a:pt x="75" y="0"/>
                    </a:moveTo>
                    <a:lnTo>
                      <a:pt x="53" y="31"/>
                    </a:lnTo>
                    <a:lnTo>
                      <a:pt x="31" y="43"/>
                    </a:lnTo>
                    <a:lnTo>
                      <a:pt x="25" y="29"/>
                    </a:lnTo>
                    <a:lnTo>
                      <a:pt x="0" y="3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3" name="Freeform 671">
                <a:extLst>
                  <a:ext uri="{FF2B5EF4-FFF2-40B4-BE49-F238E27FC236}">
                    <a16:creationId xmlns:a16="http://schemas.microsoft.com/office/drawing/2014/main" id="{6B63EF99-0752-4ED1-AE2C-98BCD87A47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10" y="2515"/>
                <a:ext cx="37" cy="14"/>
              </a:xfrm>
              <a:custGeom>
                <a:avLst/>
                <a:gdLst>
                  <a:gd name="T0" fmla="*/ 147 w 147"/>
                  <a:gd name="T1" fmla="*/ 9 h 56"/>
                  <a:gd name="T2" fmla="*/ 135 w 147"/>
                  <a:gd name="T3" fmla="*/ 0 h 56"/>
                  <a:gd name="T4" fmla="*/ 112 w 147"/>
                  <a:gd name="T5" fmla="*/ 2 h 56"/>
                  <a:gd name="T6" fmla="*/ 106 w 147"/>
                  <a:gd name="T7" fmla="*/ 12 h 56"/>
                  <a:gd name="T8" fmla="*/ 88 w 147"/>
                  <a:gd name="T9" fmla="*/ 0 h 56"/>
                  <a:gd name="T10" fmla="*/ 84 w 147"/>
                  <a:gd name="T11" fmla="*/ 37 h 56"/>
                  <a:gd name="T12" fmla="*/ 65 w 147"/>
                  <a:gd name="T13" fmla="*/ 53 h 56"/>
                  <a:gd name="T14" fmla="*/ 32 w 147"/>
                  <a:gd name="T15" fmla="*/ 56 h 56"/>
                  <a:gd name="T16" fmla="*/ 28 w 147"/>
                  <a:gd name="T17" fmla="*/ 37 h 56"/>
                  <a:gd name="T18" fmla="*/ 0 w 147"/>
                  <a:gd name="T19" fmla="*/ 31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7" h="56">
                    <a:moveTo>
                      <a:pt x="147" y="9"/>
                    </a:moveTo>
                    <a:lnTo>
                      <a:pt x="135" y="0"/>
                    </a:lnTo>
                    <a:lnTo>
                      <a:pt x="112" y="2"/>
                    </a:lnTo>
                    <a:lnTo>
                      <a:pt x="106" y="12"/>
                    </a:lnTo>
                    <a:lnTo>
                      <a:pt x="88" y="0"/>
                    </a:lnTo>
                    <a:lnTo>
                      <a:pt x="84" y="37"/>
                    </a:lnTo>
                    <a:lnTo>
                      <a:pt x="65" y="53"/>
                    </a:lnTo>
                    <a:lnTo>
                      <a:pt x="32" y="56"/>
                    </a:lnTo>
                    <a:lnTo>
                      <a:pt x="28" y="37"/>
                    </a:lnTo>
                    <a:lnTo>
                      <a:pt x="0" y="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4" name="Freeform 672">
                <a:extLst>
                  <a:ext uri="{FF2B5EF4-FFF2-40B4-BE49-F238E27FC236}">
                    <a16:creationId xmlns:a16="http://schemas.microsoft.com/office/drawing/2014/main" id="{D8B41866-D247-4D2E-BCED-9B9D2A9266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43" y="2481"/>
                <a:ext cx="12" cy="36"/>
              </a:xfrm>
              <a:custGeom>
                <a:avLst/>
                <a:gdLst>
                  <a:gd name="T0" fmla="*/ 0 w 50"/>
                  <a:gd name="T1" fmla="*/ 0 h 144"/>
                  <a:gd name="T2" fmla="*/ 15 w 50"/>
                  <a:gd name="T3" fmla="*/ 29 h 144"/>
                  <a:gd name="T4" fmla="*/ 31 w 50"/>
                  <a:gd name="T5" fmla="*/ 37 h 144"/>
                  <a:gd name="T6" fmla="*/ 44 w 50"/>
                  <a:gd name="T7" fmla="*/ 63 h 144"/>
                  <a:gd name="T8" fmla="*/ 41 w 50"/>
                  <a:gd name="T9" fmla="*/ 94 h 144"/>
                  <a:gd name="T10" fmla="*/ 50 w 50"/>
                  <a:gd name="T11" fmla="*/ 109 h 144"/>
                  <a:gd name="T12" fmla="*/ 44 w 50"/>
                  <a:gd name="T13" fmla="*/ 137 h 144"/>
                  <a:gd name="T14" fmla="*/ 19 w 50"/>
                  <a:gd name="T15" fmla="*/ 144 h 1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0" h="144">
                    <a:moveTo>
                      <a:pt x="0" y="0"/>
                    </a:moveTo>
                    <a:lnTo>
                      <a:pt x="15" y="29"/>
                    </a:lnTo>
                    <a:lnTo>
                      <a:pt x="31" y="37"/>
                    </a:lnTo>
                    <a:lnTo>
                      <a:pt x="44" y="63"/>
                    </a:lnTo>
                    <a:lnTo>
                      <a:pt x="41" y="94"/>
                    </a:lnTo>
                    <a:lnTo>
                      <a:pt x="50" y="109"/>
                    </a:lnTo>
                    <a:lnTo>
                      <a:pt x="44" y="137"/>
                    </a:lnTo>
                    <a:lnTo>
                      <a:pt x="19" y="14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5" name="Freeform 673">
                <a:extLst>
                  <a:ext uri="{FF2B5EF4-FFF2-40B4-BE49-F238E27FC236}">
                    <a16:creationId xmlns:a16="http://schemas.microsoft.com/office/drawing/2014/main" id="{BFCC8EAD-D831-4EFA-A338-62DBCFA7DE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43" y="2479"/>
                <a:ext cx="34" cy="2"/>
              </a:xfrm>
              <a:custGeom>
                <a:avLst/>
                <a:gdLst>
                  <a:gd name="T0" fmla="*/ 138 w 138"/>
                  <a:gd name="T1" fmla="*/ 3 h 9"/>
                  <a:gd name="T2" fmla="*/ 38 w 138"/>
                  <a:gd name="T3" fmla="*/ 0 h 9"/>
                  <a:gd name="T4" fmla="*/ 25 w 138"/>
                  <a:gd name="T5" fmla="*/ 9 h 9"/>
                  <a:gd name="T6" fmla="*/ 0 w 138"/>
                  <a:gd name="T7" fmla="*/ 9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8" h="9">
                    <a:moveTo>
                      <a:pt x="138" y="3"/>
                    </a:moveTo>
                    <a:lnTo>
                      <a:pt x="38" y="0"/>
                    </a:lnTo>
                    <a:lnTo>
                      <a:pt x="25" y="9"/>
                    </a:lnTo>
                    <a:lnTo>
                      <a:pt x="0" y="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6" name="Freeform 674">
                <a:extLst>
                  <a:ext uri="{FF2B5EF4-FFF2-40B4-BE49-F238E27FC236}">
                    <a16:creationId xmlns:a16="http://schemas.microsoft.com/office/drawing/2014/main" id="{CBD8E9C6-1B99-4227-B826-C4EC39B22B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72" y="2480"/>
                <a:ext cx="31" cy="49"/>
              </a:xfrm>
              <a:custGeom>
                <a:avLst/>
                <a:gdLst>
                  <a:gd name="T0" fmla="*/ 123 w 123"/>
                  <a:gd name="T1" fmla="*/ 187 h 197"/>
                  <a:gd name="T2" fmla="*/ 115 w 123"/>
                  <a:gd name="T3" fmla="*/ 162 h 197"/>
                  <a:gd name="T4" fmla="*/ 72 w 123"/>
                  <a:gd name="T5" fmla="*/ 153 h 197"/>
                  <a:gd name="T6" fmla="*/ 56 w 123"/>
                  <a:gd name="T7" fmla="*/ 135 h 197"/>
                  <a:gd name="T8" fmla="*/ 41 w 123"/>
                  <a:gd name="T9" fmla="*/ 147 h 197"/>
                  <a:gd name="T10" fmla="*/ 27 w 123"/>
                  <a:gd name="T11" fmla="*/ 172 h 197"/>
                  <a:gd name="T12" fmla="*/ 37 w 123"/>
                  <a:gd name="T13" fmla="*/ 188 h 197"/>
                  <a:gd name="T14" fmla="*/ 15 w 123"/>
                  <a:gd name="T15" fmla="*/ 197 h 197"/>
                  <a:gd name="T16" fmla="*/ 13 w 123"/>
                  <a:gd name="T17" fmla="*/ 143 h 197"/>
                  <a:gd name="T18" fmla="*/ 0 w 123"/>
                  <a:gd name="T19" fmla="*/ 143 h 197"/>
                  <a:gd name="T20" fmla="*/ 0 w 123"/>
                  <a:gd name="T21" fmla="*/ 106 h 197"/>
                  <a:gd name="T22" fmla="*/ 21 w 123"/>
                  <a:gd name="T23" fmla="*/ 31 h 197"/>
                  <a:gd name="T24" fmla="*/ 19 w 123"/>
                  <a:gd name="T25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23" h="197">
                    <a:moveTo>
                      <a:pt x="123" y="187"/>
                    </a:moveTo>
                    <a:lnTo>
                      <a:pt x="115" y="162"/>
                    </a:lnTo>
                    <a:lnTo>
                      <a:pt x="72" y="153"/>
                    </a:lnTo>
                    <a:lnTo>
                      <a:pt x="56" y="135"/>
                    </a:lnTo>
                    <a:lnTo>
                      <a:pt x="41" y="147"/>
                    </a:lnTo>
                    <a:lnTo>
                      <a:pt x="27" y="172"/>
                    </a:lnTo>
                    <a:lnTo>
                      <a:pt x="37" y="188"/>
                    </a:lnTo>
                    <a:lnTo>
                      <a:pt x="15" y="197"/>
                    </a:lnTo>
                    <a:lnTo>
                      <a:pt x="13" y="143"/>
                    </a:lnTo>
                    <a:lnTo>
                      <a:pt x="0" y="143"/>
                    </a:lnTo>
                    <a:lnTo>
                      <a:pt x="0" y="106"/>
                    </a:lnTo>
                    <a:lnTo>
                      <a:pt x="21" y="31"/>
                    </a:lnTo>
                    <a:lnTo>
                      <a:pt x="1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7" name="Freeform 675">
                <a:extLst>
                  <a:ext uri="{FF2B5EF4-FFF2-40B4-BE49-F238E27FC236}">
                    <a16:creationId xmlns:a16="http://schemas.microsoft.com/office/drawing/2014/main" id="{3696D211-9EC1-45C9-974C-2CDFCACA2A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25" y="2517"/>
                <a:ext cx="28" cy="56"/>
              </a:xfrm>
              <a:custGeom>
                <a:avLst/>
                <a:gdLst>
                  <a:gd name="T0" fmla="*/ 0 w 115"/>
                  <a:gd name="T1" fmla="*/ 221 h 221"/>
                  <a:gd name="T2" fmla="*/ 15 w 115"/>
                  <a:gd name="T3" fmla="*/ 213 h 221"/>
                  <a:gd name="T4" fmla="*/ 37 w 115"/>
                  <a:gd name="T5" fmla="*/ 203 h 221"/>
                  <a:gd name="T6" fmla="*/ 71 w 115"/>
                  <a:gd name="T7" fmla="*/ 149 h 221"/>
                  <a:gd name="T8" fmla="*/ 78 w 115"/>
                  <a:gd name="T9" fmla="*/ 125 h 221"/>
                  <a:gd name="T10" fmla="*/ 92 w 115"/>
                  <a:gd name="T11" fmla="*/ 112 h 221"/>
                  <a:gd name="T12" fmla="*/ 96 w 115"/>
                  <a:gd name="T13" fmla="*/ 100 h 221"/>
                  <a:gd name="T14" fmla="*/ 112 w 115"/>
                  <a:gd name="T15" fmla="*/ 94 h 221"/>
                  <a:gd name="T16" fmla="*/ 115 w 115"/>
                  <a:gd name="T17" fmla="*/ 63 h 221"/>
                  <a:gd name="T18" fmla="*/ 100 w 115"/>
                  <a:gd name="T19" fmla="*/ 63 h 221"/>
                  <a:gd name="T20" fmla="*/ 90 w 115"/>
                  <a:gd name="T21" fmla="*/ 53 h 221"/>
                  <a:gd name="T22" fmla="*/ 74 w 115"/>
                  <a:gd name="T23" fmla="*/ 50 h 221"/>
                  <a:gd name="T24" fmla="*/ 84 w 115"/>
                  <a:gd name="T25" fmla="*/ 28 h 221"/>
                  <a:gd name="T26" fmla="*/ 74 w 115"/>
                  <a:gd name="T27" fmla="*/ 28 h 221"/>
                  <a:gd name="T28" fmla="*/ 90 w 115"/>
                  <a:gd name="T29" fmla="*/ 0 h 2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5" h="221">
                    <a:moveTo>
                      <a:pt x="0" y="221"/>
                    </a:moveTo>
                    <a:lnTo>
                      <a:pt x="15" y="213"/>
                    </a:lnTo>
                    <a:lnTo>
                      <a:pt x="37" y="203"/>
                    </a:lnTo>
                    <a:lnTo>
                      <a:pt x="71" y="149"/>
                    </a:lnTo>
                    <a:lnTo>
                      <a:pt x="78" y="125"/>
                    </a:lnTo>
                    <a:lnTo>
                      <a:pt x="92" y="112"/>
                    </a:lnTo>
                    <a:lnTo>
                      <a:pt x="96" y="100"/>
                    </a:lnTo>
                    <a:lnTo>
                      <a:pt x="112" y="94"/>
                    </a:lnTo>
                    <a:lnTo>
                      <a:pt x="115" y="63"/>
                    </a:lnTo>
                    <a:lnTo>
                      <a:pt x="100" y="63"/>
                    </a:lnTo>
                    <a:lnTo>
                      <a:pt x="90" y="53"/>
                    </a:lnTo>
                    <a:lnTo>
                      <a:pt x="74" y="50"/>
                    </a:lnTo>
                    <a:lnTo>
                      <a:pt x="84" y="28"/>
                    </a:lnTo>
                    <a:lnTo>
                      <a:pt x="74" y="28"/>
                    </a:lnTo>
                    <a:lnTo>
                      <a:pt x="9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8" name="Line 676">
                <a:extLst>
                  <a:ext uri="{FF2B5EF4-FFF2-40B4-BE49-F238E27FC236}">
                    <a16:creationId xmlns:a16="http://schemas.microsoft.com/office/drawing/2014/main" id="{A9859E45-D2C8-47CE-84B3-88F4C43621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003" y="2526"/>
                <a:ext cx="0" cy="2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9" name="Freeform 677">
                <a:extLst>
                  <a:ext uri="{FF2B5EF4-FFF2-40B4-BE49-F238E27FC236}">
                    <a16:creationId xmlns:a16="http://schemas.microsoft.com/office/drawing/2014/main" id="{8F14E659-165F-44DC-BC7D-8B4E604D22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14" y="2542"/>
                <a:ext cx="11" cy="31"/>
              </a:xfrm>
              <a:custGeom>
                <a:avLst/>
                <a:gdLst>
                  <a:gd name="T0" fmla="*/ 0 w 41"/>
                  <a:gd name="T1" fmla="*/ 0 h 121"/>
                  <a:gd name="T2" fmla="*/ 12 w 41"/>
                  <a:gd name="T3" fmla="*/ 6 h 121"/>
                  <a:gd name="T4" fmla="*/ 12 w 41"/>
                  <a:gd name="T5" fmla="*/ 49 h 121"/>
                  <a:gd name="T6" fmla="*/ 41 w 41"/>
                  <a:gd name="T7" fmla="*/ 121 h 1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1" h="121">
                    <a:moveTo>
                      <a:pt x="0" y="0"/>
                    </a:moveTo>
                    <a:lnTo>
                      <a:pt x="12" y="6"/>
                    </a:lnTo>
                    <a:lnTo>
                      <a:pt x="12" y="49"/>
                    </a:lnTo>
                    <a:lnTo>
                      <a:pt x="41" y="12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0" name="Freeform 678">
                <a:extLst>
                  <a:ext uri="{FF2B5EF4-FFF2-40B4-BE49-F238E27FC236}">
                    <a16:creationId xmlns:a16="http://schemas.microsoft.com/office/drawing/2014/main" id="{03E571F4-E0AF-4BAE-9137-120BD89E890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10" y="2523"/>
                <a:ext cx="0" cy="4"/>
              </a:xfrm>
              <a:custGeom>
                <a:avLst/>
                <a:gdLst>
                  <a:gd name="T0" fmla="*/ 4 w 4"/>
                  <a:gd name="T1" fmla="*/ 0 h 16"/>
                  <a:gd name="T2" fmla="*/ 1 w 4"/>
                  <a:gd name="T3" fmla="*/ 16 h 16"/>
                  <a:gd name="T4" fmla="*/ 0 w 4"/>
                  <a:gd name="T5" fmla="*/ 15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" h="16">
                    <a:moveTo>
                      <a:pt x="4" y="0"/>
                    </a:moveTo>
                    <a:lnTo>
                      <a:pt x="1" y="16"/>
                    </a:lnTo>
                    <a:lnTo>
                      <a:pt x="0" y="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1" name="Freeform 679">
                <a:extLst>
                  <a:ext uri="{FF2B5EF4-FFF2-40B4-BE49-F238E27FC236}">
                    <a16:creationId xmlns:a16="http://schemas.microsoft.com/office/drawing/2014/main" id="{0B5C4E4D-A598-4EB3-A8E1-647F6DB602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09" y="2526"/>
                <a:ext cx="6" cy="16"/>
              </a:xfrm>
              <a:custGeom>
                <a:avLst/>
                <a:gdLst>
                  <a:gd name="T0" fmla="*/ 2 w 24"/>
                  <a:gd name="T1" fmla="*/ 0 h 63"/>
                  <a:gd name="T2" fmla="*/ 0 w 24"/>
                  <a:gd name="T3" fmla="*/ 7 h 63"/>
                  <a:gd name="T4" fmla="*/ 24 w 24"/>
                  <a:gd name="T5" fmla="*/ 34 h 63"/>
                  <a:gd name="T6" fmla="*/ 22 w 24"/>
                  <a:gd name="T7" fmla="*/ 63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4" h="63">
                    <a:moveTo>
                      <a:pt x="2" y="0"/>
                    </a:moveTo>
                    <a:lnTo>
                      <a:pt x="0" y="7"/>
                    </a:lnTo>
                    <a:lnTo>
                      <a:pt x="24" y="34"/>
                    </a:lnTo>
                    <a:lnTo>
                      <a:pt x="22" y="6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2" name="Freeform 680">
                <a:extLst>
                  <a:ext uri="{FF2B5EF4-FFF2-40B4-BE49-F238E27FC236}">
                    <a16:creationId xmlns:a16="http://schemas.microsoft.com/office/drawing/2014/main" id="{3F76858F-82D4-4399-9364-DB6E1009A1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10" y="2542"/>
                <a:ext cx="36" cy="133"/>
              </a:xfrm>
              <a:custGeom>
                <a:avLst/>
                <a:gdLst>
                  <a:gd name="T0" fmla="*/ 141 w 141"/>
                  <a:gd name="T1" fmla="*/ 531 h 531"/>
                  <a:gd name="T2" fmla="*/ 137 w 141"/>
                  <a:gd name="T3" fmla="*/ 512 h 531"/>
                  <a:gd name="T4" fmla="*/ 112 w 141"/>
                  <a:gd name="T5" fmla="*/ 490 h 531"/>
                  <a:gd name="T6" fmla="*/ 98 w 141"/>
                  <a:gd name="T7" fmla="*/ 425 h 531"/>
                  <a:gd name="T8" fmla="*/ 65 w 141"/>
                  <a:gd name="T9" fmla="*/ 404 h 531"/>
                  <a:gd name="T10" fmla="*/ 44 w 141"/>
                  <a:gd name="T11" fmla="*/ 371 h 531"/>
                  <a:gd name="T12" fmla="*/ 10 w 141"/>
                  <a:gd name="T13" fmla="*/ 281 h 531"/>
                  <a:gd name="T14" fmla="*/ 25 w 141"/>
                  <a:gd name="T15" fmla="*/ 269 h 531"/>
                  <a:gd name="T16" fmla="*/ 25 w 141"/>
                  <a:gd name="T17" fmla="*/ 250 h 531"/>
                  <a:gd name="T18" fmla="*/ 4 w 141"/>
                  <a:gd name="T19" fmla="*/ 191 h 531"/>
                  <a:gd name="T20" fmla="*/ 6 w 141"/>
                  <a:gd name="T21" fmla="*/ 141 h 531"/>
                  <a:gd name="T22" fmla="*/ 12 w 141"/>
                  <a:gd name="T23" fmla="*/ 129 h 531"/>
                  <a:gd name="T24" fmla="*/ 18 w 141"/>
                  <a:gd name="T25" fmla="*/ 78 h 531"/>
                  <a:gd name="T26" fmla="*/ 0 w 141"/>
                  <a:gd name="T27" fmla="*/ 106 h 531"/>
                  <a:gd name="T28" fmla="*/ 10 w 141"/>
                  <a:gd name="T29" fmla="*/ 6 h 531"/>
                  <a:gd name="T30" fmla="*/ 16 w 141"/>
                  <a:gd name="T31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41" h="531">
                    <a:moveTo>
                      <a:pt x="141" y="531"/>
                    </a:moveTo>
                    <a:lnTo>
                      <a:pt x="137" y="512"/>
                    </a:lnTo>
                    <a:lnTo>
                      <a:pt x="112" y="490"/>
                    </a:lnTo>
                    <a:lnTo>
                      <a:pt x="98" y="425"/>
                    </a:lnTo>
                    <a:lnTo>
                      <a:pt x="65" y="404"/>
                    </a:lnTo>
                    <a:lnTo>
                      <a:pt x="44" y="371"/>
                    </a:lnTo>
                    <a:lnTo>
                      <a:pt x="10" y="281"/>
                    </a:lnTo>
                    <a:lnTo>
                      <a:pt x="25" y="269"/>
                    </a:lnTo>
                    <a:lnTo>
                      <a:pt x="25" y="250"/>
                    </a:lnTo>
                    <a:lnTo>
                      <a:pt x="4" y="191"/>
                    </a:lnTo>
                    <a:lnTo>
                      <a:pt x="6" y="141"/>
                    </a:lnTo>
                    <a:lnTo>
                      <a:pt x="12" y="129"/>
                    </a:lnTo>
                    <a:lnTo>
                      <a:pt x="18" y="78"/>
                    </a:lnTo>
                    <a:lnTo>
                      <a:pt x="0" y="106"/>
                    </a:lnTo>
                    <a:lnTo>
                      <a:pt x="10" y="6"/>
                    </a:lnTo>
                    <a:lnTo>
                      <a:pt x="1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3" name="Line 681">
                <a:extLst>
                  <a:ext uri="{FF2B5EF4-FFF2-40B4-BE49-F238E27FC236}">
                    <a16:creationId xmlns:a16="http://schemas.microsoft.com/office/drawing/2014/main" id="{50D0AEFB-2061-4CB4-B58A-22CF9B9114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3910" y="2523"/>
                <a:ext cx="0" cy="3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4" name="Freeform 682">
                <a:extLst>
                  <a:ext uri="{FF2B5EF4-FFF2-40B4-BE49-F238E27FC236}">
                    <a16:creationId xmlns:a16="http://schemas.microsoft.com/office/drawing/2014/main" id="{1EE526E0-738C-4F20-B24E-BE9E3C84CA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23" y="2573"/>
                <a:ext cx="37" cy="112"/>
              </a:xfrm>
              <a:custGeom>
                <a:avLst/>
                <a:gdLst>
                  <a:gd name="T0" fmla="*/ 145 w 145"/>
                  <a:gd name="T1" fmla="*/ 451 h 451"/>
                  <a:gd name="T2" fmla="*/ 143 w 145"/>
                  <a:gd name="T3" fmla="*/ 432 h 451"/>
                  <a:gd name="T4" fmla="*/ 127 w 145"/>
                  <a:gd name="T5" fmla="*/ 414 h 451"/>
                  <a:gd name="T6" fmla="*/ 127 w 145"/>
                  <a:gd name="T7" fmla="*/ 401 h 451"/>
                  <a:gd name="T8" fmla="*/ 92 w 145"/>
                  <a:gd name="T9" fmla="*/ 332 h 451"/>
                  <a:gd name="T10" fmla="*/ 92 w 145"/>
                  <a:gd name="T11" fmla="*/ 313 h 451"/>
                  <a:gd name="T12" fmla="*/ 84 w 145"/>
                  <a:gd name="T13" fmla="*/ 289 h 451"/>
                  <a:gd name="T14" fmla="*/ 90 w 145"/>
                  <a:gd name="T15" fmla="*/ 276 h 451"/>
                  <a:gd name="T16" fmla="*/ 53 w 145"/>
                  <a:gd name="T17" fmla="*/ 219 h 451"/>
                  <a:gd name="T18" fmla="*/ 33 w 145"/>
                  <a:gd name="T19" fmla="*/ 223 h 451"/>
                  <a:gd name="T20" fmla="*/ 12 w 145"/>
                  <a:gd name="T21" fmla="*/ 198 h 451"/>
                  <a:gd name="T22" fmla="*/ 12 w 145"/>
                  <a:gd name="T23" fmla="*/ 172 h 451"/>
                  <a:gd name="T24" fmla="*/ 33 w 145"/>
                  <a:gd name="T25" fmla="*/ 160 h 451"/>
                  <a:gd name="T26" fmla="*/ 24 w 145"/>
                  <a:gd name="T27" fmla="*/ 123 h 451"/>
                  <a:gd name="T28" fmla="*/ 14 w 145"/>
                  <a:gd name="T29" fmla="*/ 110 h 451"/>
                  <a:gd name="T30" fmla="*/ 21 w 145"/>
                  <a:gd name="T31" fmla="*/ 76 h 451"/>
                  <a:gd name="T32" fmla="*/ 18 w 145"/>
                  <a:gd name="T33" fmla="*/ 63 h 451"/>
                  <a:gd name="T34" fmla="*/ 0 w 145"/>
                  <a:gd name="T35" fmla="*/ 51 h 451"/>
                  <a:gd name="T36" fmla="*/ 6 w 145"/>
                  <a:gd name="T37" fmla="*/ 0 h 4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5" h="451">
                    <a:moveTo>
                      <a:pt x="145" y="451"/>
                    </a:moveTo>
                    <a:lnTo>
                      <a:pt x="143" y="432"/>
                    </a:lnTo>
                    <a:lnTo>
                      <a:pt x="127" y="414"/>
                    </a:lnTo>
                    <a:lnTo>
                      <a:pt x="127" y="401"/>
                    </a:lnTo>
                    <a:lnTo>
                      <a:pt x="92" y="332"/>
                    </a:lnTo>
                    <a:lnTo>
                      <a:pt x="92" y="313"/>
                    </a:lnTo>
                    <a:lnTo>
                      <a:pt x="84" y="289"/>
                    </a:lnTo>
                    <a:lnTo>
                      <a:pt x="90" y="276"/>
                    </a:lnTo>
                    <a:lnTo>
                      <a:pt x="53" y="219"/>
                    </a:lnTo>
                    <a:lnTo>
                      <a:pt x="33" y="223"/>
                    </a:lnTo>
                    <a:lnTo>
                      <a:pt x="12" y="198"/>
                    </a:lnTo>
                    <a:lnTo>
                      <a:pt x="12" y="172"/>
                    </a:lnTo>
                    <a:lnTo>
                      <a:pt x="33" y="160"/>
                    </a:lnTo>
                    <a:lnTo>
                      <a:pt x="24" y="123"/>
                    </a:lnTo>
                    <a:lnTo>
                      <a:pt x="14" y="110"/>
                    </a:lnTo>
                    <a:lnTo>
                      <a:pt x="21" y="76"/>
                    </a:lnTo>
                    <a:lnTo>
                      <a:pt x="18" y="63"/>
                    </a:lnTo>
                    <a:lnTo>
                      <a:pt x="0" y="51"/>
                    </a:lnTo>
                    <a:lnTo>
                      <a:pt x="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5" name="Freeform 683">
                <a:extLst>
                  <a:ext uri="{FF2B5EF4-FFF2-40B4-BE49-F238E27FC236}">
                    <a16:creationId xmlns:a16="http://schemas.microsoft.com/office/drawing/2014/main" id="{FC9EFEE2-511E-4757-81C6-0C5D6F0CA7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01" y="2706"/>
                <a:ext cx="24" cy="9"/>
              </a:xfrm>
              <a:custGeom>
                <a:avLst/>
                <a:gdLst>
                  <a:gd name="T0" fmla="*/ 94 w 94"/>
                  <a:gd name="T1" fmla="*/ 35 h 35"/>
                  <a:gd name="T2" fmla="*/ 82 w 94"/>
                  <a:gd name="T3" fmla="*/ 22 h 35"/>
                  <a:gd name="T4" fmla="*/ 51 w 94"/>
                  <a:gd name="T5" fmla="*/ 25 h 35"/>
                  <a:gd name="T6" fmla="*/ 37 w 94"/>
                  <a:gd name="T7" fmla="*/ 10 h 35"/>
                  <a:gd name="T8" fmla="*/ 22 w 94"/>
                  <a:gd name="T9" fmla="*/ 12 h 35"/>
                  <a:gd name="T10" fmla="*/ 6 w 94"/>
                  <a:gd name="T11" fmla="*/ 0 h 35"/>
                  <a:gd name="T12" fmla="*/ 0 w 94"/>
                  <a:gd name="T13" fmla="*/ 4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94" h="35">
                    <a:moveTo>
                      <a:pt x="94" y="35"/>
                    </a:moveTo>
                    <a:lnTo>
                      <a:pt x="82" y="22"/>
                    </a:lnTo>
                    <a:lnTo>
                      <a:pt x="51" y="25"/>
                    </a:lnTo>
                    <a:lnTo>
                      <a:pt x="37" y="10"/>
                    </a:lnTo>
                    <a:lnTo>
                      <a:pt x="22" y="12"/>
                    </a:lnTo>
                    <a:lnTo>
                      <a:pt x="6" y="0"/>
                    </a:lnTo>
                    <a:lnTo>
                      <a:pt x="0" y="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6" name="Freeform 684">
                <a:extLst>
                  <a:ext uri="{FF2B5EF4-FFF2-40B4-BE49-F238E27FC236}">
                    <a16:creationId xmlns:a16="http://schemas.microsoft.com/office/drawing/2014/main" id="{A9B0797E-40ED-462C-A661-D7304254F88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60" y="2685"/>
                <a:ext cx="41" cy="22"/>
              </a:xfrm>
              <a:custGeom>
                <a:avLst/>
                <a:gdLst>
                  <a:gd name="T0" fmla="*/ 166 w 166"/>
                  <a:gd name="T1" fmla="*/ 91 h 91"/>
                  <a:gd name="T2" fmla="*/ 151 w 166"/>
                  <a:gd name="T3" fmla="*/ 75 h 91"/>
                  <a:gd name="T4" fmla="*/ 129 w 166"/>
                  <a:gd name="T5" fmla="*/ 75 h 91"/>
                  <a:gd name="T6" fmla="*/ 119 w 166"/>
                  <a:gd name="T7" fmla="*/ 60 h 91"/>
                  <a:gd name="T8" fmla="*/ 104 w 166"/>
                  <a:gd name="T9" fmla="*/ 60 h 91"/>
                  <a:gd name="T10" fmla="*/ 72 w 166"/>
                  <a:gd name="T11" fmla="*/ 46 h 91"/>
                  <a:gd name="T12" fmla="*/ 76 w 166"/>
                  <a:gd name="T13" fmla="*/ 38 h 91"/>
                  <a:gd name="T14" fmla="*/ 51 w 166"/>
                  <a:gd name="T15" fmla="*/ 34 h 91"/>
                  <a:gd name="T16" fmla="*/ 39 w 166"/>
                  <a:gd name="T17" fmla="*/ 25 h 91"/>
                  <a:gd name="T18" fmla="*/ 39 w 166"/>
                  <a:gd name="T19" fmla="*/ 13 h 91"/>
                  <a:gd name="T20" fmla="*/ 19 w 166"/>
                  <a:gd name="T21" fmla="*/ 0 h 91"/>
                  <a:gd name="T22" fmla="*/ 0 w 166"/>
                  <a:gd name="T23" fmla="*/ 3 h 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66" h="91">
                    <a:moveTo>
                      <a:pt x="166" y="91"/>
                    </a:moveTo>
                    <a:lnTo>
                      <a:pt x="151" y="75"/>
                    </a:lnTo>
                    <a:lnTo>
                      <a:pt x="129" y="75"/>
                    </a:lnTo>
                    <a:lnTo>
                      <a:pt x="119" y="60"/>
                    </a:lnTo>
                    <a:lnTo>
                      <a:pt x="104" y="60"/>
                    </a:lnTo>
                    <a:lnTo>
                      <a:pt x="72" y="46"/>
                    </a:lnTo>
                    <a:lnTo>
                      <a:pt x="76" y="38"/>
                    </a:lnTo>
                    <a:lnTo>
                      <a:pt x="51" y="34"/>
                    </a:lnTo>
                    <a:lnTo>
                      <a:pt x="39" y="25"/>
                    </a:lnTo>
                    <a:lnTo>
                      <a:pt x="39" y="13"/>
                    </a:lnTo>
                    <a:lnTo>
                      <a:pt x="19" y="0"/>
                    </a:lnTo>
                    <a:lnTo>
                      <a:pt x="0" y="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7" name="Freeform 685">
                <a:extLst>
                  <a:ext uri="{FF2B5EF4-FFF2-40B4-BE49-F238E27FC236}">
                    <a16:creationId xmlns:a16="http://schemas.microsoft.com/office/drawing/2014/main" id="{1EF5FFDF-F921-4A49-B4EC-F32E7C42DB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43" y="2675"/>
                <a:ext cx="17" cy="16"/>
              </a:xfrm>
              <a:custGeom>
                <a:avLst/>
                <a:gdLst>
                  <a:gd name="T0" fmla="*/ 68 w 68"/>
                  <a:gd name="T1" fmla="*/ 41 h 63"/>
                  <a:gd name="T2" fmla="*/ 68 w 68"/>
                  <a:gd name="T3" fmla="*/ 57 h 63"/>
                  <a:gd name="T4" fmla="*/ 56 w 68"/>
                  <a:gd name="T5" fmla="*/ 63 h 63"/>
                  <a:gd name="T6" fmla="*/ 21 w 68"/>
                  <a:gd name="T7" fmla="*/ 29 h 63"/>
                  <a:gd name="T8" fmla="*/ 9 w 68"/>
                  <a:gd name="T9" fmla="*/ 38 h 63"/>
                  <a:gd name="T10" fmla="*/ 0 w 68"/>
                  <a:gd name="T11" fmla="*/ 22 h 63"/>
                  <a:gd name="T12" fmla="*/ 13 w 68"/>
                  <a:gd name="T13" fmla="*/ 0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8" h="63">
                    <a:moveTo>
                      <a:pt x="68" y="41"/>
                    </a:moveTo>
                    <a:lnTo>
                      <a:pt x="68" y="57"/>
                    </a:lnTo>
                    <a:lnTo>
                      <a:pt x="56" y="63"/>
                    </a:lnTo>
                    <a:lnTo>
                      <a:pt x="21" y="29"/>
                    </a:lnTo>
                    <a:lnTo>
                      <a:pt x="9" y="38"/>
                    </a:lnTo>
                    <a:lnTo>
                      <a:pt x="0" y="22"/>
                    </a:lnTo>
                    <a:lnTo>
                      <a:pt x="1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8" name="Freeform 686">
                <a:extLst>
                  <a:ext uri="{FF2B5EF4-FFF2-40B4-BE49-F238E27FC236}">
                    <a16:creationId xmlns:a16="http://schemas.microsoft.com/office/drawing/2014/main" id="{B60199A4-79A6-4D2B-8622-23D425C659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93" y="2707"/>
                <a:ext cx="26" cy="126"/>
              </a:xfrm>
              <a:custGeom>
                <a:avLst/>
                <a:gdLst>
                  <a:gd name="T0" fmla="*/ 31 w 103"/>
                  <a:gd name="T1" fmla="*/ 0 h 504"/>
                  <a:gd name="T2" fmla="*/ 37 w 103"/>
                  <a:gd name="T3" fmla="*/ 21 h 504"/>
                  <a:gd name="T4" fmla="*/ 60 w 103"/>
                  <a:gd name="T5" fmla="*/ 31 h 504"/>
                  <a:gd name="T6" fmla="*/ 72 w 103"/>
                  <a:gd name="T7" fmla="*/ 47 h 504"/>
                  <a:gd name="T8" fmla="*/ 68 w 103"/>
                  <a:gd name="T9" fmla="*/ 68 h 504"/>
                  <a:gd name="T10" fmla="*/ 88 w 103"/>
                  <a:gd name="T11" fmla="*/ 86 h 504"/>
                  <a:gd name="T12" fmla="*/ 88 w 103"/>
                  <a:gd name="T13" fmla="*/ 100 h 504"/>
                  <a:gd name="T14" fmla="*/ 103 w 103"/>
                  <a:gd name="T15" fmla="*/ 125 h 504"/>
                  <a:gd name="T16" fmla="*/ 84 w 103"/>
                  <a:gd name="T17" fmla="*/ 146 h 504"/>
                  <a:gd name="T18" fmla="*/ 60 w 103"/>
                  <a:gd name="T19" fmla="*/ 156 h 504"/>
                  <a:gd name="T20" fmla="*/ 72 w 103"/>
                  <a:gd name="T21" fmla="*/ 187 h 504"/>
                  <a:gd name="T22" fmla="*/ 56 w 103"/>
                  <a:gd name="T23" fmla="*/ 231 h 504"/>
                  <a:gd name="T24" fmla="*/ 66 w 103"/>
                  <a:gd name="T25" fmla="*/ 234 h 504"/>
                  <a:gd name="T26" fmla="*/ 60 w 103"/>
                  <a:gd name="T27" fmla="*/ 293 h 504"/>
                  <a:gd name="T28" fmla="*/ 68 w 103"/>
                  <a:gd name="T29" fmla="*/ 312 h 504"/>
                  <a:gd name="T30" fmla="*/ 84 w 103"/>
                  <a:gd name="T31" fmla="*/ 318 h 504"/>
                  <a:gd name="T32" fmla="*/ 66 w 103"/>
                  <a:gd name="T33" fmla="*/ 337 h 504"/>
                  <a:gd name="T34" fmla="*/ 37 w 103"/>
                  <a:gd name="T35" fmla="*/ 344 h 504"/>
                  <a:gd name="T36" fmla="*/ 29 w 103"/>
                  <a:gd name="T37" fmla="*/ 363 h 504"/>
                  <a:gd name="T38" fmla="*/ 35 w 103"/>
                  <a:gd name="T39" fmla="*/ 377 h 504"/>
                  <a:gd name="T40" fmla="*/ 29 w 103"/>
                  <a:gd name="T41" fmla="*/ 396 h 504"/>
                  <a:gd name="T42" fmla="*/ 31 w 103"/>
                  <a:gd name="T43" fmla="*/ 410 h 504"/>
                  <a:gd name="T44" fmla="*/ 0 w 103"/>
                  <a:gd name="T45" fmla="*/ 453 h 504"/>
                  <a:gd name="T46" fmla="*/ 29 w 103"/>
                  <a:gd name="T47" fmla="*/ 500 h 504"/>
                  <a:gd name="T48" fmla="*/ 43 w 103"/>
                  <a:gd name="T49" fmla="*/ 488 h 504"/>
                  <a:gd name="T50" fmla="*/ 53 w 103"/>
                  <a:gd name="T51" fmla="*/ 504 h 5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03" h="504">
                    <a:moveTo>
                      <a:pt x="31" y="0"/>
                    </a:moveTo>
                    <a:lnTo>
                      <a:pt x="37" y="21"/>
                    </a:lnTo>
                    <a:lnTo>
                      <a:pt x="60" y="31"/>
                    </a:lnTo>
                    <a:lnTo>
                      <a:pt x="72" y="47"/>
                    </a:lnTo>
                    <a:lnTo>
                      <a:pt x="68" y="68"/>
                    </a:lnTo>
                    <a:lnTo>
                      <a:pt x="88" y="86"/>
                    </a:lnTo>
                    <a:lnTo>
                      <a:pt x="88" y="100"/>
                    </a:lnTo>
                    <a:lnTo>
                      <a:pt x="103" y="125"/>
                    </a:lnTo>
                    <a:lnTo>
                      <a:pt x="84" y="146"/>
                    </a:lnTo>
                    <a:lnTo>
                      <a:pt x="60" y="156"/>
                    </a:lnTo>
                    <a:lnTo>
                      <a:pt x="72" y="187"/>
                    </a:lnTo>
                    <a:lnTo>
                      <a:pt x="56" y="231"/>
                    </a:lnTo>
                    <a:lnTo>
                      <a:pt x="66" y="234"/>
                    </a:lnTo>
                    <a:lnTo>
                      <a:pt x="60" y="293"/>
                    </a:lnTo>
                    <a:lnTo>
                      <a:pt x="68" y="312"/>
                    </a:lnTo>
                    <a:lnTo>
                      <a:pt x="84" y="318"/>
                    </a:lnTo>
                    <a:lnTo>
                      <a:pt x="66" y="337"/>
                    </a:lnTo>
                    <a:lnTo>
                      <a:pt x="37" y="344"/>
                    </a:lnTo>
                    <a:lnTo>
                      <a:pt x="29" y="363"/>
                    </a:lnTo>
                    <a:lnTo>
                      <a:pt x="35" y="377"/>
                    </a:lnTo>
                    <a:lnTo>
                      <a:pt x="29" y="396"/>
                    </a:lnTo>
                    <a:lnTo>
                      <a:pt x="31" y="410"/>
                    </a:lnTo>
                    <a:lnTo>
                      <a:pt x="0" y="453"/>
                    </a:lnTo>
                    <a:lnTo>
                      <a:pt x="29" y="500"/>
                    </a:lnTo>
                    <a:lnTo>
                      <a:pt x="43" y="488"/>
                    </a:lnTo>
                    <a:lnTo>
                      <a:pt x="53" y="50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9" name="Freeform 687">
                <a:extLst>
                  <a:ext uri="{FF2B5EF4-FFF2-40B4-BE49-F238E27FC236}">
                    <a16:creationId xmlns:a16="http://schemas.microsoft.com/office/drawing/2014/main" id="{30392063-22B9-45B9-B904-064CDECB58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88" y="2675"/>
                <a:ext cx="158" cy="141"/>
              </a:xfrm>
              <a:custGeom>
                <a:avLst/>
                <a:gdLst>
                  <a:gd name="T0" fmla="*/ 631 w 631"/>
                  <a:gd name="T1" fmla="*/ 0 h 566"/>
                  <a:gd name="T2" fmla="*/ 471 w 631"/>
                  <a:gd name="T3" fmla="*/ 29 h 566"/>
                  <a:gd name="T4" fmla="*/ 478 w 631"/>
                  <a:gd name="T5" fmla="*/ 47 h 566"/>
                  <a:gd name="T6" fmla="*/ 443 w 631"/>
                  <a:gd name="T7" fmla="*/ 94 h 566"/>
                  <a:gd name="T8" fmla="*/ 418 w 631"/>
                  <a:gd name="T9" fmla="*/ 113 h 566"/>
                  <a:gd name="T10" fmla="*/ 443 w 631"/>
                  <a:gd name="T11" fmla="*/ 141 h 566"/>
                  <a:gd name="T12" fmla="*/ 449 w 631"/>
                  <a:gd name="T13" fmla="*/ 170 h 566"/>
                  <a:gd name="T14" fmla="*/ 437 w 631"/>
                  <a:gd name="T15" fmla="*/ 215 h 566"/>
                  <a:gd name="T16" fmla="*/ 449 w 631"/>
                  <a:gd name="T17" fmla="*/ 262 h 566"/>
                  <a:gd name="T18" fmla="*/ 434 w 631"/>
                  <a:gd name="T19" fmla="*/ 281 h 566"/>
                  <a:gd name="T20" fmla="*/ 416 w 631"/>
                  <a:gd name="T21" fmla="*/ 360 h 566"/>
                  <a:gd name="T22" fmla="*/ 428 w 631"/>
                  <a:gd name="T23" fmla="*/ 394 h 566"/>
                  <a:gd name="T24" fmla="*/ 449 w 631"/>
                  <a:gd name="T25" fmla="*/ 406 h 566"/>
                  <a:gd name="T26" fmla="*/ 478 w 631"/>
                  <a:gd name="T27" fmla="*/ 451 h 566"/>
                  <a:gd name="T28" fmla="*/ 522 w 631"/>
                  <a:gd name="T29" fmla="*/ 457 h 566"/>
                  <a:gd name="T30" fmla="*/ 518 w 631"/>
                  <a:gd name="T31" fmla="*/ 435 h 566"/>
                  <a:gd name="T32" fmla="*/ 549 w 631"/>
                  <a:gd name="T33" fmla="*/ 426 h 566"/>
                  <a:gd name="T34" fmla="*/ 549 w 631"/>
                  <a:gd name="T35" fmla="*/ 566 h 566"/>
                  <a:gd name="T36" fmla="*/ 534 w 631"/>
                  <a:gd name="T37" fmla="*/ 563 h 566"/>
                  <a:gd name="T38" fmla="*/ 528 w 631"/>
                  <a:gd name="T39" fmla="*/ 541 h 566"/>
                  <a:gd name="T40" fmla="*/ 490 w 631"/>
                  <a:gd name="T41" fmla="*/ 563 h 566"/>
                  <a:gd name="T42" fmla="*/ 475 w 631"/>
                  <a:gd name="T43" fmla="*/ 557 h 566"/>
                  <a:gd name="T44" fmla="*/ 455 w 631"/>
                  <a:gd name="T45" fmla="*/ 513 h 566"/>
                  <a:gd name="T46" fmla="*/ 443 w 631"/>
                  <a:gd name="T47" fmla="*/ 498 h 566"/>
                  <a:gd name="T48" fmla="*/ 431 w 631"/>
                  <a:gd name="T49" fmla="*/ 504 h 566"/>
                  <a:gd name="T50" fmla="*/ 424 w 631"/>
                  <a:gd name="T51" fmla="*/ 488 h 566"/>
                  <a:gd name="T52" fmla="*/ 428 w 631"/>
                  <a:gd name="T53" fmla="*/ 479 h 566"/>
                  <a:gd name="T54" fmla="*/ 412 w 631"/>
                  <a:gd name="T55" fmla="*/ 453 h 566"/>
                  <a:gd name="T56" fmla="*/ 346 w 631"/>
                  <a:gd name="T57" fmla="*/ 438 h 566"/>
                  <a:gd name="T58" fmla="*/ 328 w 631"/>
                  <a:gd name="T59" fmla="*/ 400 h 566"/>
                  <a:gd name="T60" fmla="*/ 309 w 631"/>
                  <a:gd name="T61" fmla="*/ 385 h 566"/>
                  <a:gd name="T62" fmla="*/ 306 w 631"/>
                  <a:gd name="T63" fmla="*/ 363 h 566"/>
                  <a:gd name="T64" fmla="*/ 291 w 631"/>
                  <a:gd name="T65" fmla="*/ 363 h 566"/>
                  <a:gd name="T66" fmla="*/ 285 w 631"/>
                  <a:gd name="T67" fmla="*/ 397 h 566"/>
                  <a:gd name="T68" fmla="*/ 259 w 631"/>
                  <a:gd name="T69" fmla="*/ 410 h 566"/>
                  <a:gd name="T70" fmla="*/ 231 w 631"/>
                  <a:gd name="T71" fmla="*/ 397 h 566"/>
                  <a:gd name="T72" fmla="*/ 191 w 631"/>
                  <a:gd name="T73" fmla="*/ 397 h 566"/>
                  <a:gd name="T74" fmla="*/ 144 w 631"/>
                  <a:gd name="T75" fmla="*/ 381 h 566"/>
                  <a:gd name="T76" fmla="*/ 131 w 631"/>
                  <a:gd name="T77" fmla="*/ 369 h 566"/>
                  <a:gd name="T78" fmla="*/ 125 w 631"/>
                  <a:gd name="T79" fmla="*/ 340 h 566"/>
                  <a:gd name="T80" fmla="*/ 128 w 631"/>
                  <a:gd name="T81" fmla="*/ 322 h 566"/>
                  <a:gd name="T82" fmla="*/ 72 w 631"/>
                  <a:gd name="T83" fmla="*/ 334 h 566"/>
                  <a:gd name="T84" fmla="*/ 44 w 631"/>
                  <a:gd name="T85" fmla="*/ 350 h 566"/>
                  <a:gd name="T86" fmla="*/ 31 w 631"/>
                  <a:gd name="T87" fmla="*/ 340 h 566"/>
                  <a:gd name="T88" fmla="*/ 41 w 631"/>
                  <a:gd name="T89" fmla="*/ 328 h 566"/>
                  <a:gd name="T90" fmla="*/ 41 w 631"/>
                  <a:gd name="T91" fmla="*/ 313 h 566"/>
                  <a:gd name="T92" fmla="*/ 15 w 631"/>
                  <a:gd name="T93" fmla="*/ 303 h 566"/>
                  <a:gd name="T94" fmla="*/ 15 w 631"/>
                  <a:gd name="T95" fmla="*/ 291 h 566"/>
                  <a:gd name="T96" fmla="*/ 0 w 631"/>
                  <a:gd name="T97" fmla="*/ 285 h 5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631" h="566">
                    <a:moveTo>
                      <a:pt x="631" y="0"/>
                    </a:moveTo>
                    <a:lnTo>
                      <a:pt x="471" y="29"/>
                    </a:lnTo>
                    <a:lnTo>
                      <a:pt x="478" y="47"/>
                    </a:lnTo>
                    <a:lnTo>
                      <a:pt x="443" y="94"/>
                    </a:lnTo>
                    <a:lnTo>
                      <a:pt x="418" y="113"/>
                    </a:lnTo>
                    <a:lnTo>
                      <a:pt x="443" y="141"/>
                    </a:lnTo>
                    <a:lnTo>
                      <a:pt x="449" y="170"/>
                    </a:lnTo>
                    <a:lnTo>
                      <a:pt x="437" y="215"/>
                    </a:lnTo>
                    <a:lnTo>
                      <a:pt x="449" y="262"/>
                    </a:lnTo>
                    <a:lnTo>
                      <a:pt x="434" y="281"/>
                    </a:lnTo>
                    <a:lnTo>
                      <a:pt x="416" y="360"/>
                    </a:lnTo>
                    <a:lnTo>
                      <a:pt x="428" y="394"/>
                    </a:lnTo>
                    <a:lnTo>
                      <a:pt x="449" y="406"/>
                    </a:lnTo>
                    <a:lnTo>
                      <a:pt x="478" y="451"/>
                    </a:lnTo>
                    <a:lnTo>
                      <a:pt x="522" y="457"/>
                    </a:lnTo>
                    <a:lnTo>
                      <a:pt x="518" y="435"/>
                    </a:lnTo>
                    <a:lnTo>
                      <a:pt x="549" y="426"/>
                    </a:lnTo>
                    <a:lnTo>
                      <a:pt x="549" y="566"/>
                    </a:lnTo>
                    <a:lnTo>
                      <a:pt x="534" y="563"/>
                    </a:lnTo>
                    <a:lnTo>
                      <a:pt x="528" y="541"/>
                    </a:lnTo>
                    <a:lnTo>
                      <a:pt x="490" y="563"/>
                    </a:lnTo>
                    <a:lnTo>
                      <a:pt x="475" y="557"/>
                    </a:lnTo>
                    <a:lnTo>
                      <a:pt x="455" y="513"/>
                    </a:lnTo>
                    <a:lnTo>
                      <a:pt x="443" y="498"/>
                    </a:lnTo>
                    <a:lnTo>
                      <a:pt x="431" y="504"/>
                    </a:lnTo>
                    <a:lnTo>
                      <a:pt x="424" y="488"/>
                    </a:lnTo>
                    <a:lnTo>
                      <a:pt x="428" y="479"/>
                    </a:lnTo>
                    <a:lnTo>
                      <a:pt x="412" y="453"/>
                    </a:lnTo>
                    <a:lnTo>
                      <a:pt x="346" y="438"/>
                    </a:lnTo>
                    <a:lnTo>
                      <a:pt x="328" y="400"/>
                    </a:lnTo>
                    <a:lnTo>
                      <a:pt x="309" y="385"/>
                    </a:lnTo>
                    <a:lnTo>
                      <a:pt x="306" y="363"/>
                    </a:lnTo>
                    <a:lnTo>
                      <a:pt x="291" y="363"/>
                    </a:lnTo>
                    <a:lnTo>
                      <a:pt x="285" y="397"/>
                    </a:lnTo>
                    <a:lnTo>
                      <a:pt x="259" y="410"/>
                    </a:lnTo>
                    <a:lnTo>
                      <a:pt x="231" y="397"/>
                    </a:lnTo>
                    <a:lnTo>
                      <a:pt x="191" y="397"/>
                    </a:lnTo>
                    <a:lnTo>
                      <a:pt x="144" y="381"/>
                    </a:lnTo>
                    <a:lnTo>
                      <a:pt x="131" y="369"/>
                    </a:lnTo>
                    <a:lnTo>
                      <a:pt x="125" y="340"/>
                    </a:lnTo>
                    <a:lnTo>
                      <a:pt x="128" y="322"/>
                    </a:lnTo>
                    <a:lnTo>
                      <a:pt x="72" y="334"/>
                    </a:lnTo>
                    <a:lnTo>
                      <a:pt x="44" y="350"/>
                    </a:lnTo>
                    <a:lnTo>
                      <a:pt x="31" y="340"/>
                    </a:lnTo>
                    <a:lnTo>
                      <a:pt x="41" y="328"/>
                    </a:lnTo>
                    <a:lnTo>
                      <a:pt x="41" y="313"/>
                    </a:lnTo>
                    <a:lnTo>
                      <a:pt x="15" y="303"/>
                    </a:lnTo>
                    <a:lnTo>
                      <a:pt x="15" y="291"/>
                    </a:lnTo>
                    <a:lnTo>
                      <a:pt x="0" y="28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0" name="Freeform 688">
                <a:extLst>
                  <a:ext uri="{FF2B5EF4-FFF2-40B4-BE49-F238E27FC236}">
                    <a16:creationId xmlns:a16="http://schemas.microsoft.com/office/drawing/2014/main" id="{9D1DDB9A-941B-4BFD-A08F-A04509656E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40" y="2746"/>
                <a:ext cx="50" cy="183"/>
              </a:xfrm>
              <a:custGeom>
                <a:avLst/>
                <a:gdLst>
                  <a:gd name="T0" fmla="*/ 194 w 203"/>
                  <a:gd name="T1" fmla="*/ 0 h 731"/>
                  <a:gd name="T2" fmla="*/ 203 w 203"/>
                  <a:gd name="T3" fmla="*/ 55 h 731"/>
                  <a:gd name="T4" fmla="*/ 191 w 203"/>
                  <a:gd name="T5" fmla="*/ 84 h 731"/>
                  <a:gd name="T6" fmla="*/ 197 w 203"/>
                  <a:gd name="T7" fmla="*/ 103 h 731"/>
                  <a:gd name="T8" fmla="*/ 194 w 203"/>
                  <a:gd name="T9" fmla="*/ 147 h 731"/>
                  <a:gd name="T10" fmla="*/ 200 w 203"/>
                  <a:gd name="T11" fmla="*/ 166 h 731"/>
                  <a:gd name="T12" fmla="*/ 188 w 203"/>
                  <a:gd name="T13" fmla="*/ 181 h 731"/>
                  <a:gd name="T14" fmla="*/ 182 w 203"/>
                  <a:gd name="T15" fmla="*/ 209 h 731"/>
                  <a:gd name="T16" fmla="*/ 194 w 203"/>
                  <a:gd name="T17" fmla="*/ 231 h 731"/>
                  <a:gd name="T18" fmla="*/ 4 w 203"/>
                  <a:gd name="T19" fmla="*/ 231 h 731"/>
                  <a:gd name="T20" fmla="*/ 0 w 203"/>
                  <a:gd name="T21" fmla="*/ 575 h 731"/>
                  <a:gd name="T22" fmla="*/ 16 w 203"/>
                  <a:gd name="T23" fmla="*/ 613 h 731"/>
                  <a:gd name="T24" fmla="*/ 107 w 203"/>
                  <a:gd name="T25" fmla="*/ 713 h 731"/>
                  <a:gd name="T26" fmla="*/ 135 w 203"/>
                  <a:gd name="T27" fmla="*/ 731 h 7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03" h="731">
                    <a:moveTo>
                      <a:pt x="194" y="0"/>
                    </a:moveTo>
                    <a:lnTo>
                      <a:pt x="203" y="55"/>
                    </a:lnTo>
                    <a:lnTo>
                      <a:pt x="191" y="84"/>
                    </a:lnTo>
                    <a:lnTo>
                      <a:pt x="197" y="103"/>
                    </a:lnTo>
                    <a:lnTo>
                      <a:pt x="194" y="147"/>
                    </a:lnTo>
                    <a:lnTo>
                      <a:pt x="200" y="166"/>
                    </a:lnTo>
                    <a:lnTo>
                      <a:pt x="188" y="181"/>
                    </a:lnTo>
                    <a:lnTo>
                      <a:pt x="182" y="209"/>
                    </a:lnTo>
                    <a:lnTo>
                      <a:pt x="194" y="231"/>
                    </a:lnTo>
                    <a:lnTo>
                      <a:pt x="4" y="231"/>
                    </a:lnTo>
                    <a:lnTo>
                      <a:pt x="0" y="575"/>
                    </a:lnTo>
                    <a:lnTo>
                      <a:pt x="16" y="613"/>
                    </a:lnTo>
                    <a:lnTo>
                      <a:pt x="107" y="713"/>
                    </a:lnTo>
                    <a:lnTo>
                      <a:pt x="135" y="7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1" name="Freeform 689">
                <a:extLst>
                  <a:ext uri="{FF2B5EF4-FFF2-40B4-BE49-F238E27FC236}">
                    <a16:creationId xmlns:a16="http://schemas.microsoft.com/office/drawing/2014/main" id="{57C660B7-E000-4FB3-A939-2B798534D9A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28" y="2610"/>
                <a:ext cx="260" cy="146"/>
              </a:xfrm>
              <a:custGeom>
                <a:avLst/>
                <a:gdLst>
                  <a:gd name="T0" fmla="*/ 0 w 1042"/>
                  <a:gd name="T1" fmla="*/ 6 h 585"/>
                  <a:gd name="T2" fmla="*/ 19 w 1042"/>
                  <a:gd name="T3" fmla="*/ 3 h 585"/>
                  <a:gd name="T4" fmla="*/ 33 w 1042"/>
                  <a:gd name="T5" fmla="*/ 6 h 585"/>
                  <a:gd name="T6" fmla="*/ 43 w 1042"/>
                  <a:gd name="T7" fmla="*/ 0 h 585"/>
                  <a:gd name="T8" fmla="*/ 78 w 1042"/>
                  <a:gd name="T9" fmla="*/ 3 h 585"/>
                  <a:gd name="T10" fmla="*/ 93 w 1042"/>
                  <a:gd name="T11" fmla="*/ 0 h 585"/>
                  <a:gd name="T12" fmla="*/ 152 w 1042"/>
                  <a:gd name="T13" fmla="*/ 6 h 585"/>
                  <a:gd name="T14" fmla="*/ 318 w 1042"/>
                  <a:gd name="T15" fmla="*/ 3 h 585"/>
                  <a:gd name="T16" fmla="*/ 343 w 1042"/>
                  <a:gd name="T17" fmla="*/ 6 h 585"/>
                  <a:gd name="T18" fmla="*/ 346 w 1042"/>
                  <a:gd name="T19" fmla="*/ 28 h 585"/>
                  <a:gd name="T20" fmla="*/ 355 w 1042"/>
                  <a:gd name="T21" fmla="*/ 37 h 585"/>
                  <a:gd name="T22" fmla="*/ 355 w 1042"/>
                  <a:gd name="T23" fmla="*/ 68 h 585"/>
                  <a:gd name="T24" fmla="*/ 377 w 1042"/>
                  <a:gd name="T25" fmla="*/ 125 h 585"/>
                  <a:gd name="T26" fmla="*/ 377 w 1042"/>
                  <a:gd name="T27" fmla="*/ 146 h 585"/>
                  <a:gd name="T28" fmla="*/ 434 w 1042"/>
                  <a:gd name="T29" fmla="*/ 244 h 585"/>
                  <a:gd name="T30" fmla="*/ 465 w 1042"/>
                  <a:gd name="T31" fmla="*/ 238 h 585"/>
                  <a:gd name="T32" fmla="*/ 486 w 1042"/>
                  <a:gd name="T33" fmla="*/ 247 h 585"/>
                  <a:gd name="T34" fmla="*/ 486 w 1042"/>
                  <a:gd name="T35" fmla="*/ 238 h 585"/>
                  <a:gd name="T36" fmla="*/ 530 w 1042"/>
                  <a:gd name="T37" fmla="*/ 224 h 585"/>
                  <a:gd name="T38" fmla="*/ 549 w 1042"/>
                  <a:gd name="T39" fmla="*/ 224 h 585"/>
                  <a:gd name="T40" fmla="*/ 551 w 1042"/>
                  <a:gd name="T41" fmla="*/ 234 h 585"/>
                  <a:gd name="T42" fmla="*/ 608 w 1042"/>
                  <a:gd name="T43" fmla="*/ 234 h 585"/>
                  <a:gd name="T44" fmla="*/ 608 w 1042"/>
                  <a:gd name="T45" fmla="*/ 191 h 585"/>
                  <a:gd name="T46" fmla="*/ 624 w 1042"/>
                  <a:gd name="T47" fmla="*/ 179 h 585"/>
                  <a:gd name="T48" fmla="*/ 617 w 1042"/>
                  <a:gd name="T49" fmla="*/ 156 h 585"/>
                  <a:gd name="T50" fmla="*/ 624 w 1042"/>
                  <a:gd name="T51" fmla="*/ 125 h 585"/>
                  <a:gd name="T52" fmla="*/ 696 w 1042"/>
                  <a:gd name="T53" fmla="*/ 125 h 585"/>
                  <a:gd name="T54" fmla="*/ 699 w 1042"/>
                  <a:gd name="T55" fmla="*/ 115 h 585"/>
                  <a:gd name="T56" fmla="*/ 727 w 1042"/>
                  <a:gd name="T57" fmla="*/ 115 h 585"/>
                  <a:gd name="T58" fmla="*/ 717 w 1042"/>
                  <a:gd name="T59" fmla="*/ 156 h 585"/>
                  <a:gd name="T60" fmla="*/ 836 w 1042"/>
                  <a:gd name="T61" fmla="*/ 156 h 585"/>
                  <a:gd name="T62" fmla="*/ 846 w 1042"/>
                  <a:gd name="T63" fmla="*/ 179 h 585"/>
                  <a:gd name="T64" fmla="*/ 833 w 1042"/>
                  <a:gd name="T65" fmla="*/ 232 h 585"/>
                  <a:gd name="T66" fmla="*/ 848 w 1042"/>
                  <a:gd name="T67" fmla="*/ 269 h 585"/>
                  <a:gd name="T68" fmla="*/ 852 w 1042"/>
                  <a:gd name="T69" fmla="*/ 288 h 585"/>
                  <a:gd name="T70" fmla="*/ 842 w 1042"/>
                  <a:gd name="T71" fmla="*/ 335 h 585"/>
                  <a:gd name="T72" fmla="*/ 842 w 1042"/>
                  <a:gd name="T73" fmla="*/ 365 h 585"/>
                  <a:gd name="T74" fmla="*/ 836 w 1042"/>
                  <a:gd name="T75" fmla="*/ 388 h 585"/>
                  <a:gd name="T76" fmla="*/ 846 w 1042"/>
                  <a:gd name="T77" fmla="*/ 415 h 585"/>
                  <a:gd name="T78" fmla="*/ 858 w 1042"/>
                  <a:gd name="T79" fmla="*/ 435 h 585"/>
                  <a:gd name="T80" fmla="*/ 870 w 1042"/>
                  <a:gd name="T81" fmla="*/ 443 h 585"/>
                  <a:gd name="T82" fmla="*/ 883 w 1042"/>
                  <a:gd name="T83" fmla="*/ 491 h 585"/>
                  <a:gd name="T84" fmla="*/ 880 w 1042"/>
                  <a:gd name="T85" fmla="*/ 503 h 585"/>
                  <a:gd name="T86" fmla="*/ 887 w 1042"/>
                  <a:gd name="T87" fmla="*/ 531 h 585"/>
                  <a:gd name="T88" fmla="*/ 870 w 1042"/>
                  <a:gd name="T89" fmla="*/ 544 h 585"/>
                  <a:gd name="T90" fmla="*/ 877 w 1042"/>
                  <a:gd name="T91" fmla="*/ 585 h 585"/>
                  <a:gd name="T92" fmla="*/ 905 w 1042"/>
                  <a:gd name="T93" fmla="*/ 562 h 585"/>
                  <a:gd name="T94" fmla="*/ 924 w 1042"/>
                  <a:gd name="T95" fmla="*/ 569 h 585"/>
                  <a:gd name="T96" fmla="*/ 936 w 1042"/>
                  <a:gd name="T97" fmla="*/ 562 h 585"/>
                  <a:gd name="T98" fmla="*/ 958 w 1042"/>
                  <a:gd name="T99" fmla="*/ 569 h 585"/>
                  <a:gd name="T100" fmla="*/ 995 w 1042"/>
                  <a:gd name="T101" fmla="*/ 554 h 585"/>
                  <a:gd name="T102" fmla="*/ 1030 w 1042"/>
                  <a:gd name="T103" fmla="*/ 562 h 585"/>
                  <a:gd name="T104" fmla="*/ 1042 w 1042"/>
                  <a:gd name="T105" fmla="*/ 544 h 5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042" h="585">
                    <a:moveTo>
                      <a:pt x="0" y="6"/>
                    </a:moveTo>
                    <a:lnTo>
                      <a:pt x="19" y="3"/>
                    </a:lnTo>
                    <a:lnTo>
                      <a:pt x="33" y="6"/>
                    </a:lnTo>
                    <a:lnTo>
                      <a:pt x="43" y="0"/>
                    </a:lnTo>
                    <a:lnTo>
                      <a:pt x="78" y="3"/>
                    </a:lnTo>
                    <a:lnTo>
                      <a:pt x="93" y="0"/>
                    </a:lnTo>
                    <a:lnTo>
                      <a:pt x="152" y="6"/>
                    </a:lnTo>
                    <a:lnTo>
                      <a:pt x="318" y="3"/>
                    </a:lnTo>
                    <a:lnTo>
                      <a:pt x="343" y="6"/>
                    </a:lnTo>
                    <a:lnTo>
                      <a:pt x="346" y="28"/>
                    </a:lnTo>
                    <a:lnTo>
                      <a:pt x="355" y="37"/>
                    </a:lnTo>
                    <a:lnTo>
                      <a:pt x="355" y="68"/>
                    </a:lnTo>
                    <a:lnTo>
                      <a:pt x="377" y="125"/>
                    </a:lnTo>
                    <a:lnTo>
                      <a:pt x="377" y="146"/>
                    </a:lnTo>
                    <a:lnTo>
                      <a:pt x="434" y="244"/>
                    </a:lnTo>
                    <a:lnTo>
                      <a:pt x="465" y="238"/>
                    </a:lnTo>
                    <a:lnTo>
                      <a:pt x="486" y="247"/>
                    </a:lnTo>
                    <a:lnTo>
                      <a:pt x="486" y="238"/>
                    </a:lnTo>
                    <a:lnTo>
                      <a:pt x="530" y="224"/>
                    </a:lnTo>
                    <a:lnTo>
                      <a:pt x="549" y="224"/>
                    </a:lnTo>
                    <a:lnTo>
                      <a:pt x="551" y="234"/>
                    </a:lnTo>
                    <a:lnTo>
                      <a:pt x="608" y="234"/>
                    </a:lnTo>
                    <a:lnTo>
                      <a:pt x="608" y="191"/>
                    </a:lnTo>
                    <a:lnTo>
                      <a:pt x="624" y="179"/>
                    </a:lnTo>
                    <a:lnTo>
                      <a:pt x="617" y="156"/>
                    </a:lnTo>
                    <a:lnTo>
                      <a:pt x="624" y="125"/>
                    </a:lnTo>
                    <a:lnTo>
                      <a:pt x="696" y="125"/>
                    </a:lnTo>
                    <a:lnTo>
                      <a:pt x="699" y="115"/>
                    </a:lnTo>
                    <a:lnTo>
                      <a:pt x="727" y="115"/>
                    </a:lnTo>
                    <a:lnTo>
                      <a:pt x="717" y="156"/>
                    </a:lnTo>
                    <a:lnTo>
                      <a:pt x="836" y="156"/>
                    </a:lnTo>
                    <a:lnTo>
                      <a:pt x="846" y="179"/>
                    </a:lnTo>
                    <a:lnTo>
                      <a:pt x="833" y="232"/>
                    </a:lnTo>
                    <a:lnTo>
                      <a:pt x="848" y="269"/>
                    </a:lnTo>
                    <a:lnTo>
                      <a:pt x="852" y="288"/>
                    </a:lnTo>
                    <a:lnTo>
                      <a:pt x="842" y="335"/>
                    </a:lnTo>
                    <a:lnTo>
                      <a:pt x="842" y="365"/>
                    </a:lnTo>
                    <a:lnTo>
                      <a:pt x="836" y="388"/>
                    </a:lnTo>
                    <a:lnTo>
                      <a:pt x="846" y="415"/>
                    </a:lnTo>
                    <a:lnTo>
                      <a:pt x="858" y="435"/>
                    </a:lnTo>
                    <a:lnTo>
                      <a:pt x="870" y="443"/>
                    </a:lnTo>
                    <a:lnTo>
                      <a:pt x="883" y="491"/>
                    </a:lnTo>
                    <a:lnTo>
                      <a:pt x="880" y="503"/>
                    </a:lnTo>
                    <a:lnTo>
                      <a:pt x="887" y="531"/>
                    </a:lnTo>
                    <a:lnTo>
                      <a:pt x="870" y="544"/>
                    </a:lnTo>
                    <a:lnTo>
                      <a:pt x="877" y="585"/>
                    </a:lnTo>
                    <a:lnTo>
                      <a:pt x="905" y="562"/>
                    </a:lnTo>
                    <a:lnTo>
                      <a:pt x="924" y="569"/>
                    </a:lnTo>
                    <a:lnTo>
                      <a:pt x="936" y="562"/>
                    </a:lnTo>
                    <a:lnTo>
                      <a:pt x="958" y="569"/>
                    </a:lnTo>
                    <a:lnTo>
                      <a:pt x="995" y="554"/>
                    </a:lnTo>
                    <a:lnTo>
                      <a:pt x="1030" y="562"/>
                    </a:lnTo>
                    <a:lnTo>
                      <a:pt x="1042" y="54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2" name="Freeform 690">
                <a:extLst>
                  <a:ext uri="{FF2B5EF4-FFF2-40B4-BE49-F238E27FC236}">
                    <a16:creationId xmlns:a16="http://schemas.microsoft.com/office/drawing/2014/main" id="{70F62BFC-25E9-464E-B6C2-9789C39966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89" y="2932"/>
                <a:ext cx="125" cy="190"/>
              </a:xfrm>
              <a:custGeom>
                <a:avLst/>
                <a:gdLst>
                  <a:gd name="T0" fmla="*/ 0 w 500"/>
                  <a:gd name="T1" fmla="*/ 759 h 759"/>
                  <a:gd name="T2" fmla="*/ 4 w 500"/>
                  <a:gd name="T3" fmla="*/ 459 h 759"/>
                  <a:gd name="T4" fmla="*/ 82 w 500"/>
                  <a:gd name="T5" fmla="*/ 459 h 759"/>
                  <a:gd name="T6" fmla="*/ 97 w 500"/>
                  <a:gd name="T7" fmla="*/ 453 h 759"/>
                  <a:gd name="T8" fmla="*/ 104 w 500"/>
                  <a:gd name="T9" fmla="*/ 62 h 759"/>
                  <a:gd name="T10" fmla="*/ 154 w 500"/>
                  <a:gd name="T11" fmla="*/ 59 h 759"/>
                  <a:gd name="T12" fmla="*/ 322 w 500"/>
                  <a:gd name="T13" fmla="*/ 28 h 759"/>
                  <a:gd name="T14" fmla="*/ 332 w 500"/>
                  <a:gd name="T15" fmla="*/ 49 h 759"/>
                  <a:gd name="T16" fmla="*/ 340 w 500"/>
                  <a:gd name="T17" fmla="*/ 56 h 759"/>
                  <a:gd name="T18" fmla="*/ 347 w 500"/>
                  <a:gd name="T19" fmla="*/ 82 h 759"/>
                  <a:gd name="T20" fmla="*/ 422 w 500"/>
                  <a:gd name="T21" fmla="*/ 22 h 759"/>
                  <a:gd name="T22" fmla="*/ 438 w 500"/>
                  <a:gd name="T23" fmla="*/ 34 h 759"/>
                  <a:gd name="T24" fmla="*/ 457 w 500"/>
                  <a:gd name="T25" fmla="*/ 16 h 759"/>
                  <a:gd name="T26" fmla="*/ 488 w 500"/>
                  <a:gd name="T27" fmla="*/ 10 h 759"/>
                  <a:gd name="T28" fmla="*/ 500 w 500"/>
                  <a:gd name="T29" fmla="*/ 0 h 7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500" h="759">
                    <a:moveTo>
                      <a:pt x="0" y="759"/>
                    </a:moveTo>
                    <a:lnTo>
                      <a:pt x="4" y="459"/>
                    </a:lnTo>
                    <a:lnTo>
                      <a:pt x="82" y="459"/>
                    </a:lnTo>
                    <a:lnTo>
                      <a:pt x="97" y="453"/>
                    </a:lnTo>
                    <a:lnTo>
                      <a:pt x="104" y="62"/>
                    </a:lnTo>
                    <a:lnTo>
                      <a:pt x="154" y="59"/>
                    </a:lnTo>
                    <a:lnTo>
                      <a:pt x="322" y="28"/>
                    </a:lnTo>
                    <a:lnTo>
                      <a:pt x="332" y="49"/>
                    </a:lnTo>
                    <a:lnTo>
                      <a:pt x="340" y="56"/>
                    </a:lnTo>
                    <a:lnTo>
                      <a:pt x="347" y="82"/>
                    </a:lnTo>
                    <a:lnTo>
                      <a:pt x="422" y="22"/>
                    </a:lnTo>
                    <a:lnTo>
                      <a:pt x="438" y="34"/>
                    </a:lnTo>
                    <a:lnTo>
                      <a:pt x="457" y="16"/>
                    </a:lnTo>
                    <a:lnTo>
                      <a:pt x="488" y="10"/>
                    </a:lnTo>
                    <a:lnTo>
                      <a:pt x="50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3" name="Freeform 691">
                <a:extLst>
                  <a:ext uri="{FF2B5EF4-FFF2-40B4-BE49-F238E27FC236}">
                    <a16:creationId xmlns:a16="http://schemas.microsoft.com/office/drawing/2014/main" id="{0DE53D0D-0C67-4E84-950D-DD9CAB6386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73" y="2925"/>
                <a:ext cx="41" cy="7"/>
              </a:xfrm>
              <a:custGeom>
                <a:avLst/>
                <a:gdLst>
                  <a:gd name="T0" fmla="*/ 162 w 162"/>
                  <a:gd name="T1" fmla="*/ 29 h 29"/>
                  <a:gd name="T2" fmla="*/ 147 w 162"/>
                  <a:gd name="T3" fmla="*/ 13 h 29"/>
                  <a:gd name="T4" fmla="*/ 112 w 162"/>
                  <a:gd name="T5" fmla="*/ 0 h 29"/>
                  <a:gd name="T6" fmla="*/ 103 w 162"/>
                  <a:gd name="T7" fmla="*/ 7 h 29"/>
                  <a:gd name="T8" fmla="*/ 72 w 162"/>
                  <a:gd name="T9" fmla="*/ 0 h 29"/>
                  <a:gd name="T10" fmla="*/ 0 w 162"/>
                  <a:gd name="T11" fmla="*/ 16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62" h="29">
                    <a:moveTo>
                      <a:pt x="162" y="29"/>
                    </a:moveTo>
                    <a:lnTo>
                      <a:pt x="147" y="13"/>
                    </a:lnTo>
                    <a:lnTo>
                      <a:pt x="112" y="0"/>
                    </a:lnTo>
                    <a:lnTo>
                      <a:pt x="103" y="7"/>
                    </a:lnTo>
                    <a:lnTo>
                      <a:pt x="72" y="0"/>
                    </a:lnTo>
                    <a:lnTo>
                      <a:pt x="0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4" name="Freeform 692">
                <a:extLst>
                  <a:ext uri="{FF2B5EF4-FFF2-40B4-BE49-F238E27FC236}">
                    <a16:creationId xmlns:a16="http://schemas.microsoft.com/office/drawing/2014/main" id="{A8A50B39-DABC-4E6F-B157-775357C6228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15" y="2874"/>
                <a:ext cx="123" cy="67"/>
              </a:xfrm>
              <a:custGeom>
                <a:avLst/>
                <a:gdLst>
                  <a:gd name="T0" fmla="*/ 490 w 490"/>
                  <a:gd name="T1" fmla="*/ 4 h 266"/>
                  <a:gd name="T2" fmla="*/ 471 w 490"/>
                  <a:gd name="T3" fmla="*/ 6 h 266"/>
                  <a:gd name="T4" fmla="*/ 438 w 490"/>
                  <a:gd name="T5" fmla="*/ 0 h 266"/>
                  <a:gd name="T6" fmla="*/ 381 w 490"/>
                  <a:gd name="T7" fmla="*/ 19 h 266"/>
                  <a:gd name="T8" fmla="*/ 362 w 490"/>
                  <a:gd name="T9" fmla="*/ 37 h 266"/>
                  <a:gd name="T10" fmla="*/ 344 w 490"/>
                  <a:gd name="T11" fmla="*/ 50 h 266"/>
                  <a:gd name="T12" fmla="*/ 344 w 490"/>
                  <a:gd name="T13" fmla="*/ 84 h 266"/>
                  <a:gd name="T14" fmla="*/ 331 w 490"/>
                  <a:gd name="T15" fmla="*/ 103 h 266"/>
                  <a:gd name="T16" fmla="*/ 291 w 490"/>
                  <a:gd name="T17" fmla="*/ 119 h 266"/>
                  <a:gd name="T18" fmla="*/ 244 w 490"/>
                  <a:gd name="T19" fmla="*/ 148 h 266"/>
                  <a:gd name="T20" fmla="*/ 225 w 490"/>
                  <a:gd name="T21" fmla="*/ 175 h 266"/>
                  <a:gd name="T22" fmla="*/ 221 w 490"/>
                  <a:gd name="T23" fmla="*/ 188 h 266"/>
                  <a:gd name="T24" fmla="*/ 166 w 490"/>
                  <a:gd name="T25" fmla="*/ 257 h 266"/>
                  <a:gd name="T26" fmla="*/ 135 w 490"/>
                  <a:gd name="T27" fmla="*/ 266 h 266"/>
                  <a:gd name="T28" fmla="*/ 90 w 490"/>
                  <a:gd name="T29" fmla="*/ 248 h 266"/>
                  <a:gd name="T30" fmla="*/ 66 w 490"/>
                  <a:gd name="T31" fmla="*/ 260 h 266"/>
                  <a:gd name="T32" fmla="*/ 41 w 490"/>
                  <a:gd name="T33" fmla="*/ 242 h 266"/>
                  <a:gd name="T34" fmla="*/ 22 w 490"/>
                  <a:gd name="T35" fmla="*/ 244 h 266"/>
                  <a:gd name="T36" fmla="*/ 0 w 490"/>
                  <a:gd name="T37" fmla="*/ 238 h 2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490" h="266">
                    <a:moveTo>
                      <a:pt x="490" y="4"/>
                    </a:moveTo>
                    <a:lnTo>
                      <a:pt x="471" y="6"/>
                    </a:lnTo>
                    <a:lnTo>
                      <a:pt x="438" y="0"/>
                    </a:lnTo>
                    <a:lnTo>
                      <a:pt x="381" y="19"/>
                    </a:lnTo>
                    <a:lnTo>
                      <a:pt x="362" y="37"/>
                    </a:lnTo>
                    <a:lnTo>
                      <a:pt x="344" y="50"/>
                    </a:lnTo>
                    <a:lnTo>
                      <a:pt x="344" y="84"/>
                    </a:lnTo>
                    <a:lnTo>
                      <a:pt x="331" y="103"/>
                    </a:lnTo>
                    <a:lnTo>
                      <a:pt x="291" y="119"/>
                    </a:lnTo>
                    <a:lnTo>
                      <a:pt x="244" y="148"/>
                    </a:lnTo>
                    <a:lnTo>
                      <a:pt x="225" y="175"/>
                    </a:lnTo>
                    <a:lnTo>
                      <a:pt x="221" y="188"/>
                    </a:lnTo>
                    <a:lnTo>
                      <a:pt x="166" y="257"/>
                    </a:lnTo>
                    <a:lnTo>
                      <a:pt x="135" y="266"/>
                    </a:lnTo>
                    <a:lnTo>
                      <a:pt x="90" y="248"/>
                    </a:lnTo>
                    <a:lnTo>
                      <a:pt x="66" y="260"/>
                    </a:lnTo>
                    <a:lnTo>
                      <a:pt x="41" y="242"/>
                    </a:lnTo>
                    <a:lnTo>
                      <a:pt x="22" y="244"/>
                    </a:lnTo>
                    <a:lnTo>
                      <a:pt x="0" y="23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5" name="Freeform 693">
                <a:extLst>
                  <a:ext uri="{FF2B5EF4-FFF2-40B4-BE49-F238E27FC236}">
                    <a16:creationId xmlns:a16="http://schemas.microsoft.com/office/drawing/2014/main" id="{11EA4667-FD84-4D90-9AEE-FB16634E37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15" y="2934"/>
                <a:ext cx="94" cy="119"/>
              </a:xfrm>
              <a:custGeom>
                <a:avLst/>
                <a:gdLst>
                  <a:gd name="T0" fmla="*/ 2 w 377"/>
                  <a:gd name="T1" fmla="*/ 0 h 475"/>
                  <a:gd name="T2" fmla="*/ 0 w 377"/>
                  <a:gd name="T3" fmla="*/ 12 h 475"/>
                  <a:gd name="T4" fmla="*/ 14 w 377"/>
                  <a:gd name="T5" fmla="*/ 37 h 475"/>
                  <a:gd name="T6" fmla="*/ 27 w 377"/>
                  <a:gd name="T7" fmla="*/ 66 h 475"/>
                  <a:gd name="T8" fmla="*/ 49 w 377"/>
                  <a:gd name="T9" fmla="*/ 90 h 475"/>
                  <a:gd name="T10" fmla="*/ 53 w 377"/>
                  <a:gd name="T11" fmla="*/ 109 h 475"/>
                  <a:gd name="T12" fmla="*/ 65 w 377"/>
                  <a:gd name="T13" fmla="*/ 125 h 475"/>
                  <a:gd name="T14" fmla="*/ 65 w 377"/>
                  <a:gd name="T15" fmla="*/ 144 h 475"/>
                  <a:gd name="T16" fmla="*/ 84 w 377"/>
                  <a:gd name="T17" fmla="*/ 187 h 475"/>
                  <a:gd name="T18" fmla="*/ 99 w 377"/>
                  <a:gd name="T19" fmla="*/ 194 h 475"/>
                  <a:gd name="T20" fmla="*/ 137 w 377"/>
                  <a:gd name="T21" fmla="*/ 232 h 475"/>
                  <a:gd name="T22" fmla="*/ 180 w 377"/>
                  <a:gd name="T23" fmla="*/ 250 h 475"/>
                  <a:gd name="T24" fmla="*/ 186 w 377"/>
                  <a:gd name="T25" fmla="*/ 291 h 475"/>
                  <a:gd name="T26" fmla="*/ 202 w 377"/>
                  <a:gd name="T27" fmla="*/ 287 h 475"/>
                  <a:gd name="T28" fmla="*/ 223 w 377"/>
                  <a:gd name="T29" fmla="*/ 293 h 475"/>
                  <a:gd name="T30" fmla="*/ 221 w 377"/>
                  <a:gd name="T31" fmla="*/ 353 h 475"/>
                  <a:gd name="T32" fmla="*/ 243 w 377"/>
                  <a:gd name="T33" fmla="*/ 381 h 475"/>
                  <a:gd name="T34" fmla="*/ 249 w 377"/>
                  <a:gd name="T35" fmla="*/ 406 h 475"/>
                  <a:gd name="T36" fmla="*/ 296 w 377"/>
                  <a:gd name="T37" fmla="*/ 418 h 475"/>
                  <a:gd name="T38" fmla="*/ 309 w 377"/>
                  <a:gd name="T39" fmla="*/ 416 h 475"/>
                  <a:gd name="T40" fmla="*/ 346 w 377"/>
                  <a:gd name="T41" fmla="*/ 431 h 475"/>
                  <a:gd name="T42" fmla="*/ 348 w 377"/>
                  <a:gd name="T43" fmla="*/ 457 h 475"/>
                  <a:gd name="T44" fmla="*/ 364 w 377"/>
                  <a:gd name="T45" fmla="*/ 463 h 475"/>
                  <a:gd name="T46" fmla="*/ 377 w 377"/>
                  <a:gd name="T47" fmla="*/ 475 h 4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377" h="475">
                    <a:moveTo>
                      <a:pt x="2" y="0"/>
                    </a:moveTo>
                    <a:lnTo>
                      <a:pt x="0" y="12"/>
                    </a:lnTo>
                    <a:lnTo>
                      <a:pt x="14" y="37"/>
                    </a:lnTo>
                    <a:lnTo>
                      <a:pt x="27" y="66"/>
                    </a:lnTo>
                    <a:lnTo>
                      <a:pt x="49" y="90"/>
                    </a:lnTo>
                    <a:lnTo>
                      <a:pt x="53" y="109"/>
                    </a:lnTo>
                    <a:lnTo>
                      <a:pt x="65" y="125"/>
                    </a:lnTo>
                    <a:lnTo>
                      <a:pt x="65" y="144"/>
                    </a:lnTo>
                    <a:lnTo>
                      <a:pt x="84" y="187"/>
                    </a:lnTo>
                    <a:lnTo>
                      <a:pt x="99" y="194"/>
                    </a:lnTo>
                    <a:lnTo>
                      <a:pt x="137" y="232"/>
                    </a:lnTo>
                    <a:lnTo>
                      <a:pt x="180" y="250"/>
                    </a:lnTo>
                    <a:lnTo>
                      <a:pt x="186" y="291"/>
                    </a:lnTo>
                    <a:lnTo>
                      <a:pt x="202" y="287"/>
                    </a:lnTo>
                    <a:lnTo>
                      <a:pt x="223" y="293"/>
                    </a:lnTo>
                    <a:lnTo>
                      <a:pt x="221" y="353"/>
                    </a:lnTo>
                    <a:lnTo>
                      <a:pt x="243" y="381"/>
                    </a:lnTo>
                    <a:lnTo>
                      <a:pt x="249" y="406"/>
                    </a:lnTo>
                    <a:lnTo>
                      <a:pt x="296" y="418"/>
                    </a:lnTo>
                    <a:lnTo>
                      <a:pt x="309" y="416"/>
                    </a:lnTo>
                    <a:lnTo>
                      <a:pt x="346" y="431"/>
                    </a:lnTo>
                    <a:lnTo>
                      <a:pt x="348" y="457"/>
                    </a:lnTo>
                    <a:lnTo>
                      <a:pt x="364" y="463"/>
                    </a:lnTo>
                    <a:lnTo>
                      <a:pt x="377" y="47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6" name="Line 694">
                <a:extLst>
                  <a:ext uri="{FF2B5EF4-FFF2-40B4-BE49-F238E27FC236}">
                    <a16:creationId xmlns:a16="http://schemas.microsoft.com/office/drawing/2014/main" id="{87DA6521-745E-4A43-A374-759396DBF8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14" y="2932"/>
                <a:ext cx="1" cy="2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7" name="Freeform 695">
                <a:extLst>
                  <a:ext uri="{FF2B5EF4-FFF2-40B4-BE49-F238E27FC236}">
                    <a16:creationId xmlns:a16="http://schemas.microsoft.com/office/drawing/2014/main" id="{55B2CA2E-853D-4116-B12C-7D4AEB6F33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34" y="2833"/>
                <a:ext cx="73" cy="42"/>
              </a:xfrm>
              <a:custGeom>
                <a:avLst/>
                <a:gdLst>
                  <a:gd name="T0" fmla="*/ 290 w 290"/>
                  <a:gd name="T1" fmla="*/ 0 h 168"/>
                  <a:gd name="T2" fmla="*/ 141 w 290"/>
                  <a:gd name="T3" fmla="*/ 45 h 168"/>
                  <a:gd name="T4" fmla="*/ 119 w 290"/>
                  <a:gd name="T5" fmla="*/ 58 h 168"/>
                  <a:gd name="T6" fmla="*/ 0 w 290"/>
                  <a:gd name="T7" fmla="*/ 96 h 168"/>
                  <a:gd name="T8" fmla="*/ 4 w 290"/>
                  <a:gd name="T9" fmla="*/ 123 h 168"/>
                  <a:gd name="T10" fmla="*/ 12 w 290"/>
                  <a:gd name="T11" fmla="*/ 136 h 168"/>
                  <a:gd name="T12" fmla="*/ 15 w 290"/>
                  <a:gd name="T13" fmla="*/ 168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90" h="168">
                    <a:moveTo>
                      <a:pt x="290" y="0"/>
                    </a:moveTo>
                    <a:lnTo>
                      <a:pt x="141" y="45"/>
                    </a:lnTo>
                    <a:lnTo>
                      <a:pt x="119" y="58"/>
                    </a:lnTo>
                    <a:lnTo>
                      <a:pt x="0" y="96"/>
                    </a:lnTo>
                    <a:lnTo>
                      <a:pt x="4" y="123"/>
                    </a:lnTo>
                    <a:lnTo>
                      <a:pt x="12" y="136"/>
                    </a:lnTo>
                    <a:lnTo>
                      <a:pt x="15" y="16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8" name="Freeform 696">
                <a:extLst>
                  <a:ext uri="{FF2B5EF4-FFF2-40B4-BE49-F238E27FC236}">
                    <a16:creationId xmlns:a16="http://schemas.microsoft.com/office/drawing/2014/main" id="{D5E9546D-57C0-4A38-8332-B1819509CA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38" y="2875"/>
                <a:ext cx="61" cy="184"/>
              </a:xfrm>
              <a:custGeom>
                <a:avLst/>
                <a:gdLst>
                  <a:gd name="T0" fmla="*/ 63 w 244"/>
                  <a:gd name="T1" fmla="*/ 734 h 734"/>
                  <a:gd name="T2" fmla="*/ 173 w 244"/>
                  <a:gd name="T3" fmla="*/ 612 h 734"/>
                  <a:gd name="T4" fmla="*/ 165 w 244"/>
                  <a:gd name="T5" fmla="*/ 593 h 734"/>
                  <a:gd name="T6" fmla="*/ 181 w 244"/>
                  <a:gd name="T7" fmla="*/ 572 h 734"/>
                  <a:gd name="T8" fmla="*/ 181 w 244"/>
                  <a:gd name="T9" fmla="*/ 540 h 734"/>
                  <a:gd name="T10" fmla="*/ 197 w 244"/>
                  <a:gd name="T11" fmla="*/ 531 h 734"/>
                  <a:gd name="T12" fmla="*/ 219 w 244"/>
                  <a:gd name="T13" fmla="*/ 503 h 734"/>
                  <a:gd name="T14" fmla="*/ 222 w 244"/>
                  <a:gd name="T15" fmla="*/ 484 h 734"/>
                  <a:gd name="T16" fmla="*/ 238 w 244"/>
                  <a:gd name="T17" fmla="*/ 449 h 734"/>
                  <a:gd name="T18" fmla="*/ 228 w 244"/>
                  <a:gd name="T19" fmla="*/ 435 h 734"/>
                  <a:gd name="T20" fmla="*/ 216 w 244"/>
                  <a:gd name="T21" fmla="*/ 437 h 734"/>
                  <a:gd name="T22" fmla="*/ 212 w 244"/>
                  <a:gd name="T23" fmla="*/ 415 h 734"/>
                  <a:gd name="T24" fmla="*/ 219 w 244"/>
                  <a:gd name="T25" fmla="*/ 365 h 734"/>
                  <a:gd name="T26" fmla="*/ 206 w 244"/>
                  <a:gd name="T27" fmla="*/ 365 h 734"/>
                  <a:gd name="T28" fmla="*/ 206 w 244"/>
                  <a:gd name="T29" fmla="*/ 347 h 734"/>
                  <a:gd name="T30" fmla="*/ 228 w 244"/>
                  <a:gd name="T31" fmla="*/ 340 h 734"/>
                  <a:gd name="T32" fmla="*/ 225 w 244"/>
                  <a:gd name="T33" fmla="*/ 312 h 734"/>
                  <a:gd name="T34" fmla="*/ 244 w 244"/>
                  <a:gd name="T35" fmla="*/ 293 h 734"/>
                  <a:gd name="T36" fmla="*/ 235 w 244"/>
                  <a:gd name="T37" fmla="*/ 284 h 734"/>
                  <a:gd name="T38" fmla="*/ 231 w 244"/>
                  <a:gd name="T39" fmla="*/ 253 h 734"/>
                  <a:gd name="T40" fmla="*/ 244 w 244"/>
                  <a:gd name="T41" fmla="*/ 215 h 734"/>
                  <a:gd name="T42" fmla="*/ 235 w 244"/>
                  <a:gd name="T43" fmla="*/ 203 h 734"/>
                  <a:gd name="T44" fmla="*/ 244 w 244"/>
                  <a:gd name="T45" fmla="*/ 187 h 734"/>
                  <a:gd name="T46" fmla="*/ 225 w 244"/>
                  <a:gd name="T47" fmla="*/ 140 h 734"/>
                  <a:gd name="T48" fmla="*/ 241 w 244"/>
                  <a:gd name="T49" fmla="*/ 119 h 734"/>
                  <a:gd name="T50" fmla="*/ 216 w 244"/>
                  <a:gd name="T51" fmla="*/ 113 h 734"/>
                  <a:gd name="T52" fmla="*/ 185 w 244"/>
                  <a:gd name="T53" fmla="*/ 90 h 734"/>
                  <a:gd name="T54" fmla="*/ 141 w 244"/>
                  <a:gd name="T55" fmla="*/ 84 h 734"/>
                  <a:gd name="T56" fmla="*/ 122 w 244"/>
                  <a:gd name="T57" fmla="*/ 62 h 734"/>
                  <a:gd name="T58" fmla="*/ 97 w 244"/>
                  <a:gd name="T59" fmla="*/ 56 h 734"/>
                  <a:gd name="T60" fmla="*/ 81 w 244"/>
                  <a:gd name="T61" fmla="*/ 40 h 734"/>
                  <a:gd name="T62" fmla="*/ 57 w 244"/>
                  <a:gd name="T63" fmla="*/ 46 h 734"/>
                  <a:gd name="T64" fmla="*/ 1 w 244"/>
                  <a:gd name="T65" fmla="*/ 40 h 734"/>
                  <a:gd name="T66" fmla="*/ 0 w 244"/>
                  <a:gd name="T67" fmla="*/ 0 h 7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244" h="734">
                    <a:moveTo>
                      <a:pt x="63" y="734"/>
                    </a:moveTo>
                    <a:lnTo>
                      <a:pt x="173" y="612"/>
                    </a:lnTo>
                    <a:lnTo>
                      <a:pt x="165" y="593"/>
                    </a:lnTo>
                    <a:lnTo>
                      <a:pt x="181" y="572"/>
                    </a:lnTo>
                    <a:lnTo>
                      <a:pt x="181" y="540"/>
                    </a:lnTo>
                    <a:lnTo>
                      <a:pt x="197" y="531"/>
                    </a:lnTo>
                    <a:lnTo>
                      <a:pt x="219" y="503"/>
                    </a:lnTo>
                    <a:lnTo>
                      <a:pt x="222" y="484"/>
                    </a:lnTo>
                    <a:lnTo>
                      <a:pt x="238" y="449"/>
                    </a:lnTo>
                    <a:lnTo>
                      <a:pt x="228" y="435"/>
                    </a:lnTo>
                    <a:lnTo>
                      <a:pt x="216" y="437"/>
                    </a:lnTo>
                    <a:lnTo>
                      <a:pt x="212" y="415"/>
                    </a:lnTo>
                    <a:lnTo>
                      <a:pt x="219" y="365"/>
                    </a:lnTo>
                    <a:lnTo>
                      <a:pt x="206" y="365"/>
                    </a:lnTo>
                    <a:lnTo>
                      <a:pt x="206" y="347"/>
                    </a:lnTo>
                    <a:lnTo>
                      <a:pt x="228" y="340"/>
                    </a:lnTo>
                    <a:lnTo>
                      <a:pt x="225" y="312"/>
                    </a:lnTo>
                    <a:lnTo>
                      <a:pt x="244" y="293"/>
                    </a:lnTo>
                    <a:lnTo>
                      <a:pt x="235" y="284"/>
                    </a:lnTo>
                    <a:lnTo>
                      <a:pt x="231" y="253"/>
                    </a:lnTo>
                    <a:lnTo>
                      <a:pt x="244" y="215"/>
                    </a:lnTo>
                    <a:lnTo>
                      <a:pt x="235" y="203"/>
                    </a:lnTo>
                    <a:lnTo>
                      <a:pt x="244" y="187"/>
                    </a:lnTo>
                    <a:lnTo>
                      <a:pt x="225" y="140"/>
                    </a:lnTo>
                    <a:lnTo>
                      <a:pt x="241" y="119"/>
                    </a:lnTo>
                    <a:lnTo>
                      <a:pt x="216" y="113"/>
                    </a:lnTo>
                    <a:lnTo>
                      <a:pt x="185" y="90"/>
                    </a:lnTo>
                    <a:lnTo>
                      <a:pt x="141" y="84"/>
                    </a:lnTo>
                    <a:lnTo>
                      <a:pt x="122" y="62"/>
                    </a:lnTo>
                    <a:lnTo>
                      <a:pt x="97" y="56"/>
                    </a:lnTo>
                    <a:lnTo>
                      <a:pt x="81" y="40"/>
                    </a:lnTo>
                    <a:lnTo>
                      <a:pt x="57" y="46"/>
                    </a:lnTo>
                    <a:lnTo>
                      <a:pt x="1" y="40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9" name="Freeform 697">
                <a:extLst>
                  <a:ext uri="{FF2B5EF4-FFF2-40B4-BE49-F238E27FC236}">
                    <a16:creationId xmlns:a16="http://schemas.microsoft.com/office/drawing/2014/main" id="{3292BF9D-0236-4882-98A9-CF4F827C0B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49" y="2736"/>
                <a:ext cx="130" cy="34"/>
              </a:xfrm>
              <a:custGeom>
                <a:avLst/>
                <a:gdLst>
                  <a:gd name="T0" fmla="*/ 521 w 521"/>
                  <a:gd name="T1" fmla="*/ 0 h 135"/>
                  <a:gd name="T2" fmla="*/ 480 w 521"/>
                  <a:gd name="T3" fmla="*/ 35 h 135"/>
                  <a:gd name="T4" fmla="*/ 431 w 521"/>
                  <a:gd name="T5" fmla="*/ 57 h 135"/>
                  <a:gd name="T6" fmla="*/ 409 w 521"/>
                  <a:gd name="T7" fmla="*/ 72 h 135"/>
                  <a:gd name="T8" fmla="*/ 374 w 521"/>
                  <a:gd name="T9" fmla="*/ 75 h 135"/>
                  <a:gd name="T10" fmla="*/ 352 w 521"/>
                  <a:gd name="T11" fmla="*/ 84 h 135"/>
                  <a:gd name="T12" fmla="*/ 333 w 521"/>
                  <a:gd name="T13" fmla="*/ 100 h 135"/>
                  <a:gd name="T14" fmla="*/ 309 w 521"/>
                  <a:gd name="T15" fmla="*/ 84 h 135"/>
                  <a:gd name="T16" fmla="*/ 274 w 521"/>
                  <a:gd name="T17" fmla="*/ 90 h 135"/>
                  <a:gd name="T18" fmla="*/ 268 w 521"/>
                  <a:gd name="T19" fmla="*/ 116 h 135"/>
                  <a:gd name="T20" fmla="*/ 237 w 521"/>
                  <a:gd name="T21" fmla="*/ 135 h 135"/>
                  <a:gd name="T22" fmla="*/ 202 w 521"/>
                  <a:gd name="T23" fmla="*/ 129 h 135"/>
                  <a:gd name="T24" fmla="*/ 194 w 521"/>
                  <a:gd name="T25" fmla="*/ 116 h 135"/>
                  <a:gd name="T26" fmla="*/ 175 w 521"/>
                  <a:gd name="T27" fmla="*/ 116 h 135"/>
                  <a:gd name="T28" fmla="*/ 161 w 521"/>
                  <a:gd name="T29" fmla="*/ 131 h 135"/>
                  <a:gd name="T30" fmla="*/ 143 w 521"/>
                  <a:gd name="T31" fmla="*/ 129 h 135"/>
                  <a:gd name="T32" fmla="*/ 116 w 521"/>
                  <a:gd name="T33" fmla="*/ 131 h 135"/>
                  <a:gd name="T34" fmla="*/ 112 w 521"/>
                  <a:gd name="T35" fmla="*/ 119 h 135"/>
                  <a:gd name="T36" fmla="*/ 81 w 521"/>
                  <a:gd name="T37" fmla="*/ 100 h 135"/>
                  <a:gd name="T38" fmla="*/ 59 w 521"/>
                  <a:gd name="T39" fmla="*/ 119 h 135"/>
                  <a:gd name="T40" fmla="*/ 0 w 521"/>
                  <a:gd name="T41" fmla="*/ 119 h 1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21" h="135">
                    <a:moveTo>
                      <a:pt x="521" y="0"/>
                    </a:moveTo>
                    <a:lnTo>
                      <a:pt x="480" y="35"/>
                    </a:lnTo>
                    <a:lnTo>
                      <a:pt x="431" y="57"/>
                    </a:lnTo>
                    <a:lnTo>
                      <a:pt x="409" y="72"/>
                    </a:lnTo>
                    <a:lnTo>
                      <a:pt x="374" y="75"/>
                    </a:lnTo>
                    <a:lnTo>
                      <a:pt x="352" y="84"/>
                    </a:lnTo>
                    <a:lnTo>
                      <a:pt x="333" y="100"/>
                    </a:lnTo>
                    <a:lnTo>
                      <a:pt x="309" y="84"/>
                    </a:lnTo>
                    <a:lnTo>
                      <a:pt x="274" y="90"/>
                    </a:lnTo>
                    <a:lnTo>
                      <a:pt x="268" y="116"/>
                    </a:lnTo>
                    <a:lnTo>
                      <a:pt x="237" y="135"/>
                    </a:lnTo>
                    <a:lnTo>
                      <a:pt x="202" y="129"/>
                    </a:lnTo>
                    <a:lnTo>
                      <a:pt x="194" y="116"/>
                    </a:lnTo>
                    <a:lnTo>
                      <a:pt x="175" y="116"/>
                    </a:lnTo>
                    <a:lnTo>
                      <a:pt x="161" y="131"/>
                    </a:lnTo>
                    <a:lnTo>
                      <a:pt x="143" y="129"/>
                    </a:lnTo>
                    <a:lnTo>
                      <a:pt x="116" y="131"/>
                    </a:lnTo>
                    <a:lnTo>
                      <a:pt x="112" y="119"/>
                    </a:lnTo>
                    <a:lnTo>
                      <a:pt x="81" y="100"/>
                    </a:lnTo>
                    <a:lnTo>
                      <a:pt x="59" y="119"/>
                    </a:lnTo>
                    <a:lnTo>
                      <a:pt x="0" y="1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0" name="Freeform 698">
                <a:extLst>
                  <a:ext uri="{FF2B5EF4-FFF2-40B4-BE49-F238E27FC236}">
                    <a16:creationId xmlns:a16="http://schemas.microsoft.com/office/drawing/2014/main" id="{62E61622-F61C-45D1-8573-D0480540D0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80" y="2736"/>
                <a:ext cx="205" cy="442"/>
              </a:xfrm>
              <a:custGeom>
                <a:avLst/>
                <a:gdLst>
                  <a:gd name="T0" fmla="*/ 31 w 821"/>
                  <a:gd name="T1" fmla="*/ 1685 h 1769"/>
                  <a:gd name="T2" fmla="*/ 0 w 821"/>
                  <a:gd name="T3" fmla="*/ 1676 h 1769"/>
                  <a:gd name="T4" fmla="*/ 22 w 821"/>
                  <a:gd name="T5" fmla="*/ 1635 h 1769"/>
                  <a:gd name="T6" fmla="*/ 231 w 821"/>
                  <a:gd name="T7" fmla="*/ 1531 h 1769"/>
                  <a:gd name="T8" fmla="*/ 278 w 821"/>
                  <a:gd name="T9" fmla="*/ 1472 h 1769"/>
                  <a:gd name="T10" fmla="*/ 262 w 821"/>
                  <a:gd name="T11" fmla="*/ 1457 h 1769"/>
                  <a:gd name="T12" fmla="*/ 293 w 821"/>
                  <a:gd name="T13" fmla="*/ 1344 h 1769"/>
                  <a:gd name="T14" fmla="*/ 291 w 821"/>
                  <a:gd name="T15" fmla="*/ 1266 h 1769"/>
                  <a:gd name="T16" fmla="*/ 268 w 821"/>
                  <a:gd name="T17" fmla="*/ 1287 h 1769"/>
                  <a:gd name="T18" fmla="*/ 268 w 821"/>
                  <a:gd name="T19" fmla="*/ 1207 h 1769"/>
                  <a:gd name="T20" fmla="*/ 256 w 821"/>
                  <a:gd name="T21" fmla="*/ 1131 h 1769"/>
                  <a:gd name="T22" fmla="*/ 215 w 821"/>
                  <a:gd name="T23" fmla="*/ 1088 h 1769"/>
                  <a:gd name="T24" fmla="*/ 228 w 821"/>
                  <a:gd name="T25" fmla="*/ 1019 h 1769"/>
                  <a:gd name="T26" fmla="*/ 293 w 821"/>
                  <a:gd name="T27" fmla="*/ 966 h 1769"/>
                  <a:gd name="T28" fmla="*/ 344 w 821"/>
                  <a:gd name="T29" fmla="*/ 910 h 1769"/>
                  <a:gd name="T30" fmla="*/ 385 w 821"/>
                  <a:gd name="T31" fmla="*/ 897 h 1769"/>
                  <a:gd name="T32" fmla="*/ 465 w 821"/>
                  <a:gd name="T33" fmla="*/ 785 h 1769"/>
                  <a:gd name="T34" fmla="*/ 559 w 821"/>
                  <a:gd name="T35" fmla="*/ 735 h 1769"/>
                  <a:gd name="T36" fmla="*/ 647 w 821"/>
                  <a:gd name="T37" fmla="*/ 703 h 1769"/>
                  <a:gd name="T38" fmla="*/ 706 w 821"/>
                  <a:gd name="T39" fmla="*/ 656 h 1769"/>
                  <a:gd name="T40" fmla="*/ 733 w 821"/>
                  <a:gd name="T41" fmla="*/ 619 h 1769"/>
                  <a:gd name="T42" fmla="*/ 793 w 821"/>
                  <a:gd name="T43" fmla="*/ 541 h 1769"/>
                  <a:gd name="T44" fmla="*/ 786 w 821"/>
                  <a:gd name="T45" fmla="*/ 506 h 1769"/>
                  <a:gd name="T46" fmla="*/ 805 w 821"/>
                  <a:gd name="T47" fmla="*/ 478 h 1769"/>
                  <a:gd name="T48" fmla="*/ 821 w 821"/>
                  <a:gd name="T49" fmla="*/ 432 h 1769"/>
                  <a:gd name="T50" fmla="*/ 811 w 821"/>
                  <a:gd name="T51" fmla="*/ 400 h 1769"/>
                  <a:gd name="T52" fmla="*/ 805 w 821"/>
                  <a:gd name="T53" fmla="*/ 381 h 1769"/>
                  <a:gd name="T54" fmla="*/ 796 w 821"/>
                  <a:gd name="T55" fmla="*/ 303 h 1769"/>
                  <a:gd name="T56" fmla="*/ 786 w 821"/>
                  <a:gd name="T57" fmla="*/ 269 h 1769"/>
                  <a:gd name="T58" fmla="*/ 805 w 821"/>
                  <a:gd name="T59" fmla="*/ 235 h 1769"/>
                  <a:gd name="T60" fmla="*/ 799 w 821"/>
                  <a:gd name="T61" fmla="*/ 188 h 1769"/>
                  <a:gd name="T62" fmla="*/ 796 w 821"/>
                  <a:gd name="T63" fmla="*/ 100 h 1769"/>
                  <a:gd name="T64" fmla="*/ 805 w 821"/>
                  <a:gd name="T65" fmla="*/ 63 h 1769"/>
                  <a:gd name="T66" fmla="*/ 815 w 821"/>
                  <a:gd name="T67" fmla="*/ 22 h 17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821" h="1769">
                    <a:moveTo>
                      <a:pt x="22" y="1769"/>
                    </a:moveTo>
                    <a:lnTo>
                      <a:pt x="31" y="1685"/>
                    </a:lnTo>
                    <a:lnTo>
                      <a:pt x="19" y="1710"/>
                    </a:lnTo>
                    <a:lnTo>
                      <a:pt x="0" y="1676"/>
                    </a:lnTo>
                    <a:lnTo>
                      <a:pt x="12" y="1660"/>
                    </a:lnTo>
                    <a:lnTo>
                      <a:pt x="22" y="1635"/>
                    </a:lnTo>
                    <a:lnTo>
                      <a:pt x="59" y="1601"/>
                    </a:lnTo>
                    <a:lnTo>
                      <a:pt x="231" y="1531"/>
                    </a:lnTo>
                    <a:lnTo>
                      <a:pt x="246" y="1519"/>
                    </a:lnTo>
                    <a:lnTo>
                      <a:pt x="278" y="1472"/>
                    </a:lnTo>
                    <a:lnTo>
                      <a:pt x="281" y="1441"/>
                    </a:lnTo>
                    <a:lnTo>
                      <a:pt x="262" y="1457"/>
                    </a:lnTo>
                    <a:lnTo>
                      <a:pt x="281" y="1373"/>
                    </a:lnTo>
                    <a:lnTo>
                      <a:pt x="293" y="1344"/>
                    </a:lnTo>
                    <a:lnTo>
                      <a:pt x="284" y="1320"/>
                    </a:lnTo>
                    <a:lnTo>
                      <a:pt x="291" y="1266"/>
                    </a:lnTo>
                    <a:lnTo>
                      <a:pt x="284" y="1256"/>
                    </a:lnTo>
                    <a:lnTo>
                      <a:pt x="268" y="1287"/>
                    </a:lnTo>
                    <a:lnTo>
                      <a:pt x="272" y="1254"/>
                    </a:lnTo>
                    <a:lnTo>
                      <a:pt x="268" y="1207"/>
                    </a:lnTo>
                    <a:lnTo>
                      <a:pt x="256" y="1178"/>
                    </a:lnTo>
                    <a:lnTo>
                      <a:pt x="256" y="1131"/>
                    </a:lnTo>
                    <a:lnTo>
                      <a:pt x="244" y="1107"/>
                    </a:lnTo>
                    <a:lnTo>
                      <a:pt x="215" y="1088"/>
                    </a:lnTo>
                    <a:lnTo>
                      <a:pt x="228" y="1047"/>
                    </a:lnTo>
                    <a:lnTo>
                      <a:pt x="228" y="1019"/>
                    </a:lnTo>
                    <a:lnTo>
                      <a:pt x="250" y="1006"/>
                    </a:lnTo>
                    <a:lnTo>
                      <a:pt x="293" y="966"/>
                    </a:lnTo>
                    <a:lnTo>
                      <a:pt x="315" y="935"/>
                    </a:lnTo>
                    <a:lnTo>
                      <a:pt x="344" y="910"/>
                    </a:lnTo>
                    <a:lnTo>
                      <a:pt x="371" y="910"/>
                    </a:lnTo>
                    <a:lnTo>
                      <a:pt x="385" y="897"/>
                    </a:lnTo>
                    <a:lnTo>
                      <a:pt x="393" y="873"/>
                    </a:lnTo>
                    <a:lnTo>
                      <a:pt x="465" y="785"/>
                    </a:lnTo>
                    <a:lnTo>
                      <a:pt x="530" y="744"/>
                    </a:lnTo>
                    <a:lnTo>
                      <a:pt x="559" y="735"/>
                    </a:lnTo>
                    <a:lnTo>
                      <a:pt x="606" y="713"/>
                    </a:lnTo>
                    <a:lnTo>
                      <a:pt x="647" y="703"/>
                    </a:lnTo>
                    <a:lnTo>
                      <a:pt x="649" y="691"/>
                    </a:lnTo>
                    <a:lnTo>
                      <a:pt x="706" y="656"/>
                    </a:lnTo>
                    <a:lnTo>
                      <a:pt x="715" y="629"/>
                    </a:lnTo>
                    <a:lnTo>
                      <a:pt x="733" y="619"/>
                    </a:lnTo>
                    <a:lnTo>
                      <a:pt x="743" y="594"/>
                    </a:lnTo>
                    <a:lnTo>
                      <a:pt x="793" y="541"/>
                    </a:lnTo>
                    <a:lnTo>
                      <a:pt x="802" y="512"/>
                    </a:lnTo>
                    <a:lnTo>
                      <a:pt x="786" y="506"/>
                    </a:lnTo>
                    <a:lnTo>
                      <a:pt x="805" y="498"/>
                    </a:lnTo>
                    <a:lnTo>
                      <a:pt x="805" y="478"/>
                    </a:lnTo>
                    <a:lnTo>
                      <a:pt x="821" y="457"/>
                    </a:lnTo>
                    <a:lnTo>
                      <a:pt x="821" y="432"/>
                    </a:lnTo>
                    <a:lnTo>
                      <a:pt x="809" y="428"/>
                    </a:lnTo>
                    <a:lnTo>
                      <a:pt x="811" y="400"/>
                    </a:lnTo>
                    <a:lnTo>
                      <a:pt x="799" y="410"/>
                    </a:lnTo>
                    <a:lnTo>
                      <a:pt x="805" y="381"/>
                    </a:lnTo>
                    <a:lnTo>
                      <a:pt x="796" y="344"/>
                    </a:lnTo>
                    <a:lnTo>
                      <a:pt x="796" y="303"/>
                    </a:lnTo>
                    <a:lnTo>
                      <a:pt x="802" y="269"/>
                    </a:lnTo>
                    <a:lnTo>
                      <a:pt x="786" y="269"/>
                    </a:lnTo>
                    <a:lnTo>
                      <a:pt x="802" y="250"/>
                    </a:lnTo>
                    <a:lnTo>
                      <a:pt x="805" y="235"/>
                    </a:lnTo>
                    <a:lnTo>
                      <a:pt x="793" y="219"/>
                    </a:lnTo>
                    <a:lnTo>
                      <a:pt x="799" y="188"/>
                    </a:lnTo>
                    <a:lnTo>
                      <a:pt x="793" y="125"/>
                    </a:lnTo>
                    <a:lnTo>
                      <a:pt x="796" y="100"/>
                    </a:lnTo>
                    <a:lnTo>
                      <a:pt x="786" y="90"/>
                    </a:lnTo>
                    <a:lnTo>
                      <a:pt x="805" y="63"/>
                    </a:lnTo>
                    <a:lnTo>
                      <a:pt x="802" y="51"/>
                    </a:lnTo>
                    <a:lnTo>
                      <a:pt x="815" y="22"/>
                    </a:lnTo>
                    <a:lnTo>
                      <a:pt x="79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1" name="Freeform 699">
                <a:extLst>
                  <a:ext uri="{FF2B5EF4-FFF2-40B4-BE49-F238E27FC236}">
                    <a16:creationId xmlns:a16="http://schemas.microsoft.com/office/drawing/2014/main" id="{1C76E4B5-4946-4563-878B-DDF57E1A17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5" y="2709"/>
                <a:ext cx="24" cy="57"/>
              </a:xfrm>
              <a:custGeom>
                <a:avLst/>
                <a:gdLst>
                  <a:gd name="T0" fmla="*/ 97 w 97"/>
                  <a:gd name="T1" fmla="*/ 228 h 228"/>
                  <a:gd name="T2" fmla="*/ 90 w 97"/>
                  <a:gd name="T3" fmla="*/ 205 h 228"/>
                  <a:gd name="T4" fmla="*/ 78 w 97"/>
                  <a:gd name="T5" fmla="*/ 199 h 228"/>
                  <a:gd name="T6" fmla="*/ 62 w 97"/>
                  <a:gd name="T7" fmla="*/ 175 h 228"/>
                  <a:gd name="T8" fmla="*/ 68 w 97"/>
                  <a:gd name="T9" fmla="*/ 137 h 228"/>
                  <a:gd name="T10" fmla="*/ 62 w 97"/>
                  <a:gd name="T11" fmla="*/ 115 h 228"/>
                  <a:gd name="T12" fmla="*/ 62 w 97"/>
                  <a:gd name="T13" fmla="*/ 84 h 228"/>
                  <a:gd name="T14" fmla="*/ 56 w 97"/>
                  <a:gd name="T15" fmla="*/ 56 h 228"/>
                  <a:gd name="T16" fmla="*/ 37 w 97"/>
                  <a:gd name="T17" fmla="*/ 28 h 228"/>
                  <a:gd name="T18" fmla="*/ 12 w 97"/>
                  <a:gd name="T19" fmla="*/ 0 h 228"/>
                  <a:gd name="T20" fmla="*/ 3 w 97"/>
                  <a:gd name="T21" fmla="*/ 6 h 228"/>
                  <a:gd name="T22" fmla="*/ 0 w 97"/>
                  <a:gd name="T23" fmla="*/ 25 h 2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7" h="228">
                    <a:moveTo>
                      <a:pt x="97" y="228"/>
                    </a:moveTo>
                    <a:lnTo>
                      <a:pt x="90" y="205"/>
                    </a:lnTo>
                    <a:lnTo>
                      <a:pt x="78" y="199"/>
                    </a:lnTo>
                    <a:lnTo>
                      <a:pt x="62" y="175"/>
                    </a:lnTo>
                    <a:lnTo>
                      <a:pt x="68" y="137"/>
                    </a:lnTo>
                    <a:lnTo>
                      <a:pt x="62" y="115"/>
                    </a:lnTo>
                    <a:lnTo>
                      <a:pt x="62" y="84"/>
                    </a:lnTo>
                    <a:lnTo>
                      <a:pt x="56" y="56"/>
                    </a:lnTo>
                    <a:lnTo>
                      <a:pt x="37" y="28"/>
                    </a:lnTo>
                    <a:lnTo>
                      <a:pt x="12" y="0"/>
                    </a:lnTo>
                    <a:lnTo>
                      <a:pt x="3" y="6"/>
                    </a:lnTo>
                    <a:lnTo>
                      <a:pt x="0" y="2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2" name="Freeform 700">
                <a:extLst>
                  <a:ext uri="{FF2B5EF4-FFF2-40B4-BE49-F238E27FC236}">
                    <a16:creationId xmlns:a16="http://schemas.microsoft.com/office/drawing/2014/main" id="{651DA3EB-3E06-4E36-BDAC-296C7D730C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25" y="2715"/>
                <a:ext cx="28" cy="127"/>
              </a:xfrm>
              <a:custGeom>
                <a:avLst/>
                <a:gdLst>
                  <a:gd name="T0" fmla="*/ 82 w 115"/>
                  <a:gd name="T1" fmla="*/ 410 h 506"/>
                  <a:gd name="T2" fmla="*/ 82 w 115"/>
                  <a:gd name="T3" fmla="*/ 434 h 506"/>
                  <a:gd name="T4" fmla="*/ 100 w 115"/>
                  <a:gd name="T5" fmla="*/ 437 h 506"/>
                  <a:gd name="T6" fmla="*/ 115 w 115"/>
                  <a:gd name="T7" fmla="*/ 506 h 506"/>
                  <a:gd name="T8" fmla="*/ 82 w 115"/>
                  <a:gd name="T9" fmla="*/ 465 h 506"/>
                  <a:gd name="T10" fmla="*/ 72 w 115"/>
                  <a:gd name="T11" fmla="*/ 490 h 506"/>
                  <a:gd name="T12" fmla="*/ 56 w 115"/>
                  <a:gd name="T13" fmla="*/ 484 h 506"/>
                  <a:gd name="T14" fmla="*/ 50 w 115"/>
                  <a:gd name="T15" fmla="*/ 463 h 506"/>
                  <a:gd name="T16" fmla="*/ 59 w 115"/>
                  <a:gd name="T17" fmla="*/ 431 h 506"/>
                  <a:gd name="T18" fmla="*/ 29 w 115"/>
                  <a:gd name="T19" fmla="*/ 397 h 506"/>
                  <a:gd name="T20" fmla="*/ 31 w 115"/>
                  <a:gd name="T21" fmla="*/ 346 h 506"/>
                  <a:gd name="T22" fmla="*/ 19 w 115"/>
                  <a:gd name="T23" fmla="*/ 319 h 506"/>
                  <a:gd name="T24" fmla="*/ 19 w 115"/>
                  <a:gd name="T25" fmla="*/ 293 h 506"/>
                  <a:gd name="T26" fmla="*/ 6 w 115"/>
                  <a:gd name="T27" fmla="*/ 268 h 506"/>
                  <a:gd name="T28" fmla="*/ 9 w 115"/>
                  <a:gd name="T29" fmla="*/ 250 h 506"/>
                  <a:gd name="T30" fmla="*/ 35 w 115"/>
                  <a:gd name="T31" fmla="*/ 213 h 506"/>
                  <a:gd name="T32" fmla="*/ 25 w 115"/>
                  <a:gd name="T33" fmla="*/ 162 h 506"/>
                  <a:gd name="T34" fmla="*/ 25 w 115"/>
                  <a:gd name="T35" fmla="*/ 94 h 506"/>
                  <a:gd name="T36" fmla="*/ 31 w 115"/>
                  <a:gd name="T37" fmla="*/ 78 h 506"/>
                  <a:gd name="T38" fmla="*/ 6 w 115"/>
                  <a:gd name="T39" fmla="*/ 37 h 506"/>
                  <a:gd name="T40" fmla="*/ 0 w 115"/>
                  <a:gd name="T41" fmla="*/ 12 h 506"/>
                  <a:gd name="T42" fmla="*/ 0 w 115"/>
                  <a:gd name="T43" fmla="*/ 0 h 5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15" h="506">
                    <a:moveTo>
                      <a:pt x="82" y="410"/>
                    </a:moveTo>
                    <a:lnTo>
                      <a:pt x="82" y="434"/>
                    </a:lnTo>
                    <a:lnTo>
                      <a:pt x="100" y="437"/>
                    </a:lnTo>
                    <a:lnTo>
                      <a:pt x="115" y="506"/>
                    </a:lnTo>
                    <a:lnTo>
                      <a:pt x="82" y="465"/>
                    </a:lnTo>
                    <a:lnTo>
                      <a:pt x="72" y="490"/>
                    </a:lnTo>
                    <a:lnTo>
                      <a:pt x="56" y="484"/>
                    </a:lnTo>
                    <a:lnTo>
                      <a:pt x="50" y="463"/>
                    </a:lnTo>
                    <a:lnTo>
                      <a:pt x="59" y="431"/>
                    </a:lnTo>
                    <a:lnTo>
                      <a:pt x="29" y="397"/>
                    </a:lnTo>
                    <a:lnTo>
                      <a:pt x="31" y="346"/>
                    </a:lnTo>
                    <a:lnTo>
                      <a:pt x="19" y="319"/>
                    </a:lnTo>
                    <a:lnTo>
                      <a:pt x="19" y="293"/>
                    </a:lnTo>
                    <a:lnTo>
                      <a:pt x="6" y="268"/>
                    </a:lnTo>
                    <a:lnTo>
                      <a:pt x="9" y="250"/>
                    </a:lnTo>
                    <a:lnTo>
                      <a:pt x="35" y="213"/>
                    </a:lnTo>
                    <a:lnTo>
                      <a:pt x="25" y="162"/>
                    </a:lnTo>
                    <a:lnTo>
                      <a:pt x="25" y="94"/>
                    </a:lnTo>
                    <a:lnTo>
                      <a:pt x="31" y="78"/>
                    </a:lnTo>
                    <a:lnTo>
                      <a:pt x="6" y="37"/>
                    </a:lnTo>
                    <a:lnTo>
                      <a:pt x="0" y="12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3" name="Freeform 701">
                <a:extLst>
                  <a:ext uri="{FF2B5EF4-FFF2-40B4-BE49-F238E27FC236}">
                    <a16:creationId xmlns:a16="http://schemas.microsoft.com/office/drawing/2014/main" id="{4DCEE669-AA32-4013-9BBE-F02A847907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42" y="2766"/>
                <a:ext cx="7" cy="51"/>
              </a:xfrm>
              <a:custGeom>
                <a:avLst/>
                <a:gdLst>
                  <a:gd name="T0" fmla="*/ 29 w 29"/>
                  <a:gd name="T1" fmla="*/ 0 h 207"/>
                  <a:gd name="T2" fmla="*/ 20 w 29"/>
                  <a:gd name="T3" fmla="*/ 51 h 207"/>
                  <a:gd name="T4" fmla="*/ 0 w 29"/>
                  <a:gd name="T5" fmla="*/ 65 h 207"/>
                  <a:gd name="T6" fmla="*/ 0 w 29"/>
                  <a:gd name="T7" fmla="*/ 94 h 207"/>
                  <a:gd name="T8" fmla="*/ 10 w 29"/>
                  <a:gd name="T9" fmla="*/ 125 h 207"/>
                  <a:gd name="T10" fmla="*/ 4 w 29"/>
                  <a:gd name="T11" fmla="*/ 147 h 207"/>
                  <a:gd name="T12" fmla="*/ 10 w 29"/>
                  <a:gd name="T13" fmla="*/ 159 h 207"/>
                  <a:gd name="T14" fmla="*/ 6 w 29"/>
                  <a:gd name="T15" fmla="*/ 184 h 207"/>
                  <a:gd name="T16" fmla="*/ 14 w 29"/>
                  <a:gd name="T17" fmla="*/ 207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9" h="207">
                    <a:moveTo>
                      <a:pt x="29" y="0"/>
                    </a:moveTo>
                    <a:lnTo>
                      <a:pt x="20" y="51"/>
                    </a:lnTo>
                    <a:lnTo>
                      <a:pt x="0" y="65"/>
                    </a:lnTo>
                    <a:lnTo>
                      <a:pt x="0" y="94"/>
                    </a:lnTo>
                    <a:lnTo>
                      <a:pt x="10" y="125"/>
                    </a:lnTo>
                    <a:lnTo>
                      <a:pt x="4" y="147"/>
                    </a:lnTo>
                    <a:lnTo>
                      <a:pt x="10" y="159"/>
                    </a:lnTo>
                    <a:lnTo>
                      <a:pt x="6" y="184"/>
                    </a:lnTo>
                    <a:lnTo>
                      <a:pt x="14" y="20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4" name="Freeform 702">
                <a:extLst>
                  <a:ext uri="{FF2B5EF4-FFF2-40B4-BE49-F238E27FC236}">
                    <a16:creationId xmlns:a16="http://schemas.microsoft.com/office/drawing/2014/main" id="{A80E0299-659E-45A5-99A2-B7AD91AF92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07" y="2817"/>
                <a:ext cx="62" cy="99"/>
              </a:xfrm>
              <a:custGeom>
                <a:avLst/>
                <a:gdLst>
                  <a:gd name="T0" fmla="*/ 0 w 250"/>
                  <a:gd name="T1" fmla="*/ 63 h 393"/>
                  <a:gd name="T2" fmla="*/ 35 w 250"/>
                  <a:gd name="T3" fmla="*/ 118 h 393"/>
                  <a:gd name="T4" fmla="*/ 103 w 250"/>
                  <a:gd name="T5" fmla="*/ 96 h 393"/>
                  <a:gd name="T6" fmla="*/ 119 w 250"/>
                  <a:gd name="T7" fmla="*/ 115 h 393"/>
                  <a:gd name="T8" fmla="*/ 125 w 250"/>
                  <a:gd name="T9" fmla="*/ 162 h 393"/>
                  <a:gd name="T10" fmla="*/ 122 w 250"/>
                  <a:gd name="T11" fmla="*/ 193 h 393"/>
                  <a:gd name="T12" fmla="*/ 107 w 250"/>
                  <a:gd name="T13" fmla="*/ 215 h 393"/>
                  <a:gd name="T14" fmla="*/ 107 w 250"/>
                  <a:gd name="T15" fmla="*/ 233 h 393"/>
                  <a:gd name="T16" fmla="*/ 88 w 250"/>
                  <a:gd name="T17" fmla="*/ 258 h 393"/>
                  <a:gd name="T18" fmla="*/ 103 w 250"/>
                  <a:gd name="T19" fmla="*/ 277 h 393"/>
                  <a:gd name="T20" fmla="*/ 103 w 250"/>
                  <a:gd name="T21" fmla="*/ 299 h 393"/>
                  <a:gd name="T22" fmla="*/ 156 w 250"/>
                  <a:gd name="T23" fmla="*/ 356 h 393"/>
                  <a:gd name="T24" fmla="*/ 169 w 250"/>
                  <a:gd name="T25" fmla="*/ 362 h 393"/>
                  <a:gd name="T26" fmla="*/ 162 w 250"/>
                  <a:gd name="T27" fmla="*/ 389 h 393"/>
                  <a:gd name="T28" fmla="*/ 181 w 250"/>
                  <a:gd name="T29" fmla="*/ 393 h 393"/>
                  <a:gd name="T30" fmla="*/ 181 w 250"/>
                  <a:gd name="T31" fmla="*/ 350 h 393"/>
                  <a:gd name="T32" fmla="*/ 169 w 250"/>
                  <a:gd name="T33" fmla="*/ 330 h 393"/>
                  <a:gd name="T34" fmla="*/ 181 w 250"/>
                  <a:gd name="T35" fmla="*/ 318 h 393"/>
                  <a:gd name="T36" fmla="*/ 193 w 250"/>
                  <a:gd name="T37" fmla="*/ 287 h 393"/>
                  <a:gd name="T38" fmla="*/ 206 w 250"/>
                  <a:gd name="T39" fmla="*/ 290 h 393"/>
                  <a:gd name="T40" fmla="*/ 234 w 250"/>
                  <a:gd name="T41" fmla="*/ 274 h 393"/>
                  <a:gd name="T42" fmla="*/ 240 w 250"/>
                  <a:gd name="T43" fmla="*/ 211 h 393"/>
                  <a:gd name="T44" fmla="*/ 238 w 250"/>
                  <a:gd name="T45" fmla="*/ 184 h 393"/>
                  <a:gd name="T46" fmla="*/ 250 w 250"/>
                  <a:gd name="T47" fmla="*/ 149 h 393"/>
                  <a:gd name="T48" fmla="*/ 244 w 250"/>
                  <a:gd name="T49" fmla="*/ 125 h 393"/>
                  <a:gd name="T50" fmla="*/ 175 w 250"/>
                  <a:gd name="T51" fmla="*/ 18 h 393"/>
                  <a:gd name="T52" fmla="*/ 154 w 250"/>
                  <a:gd name="T53" fmla="*/ 0 h 3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250" h="393">
                    <a:moveTo>
                      <a:pt x="0" y="63"/>
                    </a:moveTo>
                    <a:lnTo>
                      <a:pt x="35" y="118"/>
                    </a:lnTo>
                    <a:lnTo>
                      <a:pt x="103" y="96"/>
                    </a:lnTo>
                    <a:lnTo>
                      <a:pt x="119" y="115"/>
                    </a:lnTo>
                    <a:lnTo>
                      <a:pt x="125" y="162"/>
                    </a:lnTo>
                    <a:lnTo>
                      <a:pt x="122" y="193"/>
                    </a:lnTo>
                    <a:lnTo>
                      <a:pt x="107" y="215"/>
                    </a:lnTo>
                    <a:lnTo>
                      <a:pt x="107" y="233"/>
                    </a:lnTo>
                    <a:lnTo>
                      <a:pt x="88" y="258"/>
                    </a:lnTo>
                    <a:lnTo>
                      <a:pt x="103" y="277"/>
                    </a:lnTo>
                    <a:lnTo>
                      <a:pt x="103" y="299"/>
                    </a:lnTo>
                    <a:lnTo>
                      <a:pt x="156" y="356"/>
                    </a:lnTo>
                    <a:lnTo>
                      <a:pt x="169" y="362"/>
                    </a:lnTo>
                    <a:lnTo>
                      <a:pt x="162" y="389"/>
                    </a:lnTo>
                    <a:lnTo>
                      <a:pt x="181" y="393"/>
                    </a:lnTo>
                    <a:lnTo>
                      <a:pt x="181" y="350"/>
                    </a:lnTo>
                    <a:lnTo>
                      <a:pt x="169" y="330"/>
                    </a:lnTo>
                    <a:lnTo>
                      <a:pt x="181" y="318"/>
                    </a:lnTo>
                    <a:lnTo>
                      <a:pt x="193" y="287"/>
                    </a:lnTo>
                    <a:lnTo>
                      <a:pt x="206" y="290"/>
                    </a:lnTo>
                    <a:lnTo>
                      <a:pt x="234" y="274"/>
                    </a:lnTo>
                    <a:lnTo>
                      <a:pt x="240" y="211"/>
                    </a:lnTo>
                    <a:lnTo>
                      <a:pt x="238" y="184"/>
                    </a:lnTo>
                    <a:lnTo>
                      <a:pt x="250" y="149"/>
                    </a:lnTo>
                    <a:lnTo>
                      <a:pt x="244" y="125"/>
                    </a:lnTo>
                    <a:lnTo>
                      <a:pt x="175" y="18"/>
                    </a:lnTo>
                    <a:lnTo>
                      <a:pt x="154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5" name="Freeform 703">
                <a:extLst>
                  <a:ext uri="{FF2B5EF4-FFF2-40B4-BE49-F238E27FC236}">
                    <a16:creationId xmlns:a16="http://schemas.microsoft.com/office/drawing/2014/main" id="{17DC0691-8ECC-477D-8D6B-3962659F01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09" y="3051"/>
                <a:ext cx="44" cy="8"/>
              </a:xfrm>
              <a:custGeom>
                <a:avLst/>
                <a:gdLst>
                  <a:gd name="T0" fmla="*/ 178 w 178"/>
                  <a:gd name="T1" fmla="*/ 31 h 31"/>
                  <a:gd name="T2" fmla="*/ 165 w 178"/>
                  <a:gd name="T3" fmla="*/ 21 h 31"/>
                  <a:gd name="T4" fmla="*/ 84 w 178"/>
                  <a:gd name="T5" fmla="*/ 21 h 31"/>
                  <a:gd name="T6" fmla="*/ 34 w 178"/>
                  <a:gd name="T7" fmla="*/ 0 h 31"/>
                  <a:gd name="T8" fmla="*/ 0 w 178"/>
                  <a:gd name="T9" fmla="*/ 6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8" h="31">
                    <a:moveTo>
                      <a:pt x="178" y="31"/>
                    </a:moveTo>
                    <a:lnTo>
                      <a:pt x="165" y="21"/>
                    </a:lnTo>
                    <a:lnTo>
                      <a:pt x="84" y="21"/>
                    </a:lnTo>
                    <a:lnTo>
                      <a:pt x="34" y="0"/>
                    </a:lnTo>
                    <a:lnTo>
                      <a:pt x="0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6" name="Freeform 704">
                <a:extLst>
                  <a:ext uri="{FF2B5EF4-FFF2-40B4-BE49-F238E27FC236}">
                    <a16:creationId xmlns:a16="http://schemas.microsoft.com/office/drawing/2014/main" id="{102CB042-F84E-48E3-8FAB-C32AC907A4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89" y="3053"/>
                <a:ext cx="220" cy="127"/>
              </a:xfrm>
              <a:custGeom>
                <a:avLst/>
                <a:gdLst>
                  <a:gd name="T0" fmla="*/ 881 w 881"/>
                  <a:gd name="T1" fmla="*/ 0 h 509"/>
                  <a:gd name="T2" fmla="*/ 846 w 881"/>
                  <a:gd name="T3" fmla="*/ 3 h 509"/>
                  <a:gd name="T4" fmla="*/ 834 w 881"/>
                  <a:gd name="T5" fmla="*/ 28 h 509"/>
                  <a:gd name="T6" fmla="*/ 809 w 881"/>
                  <a:gd name="T7" fmla="*/ 41 h 509"/>
                  <a:gd name="T8" fmla="*/ 784 w 881"/>
                  <a:gd name="T9" fmla="*/ 44 h 509"/>
                  <a:gd name="T10" fmla="*/ 766 w 881"/>
                  <a:gd name="T11" fmla="*/ 54 h 509"/>
                  <a:gd name="T12" fmla="*/ 753 w 881"/>
                  <a:gd name="T13" fmla="*/ 78 h 509"/>
                  <a:gd name="T14" fmla="*/ 743 w 881"/>
                  <a:gd name="T15" fmla="*/ 85 h 509"/>
                  <a:gd name="T16" fmla="*/ 743 w 881"/>
                  <a:gd name="T17" fmla="*/ 94 h 509"/>
                  <a:gd name="T18" fmla="*/ 725 w 881"/>
                  <a:gd name="T19" fmla="*/ 113 h 509"/>
                  <a:gd name="T20" fmla="*/ 713 w 881"/>
                  <a:gd name="T21" fmla="*/ 113 h 509"/>
                  <a:gd name="T22" fmla="*/ 703 w 881"/>
                  <a:gd name="T23" fmla="*/ 128 h 509"/>
                  <a:gd name="T24" fmla="*/ 666 w 881"/>
                  <a:gd name="T25" fmla="*/ 144 h 509"/>
                  <a:gd name="T26" fmla="*/ 650 w 881"/>
                  <a:gd name="T27" fmla="*/ 163 h 509"/>
                  <a:gd name="T28" fmla="*/ 637 w 881"/>
                  <a:gd name="T29" fmla="*/ 222 h 509"/>
                  <a:gd name="T30" fmla="*/ 610 w 881"/>
                  <a:gd name="T31" fmla="*/ 244 h 509"/>
                  <a:gd name="T32" fmla="*/ 594 w 881"/>
                  <a:gd name="T33" fmla="*/ 265 h 509"/>
                  <a:gd name="T34" fmla="*/ 544 w 881"/>
                  <a:gd name="T35" fmla="*/ 275 h 509"/>
                  <a:gd name="T36" fmla="*/ 544 w 881"/>
                  <a:gd name="T37" fmla="*/ 294 h 509"/>
                  <a:gd name="T38" fmla="*/ 525 w 881"/>
                  <a:gd name="T39" fmla="*/ 357 h 509"/>
                  <a:gd name="T40" fmla="*/ 510 w 881"/>
                  <a:gd name="T41" fmla="*/ 375 h 509"/>
                  <a:gd name="T42" fmla="*/ 494 w 881"/>
                  <a:gd name="T43" fmla="*/ 384 h 509"/>
                  <a:gd name="T44" fmla="*/ 463 w 881"/>
                  <a:gd name="T45" fmla="*/ 384 h 509"/>
                  <a:gd name="T46" fmla="*/ 432 w 881"/>
                  <a:gd name="T47" fmla="*/ 394 h 509"/>
                  <a:gd name="T48" fmla="*/ 400 w 881"/>
                  <a:gd name="T49" fmla="*/ 384 h 509"/>
                  <a:gd name="T50" fmla="*/ 387 w 881"/>
                  <a:gd name="T51" fmla="*/ 372 h 509"/>
                  <a:gd name="T52" fmla="*/ 360 w 881"/>
                  <a:gd name="T53" fmla="*/ 372 h 509"/>
                  <a:gd name="T54" fmla="*/ 319 w 881"/>
                  <a:gd name="T55" fmla="*/ 335 h 509"/>
                  <a:gd name="T56" fmla="*/ 279 w 881"/>
                  <a:gd name="T57" fmla="*/ 337 h 509"/>
                  <a:gd name="T58" fmla="*/ 263 w 881"/>
                  <a:gd name="T59" fmla="*/ 357 h 509"/>
                  <a:gd name="T60" fmla="*/ 260 w 881"/>
                  <a:gd name="T61" fmla="*/ 378 h 509"/>
                  <a:gd name="T62" fmla="*/ 250 w 881"/>
                  <a:gd name="T63" fmla="*/ 410 h 509"/>
                  <a:gd name="T64" fmla="*/ 229 w 881"/>
                  <a:gd name="T65" fmla="*/ 437 h 509"/>
                  <a:gd name="T66" fmla="*/ 203 w 881"/>
                  <a:gd name="T67" fmla="*/ 450 h 509"/>
                  <a:gd name="T68" fmla="*/ 185 w 881"/>
                  <a:gd name="T69" fmla="*/ 482 h 509"/>
                  <a:gd name="T70" fmla="*/ 160 w 881"/>
                  <a:gd name="T71" fmla="*/ 488 h 509"/>
                  <a:gd name="T72" fmla="*/ 150 w 881"/>
                  <a:gd name="T73" fmla="*/ 507 h 509"/>
                  <a:gd name="T74" fmla="*/ 123 w 881"/>
                  <a:gd name="T75" fmla="*/ 501 h 509"/>
                  <a:gd name="T76" fmla="*/ 101 w 881"/>
                  <a:gd name="T77" fmla="*/ 507 h 509"/>
                  <a:gd name="T78" fmla="*/ 78 w 881"/>
                  <a:gd name="T79" fmla="*/ 497 h 509"/>
                  <a:gd name="T80" fmla="*/ 60 w 881"/>
                  <a:gd name="T81" fmla="*/ 509 h 509"/>
                  <a:gd name="T82" fmla="*/ 51 w 881"/>
                  <a:gd name="T83" fmla="*/ 488 h 509"/>
                  <a:gd name="T84" fmla="*/ 54 w 881"/>
                  <a:gd name="T85" fmla="*/ 462 h 509"/>
                  <a:gd name="T86" fmla="*/ 76 w 881"/>
                  <a:gd name="T87" fmla="*/ 429 h 509"/>
                  <a:gd name="T88" fmla="*/ 72 w 881"/>
                  <a:gd name="T89" fmla="*/ 397 h 509"/>
                  <a:gd name="T90" fmla="*/ 60 w 881"/>
                  <a:gd name="T91" fmla="*/ 372 h 509"/>
                  <a:gd name="T92" fmla="*/ 60 w 881"/>
                  <a:gd name="T93" fmla="*/ 353 h 509"/>
                  <a:gd name="T94" fmla="*/ 35 w 881"/>
                  <a:gd name="T95" fmla="*/ 310 h 509"/>
                  <a:gd name="T96" fmla="*/ 0 w 881"/>
                  <a:gd name="T97" fmla="*/ 278 h 5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881" h="509">
                    <a:moveTo>
                      <a:pt x="881" y="0"/>
                    </a:moveTo>
                    <a:lnTo>
                      <a:pt x="846" y="3"/>
                    </a:lnTo>
                    <a:lnTo>
                      <a:pt x="834" y="28"/>
                    </a:lnTo>
                    <a:lnTo>
                      <a:pt x="809" y="41"/>
                    </a:lnTo>
                    <a:lnTo>
                      <a:pt x="784" y="44"/>
                    </a:lnTo>
                    <a:lnTo>
                      <a:pt x="766" y="54"/>
                    </a:lnTo>
                    <a:lnTo>
                      <a:pt x="753" y="78"/>
                    </a:lnTo>
                    <a:lnTo>
                      <a:pt x="743" y="85"/>
                    </a:lnTo>
                    <a:lnTo>
                      <a:pt x="743" y="94"/>
                    </a:lnTo>
                    <a:lnTo>
                      <a:pt x="725" y="113"/>
                    </a:lnTo>
                    <a:lnTo>
                      <a:pt x="713" y="113"/>
                    </a:lnTo>
                    <a:lnTo>
                      <a:pt x="703" y="128"/>
                    </a:lnTo>
                    <a:lnTo>
                      <a:pt x="666" y="144"/>
                    </a:lnTo>
                    <a:lnTo>
                      <a:pt x="650" y="163"/>
                    </a:lnTo>
                    <a:lnTo>
                      <a:pt x="637" y="222"/>
                    </a:lnTo>
                    <a:lnTo>
                      <a:pt x="610" y="244"/>
                    </a:lnTo>
                    <a:lnTo>
                      <a:pt x="594" y="265"/>
                    </a:lnTo>
                    <a:lnTo>
                      <a:pt x="544" y="275"/>
                    </a:lnTo>
                    <a:lnTo>
                      <a:pt x="544" y="294"/>
                    </a:lnTo>
                    <a:lnTo>
                      <a:pt x="525" y="357"/>
                    </a:lnTo>
                    <a:lnTo>
                      <a:pt x="510" y="375"/>
                    </a:lnTo>
                    <a:lnTo>
                      <a:pt x="494" y="384"/>
                    </a:lnTo>
                    <a:lnTo>
                      <a:pt x="463" y="384"/>
                    </a:lnTo>
                    <a:lnTo>
                      <a:pt x="432" y="394"/>
                    </a:lnTo>
                    <a:lnTo>
                      <a:pt x="400" y="384"/>
                    </a:lnTo>
                    <a:lnTo>
                      <a:pt x="387" y="372"/>
                    </a:lnTo>
                    <a:lnTo>
                      <a:pt x="360" y="372"/>
                    </a:lnTo>
                    <a:lnTo>
                      <a:pt x="319" y="335"/>
                    </a:lnTo>
                    <a:lnTo>
                      <a:pt x="279" y="337"/>
                    </a:lnTo>
                    <a:lnTo>
                      <a:pt x="263" y="357"/>
                    </a:lnTo>
                    <a:lnTo>
                      <a:pt x="260" y="378"/>
                    </a:lnTo>
                    <a:lnTo>
                      <a:pt x="250" y="410"/>
                    </a:lnTo>
                    <a:lnTo>
                      <a:pt x="229" y="437"/>
                    </a:lnTo>
                    <a:lnTo>
                      <a:pt x="203" y="450"/>
                    </a:lnTo>
                    <a:lnTo>
                      <a:pt x="185" y="482"/>
                    </a:lnTo>
                    <a:lnTo>
                      <a:pt x="160" y="488"/>
                    </a:lnTo>
                    <a:lnTo>
                      <a:pt x="150" y="507"/>
                    </a:lnTo>
                    <a:lnTo>
                      <a:pt x="123" y="501"/>
                    </a:lnTo>
                    <a:lnTo>
                      <a:pt x="101" y="507"/>
                    </a:lnTo>
                    <a:lnTo>
                      <a:pt x="78" y="497"/>
                    </a:lnTo>
                    <a:lnTo>
                      <a:pt x="60" y="509"/>
                    </a:lnTo>
                    <a:lnTo>
                      <a:pt x="51" y="488"/>
                    </a:lnTo>
                    <a:lnTo>
                      <a:pt x="54" y="462"/>
                    </a:lnTo>
                    <a:lnTo>
                      <a:pt x="76" y="429"/>
                    </a:lnTo>
                    <a:lnTo>
                      <a:pt x="72" y="397"/>
                    </a:lnTo>
                    <a:lnTo>
                      <a:pt x="60" y="372"/>
                    </a:lnTo>
                    <a:lnTo>
                      <a:pt x="60" y="353"/>
                    </a:lnTo>
                    <a:lnTo>
                      <a:pt x="35" y="310"/>
                    </a:lnTo>
                    <a:lnTo>
                      <a:pt x="0" y="27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7" name="Freeform 705">
                <a:extLst>
                  <a:ext uri="{FF2B5EF4-FFF2-40B4-BE49-F238E27FC236}">
                    <a16:creationId xmlns:a16="http://schemas.microsoft.com/office/drawing/2014/main" id="{CE2AFD07-8B17-4AC7-B89E-C9EAB36034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53" y="3059"/>
                <a:ext cx="15" cy="95"/>
              </a:xfrm>
              <a:custGeom>
                <a:avLst/>
                <a:gdLst>
                  <a:gd name="T0" fmla="*/ 47 w 59"/>
                  <a:gd name="T1" fmla="*/ 381 h 381"/>
                  <a:gd name="T2" fmla="*/ 43 w 59"/>
                  <a:gd name="T3" fmla="*/ 363 h 381"/>
                  <a:gd name="T4" fmla="*/ 53 w 59"/>
                  <a:gd name="T5" fmla="*/ 350 h 381"/>
                  <a:gd name="T6" fmla="*/ 59 w 59"/>
                  <a:gd name="T7" fmla="*/ 219 h 381"/>
                  <a:gd name="T8" fmla="*/ 47 w 59"/>
                  <a:gd name="T9" fmla="*/ 187 h 381"/>
                  <a:gd name="T10" fmla="*/ 47 w 59"/>
                  <a:gd name="T11" fmla="*/ 162 h 381"/>
                  <a:gd name="T12" fmla="*/ 37 w 59"/>
                  <a:gd name="T13" fmla="*/ 154 h 381"/>
                  <a:gd name="T14" fmla="*/ 18 w 59"/>
                  <a:gd name="T15" fmla="*/ 113 h 381"/>
                  <a:gd name="T16" fmla="*/ 22 w 59"/>
                  <a:gd name="T17" fmla="*/ 82 h 381"/>
                  <a:gd name="T18" fmla="*/ 0 w 59"/>
                  <a:gd name="T19" fmla="*/ 0 h 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9" h="381">
                    <a:moveTo>
                      <a:pt x="47" y="381"/>
                    </a:moveTo>
                    <a:lnTo>
                      <a:pt x="43" y="363"/>
                    </a:lnTo>
                    <a:lnTo>
                      <a:pt x="53" y="350"/>
                    </a:lnTo>
                    <a:lnTo>
                      <a:pt x="59" y="219"/>
                    </a:lnTo>
                    <a:lnTo>
                      <a:pt x="47" y="187"/>
                    </a:lnTo>
                    <a:lnTo>
                      <a:pt x="47" y="162"/>
                    </a:lnTo>
                    <a:lnTo>
                      <a:pt x="37" y="154"/>
                    </a:lnTo>
                    <a:lnTo>
                      <a:pt x="18" y="113"/>
                    </a:lnTo>
                    <a:lnTo>
                      <a:pt x="22" y="82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8" name="Freeform 706">
                <a:extLst>
                  <a:ext uri="{FF2B5EF4-FFF2-40B4-BE49-F238E27FC236}">
                    <a16:creationId xmlns:a16="http://schemas.microsoft.com/office/drawing/2014/main" id="{3329B710-7DB3-4697-B02C-139C1ABEEE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46" y="3225"/>
                <a:ext cx="56" cy="57"/>
              </a:xfrm>
              <a:custGeom>
                <a:avLst/>
                <a:gdLst>
                  <a:gd name="T0" fmla="*/ 94 w 221"/>
                  <a:gd name="T1" fmla="*/ 35 h 226"/>
                  <a:gd name="T2" fmla="*/ 112 w 221"/>
                  <a:gd name="T3" fmla="*/ 13 h 226"/>
                  <a:gd name="T4" fmla="*/ 125 w 221"/>
                  <a:gd name="T5" fmla="*/ 13 h 226"/>
                  <a:gd name="T6" fmla="*/ 153 w 221"/>
                  <a:gd name="T7" fmla="*/ 0 h 226"/>
                  <a:gd name="T8" fmla="*/ 190 w 221"/>
                  <a:gd name="T9" fmla="*/ 41 h 226"/>
                  <a:gd name="T10" fmla="*/ 215 w 221"/>
                  <a:gd name="T11" fmla="*/ 56 h 226"/>
                  <a:gd name="T12" fmla="*/ 221 w 221"/>
                  <a:gd name="T13" fmla="*/ 91 h 226"/>
                  <a:gd name="T14" fmla="*/ 213 w 221"/>
                  <a:gd name="T15" fmla="*/ 97 h 226"/>
                  <a:gd name="T16" fmla="*/ 209 w 221"/>
                  <a:gd name="T17" fmla="*/ 113 h 226"/>
                  <a:gd name="T18" fmla="*/ 194 w 221"/>
                  <a:gd name="T19" fmla="*/ 125 h 226"/>
                  <a:gd name="T20" fmla="*/ 197 w 221"/>
                  <a:gd name="T21" fmla="*/ 144 h 226"/>
                  <a:gd name="T22" fmla="*/ 166 w 221"/>
                  <a:gd name="T23" fmla="*/ 162 h 226"/>
                  <a:gd name="T24" fmla="*/ 122 w 221"/>
                  <a:gd name="T25" fmla="*/ 172 h 226"/>
                  <a:gd name="T26" fmla="*/ 106 w 221"/>
                  <a:gd name="T27" fmla="*/ 185 h 226"/>
                  <a:gd name="T28" fmla="*/ 94 w 221"/>
                  <a:gd name="T29" fmla="*/ 226 h 226"/>
                  <a:gd name="T30" fmla="*/ 63 w 221"/>
                  <a:gd name="T31" fmla="*/ 218 h 226"/>
                  <a:gd name="T32" fmla="*/ 31 w 221"/>
                  <a:gd name="T33" fmla="*/ 187 h 226"/>
                  <a:gd name="T34" fmla="*/ 0 w 221"/>
                  <a:gd name="T35" fmla="*/ 113 h 226"/>
                  <a:gd name="T36" fmla="*/ 31 w 221"/>
                  <a:gd name="T37" fmla="*/ 97 h 226"/>
                  <a:gd name="T38" fmla="*/ 72 w 221"/>
                  <a:gd name="T39" fmla="*/ 37 h 226"/>
                  <a:gd name="T40" fmla="*/ 94 w 221"/>
                  <a:gd name="T41" fmla="*/ 35 h 2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221" h="226">
                    <a:moveTo>
                      <a:pt x="94" y="35"/>
                    </a:moveTo>
                    <a:lnTo>
                      <a:pt x="112" y="13"/>
                    </a:lnTo>
                    <a:lnTo>
                      <a:pt x="125" y="13"/>
                    </a:lnTo>
                    <a:lnTo>
                      <a:pt x="153" y="0"/>
                    </a:lnTo>
                    <a:lnTo>
                      <a:pt x="190" y="41"/>
                    </a:lnTo>
                    <a:lnTo>
                      <a:pt x="215" y="56"/>
                    </a:lnTo>
                    <a:lnTo>
                      <a:pt x="221" y="91"/>
                    </a:lnTo>
                    <a:lnTo>
                      <a:pt x="213" y="97"/>
                    </a:lnTo>
                    <a:lnTo>
                      <a:pt x="209" y="113"/>
                    </a:lnTo>
                    <a:lnTo>
                      <a:pt x="194" y="125"/>
                    </a:lnTo>
                    <a:lnTo>
                      <a:pt x="197" y="144"/>
                    </a:lnTo>
                    <a:lnTo>
                      <a:pt x="166" y="162"/>
                    </a:lnTo>
                    <a:lnTo>
                      <a:pt x="122" y="172"/>
                    </a:lnTo>
                    <a:lnTo>
                      <a:pt x="106" y="185"/>
                    </a:lnTo>
                    <a:lnTo>
                      <a:pt x="94" y="226"/>
                    </a:lnTo>
                    <a:lnTo>
                      <a:pt x="63" y="218"/>
                    </a:lnTo>
                    <a:lnTo>
                      <a:pt x="31" y="187"/>
                    </a:lnTo>
                    <a:lnTo>
                      <a:pt x="0" y="113"/>
                    </a:lnTo>
                    <a:lnTo>
                      <a:pt x="31" y="97"/>
                    </a:lnTo>
                    <a:lnTo>
                      <a:pt x="72" y="37"/>
                    </a:lnTo>
                    <a:lnTo>
                      <a:pt x="94" y="3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9" name="Freeform 707">
                <a:extLst>
                  <a:ext uri="{FF2B5EF4-FFF2-40B4-BE49-F238E27FC236}">
                    <a16:creationId xmlns:a16="http://schemas.microsoft.com/office/drawing/2014/main" id="{00374DE8-84A9-4064-8232-E485474BDF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37" y="3148"/>
                <a:ext cx="31" cy="43"/>
              </a:xfrm>
              <a:custGeom>
                <a:avLst/>
                <a:gdLst>
                  <a:gd name="T0" fmla="*/ 125 w 125"/>
                  <a:gd name="T1" fmla="*/ 121 h 172"/>
                  <a:gd name="T2" fmla="*/ 113 w 125"/>
                  <a:gd name="T3" fmla="*/ 119 h 172"/>
                  <a:gd name="T4" fmla="*/ 107 w 125"/>
                  <a:gd name="T5" fmla="*/ 149 h 172"/>
                  <a:gd name="T6" fmla="*/ 107 w 125"/>
                  <a:gd name="T7" fmla="*/ 172 h 172"/>
                  <a:gd name="T8" fmla="*/ 66 w 125"/>
                  <a:gd name="T9" fmla="*/ 172 h 172"/>
                  <a:gd name="T10" fmla="*/ 31 w 125"/>
                  <a:gd name="T11" fmla="*/ 159 h 172"/>
                  <a:gd name="T12" fmla="*/ 16 w 125"/>
                  <a:gd name="T13" fmla="*/ 140 h 172"/>
                  <a:gd name="T14" fmla="*/ 10 w 125"/>
                  <a:gd name="T15" fmla="*/ 115 h 172"/>
                  <a:gd name="T16" fmla="*/ 0 w 125"/>
                  <a:gd name="T17" fmla="*/ 112 h 172"/>
                  <a:gd name="T18" fmla="*/ 4 w 125"/>
                  <a:gd name="T19" fmla="*/ 74 h 172"/>
                  <a:gd name="T20" fmla="*/ 35 w 125"/>
                  <a:gd name="T21" fmla="*/ 21 h 172"/>
                  <a:gd name="T22" fmla="*/ 63 w 125"/>
                  <a:gd name="T23" fmla="*/ 0 h 172"/>
                  <a:gd name="T24" fmla="*/ 100 w 125"/>
                  <a:gd name="T25" fmla="*/ 28 h 172"/>
                  <a:gd name="T26" fmla="*/ 113 w 125"/>
                  <a:gd name="T27" fmla="*/ 24 h 1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25" h="172">
                    <a:moveTo>
                      <a:pt x="125" y="121"/>
                    </a:moveTo>
                    <a:lnTo>
                      <a:pt x="113" y="119"/>
                    </a:lnTo>
                    <a:lnTo>
                      <a:pt x="107" y="149"/>
                    </a:lnTo>
                    <a:lnTo>
                      <a:pt x="107" y="172"/>
                    </a:lnTo>
                    <a:lnTo>
                      <a:pt x="66" y="172"/>
                    </a:lnTo>
                    <a:lnTo>
                      <a:pt x="31" y="159"/>
                    </a:lnTo>
                    <a:lnTo>
                      <a:pt x="16" y="140"/>
                    </a:lnTo>
                    <a:lnTo>
                      <a:pt x="10" y="115"/>
                    </a:lnTo>
                    <a:lnTo>
                      <a:pt x="0" y="112"/>
                    </a:lnTo>
                    <a:lnTo>
                      <a:pt x="4" y="74"/>
                    </a:lnTo>
                    <a:lnTo>
                      <a:pt x="35" y="21"/>
                    </a:lnTo>
                    <a:lnTo>
                      <a:pt x="63" y="0"/>
                    </a:lnTo>
                    <a:lnTo>
                      <a:pt x="100" y="28"/>
                    </a:lnTo>
                    <a:lnTo>
                      <a:pt x="113" y="2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0" name="Freeform 708">
                <a:extLst>
                  <a:ext uri="{FF2B5EF4-FFF2-40B4-BE49-F238E27FC236}">
                    <a16:creationId xmlns:a16="http://schemas.microsoft.com/office/drawing/2014/main" id="{A6E0ECD0-8D70-45FC-BCE2-FEB0BED143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65" y="3154"/>
                <a:ext cx="3" cy="24"/>
              </a:xfrm>
              <a:custGeom>
                <a:avLst/>
                <a:gdLst>
                  <a:gd name="T0" fmla="*/ 12 w 12"/>
                  <a:gd name="T1" fmla="*/ 97 h 97"/>
                  <a:gd name="T2" fmla="*/ 10 w 12"/>
                  <a:gd name="T3" fmla="*/ 10 h 97"/>
                  <a:gd name="T4" fmla="*/ 0 w 12"/>
                  <a:gd name="T5" fmla="*/ 0 h 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97">
                    <a:moveTo>
                      <a:pt x="12" y="97"/>
                    </a:moveTo>
                    <a:lnTo>
                      <a:pt x="10" y="10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1" name="Line 709">
                <a:extLst>
                  <a:ext uri="{FF2B5EF4-FFF2-40B4-BE49-F238E27FC236}">
                    <a16:creationId xmlns:a16="http://schemas.microsoft.com/office/drawing/2014/main" id="{A791C0D1-9BF6-4C1A-B45F-9FF6F11AE2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3968" y="3178"/>
                <a:ext cx="18" cy="0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2" name="Freeform 710">
                <a:extLst>
                  <a:ext uri="{FF2B5EF4-FFF2-40B4-BE49-F238E27FC236}">
                    <a16:creationId xmlns:a16="http://schemas.microsoft.com/office/drawing/2014/main" id="{446CCFC4-140C-4E21-AB2E-1F55CADD0D9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5" y="3178"/>
                <a:ext cx="381" cy="216"/>
              </a:xfrm>
              <a:custGeom>
                <a:avLst/>
                <a:gdLst>
                  <a:gd name="T0" fmla="*/ 0 w 1523"/>
                  <a:gd name="T1" fmla="*/ 191 h 863"/>
                  <a:gd name="T2" fmla="*/ 13 w 1523"/>
                  <a:gd name="T3" fmla="*/ 203 h 863"/>
                  <a:gd name="T4" fmla="*/ 15 w 1523"/>
                  <a:gd name="T5" fmla="*/ 219 h 863"/>
                  <a:gd name="T6" fmla="*/ 34 w 1523"/>
                  <a:gd name="T7" fmla="*/ 244 h 863"/>
                  <a:gd name="T8" fmla="*/ 74 w 1523"/>
                  <a:gd name="T9" fmla="*/ 381 h 863"/>
                  <a:gd name="T10" fmla="*/ 118 w 1523"/>
                  <a:gd name="T11" fmla="*/ 473 h 863"/>
                  <a:gd name="T12" fmla="*/ 156 w 1523"/>
                  <a:gd name="T13" fmla="*/ 529 h 863"/>
                  <a:gd name="T14" fmla="*/ 165 w 1523"/>
                  <a:gd name="T15" fmla="*/ 591 h 863"/>
                  <a:gd name="T16" fmla="*/ 158 w 1523"/>
                  <a:gd name="T17" fmla="*/ 625 h 863"/>
                  <a:gd name="T18" fmla="*/ 144 w 1523"/>
                  <a:gd name="T19" fmla="*/ 644 h 863"/>
                  <a:gd name="T20" fmla="*/ 131 w 1523"/>
                  <a:gd name="T21" fmla="*/ 635 h 863"/>
                  <a:gd name="T22" fmla="*/ 118 w 1523"/>
                  <a:gd name="T23" fmla="*/ 647 h 863"/>
                  <a:gd name="T24" fmla="*/ 128 w 1523"/>
                  <a:gd name="T25" fmla="*/ 682 h 863"/>
                  <a:gd name="T26" fmla="*/ 158 w 1523"/>
                  <a:gd name="T27" fmla="*/ 719 h 863"/>
                  <a:gd name="T28" fmla="*/ 174 w 1523"/>
                  <a:gd name="T29" fmla="*/ 763 h 863"/>
                  <a:gd name="T30" fmla="*/ 158 w 1523"/>
                  <a:gd name="T31" fmla="*/ 779 h 863"/>
                  <a:gd name="T32" fmla="*/ 171 w 1523"/>
                  <a:gd name="T33" fmla="*/ 813 h 863"/>
                  <a:gd name="T34" fmla="*/ 171 w 1523"/>
                  <a:gd name="T35" fmla="*/ 785 h 863"/>
                  <a:gd name="T36" fmla="*/ 203 w 1523"/>
                  <a:gd name="T37" fmla="*/ 785 h 863"/>
                  <a:gd name="T38" fmla="*/ 203 w 1523"/>
                  <a:gd name="T39" fmla="*/ 816 h 863"/>
                  <a:gd name="T40" fmla="*/ 230 w 1523"/>
                  <a:gd name="T41" fmla="*/ 807 h 863"/>
                  <a:gd name="T42" fmla="*/ 246 w 1523"/>
                  <a:gd name="T43" fmla="*/ 820 h 863"/>
                  <a:gd name="T44" fmla="*/ 242 w 1523"/>
                  <a:gd name="T45" fmla="*/ 841 h 863"/>
                  <a:gd name="T46" fmla="*/ 277 w 1523"/>
                  <a:gd name="T47" fmla="*/ 860 h 863"/>
                  <a:gd name="T48" fmla="*/ 308 w 1523"/>
                  <a:gd name="T49" fmla="*/ 863 h 863"/>
                  <a:gd name="T50" fmla="*/ 353 w 1523"/>
                  <a:gd name="T51" fmla="*/ 826 h 863"/>
                  <a:gd name="T52" fmla="*/ 387 w 1523"/>
                  <a:gd name="T53" fmla="*/ 826 h 863"/>
                  <a:gd name="T54" fmla="*/ 393 w 1523"/>
                  <a:gd name="T55" fmla="*/ 813 h 863"/>
                  <a:gd name="T56" fmla="*/ 427 w 1523"/>
                  <a:gd name="T57" fmla="*/ 822 h 863"/>
                  <a:gd name="T58" fmla="*/ 446 w 1523"/>
                  <a:gd name="T59" fmla="*/ 813 h 863"/>
                  <a:gd name="T60" fmla="*/ 471 w 1523"/>
                  <a:gd name="T61" fmla="*/ 816 h 863"/>
                  <a:gd name="T62" fmla="*/ 502 w 1523"/>
                  <a:gd name="T63" fmla="*/ 785 h 863"/>
                  <a:gd name="T64" fmla="*/ 533 w 1523"/>
                  <a:gd name="T65" fmla="*/ 781 h 863"/>
                  <a:gd name="T66" fmla="*/ 555 w 1523"/>
                  <a:gd name="T67" fmla="*/ 773 h 863"/>
                  <a:gd name="T68" fmla="*/ 615 w 1523"/>
                  <a:gd name="T69" fmla="*/ 789 h 863"/>
                  <a:gd name="T70" fmla="*/ 615 w 1523"/>
                  <a:gd name="T71" fmla="*/ 779 h 863"/>
                  <a:gd name="T72" fmla="*/ 639 w 1523"/>
                  <a:gd name="T73" fmla="*/ 773 h 863"/>
                  <a:gd name="T74" fmla="*/ 746 w 1523"/>
                  <a:gd name="T75" fmla="*/ 797 h 863"/>
                  <a:gd name="T76" fmla="*/ 756 w 1523"/>
                  <a:gd name="T77" fmla="*/ 775 h 863"/>
                  <a:gd name="T78" fmla="*/ 824 w 1523"/>
                  <a:gd name="T79" fmla="*/ 779 h 863"/>
                  <a:gd name="T80" fmla="*/ 817 w 1523"/>
                  <a:gd name="T81" fmla="*/ 766 h 863"/>
                  <a:gd name="T82" fmla="*/ 830 w 1523"/>
                  <a:gd name="T83" fmla="*/ 748 h 863"/>
                  <a:gd name="T84" fmla="*/ 852 w 1523"/>
                  <a:gd name="T85" fmla="*/ 744 h 863"/>
                  <a:gd name="T86" fmla="*/ 880 w 1523"/>
                  <a:gd name="T87" fmla="*/ 750 h 863"/>
                  <a:gd name="T88" fmla="*/ 901 w 1523"/>
                  <a:gd name="T89" fmla="*/ 748 h 863"/>
                  <a:gd name="T90" fmla="*/ 955 w 1523"/>
                  <a:gd name="T91" fmla="*/ 723 h 863"/>
                  <a:gd name="T92" fmla="*/ 1030 w 1523"/>
                  <a:gd name="T93" fmla="*/ 672 h 863"/>
                  <a:gd name="T94" fmla="*/ 1055 w 1523"/>
                  <a:gd name="T95" fmla="*/ 644 h 863"/>
                  <a:gd name="T96" fmla="*/ 1073 w 1523"/>
                  <a:gd name="T97" fmla="*/ 635 h 863"/>
                  <a:gd name="T98" fmla="*/ 1123 w 1523"/>
                  <a:gd name="T99" fmla="*/ 588 h 863"/>
                  <a:gd name="T100" fmla="*/ 1173 w 1523"/>
                  <a:gd name="T101" fmla="*/ 525 h 863"/>
                  <a:gd name="T102" fmla="*/ 1196 w 1523"/>
                  <a:gd name="T103" fmla="*/ 513 h 863"/>
                  <a:gd name="T104" fmla="*/ 1233 w 1523"/>
                  <a:gd name="T105" fmla="*/ 482 h 863"/>
                  <a:gd name="T106" fmla="*/ 1270 w 1523"/>
                  <a:gd name="T107" fmla="*/ 432 h 863"/>
                  <a:gd name="T108" fmla="*/ 1317 w 1523"/>
                  <a:gd name="T109" fmla="*/ 350 h 863"/>
                  <a:gd name="T110" fmla="*/ 1335 w 1523"/>
                  <a:gd name="T111" fmla="*/ 332 h 863"/>
                  <a:gd name="T112" fmla="*/ 1366 w 1523"/>
                  <a:gd name="T113" fmla="*/ 269 h 863"/>
                  <a:gd name="T114" fmla="*/ 1407 w 1523"/>
                  <a:gd name="T115" fmla="*/ 225 h 863"/>
                  <a:gd name="T116" fmla="*/ 1434 w 1523"/>
                  <a:gd name="T117" fmla="*/ 214 h 863"/>
                  <a:gd name="T118" fmla="*/ 1466 w 1523"/>
                  <a:gd name="T119" fmla="*/ 184 h 863"/>
                  <a:gd name="T120" fmla="*/ 1470 w 1523"/>
                  <a:gd name="T121" fmla="*/ 170 h 863"/>
                  <a:gd name="T122" fmla="*/ 1485 w 1523"/>
                  <a:gd name="T123" fmla="*/ 141 h 863"/>
                  <a:gd name="T124" fmla="*/ 1523 w 1523"/>
                  <a:gd name="T125" fmla="*/ 0 h 8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523" h="863">
                    <a:moveTo>
                      <a:pt x="0" y="191"/>
                    </a:moveTo>
                    <a:lnTo>
                      <a:pt x="13" y="203"/>
                    </a:lnTo>
                    <a:lnTo>
                      <a:pt x="15" y="219"/>
                    </a:lnTo>
                    <a:lnTo>
                      <a:pt x="34" y="244"/>
                    </a:lnTo>
                    <a:lnTo>
                      <a:pt x="74" y="381"/>
                    </a:lnTo>
                    <a:lnTo>
                      <a:pt x="118" y="473"/>
                    </a:lnTo>
                    <a:lnTo>
                      <a:pt x="156" y="529"/>
                    </a:lnTo>
                    <a:lnTo>
                      <a:pt x="165" y="591"/>
                    </a:lnTo>
                    <a:lnTo>
                      <a:pt x="158" y="625"/>
                    </a:lnTo>
                    <a:lnTo>
                      <a:pt x="144" y="644"/>
                    </a:lnTo>
                    <a:lnTo>
                      <a:pt x="131" y="635"/>
                    </a:lnTo>
                    <a:lnTo>
                      <a:pt x="118" y="647"/>
                    </a:lnTo>
                    <a:lnTo>
                      <a:pt x="128" y="682"/>
                    </a:lnTo>
                    <a:lnTo>
                      <a:pt x="158" y="719"/>
                    </a:lnTo>
                    <a:lnTo>
                      <a:pt x="174" y="763"/>
                    </a:lnTo>
                    <a:lnTo>
                      <a:pt x="158" y="779"/>
                    </a:lnTo>
                    <a:lnTo>
                      <a:pt x="171" y="813"/>
                    </a:lnTo>
                    <a:lnTo>
                      <a:pt x="171" y="785"/>
                    </a:lnTo>
                    <a:lnTo>
                      <a:pt x="203" y="785"/>
                    </a:lnTo>
                    <a:lnTo>
                      <a:pt x="203" y="816"/>
                    </a:lnTo>
                    <a:lnTo>
                      <a:pt x="230" y="807"/>
                    </a:lnTo>
                    <a:lnTo>
                      <a:pt x="246" y="820"/>
                    </a:lnTo>
                    <a:lnTo>
                      <a:pt x="242" y="841"/>
                    </a:lnTo>
                    <a:lnTo>
                      <a:pt x="277" y="860"/>
                    </a:lnTo>
                    <a:lnTo>
                      <a:pt x="308" y="863"/>
                    </a:lnTo>
                    <a:lnTo>
                      <a:pt x="353" y="826"/>
                    </a:lnTo>
                    <a:lnTo>
                      <a:pt x="387" y="826"/>
                    </a:lnTo>
                    <a:lnTo>
                      <a:pt x="393" y="813"/>
                    </a:lnTo>
                    <a:lnTo>
                      <a:pt x="427" y="822"/>
                    </a:lnTo>
                    <a:lnTo>
                      <a:pt x="446" y="813"/>
                    </a:lnTo>
                    <a:lnTo>
                      <a:pt x="471" y="816"/>
                    </a:lnTo>
                    <a:lnTo>
                      <a:pt x="502" y="785"/>
                    </a:lnTo>
                    <a:lnTo>
                      <a:pt x="533" y="781"/>
                    </a:lnTo>
                    <a:lnTo>
                      <a:pt x="555" y="773"/>
                    </a:lnTo>
                    <a:lnTo>
                      <a:pt x="615" y="789"/>
                    </a:lnTo>
                    <a:lnTo>
                      <a:pt x="615" y="779"/>
                    </a:lnTo>
                    <a:lnTo>
                      <a:pt x="639" y="773"/>
                    </a:lnTo>
                    <a:lnTo>
                      <a:pt x="746" y="797"/>
                    </a:lnTo>
                    <a:lnTo>
                      <a:pt x="756" y="775"/>
                    </a:lnTo>
                    <a:lnTo>
                      <a:pt x="824" y="779"/>
                    </a:lnTo>
                    <a:lnTo>
                      <a:pt x="817" y="766"/>
                    </a:lnTo>
                    <a:lnTo>
                      <a:pt x="830" y="748"/>
                    </a:lnTo>
                    <a:lnTo>
                      <a:pt x="852" y="744"/>
                    </a:lnTo>
                    <a:lnTo>
                      <a:pt x="880" y="750"/>
                    </a:lnTo>
                    <a:lnTo>
                      <a:pt x="901" y="748"/>
                    </a:lnTo>
                    <a:lnTo>
                      <a:pt x="955" y="723"/>
                    </a:lnTo>
                    <a:lnTo>
                      <a:pt x="1030" y="672"/>
                    </a:lnTo>
                    <a:lnTo>
                      <a:pt x="1055" y="644"/>
                    </a:lnTo>
                    <a:lnTo>
                      <a:pt x="1073" y="635"/>
                    </a:lnTo>
                    <a:lnTo>
                      <a:pt x="1123" y="588"/>
                    </a:lnTo>
                    <a:lnTo>
                      <a:pt x="1173" y="525"/>
                    </a:lnTo>
                    <a:lnTo>
                      <a:pt x="1196" y="513"/>
                    </a:lnTo>
                    <a:lnTo>
                      <a:pt x="1233" y="482"/>
                    </a:lnTo>
                    <a:lnTo>
                      <a:pt x="1270" y="432"/>
                    </a:lnTo>
                    <a:lnTo>
                      <a:pt x="1317" y="350"/>
                    </a:lnTo>
                    <a:lnTo>
                      <a:pt x="1335" y="332"/>
                    </a:lnTo>
                    <a:lnTo>
                      <a:pt x="1366" y="269"/>
                    </a:lnTo>
                    <a:lnTo>
                      <a:pt x="1407" y="225"/>
                    </a:lnTo>
                    <a:lnTo>
                      <a:pt x="1434" y="214"/>
                    </a:lnTo>
                    <a:lnTo>
                      <a:pt x="1466" y="184"/>
                    </a:lnTo>
                    <a:lnTo>
                      <a:pt x="1470" y="170"/>
                    </a:lnTo>
                    <a:lnTo>
                      <a:pt x="1485" y="141"/>
                    </a:lnTo>
                    <a:lnTo>
                      <a:pt x="152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3" name="Freeform 711">
                <a:extLst>
                  <a:ext uri="{FF2B5EF4-FFF2-40B4-BE49-F238E27FC236}">
                    <a16:creationId xmlns:a16="http://schemas.microsoft.com/office/drawing/2014/main" id="{0A973435-F13D-4BCD-A50A-A980F4B21F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426" y="2890"/>
                <a:ext cx="39" cy="22"/>
              </a:xfrm>
              <a:custGeom>
                <a:avLst/>
                <a:gdLst>
                  <a:gd name="T0" fmla="*/ 53 w 159"/>
                  <a:gd name="T1" fmla="*/ 31 h 87"/>
                  <a:gd name="T2" fmla="*/ 96 w 159"/>
                  <a:gd name="T3" fmla="*/ 25 h 87"/>
                  <a:gd name="T4" fmla="*/ 106 w 159"/>
                  <a:gd name="T5" fmla="*/ 9 h 87"/>
                  <a:gd name="T6" fmla="*/ 159 w 159"/>
                  <a:gd name="T7" fmla="*/ 0 h 87"/>
                  <a:gd name="T8" fmla="*/ 131 w 159"/>
                  <a:gd name="T9" fmla="*/ 62 h 87"/>
                  <a:gd name="T10" fmla="*/ 118 w 159"/>
                  <a:gd name="T11" fmla="*/ 60 h 87"/>
                  <a:gd name="T12" fmla="*/ 46 w 159"/>
                  <a:gd name="T13" fmla="*/ 78 h 87"/>
                  <a:gd name="T14" fmla="*/ 34 w 159"/>
                  <a:gd name="T15" fmla="*/ 75 h 87"/>
                  <a:gd name="T16" fmla="*/ 14 w 159"/>
                  <a:gd name="T17" fmla="*/ 87 h 87"/>
                  <a:gd name="T18" fmla="*/ 0 w 159"/>
                  <a:gd name="T19" fmla="*/ 69 h 87"/>
                  <a:gd name="T20" fmla="*/ 8 w 159"/>
                  <a:gd name="T21" fmla="*/ 46 h 87"/>
                  <a:gd name="T22" fmla="*/ 53 w 159"/>
                  <a:gd name="T23" fmla="*/ 31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59" h="87">
                    <a:moveTo>
                      <a:pt x="53" y="31"/>
                    </a:moveTo>
                    <a:lnTo>
                      <a:pt x="96" y="25"/>
                    </a:lnTo>
                    <a:lnTo>
                      <a:pt x="106" y="9"/>
                    </a:lnTo>
                    <a:lnTo>
                      <a:pt x="159" y="0"/>
                    </a:lnTo>
                    <a:lnTo>
                      <a:pt x="131" y="62"/>
                    </a:lnTo>
                    <a:lnTo>
                      <a:pt x="118" y="60"/>
                    </a:lnTo>
                    <a:lnTo>
                      <a:pt x="46" y="78"/>
                    </a:lnTo>
                    <a:lnTo>
                      <a:pt x="34" y="75"/>
                    </a:lnTo>
                    <a:lnTo>
                      <a:pt x="14" y="87"/>
                    </a:lnTo>
                    <a:lnTo>
                      <a:pt x="0" y="69"/>
                    </a:lnTo>
                    <a:lnTo>
                      <a:pt x="8" y="46"/>
                    </a:lnTo>
                    <a:lnTo>
                      <a:pt x="53" y="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4" name="Freeform 712">
                <a:extLst>
                  <a:ext uri="{FF2B5EF4-FFF2-40B4-BE49-F238E27FC236}">
                    <a16:creationId xmlns:a16="http://schemas.microsoft.com/office/drawing/2014/main" id="{E9E3FC97-0779-4411-804E-4AA162E310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389" y="2920"/>
                <a:ext cx="34" cy="26"/>
              </a:xfrm>
              <a:custGeom>
                <a:avLst/>
                <a:gdLst>
                  <a:gd name="T0" fmla="*/ 138 w 138"/>
                  <a:gd name="T1" fmla="*/ 37 h 103"/>
                  <a:gd name="T2" fmla="*/ 107 w 138"/>
                  <a:gd name="T3" fmla="*/ 0 h 103"/>
                  <a:gd name="T4" fmla="*/ 72 w 138"/>
                  <a:gd name="T5" fmla="*/ 6 h 103"/>
                  <a:gd name="T6" fmla="*/ 37 w 138"/>
                  <a:gd name="T7" fmla="*/ 22 h 103"/>
                  <a:gd name="T8" fmla="*/ 23 w 138"/>
                  <a:gd name="T9" fmla="*/ 49 h 103"/>
                  <a:gd name="T10" fmla="*/ 0 w 138"/>
                  <a:gd name="T11" fmla="*/ 69 h 103"/>
                  <a:gd name="T12" fmla="*/ 7 w 138"/>
                  <a:gd name="T13" fmla="*/ 88 h 103"/>
                  <a:gd name="T14" fmla="*/ 54 w 138"/>
                  <a:gd name="T15" fmla="*/ 103 h 103"/>
                  <a:gd name="T16" fmla="*/ 78 w 138"/>
                  <a:gd name="T17" fmla="*/ 103 h 103"/>
                  <a:gd name="T18" fmla="*/ 101 w 138"/>
                  <a:gd name="T19" fmla="*/ 88 h 103"/>
                  <a:gd name="T20" fmla="*/ 123 w 138"/>
                  <a:gd name="T21" fmla="*/ 90 h 103"/>
                  <a:gd name="T22" fmla="*/ 135 w 138"/>
                  <a:gd name="T23" fmla="*/ 78 h 103"/>
                  <a:gd name="T24" fmla="*/ 138 w 138"/>
                  <a:gd name="T25" fmla="*/ 37 h 1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38" h="103">
                    <a:moveTo>
                      <a:pt x="138" y="37"/>
                    </a:moveTo>
                    <a:lnTo>
                      <a:pt x="107" y="0"/>
                    </a:lnTo>
                    <a:lnTo>
                      <a:pt x="72" y="6"/>
                    </a:lnTo>
                    <a:lnTo>
                      <a:pt x="37" y="22"/>
                    </a:lnTo>
                    <a:lnTo>
                      <a:pt x="23" y="49"/>
                    </a:lnTo>
                    <a:lnTo>
                      <a:pt x="0" y="69"/>
                    </a:lnTo>
                    <a:lnTo>
                      <a:pt x="7" y="88"/>
                    </a:lnTo>
                    <a:lnTo>
                      <a:pt x="54" y="103"/>
                    </a:lnTo>
                    <a:lnTo>
                      <a:pt x="78" y="103"/>
                    </a:lnTo>
                    <a:lnTo>
                      <a:pt x="101" y="88"/>
                    </a:lnTo>
                    <a:lnTo>
                      <a:pt x="123" y="90"/>
                    </a:lnTo>
                    <a:lnTo>
                      <a:pt x="135" y="78"/>
                    </a:lnTo>
                    <a:lnTo>
                      <a:pt x="138" y="3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5" name="Freeform 713">
                <a:extLst>
                  <a:ext uri="{FF2B5EF4-FFF2-40B4-BE49-F238E27FC236}">
                    <a16:creationId xmlns:a16="http://schemas.microsoft.com/office/drawing/2014/main" id="{5CCEA7F2-2809-4AF7-8169-FBFD980076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50" y="2816"/>
                <a:ext cx="15" cy="10"/>
              </a:xfrm>
              <a:custGeom>
                <a:avLst/>
                <a:gdLst>
                  <a:gd name="T0" fmla="*/ 57 w 57"/>
                  <a:gd name="T1" fmla="*/ 22 h 38"/>
                  <a:gd name="T2" fmla="*/ 47 w 57"/>
                  <a:gd name="T3" fmla="*/ 0 h 38"/>
                  <a:gd name="T4" fmla="*/ 0 w 57"/>
                  <a:gd name="T5" fmla="*/ 10 h 38"/>
                  <a:gd name="T6" fmla="*/ 20 w 57"/>
                  <a:gd name="T7" fmla="*/ 38 h 38"/>
                  <a:gd name="T8" fmla="*/ 41 w 57"/>
                  <a:gd name="T9" fmla="*/ 34 h 38"/>
                  <a:gd name="T10" fmla="*/ 57 w 57"/>
                  <a:gd name="T11" fmla="*/ 22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7" h="38">
                    <a:moveTo>
                      <a:pt x="57" y="22"/>
                    </a:moveTo>
                    <a:lnTo>
                      <a:pt x="47" y="0"/>
                    </a:lnTo>
                    <a:lnTo>
                      <a:pt x="0" y="10"/>
                    </a:lnTo>
                    <a:lnTo>
                      <a:pt x="20" y="38"/>
                    </a:lnTo>
                    <a:lnTo>
                      <a:pt x="41" y="34"/>
                    </a:lnTo>
                    <a:lnTo>
                      <a:pt x="57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6" name="Freeform 714">
                <a:extLst>
                  <a:ext uri="{FF2B5EF4-FFF2-40B4-BE49-F238E27FC236}">
                    <a16:creationId xmlns:a16="http://schemas.microsoft.com/office/drawing/2014/main" id="{32887985-55AB-442A-8DD4-97A866D0E6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65" y="2826"/>
                <a:ext cx="14" cy="7"/>
              </a:xfrm>
              <a:custGeom>
                <a:avLst/>
                <a:gdLst>
                  <a:gd name="T0" fmla="*/ 57 w 57"/>
                  <a:gd name="T1" fmla="*/ 27 h 27"/>
                  <a:gd name="T2" fmla="*/ 47 w 57"/>
                  <a:gd name="T3" fmla="*/ 6 h 27"/>
                  <a:gd name="T4" fmla="*/ 26 w 57"/>
                  <a:gd name="T5" fmla="*/ 0 h 27"/>
                  <a:gd name="T6" fmla="*/ 0 w 57"/>
                  <a:gd name="T7" fmla="*/ 6 h 27"/>
                  <a:gd name="T8" fmla="*/ 13 w 57"/>
                  <a:gd name="T9" fmla="*/ 21 h 27"/>
                  <a:gd name="T10" fmla="*/ 57 w 57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7" h="27">
                    <a:moveTo>
                      <a:pt x="57" y="27"/>
                    </a:moveTo>
                    <a:lnTo>
                      <a:pt x="47" y="6"/>
                    </a:lnTo>
                    <a:lnTo>
                      <a:pt x="26" y="0"/>
                    </a:lnTo>
                    <a:lnTo>
                      <a:pt x="0" y="6"/>
                    </a:lnTo>
                    <a:lnTo>
                      <a:pt x="13" y="21"/>
                    </a:lnTo>
                    <a:lnTo>
                      <a:pt x="57" y="2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7" name="Freeform 715">
                <a:extLst>
                  <a:ext uri="{FF2B5EF4-FFF2-40B4-BE49-F238E27FC236}">
                    <a16:creationId xmlns:a16="http://schemas.microsoft.com/office/drawing/2014/main" id="{BD852CC2-4936-4FFF-80DD-656745DD78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94" y="2517"/>
                <a:ext cx="12" cy="8"/>
              </a:xfrm>
              <a:custGeom>
                <a:avLst/>
                <a:gdLst>
                  <a:gd name="T0" fmla="*/ 24 w 47"/>
                  <a:gd name="T1" fmla="*/ 0 h 34"/>
                  <a:gd name="T2" fmla="*/ 44 w 47"/>
                  <a:gd name="T3" fmla="*/ 9 h 34"/>
                  <a:gd name="T4" fmla="*/ 47 w 47"/>
                  <a:gd name="T5" fmla="*/ 31 h 34"/>
                  <a:gd name="T6" fmla="*/ 22 w 47"/>
                  <a:gd name="T7" fmla="*/ 34 h 34"/>
                  <a:gd name="T8" fmla="*/ 0 w 47"/>
                  <a:gd name="T9" fmla="*/ 9 h 34"/>
                  <a:gd name="T10" fmla="*/ 24 w 47"/>
                  <a:gd name="T11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" h="34">
                    <a:moveTo>
                      <a:pt x="24" y="0"/>
                    </a:moveTo>
                    <a:lnTo>
                      <a:pt x="44" y="9"/>
                    </a:lnTo>
                    <a:lnTo>
                      <a:pt x="47" y="31"/>
                    </a:lnTo>
                    <a:lnTo>
                      <a:pt x="22" y="34"/>
                    </a:lnTo>
                    <a:lnTo>
                      <a:pt x="0" y="9"/>
                    </a:lnTo>
                    <a:lnTo>
                      <a:pt x="24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8" name="Freeform 716">
                <a:extLst>
                  <a:ext uri="{FF2B5EF4-FFF2-40B4-BE49-F238E27FC236}">
                    <a16:creationId xmlns:a16="http://schemas.microsoft.com/office/drawing/2014/main" id="{37C42040-F570-4E96-8182-8BFF92F0C2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13" y="2523"/>
                <a:ext cx="55" cy="61"/>
              </a:xfrm>
              <a:custGeom>
                <a:avLst/>
                <a:gdLst>
                  <a:gd name="T0" fmla="*/ 68 w 219"/>
                  <a:gd name="T1" fmla="*/ 54 h 242"/>
                  <a:gd name="T2" fmla="*/ 0 w 219"/>
                  <a:gd name="T3" fmla="*/ 17 h 242"/>
                  <a:gd name="T4" fmla="*/ 12 w 219"/>
                  <a:gd name="T5" fmla="*/ 0 h 242"/>
                  <a:gd name="T6" fmla="*/ 43 w 219"/>
                  <a:gd name="T7" fmla="*/ 26 h 242"/>
                  <a:gd name="T8" fmla="*/ 62 w 219"/>
                  <a:gd name="T9" fmla="*/ 29 h 242"/>
                  <a:gd name="T10" fmla="*/ 121 w 219"/>
                  <a:gd name="T11" fmla="*/ 70 h 242"/>
                  <a:gd name="T12" fmla="*/ 184 w 219"/>
                  <a:gd name="T13" fmla="*/ 139 h 242"/>
                  <a:gd name="T14" fmla="*/ 203 w 219"/>
                  <a:gd name="T15" fmla="*/ 148 h 242"/>
                  <a:gd name="T16" fmla="*/ 219 w 219"/>
                  <a:gd name="T17" fmla="*/ 189 h 242"/>
                  <a:gd name="T18" fmla="*/ 212 w 219"/>
                  <a:gd name="T19" fmla="*/ 213 h 242"/>
                  <a:gd name="T20" fmla="*/ 193 w 219"/>
                  <a:gd name="T21" fmla="*/ 242 h 242"/>
                  <a:gd name="T22" fmla="*/ 174 w 219"/>
                  <a:gd name="T23" fmla="*/ 207 h 242"/>
                  <a:gd name="T24" fmla="*/ 178 w 219"/>
                  <a:gd name="T25" fmla="*/ 170 h 242"/>
                  <a:gd name="T26" fmla="*/ 131 w 219"/>
                  <a:gd name="T27" fmla="*/ 94 h 242"/>
                  <a:gd name="T28" fmla="*/ 113 w 219"/>
                  <a:gd name="T29" fmla="*/ 92 h 242"/>
                  <a:gd name="T30" fmla="*/ 68 w 219"/>
                  <a:gd name="T31" fmla="*/ 54 h 2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9" h="242">
                    <a:moveTo>
                      <a:pt x="68" y="54"/>
                    </a:moveTo>
                    <a:lnTo>
                      <a:pt x="0" y="17"/>
                    </a:lnTo>
                    <a:lnTo>
                      <a:pt x="12" y="0"/>
                    </a:lnTo>
                    <a:lnTo>
                      <a:pt x="43" y="26"/>
                    </a:lnTo>
                    <a:lnTo>
                      <a:pt x="62" y="29"/>
                    </a:lnTo>
                    <a:lnTo>
                      <a:pt x="121" y="70"/>
                    </a:lnTo>
                    <a:lnTo>
                      <a:pt x="184" y="139"/>
                    </a:lnTo>
                    <a:lnTo>
                      <a:pt x="203" y="148"/>
                    </a:lnTo>
                    <a:lnTo>
                      <a:pt x="219" y="189"/>
                    </a:lnTo>
                    <a:lnTo>
                      <a:pt x="212" y="213"/>
                    </a:lnTo>
                    <a:lnTo>
                      <a:pt x="193" y="242"/>
                    </a:lnTo>
                    <a:lnTo>
                      <a:pt x="174" y="207"/>
                    </a:lnTo>
                    <a:lnTo>
                      <a:pt x="178" y="170"/>
                    </a:lnTo>
                    <a:lnTo>
                      <a:pt x="131" y="94"/>
                    </a:lnTo>
                    <a:lnTo>
                      <a:pt x="113" y="92"/>
                    </a:lnTo>
                    <a:lnTo>
                      <a:pt x="68" y="5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9" name="Freeform 717">
                <a:extLst>
                  <a:ext uri="{FF2B5EF4-FFF2-40B4-BE49-F238E27FC236}">
                    <a16:creationId xmlns:a16="http://schemas.microsoft.com/office/drawing/2014/main" id="{63E05DA1-AEE5-4E26-B7E1-F402405E34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51" y="2566"/>
                <a:ext cx="99" cy="57"/>
              </a:xfrm>
              <a:custGeom>
                <a:avLst/>
                <a:gdLst>
                  <a:gd name="T0" fmla="*/ 397 w 397"/>
                  <a:gd name="T1" fmla="*/ 13 h 226"/>
                  <a:gd name="T2" fmla="*/ 391 w 397"/>
                  <a:gd name="T3" fmla="*/ 33 h 226"/>
                  <a:gd name="T4" fmla="*/ 393 w 397"/>
                  <a:gd name="T5" fmla="*/ 51 h 226"/>
                  <a:gd name="T6" fmla="*/ 391 w 397"/>
                  <a:gd name="T7" fmla="*/ 64 h 226"/>
                  <a:gd name="T8" fmla="*/ 374 w 397"/>
                  <a:gd name="T9" fmla="*/ 85 h 226"/>
                  <a:gd name="T10" fmla="*/ 350 w 397"/>
                  <a:gd name="T11" fmla="*/ 85 h 226"/>
                  <a:gd name="T12" fmla="*/ 350 w 397"/>
                  <a:gd name="T13" fmla="*/ 101 h 226"/>
                  <a:gd name="T14" fmla="*/ 366 w 397"/>
                  <a:gd name="T15" fmla="*/ 123 h 226"/>
                  <a:gd name="T16" fmla="*/ 360 w 397"/>
                  <a:gd name="T17" fmla="*/ 135 h 226"/>
                  <a:gd name="T18" fmla="*/ 334 w 397"/>
                  <a:gd name="T19" fmla="*/ 150 h 226"/>
                  <a:gd name="T20" fmla="*/ 300 w 397"/>
                  <a:gd name="T21" fmla="*/ 142 h 226"/>
                  <a:gd name="T22" fmla="*/ 303 w 397"/>
                  <a:gd name="T23" fmla="*/ 160 h 226"/>
                  <a:gd name="T24" fmla="*/ 253 w 397"/>
                  <a:gd name="T25" fmla="*/ 197 h 226"/>
                  <a:gd name="T26" fmla="*/ 229 w 397"/>
                  <a:gd name="T27" fmla="*/ 210 h 226"/>
                  <a:gd name="T28" fmla="*/ 216 w 397"/>
                  <a:gd name="T29" fmla="*/ 210 h 226"/>
                  <a:gd name="T30" fmla="*/ 194 w 397"/>
                  <a:gd name="T31" fmla="*/ 226 h 226"/>
                  <a:gd name="T32" fmla="*/ 119 w 397"/>
                  <a:gd name="T33" fmla="*/ 226 h 226"/>
                  <a:gd name="T34" fmla="*/ 106 w 397"/>
                  <a:gd name="T35" fmla="*/ 207 h 226"/>
                  <a:gd name="T36" fmla="*/ 91 w 397"/>
                  <a:gd name="T37" fmla="*/ 201 h 226"/>
                  <a:gd name="T38" fmla="*/ 65 w 397"/>
                  <a:gd name="T39" fmla="*/ 210 h 226"/>
                  <a:gd name="T40" fmla="*/ 65 w 397"/>
                  <a:gd name="T41" fmla="*/ 195 h 226"/>
                  <a:gd name="T42" fmla="*/ 18 w 397"/>
                  <a:gd name="T43" fmla="*/ 176 h 226"/>
                  <a:gd name="T44" fmla="*/ 0 w 397"/>
                  <a:gd name="T45" fmla="*/ 158 h 226"/>
                  <a:gd name="T46" fmla="*/ 4 w 397"/>
                  <a:gd name="T47" fmla="*/ 138 h 226"/>
                  <a:gd name="T48" fmla="*/ 22 w 397"/>
                  <a:gd name="T49" fmla="*/ 144 h 226"/>
                  <a:gd name="T50" fmla="*/ 32 w 397"/>
                  <a:gd name="T51" fmla="*/ 138 h 226"/>
                  <a:gd name="T52" fmla="*/ 51 w 397"/>
                  <a:gd name="T53" fmla="*/ 144 h 226"/>
                  <a:gd name="T54" fmla="*/ 63 w 397"/>
                  <a:gd name="T55" fmla="*/ 135 h 226"/>
                  <a:gd name="T56" fmla="*/ 84 w 397"/>
                  <a:gd name="T57" fmla="*/ 150 h 226"/>
                  <a:gd name="T58" fmla="*/ 147 w 397"/>
                  <a:gd name="T59" fmla="*/ 144 h 226"/>
                  <a:gd name="T60" fmla="*/ 163 w 397"/>
                  <a:gd name="T61" fmla="*/ 117 h 226"/>
                  <a:gd name="T62" fmla="*/ 188 w 397"/>
                  <a:gd name="T63" fmla="*/ 148 h 226"/>
                  <a:gd name="T64" fmla="*/ 206 w 397"/>
                  <a:gd name="T65" fmla="*/ 135 h 226"/>
                  <a:gd name="T66" fmla="*/ 225 w 397"/>
                  <a:gd name="T67" fmla="*/ 144 h 226"/>
                  <a:gd name="T68" fmla="*/ 247 w 397"/>
                  <a:gd name="T69" fmla="*/ 138 h 226"/>
                  <a:gd name="T70" fmla="*/ 266 w 397"/>
                  <a:gd name="T71" fmla="*/ 104 h 226"/>
                  <a:gd name="T72" fmla="*/ 294 w 397"/>
                  <a:gd name="T73" fmla="*/ 76 h 226"/>
                  <a:gd name="T74" fmla="*/ 321 w 397"/>
                  <a:gd name="T75" fmla="*/ 78 h 226"/>
                  <a:gd name="T76" fmla="*/ 325 w 397"/>
                  <a:gd name="T77" fmla="*/ 45 h 226"/>
                  <a:gd name="T78" fmla="*/ 313 w 397"/>
                  <a:gd name="T79" fmla="*/ 0 h 226"/>
                  <a:gd name="T80" fmla="*/ 337 w 397"/>
                  <a:gd name="T81" fmla="*/ 0 h 226"/>
                  <a:gd name="T82" fmla="*/ 356 w 397"/>
                  <a:gd name="T83" fmla="*/ 13 h 226"/>
                  <a:gd name="T84" fmla="*/ 372 w 397"/>
                  <a:gd name="T85" fmla="*/ 0 h 226"/>
                  <a:gd name="T86" fmla="*/ 397 w 397"/>
                  <a:gd name="T87" fmla="*/ 13 h 2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97" h="226">
                    <a:moveTo>
                      <a:pt x="397" y="13"/>
                    </a:moveTo>
                    <a:lnTo>
                      <a:pt x="391" y="33"/>
                    </a:lnTo>
                    <a:lnTo>
                      <a:pt x="393" y="51"/>
                    </a:lnTo>
                    <a:lnTo>
                      <a:pt x="391" y="64"/>
                    </a:lnTo>
                    <a:lnTo>
                      <a:pt x="374" y="85"/>
                    </a:lnTo>
                    <a:lnTo>
                      <a:pt x="350" y="85"/>
                    </a:lnTo>
                    <a:lnTo>
                      <a:pt x="350" y="101"/>
                    </a:lnTo>
                    <a:lnTo>
                      <a:pt x="366" y="123"/>
                    </a:lnTo>
                    <a:lnTo>
                      <a:pt x="360" y="135"/>
                    </a:lnTo>
                    <a:lnTo>
                      <a:pt x="334" y="150"/>
                    </a:lnTo>
                    <a:lnTo>
                      <a:pt x="300" y="142"/>
                    </a:lnTo>
                    <a:lnTo>
                      <a:pt x="303" y="160"/>
                    </a:lnTo>
                    <a:lnTo>
                      <a:pt x="253" y="197"/>
                    </a:lnTo>
                    <a:lnTo>
                      <a:pt x="229" y="210"/>
                    </a:lnTo>
                    <a:lnTo>
                      <a:pt x="216" y="210"/>
                    </a:lnTo>
                    <a:lnTo>
                      <a:pt x="194" y="226"/>
                    </a:lnTo>
                    <a:lnTo>
                      <a:pt x="119" y="226"/>
                    </a:lnTo>
                    <a:lnTo>
                      <a:pt x="106" y="207"/>
                    </a:lnTo>
                    <a:lnTo>
                      <a:pt x="91" y="201"/>
                    </a:lnTo>
                    <a:lnTo>
                      <a:pt x="65" y="210"/>
                    </a:lnTo>
                    <a:lnTo>
                      <a:pt x="65" y="195"/>
                    </a:lnTo>
                    <a:lnTo>
                      <a:pt x="18" y="176"/>
                    </a:lnTo>
                    <a:lnTo>
                      <a:pt x="0" y="158"/>
                    </a:lnTo>
                    <a:lnTo>
                      <a:pt x="4" y="138"/>
                    </a:lnTo>
                    <a:lnTo>
                      <a:pt x="22" y="144"/>
                    </a:lnTo>
                    <a:lnTo>
                      <a:pt x="32" y="138"/>
                    </a:lnTo>
                    <a:lnTo>
                      <a:pt x="51" y="144"/>
                    </a:lnTo>
                    <a:lnTo>
                      <a:pt x="63" y="135"/>
                    </a:lnTo>
                    <a:lnTo>
                      <a:pt x="84" y="150"/>
                    </a:lnTo>
                    <a:lnTo>
                      <a:pt x="147" y="144"/>
                    </a:lnTo>
                    <a:lnTo>
                      <a:pt x="163" y="117"/>
                    </a:lnTo>
                    <a:lnTo>
                      <a:pt x="188" y="148"/>
                    </a:lnTo>
                    <a:lnTo>
                      <a:pt x="206" y="135"/>
                    </a:lnTo>
                    <a:lnTo>
                      <a:pt x="225" y="144"/>
                    </a:lnTo>
                    <a:lnTo>
                      <a:pt x="247" y="138"/>
                    </a:lnTo>
                    <a:lnTo>
                      <a:pt x="266" y="104"/>
                    </a:lnTo>
                    <a:lnTo>
                      <a:pt x="294" y="76"/>
                    </a:lnTo>
                    <a:lnTo>
                      <a:pt x="321" y="78"/>
                    </a:lnTo>
                    <a:lnTo>
                      <a:pt x="325" y="45"/>
                    </a:lnTo>
                    <a:lnTo>
                      <a:pt x="313" y="0"/>
                    </a:lnTo>
                    <a:lnTo>
                      <a:pt x="337" y="0"/>
                    </a:lnTo>
                    <a:lnTo>
                      <a:pt x="356" y="13"/>
                    </a:lnTo>
                    <a:lnTo>
                      <a:pt x="372" y="0"/>
                    </a:lnTo>
                    <a:lnTo>
                      <a:pt x="397" y="1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0" name="Freeform 718">
                <a:extLst>
                  <a:ext uri="{FF2B5EF4-FFF2-40B4-BE49-F238E27FC236}">
                    <a16:creationId xmlns:a16="http://schemas.microsoft.com/office/drawing/2014/main" id="{139FFB9A-3C9B-40F6-8F21-32DF9E4377B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01" y="2591"/>
                <a:ext cx="29" cy="47"/>
              </a:xfrm>
              <a:custGeom>
                <a:avLst/>
                <a:gdLst>
                  <a:gd name="T0" fmla="*/ 15 w 117"/>
                  <a:gd name="T1" fmla="*/ 9 h 191"/>
                  <a:gd name="T2" fmla="*/ 27 w 117"/>
                  <a:gd name="T3" fmla="*/ 46 h 191"/>
                  <a:gd name="T4" fmla="*/ 43 w 117"/>
                  <a:gd name="T5" fmla="*/ 46 h 191"/>
                  <a:gd name="T6" fmla="*/ 56 w 117"/>
                  <a:gd name="T7" fmla="*/ 81 h 191"/>
                  <a:gd name="T8" fmla="*/ 74 w 117"/>
                  <a:gd name="T9" fmla="*/ 93 h 191"/>
                  <a:gd name="T10" fmla="*/ 80 w 117"/>
                  <a:gd name="T11" fmla="*/ 115 h 191"/>
                  <a:gd name="T12" fmla="*/ 96 w 117"/>
                  <a:gd name="T13" fmla="*/ 122 h 191"/>
                  <a:gd name="T14" fmla="*/ 117 w 117"/>
                  <a:gd name="T15" fmla="*/ 150 h 191"/>
                  <a:gd name="T16" fmla="*/ 117 w 117"/>
                  <a:gd name="T17" fmla="*/ 175 h 191"/>
                  <a:gd name="T18" fmla="*/ 96 w 117"/>
                  <a:gd name="T19" fmla="*/ 191 h 191"/>
                  <a:gd name="T20" fmla="*/ 62 w 117"/>
                  <a:gd name="T21" fmla="*/ 175 h 191"/>
                  <a:gd name="T22" fmla="*/ 49 w 117"/>
                  <a:gd name="T23" fmla="*/ 153 h 191"/>
                  <a:gd name="T24" fmla="*/ 52 w 117"/>
                  <a:gd name="T25" fmla="*/ 128 h 191"/>
                  <a:gd name="T26" fmla="*/ 31 w 117"/>
                  <a:gd name="T27" fmla="*/ 119 h 191"/>
                  <a:gd name="T28" fmla="*/ 12 w 117"/>
                  <a:gd name="T29" fmla="*/ 87 h 191"/>
                  <a:gd name="T30" fmla="*/ 9 w 117"/>
                  <a:gd name="T31" fmla="*/ 68 h 191"/>
                  <a:gd name="T32" fmla="*/ 15 w 117"/>
                  <a:gd name="T33" fmla="*/ 46 h 191"/>
                  <a:gd name="T34" fmla="*/ 0 w 117"/>
                  <a:gd name="T35" fmla="*/ 13 h 191"/>
                  <a:gd name="T36" fmla="*/ 2 w 117"/>
                  <a:gd name="T37" fmla="*/ 0 h 191"/>
                  <a:gd name="T38" fmla="*/ 15 w 117"/>
                  <a:gd name="T39" fmla="*/ 9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17" h="191">
                    <a:moveTo>
                      <a:pt x="15" y="9"/>
                    </a:moveTo>
                    <a:lnTo>
                      <a:pt x="27" y="46"/>
                    </a:lnTo>
                    <a:lnTo>
                      <a:pt x="43" y="46"/>
                    </a:lnTo>
                    <a:lnTo>
                      <a:pt x="56" y="81"/>
                    </a:lnTo>
                    <a:lnTo>
                      <a:pt x="74" y="93"/>
                    </a:lnTo>
                    <a:lnTo>
                      <a:pt x="80" y="115"/>
                    </a:lnTo>
                    <a:lnTo>
                      <a:pt x="96" y="122"/>
                    </a:lnTo>
                    <a:lnTo>
                      <a:pt x="117" y="150"/>
                    </a:lnTo>
                    <a:lnTo>
                      <a:pt x="117" y="175"/>
                    </a:lnTo>
                    <a:lnTo>
                      <a:pt x="96" y="191"/>
                    </a:lnTo>
                    <a:lnTo>
                      <a:pt x="62" y="175"/>
                    </a:lnTo>
                    <a:lnTo>
                      <a:pt x="49" y="153"/>
                    </a:lnTo>
                    <a:lnTo>
                      <a:pt x="52" y="128"/>
                    </a:lnTo>
                    <a:lnTo>
                      <a:pt x="31" y="119"/>
                    </a:lnTo>
                    <a:lnTo>
                      <a:pt x="12" y="87"/>
                    </a:lnTo>
                    <a:lnTo>
                      <a:pt x="9" y="68"/>
                    </a:lnTo>
                    <a:lnTo>
                      <a:pt x="15" y="46"/>
                    </a:lnTo>
                    <a:lnTo>
                      <a:pt x="0" y="13"/>
                    </a:lnTo>
                    <a:lnTo>
                      <a:pt x="2" y="0"/>
                    </a:lnTo>
                    <a:lnTo>
                      <a:pt x="15" y="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1" name="Freeform 719">
                <a:extLst>
                  <a:ext uri="{FF2B5EF4-FFF2-40B4-BE49-F238E27FC236}">
                    <a16:creationId xmlns:a16="http://schemas.microsoft.com/office/drawing/2014/main" id="{C3FBE7A6-529D-44AC-B657-6B4E707932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43" y="2632"/>
                <a:ext cx="24" cy="21"/>
              </a:xfrm>
              <a:custGeom>
                <a:avLst/>
                <a:gdLst>
                  <a:gd name="T0" fmla="*/ 19 w 97"/>
                  <a:gd name="T1" fmla="*/ 0 h 85"/>
                  <a:gd name="T2" fmla="*/ 29 w 97"/>
                  <a:gd name="T3" fmla="*/ 12 h 85"/>
                  <a:gd name="T4" fmla="*/ 56 w 97"/>
                  <a:gd name="T5" fmla="*/ 28 h 85"/>
                  <a:gd name="T6" fmla="*/ 66 w 97"/>
                  <a:gd name="T7" fmla="*/ 57 h 85"/>
                  <a:gd name="T8" fmla="*/ 97 w 97"/>
                  <a:gd name="T9" fmla="*/ 72 h 85"/>
                  <a:gd name="T10" fmla="*/ 88 w 97"/>
                  <a:gd name="T11" fmla="*/ 85 h 85"/>
                  <a:gd name="T12" fmla="*/ 56 w 97"/>
                  <a:gd name="T13" fmla="*/ 75 h 85"/>
                  <a:gd name="T14" fmla="*/ 35 w 97"/>
                  <a:gd name="T15" fmla="*/ 51 h 85"/>
                  <a:gd name="T16" fmla="*/ 22 w 97"/>
                  <a:gd name="T17" fmla="*/ 28 h 85"/>
                  <a:gd name="T18" fmla="*/ 0 w 97"/>
                  <a:gd name="T19" fmla="*/ 10 h 85"/>
                  <a:gd name="T20" fmla="*/ 3 w 97"/>
                  <a:gd name="T21" fmla="*/ 0 h 85"/>
                  <a:gd name="T22" fmla="*/ 19 w 97"/>
                  <a:gd name="T23" fmla="*/ 0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7" h="85">
                    <a:moveTo>
                      <a:pt x="19" y="0"/>
                    </a:moveTo>
                    <a:lnTo>
                      <a:pt x="29" y="12"/>
                    </a:lnTo>
                    <a:lnTo>
                      <a:pt x="56" y="28"/>
                    </a:lnTo>
                    <a:lnTo>
                      <a:pt x="66" y="57"/>
                    </a:lnTo>
                    <a:lnTo>
                      <a:pt x="97" y="72"/>
                    </a:lnTo>
                    <a:lnTo>
                      <a:pt x="88" y="85"/>
                    </a:lnTo>
                    <a:lnTo>
                      <a:pt x="56" y="75"/>
                    </a:lnTo>
                    <a:lnTo>
                      <a:pt x="35" y="51"/>
                    </a:lnTo>
                    <a:lnTo>
                      <a:pt x="22" y="28"/>
                    </a:lnTo>
                    <a:lnTo>
                      <a:pt x="0" y="10"/>
                    </a:lnTo>
                    <a:lnTo>
                      <a:pt x="3" y="0"/>
                    </a:lnTo>
                    <a:lnTo>
                      <a:pt x="1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2" name="Freeform 720">
                <a:extLst>
                  <a:ext uri="{FF2B5EF4-FFF2-40B4-BE49-F238E27FC236}">
                    <a16:creationId xmlns:a16="http://schemas.microsoft.com/office/drawing/2014/main" id="{F4B4E1F2-0A76-4AF8-AA9B-B4C63936218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42" y="2657"/>
                <a:ext cx="7" cy="10"/>
              </a:xfrm>
              <a:custGeom>
                <a:avLst/>
                <a:gdLst>
                  <a:gd name="T0" fmla="*/ 0 w 29"/>
                  <a:gd name="T1" fmla="*/ 4 h 41"/>
                  <a:gd name="T2" fmla="*/ 10 w 29"/>
                  <a:gd name="T3" fmla="*/ 0 h 41"/>
                  <a:gd name="T4" fmla="*/ 29 w 29"/>
                  <a:gd name="T5" fmla="*/ 16 h 41"/>
                  <a:gd name="T6" fmla="*/ 17 w 29"/>
                  <a:gd name="T7" fmla="*/ 41 h 41"/>
                  <a:gd name="T8" fmla="*/ 0 w 29"/>
                  <a:gd name="T9" fmla="*/ 13 h 41"/>
                  <a:gd name="T10" fmla="*/ 0 w 29"/>
                  <a:gd name="T11" fmla="*/ 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41">
                    <a:moveTo>
                      <a:pt x="0" y="4"/>
                    </a:moveTo>
                    <a:lnTo>
                      <a:pt x="10" y="0"/>
                    </a:lnTo>
                    <a:lnTo>
                      <a:pt x="29" y="16"/>
                    </a:lnTo>
                    <a:lnTo>
                      <a:pt x="17" y="41"/>
                    </a:lnTo>
                    <a:lnTo>
                      <a:pt x="0" y="13"/>
                    </a:lnTo>
                    <a:lnTo>
                      <a:pt x="0" y="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3" name="Freeform 721">
                <a:extLst>
                  <a:ext uri="{FF2B5EF4-FFF2-40B4-BE49-F238E27FC236}">
                    <a16:creationId xmlns:a16="http://schemas.microsoft.com/office/drawing/2014/main" id="{96C45A6E-7CAE-468D-8B6D-C1FE218207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84" y="2655"/>
                <a:ext cx="36" cy="29"/>
              </a:xfrm>
              <a:custGeom>
                <a:avLst/>
                <a:gdLst>
                  <a:gd name="T0" fmla="*/ 0 w 146"/>
                  <a:gd name="T1" fmla="*/ 0 h 115"/>
                  <a:gd name="T2" fmla="*/ 27 w 146"/>
                  <a:gd name="T3" fmla="*/ 31 h 115"/>
                  <a:gd name="T4" fmla="*/ 146 w 146"/>
                  <a:gd name="T5" fmla="*/ 115 h 115"/>
                  <a:gd name="T6" fmla="*/ 143 w 146"/>
                  <a:gd name="T7" fmla="*/ 90 h 115"/>
                  <a:gd name="T8" fmla="*/ 106 w 146"/>
                  <a:gd name="T9" fmla="*/ 55 h 115"/>
                  <a:gd name="T10" fmla="*/ 74 w 146"/>
                  <a:gd name="T11" fmla="*/ 45 h 115"/>
                  <a:gd name="T12" fmla="*/ 47 w 146"/>
                  <a:gd name="T13" fmla="*/ 12 h 115"/>
                  <a:gd name="T14" fmla="*/ 0 w 146"/>
                  <a:gd name="T15" fmla="*/ 0 h 1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46" h="115">
                    <a:moveTo>
                      <a:pt x="0" y="0"/>
                    </a:moveTo>
                    <a:lnTo>
                      <a:pt x="27" y="31"/>
                    </a:lnTo>
                    <a:lnTo>
                      <a:pt x="146" y="115"/>
                    </a:lnTo>
                    <a:lnTo>
                      <a:pt x="143" y="90"/>
                    </a:lnTo>
                    <a:lnTo>
                      <a:pt x="106" y="55"/>
                    </a:lnTo>
                    <a:lnTo>
                      <a:pt x="74" y="45"/>
                    </a:lnTo>
                    <a:lnTo>
                      <a:pt x="47" y="12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4" name="Freeform 722">
                <a:extLst>
                  <a:ext uri="{FF2B5EF4-FFF2-40B4-BE49-F238E27FC236}">
                    <a16:creationId xmlns:a16="http://schemas.microsoft.com/office/drawing/2014/main" id="{95FCCF5C-5EFA-4225-85B2-FECB12D804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11" y="2703"/>
                <a:ext cx="27" cy="18"/>
              </a:xfrm>
              <a:custGeom>
                <a:avLst/>
                <a:gdLst>
                  <a:gd name="T0" fmla="*/ 3 w 111"/>
                  <a:gd name="T1" fmla="*/ 6 h 74"/>
                  <a:gd name="T2" fmla="*/ 0 w 111"/>
                  <a:gd name="T3" fmla="*/ 31 h 74"/>
                  <a:gd name="T4" fmla="*/ 19 w 111"/>
                  <a:gd name="T5" fmla="*/ 60 h 74"/>
                  <a:gd name="T6" fmla="*/ 66 w 111"/>
                  <a:gd name="T7" fmla="*/ 62 h 74"/>
                  <a:gd name="T8" fmla="*/ 97 w 111"/>
                  <a:gd name="T9" fmla="*/ 74 h 74"/>
                  <a:gd name="T10" fmla="*/ 111 w 111"/>
                  <a:gd name="T11" fmla="*/ 56 h 74"/>
                  <a:gd name="T12" fmla="*/ 99 w 111"/>
                  <a:gd name="T13" fmla="*/ 50 h 74"/>
                  <a:gd name="T14" fmla="*/ 97 w 111"/>
                  <a:gd name="T15" fmla="*/ 34 h 74"/>
                  <a:gd name="T16" fmla="*/ 78 w 111"/>
                  <a:gd name="T17" fmla="*/ 19 h 74"/>
                  <a:gd name="T18" fmla="*/ 34 w 111"/>
                  <a:gd name="T19" fmla="*/ 19 h 74"/>
                  <a:gd name="T20" fmla="*/ 15 w 111"/>
                  <a:gd name="T21" fmla="*/ 0 h 74"/>
                  <a:gd name="T22" fmla="*/ 3 w 111"/>
                  <a:gd name="T23" fmla="*/ 6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11" h="74">
                    <a:moveTo>
                      <a:pt x="3" y="6"/>
                    </a:moveTo>
                    <a:lnTo>
                      <a:pt x="0" y="31"/>
                    </a:lnTo>
                    <a:lnTo>
                      <a:pt x="19" y="60"/>
                    </a:lnTo>
                    <a:lnTo>
                      <a:pt x="66" y="62"/>
                    </a:lnTo>
                    <a:lnTo>
                      <a:pt x="97" y="74"/>
                    </a:lnTo>
                    <a:lnTo>
                      <a:pt x="111" y="56"/>
                    </a:lnTo>
                    <a:lnTo>
                      <a:pt x="99" y="50"/>
                    </a:lnTo>
                    <a:lnTo>
                      <a:pt x="97" y="34"/>
                    </a:lnTo>
                    <a:lnTo>
                      <a:pt x="78" y="19"/>
                    </a:lnTo>
                    <a:lnTo>
                      <a:pt x="34" y="19"/>
                    </a:lnTo>
                    <a:lnTo>
                      <a:pt x="15" y="0"/>
                    </a:lnTo>
                    <a:lnTo>
                      <a:pt x="3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5" name="Freeform 723">
                <a:extLst>
                  <a:ext uri="{FF2B5EF4-FFF2-40B4-BE49-F238E27FC236}">
                    <a16:creationId xmlns:a16="http://schemas.microsoft.com/office/drawing/2014/main" id="{F0DAF0E6-29F8-428B-B599-625CC4F5DC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71" y="2682"/>
                <a:ext cx="7" cy="8"/>
              </a:xfrm>
              <a:custGeom>
                <a:avLst/>
                <a:gdLst>
                  <a:gd name="T0" fmla="*/ 6 w 31"/>
                  <a:gd name="T1" fmla="*/ 0 h 30"/>
                  <a:gd name="T2" fmla="*/ 28 w 31"/>
                  <a:gd name="T3" fmla="*/ 2 h 30"/>
                  <a:gd name="T4" fmla="*/ 31 w 31"/>
                  <a:gd name="T5" fmla="*/ 30 h 30"/>
                  <a:gd name="T6" fmla="*/ 14 w 31"/>
                  <a:gd name="T7" fmla="*/ 30 h 30"/>
                  <a:gd name="T8" fmla="*/ 0 w 31"/>
                  <a:gd name="T9" fmla="*/ 16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30">
                    <a:moveTo>
                      <a:pt x="6" y="0"/>
                    </a:moveTo>
                    <a:lnTo>
                      <a:pt x="28" y="2"/>
                    </a:lnTo>
                    <a:lnTo>
                      <a:pt x="31" y="30"/>
                    </a:lnTo>
                    <a:lnTo>
                      <a:pt x="14" y="30"/>
                    </a:lnTo>
                    <a:lnTo>
                      <a:pt x="0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6" name="Line 724">
                <a:extLst>
                  <a:ext uri="{FF2B5EF4-FFF2-40B4-BE49-F238E27FC236}">
                    <a16:creationId xmlns:a16="http://schemas.microsoft.com/office/drawing/2014/main" id="{C4D6596D-51F7-4CAD-A4B6-3027CBC943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971" y="2682"/>
                <a:ext cx="1" cy="4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7" name="Freeform 725">
                <a:extLst>
                  <a:ext uri="{FF2B5EF4-FFF2-40B4-BE49-F238E27FC236}">
                    <a16:creationId xmlns:a16="http://schemas.microsoft.com/office/drawing/2014/main" id="{3CA6726B-FE1F-4EA2-A171-8711D635A3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58" y="2668"/>
                <a:ext cx="14" cy="18"/>
              </a:xfrm>
              <a:custGeom>
                <a:avLst/>
                <a:gdLst>
                  <a:gd name="T0" fmla="*/ 51 w 57"/>
                  <a:gd name="T1" fmla="*/ 72 h 72"/>
                  <a:gd name="T2" fmla="*/ 28 w 57"/>
                  <a:gd name="T3" fmla="*/ 49 h 72"/>
                  <a:gd name="T4" fmla="*/ 28 w 57"/>
                  <a:gd name="T5" fmla="*/ 31 h 72"/>
                  <a:gd name="T6" fmla="*/ 0 w 57"/>
                  <a:gd name="T7" fmla="*/ 25 h 72"/>
                  <a:gd name="T8" fmla="*/ 26 w 57"/>
                  <a:gd name="T9" fmla="*/ 0 h 72"/>
                  <a:gd name="T10" fmla="*/ 38 w 57"/>
                  <a:gd name="T11" fmla="*/ 27 h 72"/>
                  <a:gd name="T12" fmla="*/ 57 w 57"/>
                  <a:gd name="T13" fmla="*/ 37 h 72"/>
                  <a:gd name="T14" fmla="*/ 57 w 57"/>
                  <a:gd name="T15" fmla="*/ 56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7" h="72">
                    <a:moveTo>
                      <a:pt x="51" y="72"/>
                    </a:moveTo>
                    <a:lnTo>
                      <a:pt x="28" y="49"/>
                    </a:lnTo>
                    <a:lnTo>
                      <a:pt x="28" y="31"/>
                    </a:lnTo>
                    <a:lnTo>
                      <a:pt x="0" y="25"/>
                    </a:lnTo>
                    <a:lnTo>
                      <a:pt x="26" y="0"/>
                    </a:lnTo>
                    <a:lnTo>
                      <a:pt x="38" y="27"/>
                    </a:lnTo>
                    <a:lnTo>
                      <a:pt x="57" y="37"/>
                    </a:lnTo>
                    <a:lnTo>
                      <a:pt x="57" y="5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8" name="Freeform 726">
                <a:extLst>
                  <a:ext uri="{FF2B5EF4-FFF2-40B4-BE49-F238E27FC236}">
                    <a16:creationId xmlns:a16="http://schemas.microsoft.com/office/drawing/2014/main" id="{C89AB02B-E86B-46C3-80CD-54DB32B440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14" y="2764"/>
                <a:ext cx="13" cy="9"/>
              </a:xfrm>
              <a:custGeom>
                <a:avLst/>
                <a:gdLst>
                  <a:gd name="T0" fmla="*/ 0 w 51"/>
                  <a:gd name="T1" fmla="*/ 8 h 36"/>
                  <a:gd name="T2" fmla="*/ 41 w 51"/>
                  <a:gd name="T3" fmla="*/ 36 h 36"/>
                  <a:gd name="T4" fmla="*/ 51 w 51"/>
                  <a:gd name="T5" fmla="*/ 30 h 36"/>
                  <a:gd name="T6" fmla="*/ 37 w 51"/>
                  <a:gd name="T7" fmla="*/ 18 h 36"/>
                  <a:gd name="T8" fmla="*/ 0 w 51"/>
                  <a:gd name="T9" fmla="*/ 0 h 36"/>
                  <a:gd name="T10" fmla="*/ 0 w 51"/>
                  <a:gd name="T11" fmla="*/ 8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1" h="36">
                    <a:moveTo>
                      <a:pt x="0" y="8"/>
                    </a:moveTo>
                    <a:lnTo>
                      <a:pt x="41" y="36"/>
                    </a:lnTo>
                    <a:lnTo>
                      <a:pt x="51" y="30"/>
                    </a:lnTo>
                    <a:lnTo>
                      <a:pt x="37" y="18"/>
                    </a:lnTo>
                    <a:lnTo>
                      <a:pt x="0" y="0"/>
                    </a:lnTo>
                    <a:lnTo>
                      <a:pt x="0" y="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9" name="Freeform 727">
                <a:extLst>
                  <a:ext uri="{FF2B5EF4-FFF2-40B4-BE49-F238E27FC236}">
                    <a16:creationId xmlns:a16="http://schemas.microsoft.com/office/drawing/2014/main" id="{E73F9D51-D72D-48F1-A8B5-6288563FCA4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43" y="2695"/>
                <a:ext cx="12" cy="7"/>
              </a:xfrm>
              <a:custGeom>
                <a:avLst/>
                <a:gdLst>
                  <a:gd name="T0" fmla="*/ 19 w 47"/>
                  <a:gd name="T1" fmla="*/ 28 h 28"/>
                  <a:gd name="T2" fmla="*/ 0 w 47"/>
                  <a:gd name="T3" fmla="*/ 6 h 28"/>
                  <a:gd name="T4" fmla="*/ 29 w 47"/>
                  <a:gd name="T5" fmla="*/ 0 h 28"/>
                  <a:gd name="T6" fmla="*/ 41 w 47"/>
                  <a:gd name="T7" fmla="*/ 10 h 28"/>
                  <a:gd name="T8" fmla="*/ 47 w 47"/>
                  <a:gd name="T9" fmla="*/ 22 h 28"/>
                  <a:gd name="T10" fmla="*/ 19 w 47"/>
                  <a:gd name="T11" fmla="*/ 28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" h="28">
                    <a:moveTo>
                      <a:pt x="19" y="28"/>
                    </a:moveTo>
                    <a:lnTo>
                      <a:pt x="0" y="6"/>
                    </a:lnTo>
                    <a:lnTo>
                      <a:pt x="29" y="0"/>
                    </a:lnTo>
                    <a:lnTo>
                      <a:pt x="41" y="10"/>
                    </a:lnTo>
                    <a:lnTo>
                      <a:pt x="47" y="22"/>
                    </a:lnTo>
                    <a:lnTo>
                      <a:pt x="19" y="2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0" name="Freeform 728">
                <a:extLst>
                  <a:ext uri="{FF2B5EF4-FFF2-40B4-BE49-F238E27FC236}">
                    <a16:creationId xmlns:a16="http://schemas.microsoft.com/office/drawing/2014/main" id="{38EEA595-11F5-448D-B7E6-23B5370E3F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94" y="2706"/>
                <a:ext cx="8" cy="7"/>
              </a:xfrm>
              <a:custGeom>
                <a:avLst/>
                <a:gdLst>
                  <a:gd name="T0" fmla="*/ 31 w 34"/>
                  <a:gd name="T1" fmla="*/ 6 h 31"/>
                  <a:gd name="T2" fmla="*/ 34 w 34"/>
                  <a:gd name="T3" fmla="*/ 31 h 31"/>
                  <a:gd name="T4" fmla="*/ 6 w 34"/>
                  <a:gd name="T5" fmla="*/ 21 h 31"/>
                  <a:gd name="T6" fmla="*/ 0 w 34"/>
                  <a:gd name="T7" fmla="*/ 0 h 31"/>
                  <a:gd name="T8" fmla="*/ 21 w 34"/>
                  <a:gd name="T9" fmla="*/ 8 h 31"/>
                  <a:gd name="T10" fmla="*/ 31 w 34"/>
                  <a:gd name="T11" fmla="*/ 6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4" h="31">
                    <a:moveTo>
                      <a:pt x="31" y="6"/>
                    </a:moveTo>
                    <a:lnTo>
                      <a:pt x="34" y="31"/>
                    </a:lnTo>
                    <a:lnTo>
                      <a:pt x="6" y="21"/>
                    </a:lnTo>
                    <a:lnTo>
                      <a:pt x="0" y="0"/>
                    </a:lnTo>
                    <a:lnTo>
                      <a:pt x="21" y="8"/>
                    </a:lnTo>
                    <a:lnTo>
                      <a:pt x="31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1" name="Freeform 729">
                <a:extLst>
                  <a:ext uri="{FF2B5EF4-FFF2-40B4-BE49-F238E27FC236}">
                    <a16:creationId xmlns:a16="http://schemas.microsoft.com/office/drawing/2014/main" id="{8DAC1C5B-FE31-4766-87CC-2A6EA52C2A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70" y="2523"/>
                <a:ext cx="226" cy="219"/>
              </a:xfrm>
              <a:custGeom>
                <a:avLst/>
                <a:gdLst>
                  <a:gd name="T0" fmla="*/ 12 w 901"/>
                  <a:gd name="T1" fmla="*/ 719 h 875"/>
                  <a:gd name="T2" fmla="*/ 55 w 901"/>
                  <a:gd name="T3" fmla="*/ 719 h 875"/>
                  <a:gd name="T4" fmla="*/ 152 w 901"/>
                  <a:gd name="T5" fmla="*/ 728 h 875"/>
                  <a:gd name="T6" fmla="*/ 227 w 901"/>
                  <a:gd name="T7" fmla="*/ 668 h 875"/>
                  <a:gd name="T8" fmla="*/ 256 w 901"/>
                  <a:gd name="T9" fmla="*/ 609 h 875"/>
                  <a:gd name="T10" fmla="*/ 283 w 901"/>
                  <a:gd name="T11" fmla="*/ 588 h 875"/>
                  <a:gd name="T12" fmla="*/ 286 w 901"/>
                  <a:gd name="T13" fmla="*/ 550 h 875"/>
                  <a:gd name="T14" fmla="*/ 346 w 901"/>
                  <a:gd name="T15" fmla="*/ 547 h 875"/>
                  <a:gd name="T16" fmla="*/ 377 w 901"/>
                  <a:gd name="T17" fmla="*/ 560 h 875"/>
                  <a:gd name="T18" fmla="*/ 489 w 901"/>
                  <a:gd name="T19" fmla="*/ 603 h 875"/>
                  <a:gd name="T20" fmla="*/ 511 w 901"/>
                  <a:gd name="T21" fmla="*/ 640 h 875"/>
                  <a:gd name="T22" fmla="*/ 530 w 901"/>
                  <a:gd name="T23" fmla="*/ 693 h 875"/>
                  <a:gd name="T24" fmla="*/ 571 w 901"/>
                  <a:gd name="T25" fmla="*/ 744 h 875"/>
                  <a:gd name="T26" fmla="*/ 608 w 901"/>
                  <a:gd name="T27" fmla="*/ 787 h 875"/>
                  <a:gd name="T28" fmla="*/ 649 w 901"/>
                  <a:gd name="T29" fmla="*/ 818 h 875"/>
                  <a:gd name="T30" fmla="*/ 696 w 901"/>
                  <a:gd name="T31" fmla="*/ 822 h 875"/>
                  <a:gd name="T32" fmla="*/ 717 w 901"/>
                  <a:gd name="T33" fmla="*/ 812 h 875"/>
                  <a:gd name="T34" fmla="*/ 755 w 901"/>
                  <a:gd name="T35" fmla="*/ 824 h 875"/>
                  <a:gd name="T36" fmla="*/ 827 w 901"/>
                  <a:gd name="T37" fmla="*/ 844 h 875"/>
                  <a:gd name="T38" fmla="*/ 876 w 901"/>
                  <a:gd name="T39" fmla="*/ 875 h 875"/>
                  <a:gd name="T40" fmla="*/ 872 w 901"/>
                  <a:gd name="T41" fmla="*/ 834 h 875"/>
                  <a:gd name="T42" fmla="*/ 860 w 901"/>
                  <a:gd name="T43" fmla="*/ 810 h 875"/>
                  <a:gd name="T44" fmla="*/ 817 w 901"/>
                  <a:gd name="T45" fmla="*/ 781 h 875"/>
                  <a:gd name="T46" fmla="*/ 848 w 901"/>
                  <a:gd name="T47" fmla="*/ 759 h 875"/>
                  <a:gd name="T48" fmla="*/ 774 w 901"/>
                  <a:gd name="T49" fmla="*/ 732 h 875"/>
                  <a:gd name="T50" fmla="*/ 788 w 901"/>
                  <a:gd name="T51" fmla="*/ 693 h 875"/>
                  <a:gd name="T52" fmla="*/ 764 w 901"/>
                  <a:gd name="T53" fmla="*/ 697 h 875"/>
                  <a:gd name="T54" fmla="*/ 708 w 901"/>
                  <a:gd name="T55" fmla="*/ 656 h 875"/>
                  <a:gd name="T56" fmla="*/ 686 w 901"/>
                  <a:gd name="T57" fmla="*/ 590 h 875"/>
                  <a:gd name="T58" fmla="*/ 649 w 901"/>
                  <a:gd name="T59" fmla="*/ 574 h 875"/>
                  <a:gd name="T60" fmla="*/ 602 w 901"/>
                  <a:gd name="T61" fmla="*/ 525 h 875"/>
                  <a:gd name="T62" fmla="*/ 583 w 901"/>
                  <a:gd name="T63" fmla="*/ 469 h 875"/>
                  <a:gd name="T64" fmla="*/ 602 w 901"/>
                  <a:gd name="T65" fmla="*/ 443 h 875"/>
                  <a:gd name="T66" fmla="*/ 670 w 901"/>
                  <a:gd name="T67" fmla="*/ 437 h 875"/>
                  <a:gd name="T68" fmla="*/ 639 w 901"/>
                  <a:gd name="T69" fmla="*/ 365 h 875"/>
                  <a:gd name="T70" fmla="*/ 604 w 901"/>
                  <a:gd name="T71" fmla="*/ 363 h 875"/>
                  <a:gd name="T72" fmla="*/ 499 w 901"/>
                  <a:gd name="T73" fmla="*/ 309 h 875"/>
                  <a:gd name="T74" fmla="*/ 477 w 901"/>
                  <a:gd name="T75" fmla="*/ 293 h 875"/>
                  <a:gd name="T76" fmla="*/ 485 w 901"/>
                  <a:gd name="T77" fmla="*/ 240 h 875"/>
                  <a:gd name="T78" fmla="*/ 420 w 901"/>
                  <a:gd name="T79" fmla="*/ 191 h 875"/>
                  <a:gd name="T80" fmla="*/ 377 w 901"/>
                  <a:gd name="T81" fmla="*/ 150 h 875"/>
                  <a:gd name="T82" fmla="*/ 346 w 901"/>
                  <a:gd name="T83" fmla="*/ 137 h 875"/>
                  <a:gd name="T84" fmla="*/ 277 w 901"/>
                  <a:gd name="T85" fmla="*/ 90 h 875"/>
                  <a:gd name="T86" fmla="*/ 139 w 901"/>
                  <a:gd name="T87" fmla="*/ 49 h 875"/>
                  <a:gd name="T88" fmla="*/ 124 w 901"/>
                  <a:gd name="T89" fmla="*/ 41 h 875"/>
                  <a:gd name="T90" fmla="*/ 39 w 901"/>
                  <a:gd name="T91" fmla="*/ 0 h 8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901" h="875">
                    <a:moveTo>
                      <a:pt x="0" y="707"/>
                    </a:moveTo>
                    <a:lnTo>
                      <a:pt x="12" y="719"/>
                    </a:lnTo>
                    <a:lnTo>
                      <a:pt x="33" y="707"/>
                    </a:lnTo>
                    <a:lnTo>
                      <a:pt x="55" y="719"/>
                    </a:lnTo>
                    <a:lnTo>
                      <a:pt x="111" y="709"/>
                    </a:lnTo>
                    <a:lnTo>
                      <a:pt x="152" y="728"/>
                    </a:lnTo>
                    <a:lnTo>
                      <a:pt x="227" y="687"/>
                    </a:lnTo>
                    <a:lnTo>
                      <a:pt x="227" y="668"/>
                    </a:lnTo>
                    <a:lnTo>
                      <a:pt x="192" y="621"/>
                    </a:lnTo>
                    <a:lnTo>
                      <a:pt x="256" y="609"/>
                    </a:lnTo>
                    <a:lnTo>
                      <a:pt x="249" y="588"/>
                    </a:lnTo>
                    <a:lnTo>
                      <a:pt x="283" y="588"/>
                    </a:lnTo>
                    <a:lnTo>
                      <a:pt x="289" y="582"/>
                    </a:lnTo>
                    <a:lnTo>
                      <a:pt x="286" y="550"/>
                    </a:lnTo>
                    <a:lnTo>
                      <a:pt x="321" y="560"/>
                    </a:lnTo>
                    <a:lnTo>
                      <a:pt x="346" y="547"/>
                    </a:lnTo>
                    <a:lnTo>
                      <a:pt x="374" y="550"/>
                    </a:lnTo>
                    <a:lnTo>
                      <a:pt x="377" y="560"/>
                    </a:lnTo>
                    <a:lnTo>
                      <a:pt x="492" y="594"/>
                    </a:lnTo>
                    <a:lnTo>
                      <a:pt x="489" y="603"/>
                    </a:lnTo>
                    <a:lnTo>
                      <a:pt x="502" y="615"/>
                    </a:lnTo>
                    <a:lnTo>
                      <a:pt x="511" y="640"/>
                    </a:lnTo>
                    <a:lnTo>
                      <a:pt x="530" y="672"/>
                    </a:lnTo>
                    <a:lnTo>
                      <a:pt x="530" y="693"/>
                    </a:lnTo>
                    <a:lnTo>
                      <a:pt x="557" y="703"/>
                    </a:lnTo>
                    <a:lnTo>
                      <a:pt x="571" y="744"/>
                    </a:lnTo>
                    <a:lnTo>
                      <a:pt x="592" y="746"/>
                    </a:lnTo>
                    <a:lnTo>
                      <a:pt x="608" y="787"/>
                    </a:lnTo>
                    <a:lnTo>
                      <a:pt x="626" y="810"/>
                    </a:lnTo>
                    <a:lnTo>
                      <a:pt x="649" y="818"/>
                    </a:lnTo>
                    <a:lnTo>
                      <a:pt x="667" y="810"/>
                    </a:lnTo>
                    <a:lnTo>
                      <a:pt x="696" y="822"/>
                    </a:lnTo>
                    <a:lnTo>
                      <a:pt x="711" y="822"/>
                    </a:lnTo>
                    <a:lnTo>
                      <a:pt x="717" y="812"/>
                    </a:lnTo>
                    <a:lnTo>
                      <a:pt x="741" y="832"/>
                    </a:lnTo>
                    <a:lnTo>
                      <a:pt x="755" y="824"/>
                    </a:lnTo>
                    <a:lnTo>
                      <a:pt x="792" y="841"/>
                    </a:lnTo>
                    <a:lnTo>
                      <a:pt x="827" y="844"/>
                    </a:lnTo>
                    <a:lnTo>
                      <a:pt x="839" y="869"/>
                    </a:lnTo>
                    <a:lnTo>
                      <a:pt x="876" y="875"/>
                    </a:lnTo>
                    <a:lnTo>
                      <a:pt x="901" y="853"/>
                    </a:lnTo>
                    <a:lnTo>
                      <a:pt x="872" y="834"/>
                    </a:lnTo>
                    <a:lnTo>
                      <a:pt x="898" y="832"/>
                    </a:lnTo>
                    <a:lnTo>
                      <a:pt x="860" y="810"/>
                    </a:lnTo>
                    <a:lnTo>
                      <a:pt x="829" y="803"/>
                    </a:lnTo>
                    <a:lnTo>
                      <a:pt x="817" y="781"/>
                    </a:lnTo>
                    <a:lnTo>
                      <a:pt x="851" y="772"/>
                    </a:lnTo>
                    <a:lnTo>
                      <a:pt x="848" y="759"/>
                    </a:lnTo>
                    <a:lnTo>
                      <a:pt x="795" y="756"/>
                    </a:lnTo>
                    <a:lnTo>
                      <a:pt x="774" y="732"/>
                    </a:lnTo>
                    <a:lnTo>
                      <a:pt x="788" y="709"/>
                    </a:lnTo>
                    <a:lnTo>
                      <a:pt x="788" y="693"/>
                    </a:lnTo>
                    <a:lnTo>
                      <a:pt x="770" y="691"/>
                    </a:lnTo>
                    <a:lnTo>
                      <a:pt x="764" y="697"/>
                    </a:lnTo>
                    <a:lnTo>
                      <a:pt x="720" y="699"/>
                    </a:lnTo>
                    <a:lnTo>
                      <a:pt x="708" y="656"/>
                    </a:lnTo>
                    <a:lnTo>
                      <a:pt x="689" y="644"/>
                    </a:lnTo>
                    <a:lnTo>
                      <a:pt x="686" y="590"/>
                    </a:lnTo>
                    <a:lnTo>
                      <a:pt x="664" y="578"/>
                    </a:lnTo>
                    <a:lnTo>
                      <a:pt x="649" y="574"/>
                    </a:lnTo>
                    <a:lnTo>
                      <a:pt x="645" y="566"/>
                    </a:lnTo>
                    <a:lnTo>
                      <a:pt x="602" y="525"/>
                    </a:lnTo>
                    <a:lnTo>
                      <a:pt x="598" y="500"/>
                    </a:lnTo>
                    <a:lnTo>
                      <a:pt x="583" y="469"/>
                    </a:lnTo>
                    <a:lnTo>
                      <a:pt x="586" y="449"/>
                    </a:lnTo>
                    <a:lnTo>
                      <a:pt x="602" y="443"/>
                    </a:lnTo>
                    <a:lnTo>
                      <a:pt x="643" y="449"/>
                    </a:lnTo>
                    <a:lnTo>
                      <a:pt x="670" y="437"/>
                    </a:lnTo>
                    <a:lnTo>
                      <a:pt x="670" y="404"/>
                    </a:lnTo>
                    <a:lnTo>
                      <a:pt x="639" y="365"/>
                    </a:lnTo>
                    <a:lnTo>
                      <a:pt x="626" y="359"/>
                    </a:lnTo>
                    <a:lnTo>
                      <a:pt x="604" y="363"/>
                    </a:lnTo>
                    <a:lnTo>
                      <a:pt x="542" y="324"/>
                    </a:lnTo>
                    <a:lnTo>
                      <a:pt x="499" y="309"/>
                    </a:lnTo>
                    <a:lnTo>
                      <a:pt x="477" y="309"/>
                    </a:lnTo>
                    <a:lnTo>
                      <a:pt x="477" y="293"/>
                    </a:lnTo>
                    <a:lnTo>
                      <a:pt x="485" y="269"/>
                    </a:lnTo>
                    <a:lnTo>
                      <a:pt x="485" y="240"/>
                    </a:lnTo>
                    <a:lnTo>
                      <a:pt x="446" y="193"/>
                    </a:lnTo>
                    <a:lnTo>
                      <a:pt x="420" y="191"/>
                    </a:lnTo>
                    <a:lnTo>
                      <a:pt x="411" y="174"/>
                    </a:lnTo>
                    <a:lnTo>
                      <a:pt x="377" y="150"/>
                    </a:lnTo>
                    <a:lnTo>
                      <a:pt x="371" y="131"/>
                    </a:lnTo>
                    <a:lnTo>
                      <a:pt x="346" y="137"/>
                    </a:lnTo>
                    <a:lnTo>
                      <a:pt x="321" y="131"/>
                    </a:lnTo>
                    <a:lnTo>
                      <a:pt x="277" y="90"/>
                    </a:lnTo>
                    <a:lnTo>
                      <a:pt x="230" y="82"/>
                    </a:lnTo>
                    <a:lnTo>
                      <a:pt x="139" y="49"/>
                    </a:lnTo>
                    <a:lnTo>
                      <a:pt x="133" y="37"/>
                    </a:lnTo>
                    <a:lnTo>
                      <a:pt x="124" y="41"/>
                    </a:lnTo>
                    <a:lnTo>
                      <a:pt x="61" y="2"/>
                    </a:lnTo>
                    <a:lnTo>
                      <a:pt x="3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2" name="Freeform 730">
                <a:extLst>
                  <a:ext uri="{FF2B5EF4-FFF2-40B4-BE49-F238E27FC236}">
                    <a16:creationId xmlns:a16="http://schemas.microsoft.com/office/drawing/2014/main" id="{B5BF6328-57B6-4C20-B00F-D3ED6C8F77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00" y="2717"/>
                <a:ext cx="12" cy="11"/>
              </a:xfrm>
              <a:custGeom>
                <a:avLst/>
                <a:gdLst>
                  <a:gd name="T0" fmla="*/ 0 w 49"/>
                  <a:gd name="T1" fmla="*/ 0 h 43"/>
                  <a:gd name="T2" fmla="*/ 31 w 49"/>
                  <a:gd name="T3" fmla="*/ 27 h 43"/>
                  <a:gd name="T4" fmla="*/ 49 w 49"/>
                  <a:gd name="T5" fmla="*/ 12 h 43"/>
                  <a:gd name="T6" fmla="*/ 41 w 49"/>
                  <a:gd name="T7" fmla="*/ 43 h 43"/>
                  <a:gd name="T8" fmla="*/ 15 w 49"/>
                  <a:gd name="T9" fmla="*/ 33 h 43"/>
                  <a:gd name="T10" fmla="*/ 0 w 49"/>
                  <a:gd name="T1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9" h="43">
                    <a:moveTo>
                      <a:pt x="0" y="0"/>
                    </a:moveTo>
                    <a:lnTo>
                      <a:pt x="31" y="27"/>
                    </a:lnTo>
                    <a:lnTo>
                      <a:pt x="49" y="12"/>
                    </a:lnTo>
                    <a:lnTo>
                      <a:pt x="41" y="43"/>
                    </a:lnTo>
                    <a:lnTo>
                      <a:pt x="15" y="33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3" name="Freeform 731">
                <a:extLst>
                  <a:ext uri="{FF2B5EF4-FFF2-40B4-BE49-F238E27FC236}">
                    <a16:creationId xmlns:a16="http://schemas.microsoft.com/office/drawing/2014/main" id="{956CB84F-3265-421D-8837-36B33F34AD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54" y="2759"/>
                <a:ext cx="12" cy="8"/>
              </a:xfrm>
              <a:custGeom>
                <a:avLst/>
                <a:gdLst>
                  <a:gd name="T0" fmla="*/ 0 w 50"/>
                  <a:gd name="T1" fmla="*/ 0 h 35"/>
                  <a:gd name="T2" fmla="*/ 29 w 50"/>
                  <a:gd name="T3" fmla="*/ 35 h 35"/>
                  <a:gd name="T4" fmla="*/ 50 w 50"/>
                  <a:gd name="T5" fmla="*/ 29 h 35"/>
                  <a:gd name="T6" fmla="*/ 0 w 50"/>
                  <a:gd name="T7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0" h="35">
                    <a:moveTo>
                      <a:pt x="0" y="0"/>
                    </a:moveTo>
                    <a:lnTo>
                      <a:pt x="29" y="35"/>
                    </a:lnTo>
                    <a:lnTo>
                      <a:pt x="50" y="29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4" name="Freeform 732">
                <a:extLst>
                  <a:ext uri="{FF2B5EF4-FFF2-40B4-BE49-F238E27FC236}">
                    <a16:creationId xmlns:a16="http://schemas.microsoft.com/office/drawing/2014/main" id="{7F0D30E4-3447-4ED6-A17E-B004E4A66A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37" y="2678"/>
                <a:ext cx="20" cy="39"/>
              </a:xfrm>
              <a:custGeom>
                <a:avLst/>
                <a:gdLst>
                  <a:gd name="T0" fmla="*/ 6 w 79"/>
                  <a:gd name="T1" fmla="*/ 29 h 158"/>
                  <a:gd name="T2" fmla="*/ 14 w 79"/>
                  <a:gd name="T3" fmla="*/ 19 h 158"/>
                  <a:gd name="T4" fmla="*/ 0 w 79"/>
                  <a:gd name="T5" fmla="*/ 0 h 158"/>
                  <a:gd name="T6" fmla="*/ 22 w 79"/>
                  <a:gd name="T7" fmla="*/ 0 h 158"/>
                  <a:gd name="T8" fmla="*/ 39 w 79"/>
                  <a:gd name="T9" fmla="*/ 33 h 158"/>
                  <a:gd name="T10" fmla="*/ 32 w 79"/>
                  <a:gd name="T11" fmla="*/ 51 h 158"/>
                  <a:gd name="T12" fmla="*/ 51 w 79"/>
                  <a:gd name="T13" fmla="*/ 66 h 158"/>
                  <a:gd name="T14" fmla="*/ 79 w 79"/>
                  <a:gd name="T15" fmla="*/ 138 h 158"/>
                  <a:gd name="T16" fmla="*/ 79 w 79"/>
                  <a:gd name="T17" fmla="*/ 158 h 158"/>
                  <a:gd name="T18" fmla="*/ 57 w 79"/>
                  <a:gd name="T19" fmla="*/ 135 h 158"/>
                  <a:gd name="T20" fmla="*/ 47 w 79"/>
                  <a:gd name="T21" fmla="*/ 113 h 158"/>
                  <a:gd name="T22" fmla="*/ 20 w 79"/>
                  <a:gd name="T23" fmla="*/ 88 h 158"/>
                  <a:gd name="T24" fmla="*/ 6 w 79"/>
                  <a:gd name="T25" fmla="*/ 29 h 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79" h="158">
                    <a:moveTo>
                      <a:pt x="6" y="29"/>
                    </a:moveTo>
                    <a:lnTo>
                      <a:pt x="14" y="19"/>
                    </a:lnTo>
                    <a:lnTo>
                      <a:pt x="0" y="0"/>
                    </a:lnTo>
                    <a:lnTo>
                      <a:pt x="22" y="0"/>
                    </a:lnTo>
                    <a:lnTo>
                      <a:pt x="39" y="33"/>
                    </a:lnTo>
                    <a:lnTo>
                      <a:pt x="32" y="51"/>
                    </a:lnTo>
                    <a:lnTo>
                      <a:pt x="51" y="66"/>
                    </a:lnTo>
                    <a:lnTo>
                      <a:pt x="79" y="138"/>
                    </a:lnTo>
                    <a:lnTo>
                      <a:pt x="79" y="158"/>
                    </a:lnTo>
                    <a:lnTo>
                      <a:pt x="57" y="135"/>
                    </a:lnTo>
                    <a:lnTo>
                      <a:pt x="47" y="113"/>
                    </a:lnTo>
                    <a:lnTo>
                      <a:pt x="20" y="88"/>
                    </a:lnTo>
                    <a:lnTo>
                      <a:pt x="6" y="2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5" name="Freeform 733">
                <a:extLst>
                  <a:ext uri="{FF2B5EF4-FFF2-40B4-BE49-F238E27FC236}">
                    <a16:creationId xmlns:a16="http://schemas.microsoft.com/office/drawing/2014/main" id="{B23D37B1-6D7F-4A7A-8069-DD1BFF55F97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49" y="2728"/>
                <a:ext cx="24" cy="17"/>
              </a:xfrm>
              <a:custGeom>
                <a:avLst/>
                <a:gdLst>
                  <a:gd name="T0" fmla="*/ 16 w 98"/>
                  <a:gd name="T1" fmla="*/ 2 h 68"/>
                  <a:gd name="T2" fmla="*/ 51 w 98"/>
                  <a:gd name="T3" fmla="*/ 28 h 68"/>
                  <a:gd name="T4" fmla="*/ 76 w 98"/>
                  <a:gd name="T5" fmla="*/ 28 h 68"/>
                  <a:gd name="T6" fmla="*/ 98 w 98"/>
                  <a:gd name="T7" fmla="*/ 68 h 68"/>
                  <a:gd name="T8" fmla="*/ 72 w 98"/>
                  <a:gd name="T9" fmla="*/ 68 h 68"/>
                  <a:gd name="T10" fmla="*/ 19 w 98"/>
                  <a:gd name="T11" fmla="*/ 41 h 68"/>
                  <a:gd name="T12" fmla="*/ 19 w 98"/>
                  <a:gd name="T13" fmla="*/ 19 h 68"/>
                  <a:gd name="T14" fmla="*/ 0 w 98"/>
                  <a:gd name="T15" fmla="*/ 16 h 68"/>
                  <a:gd name="T16" fmla="*/ 0 w 98"/>
                  <a:gd name="T17" fmla="*/ 0 h 68"/>
                  <a:gd name="T18" fmla="*/ 16 w 98"/>
                  <a:gd name="T19" fmla="*/ 2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98" h="68">
                    <a:moveTo>
                      <a:pt x="16" y="2"/>
                    </a:moveTo>
                    <a:lnTo>
                      <a:pt x="51" y="28"/>
                    </a:lnTo>
                    <a:lnTo>
                      <a:pt x="76" y="28"/>
                    </a:lnTo>
                    <a:lnTo>
                      <a:pt x="98" y="68"/>
                    </a:lnTo>
                    <a:lnTo>
                      <a:pt x="72" y="68"/>
                    </a:lnTo>
                    <a:lnTo>
                      <a:pt x="19" y="41"/>
                    </a:lnTo>
                    <a:lnTo>
                      <a:pt x="19" y="19"/>
                    </a:lnTo>
                    <a:lnTo>
                      <a:pt x="0" y="16"/>
                    </a:lnTo>
                    <a:lnTo>
                      <a:pt x="0" y="0"/>
                    </a:lnTo>
                    <a:lnTo>
                      <a:pt x="16" y="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6" name="Freeform 734">
                <a:extLst>
                  <a:ext uri="{FF2B5EF4-FFF2-40B4-BE49-F238E27FC236}">
                    <a16:creationId xmlns:a16="http://schemas.microsoft.com/office/drawing/2014/main" id="{D0ADFCA6-A678-4670-90CC-118391FAF2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54" y="2848"/>
                <a:ext cx="13" cy="28"/>
              </a:xfrm>
              <a:custGeom>
                <a:avLst/>
                <a:gdLst>
                  <a:gd name="T0" fmla="*/ 22 w 53"/>
                  <a:gd name="T1" fmla="*/ 22 h 112"/>
                  <a:gd name="T2" fmla="*/ 22 w 53"/>
                  <a:gd name="T3" fmla="*/ 59 h 112"/>
                  <a:gd name="T4" fmla="*/ 34 w 53"/>
                  <a:gd name="T5" fmla="*/ 59 h 112"/>
                  <a:gd name="T6" fmla="*/ 53 w 53"/>
                  <a:gd name="T7" fmla="*/ 34 h 112"/>
                  <a:gd name="T8" fmla="*/ 47 w 53"/>
                  <a:gd name="T9" fmla="*/ 98 h 112"/>
                  <a:gd name="T10" fmla="*/ 10 w 53"/>
                  <a:gd name="T11" fmla="*/ 112 h 112"/>
                  <a:gd name="T12" fmla="*/ 0 w 53"/>
                  <a:gd name="T13" fmla="*/ 84 h 112"/>
                  <a:gd name="T14" fmla="*/ 6 w 53"/>
                  <a:gd name="T15" fmla="*/ 65 h 112"/>
                  <a:gd name="T16" fmla="*/ 0 w 53"/>
                  <a:gd name="T17" fmla="*/ 22 h 112"/>
                  <a:gd name="T18" fmla="*/ 12 w 53"/>
                  <a:gd name="T19" fmla="*/ 0 h 112"/>
                  <a:gd name="T20" fmla="*/ 22 w 53"/>
                  <a:gd name="T21" fmla="*/ 22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3" h="112">
                    <a:moveTo>
                      <a:pt x="22" y="22"/>
                    </a:moveTo>
                    <a:lnTo>
                      <a:pt x="22" y="59"/>
                    </a:lnTo>
                    <a:lnTo>
                      <a:pt x="34" y="59"/>
                    </a:lnTo>
                    <a:lnTo>
                      <a:pt x="53" y="34"/>
                    </a:lnTo>
                    <a:lnTo>
                      <a:pt x="47" y="98"/>
                    </a:lnTo>
                    <a:lnTo>
                      <a:pt x="10" y="112"/>
                    </a:lnTo>
                    <a:lnTo>
                      <a:pt x="0" y="84"/>
                    </a:lnTo>
                    <a:lnTo>
                      <a:pt x="6" y="65"/>
                    </a:lnTo>
                    <a:lnTo>
                      <a:pt x="0" y="22"/>
                    </a:lnTo>
                    <a:lnTo>
                      <a:pt x="12" y="0"/>
                    </a:lnTo>
                    <a:lnTo>
                      <a:pt x="22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7" name="Freeform 735">
                <a:extLst>
                  <a:ext uri="{FF2B5EF4-FFF2-40B4-BE49-F238E27FC236}">
                    <a16:creationId xmlns:a16="http://schemas.microsoft.com/office/drawing/2014/main" id="{552B2E73-91EA-4A53-BE0B-D3713EC7B8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63" y="2881"/>
                <a:ext cx="13" cy="19"/>
              </a:xfrm>
              <a:custGeom>
                <a:avLst/>
                <a:gdLst>
                  <a:gd name="T0" fmla="*/ 25 w 54"/>
                  <a:gd name="T1" fmla="*/ 28 h 74"/>
                  <a:gd name="T2" fmla="*/ 54 w 54"/>
                  <a:gd name="T3" fmla="*/ 49 h 74"/>
                  <a:gd name="T4" fmla="*/ 47 w 54"/>
                  <a:gd name="T5" fmla="*/ 74 h 74"/>
                  <a:gd name="T6" fmla="*/ 19 w 54"/>
                  <a:gd name="T7" fmla="*/ 72 h 74"/>
                  <a:gd name="T8" fmla="*/ 19 w 54"/>
                  <a:gd name="T9" fmla="*/ 34 h 74"/>
                  <a:gd name="T10" fmla="*/ 0 w 54"/>
                  <a:gd name="T11" fmla="*/ 25 h 74"/>
                  <a:gd name="T12" fmla="*/ 13 w 54"/>
                  <a:gd name="T13" fmla="*/ 0 h 74"/>
                  <a:gd name="T14" fmla="*/ 23 w 54"/>
                  <a:gd name="T15" fmla="*/ 6 h 74"/>
                  <a:gd name="T16" fmla="*/ 25 w 54"/>
                  <a:gd name="T17" fmla="*/ 28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4" h="74">
                    <a:moveTo>
                      <a:pt x="25" y="28"/>
                    </a:moveTo>
                    <a:lnTo>
                      <a:pt x="54" y="49"/>
                    </a:lnTo>
                    <a:lnTo>
                      <a:pt x="47" y="74"/>
                    </a:lnTo>
                    <a:lnTo>
                      <a:pt x="19" y="72"/>
                    </a:lnTo>
                    <a:lnTo>
                      <a:pt x="19" y="34"/>
                    </a:lnTo>
                    <a:lnTo>
                      <a:pt x="0" y="25"/>
                    </a:lnTo>
                    <a:lnTo>
                      <a:pt x="13" y="0"/>
                    </a:lnTo>
                    <a:lnTo>
                      <a:pt x="23" y="6"/>
                    </a:lnTo>
                    <a:lnTo>
                      <a:pt x="25" y="2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8" name="Freeform 736">
                <a:extLst>
                  <a:ext uri="{FF2B5EF4-FFF2-40B4-BE49-F238E27FC236}">
                    <a16:creationId xmlns:a16="http://schemas.microsoft.com/office/drawing/2014/main" id="{ED07291D-92D3-495A-8B11-E782D0EA32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80" y="2888"/>
                <a:ext cx="8" cy="7"/>
              </a:xfrm>
              <a:custGeom>
                <a:avLst/>
                <a:gdLst>
                  <a:gd name="T0" fmla="*/ 20 w 33"/>
                  <a:gd name="T1" fmla="*/ 28 h 28"/>
                  <a:gd name="T2" fmla="*/ 33 w 33"/>
                  <a:gd name="T3" fmla="*/ 16 h 28"/>
                  <a:gd name="T4" fmla="*/ 29 w 33"/>
                  <a:gd name="T5" fmla="*/ 0 h 28"/>
                  <a:gd name="T6" fmla="*/ 0 w 33"/>
                  <a:gd name="T7" fmla="*/ 16 h 28"/>
                  <a:gd name="T8" fmla="*/ 20 w 33"/>
                  <a:gd name="T9" fmla="*/ 28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3" h="28">
                    <a:moveTo>
                      <a:pt x="20" y="28"/>
                    </a:moveTo>
                    <a:lnTo>
                      <a:pt x="33" y="16"/>
                    </a:lnTo>
                    <a:lnTo>
                      <a:pt x="29" y="0"/>
                    </a:lnTo>
                    <a:lnTo>
                      <a:pt x="0" y="16"/>
                    </a:lnTo>
                    <a:lnTo>
                      <a:pt x="20" y="2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9" name="Freeform 737">
                <a:extLst>
                  <a:ext uri="{FF2B5EF4-FFF2-40B4-BE49-F238E27FC236}">
                    <a16:creationId xmlns:a16="http://schemas.microsoft.com/office/drawing/2014/main" id="{B25D0955-46B8-421B-AC98-5E85EF4249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77" y="2927"/>
                <a:ext cx="10" cy="7"/>
              </a:xfrm>
              <a:custGeom>
                <a:avLst/>
                <a:gdLst>
                  <a:gd name="T0" fmla="*/ 16 w 41"/>
                  <a:gd name="T1" fmla="*/ 0 h 28"/>
                  <a:gd name="T2" fmla="*/ 32 w 41"/>
                  <a:gd name="T3" fmla="*/ 0 h 28"/>
                  <a:gd name="T4" fmla="*/ 41 w 41"/>
                  <a:gd name="T5" fmla="*/ 18 h 28"/>
                  <a:gd name="T6" fmla="*/ 35 w 41"/>
                  <a:gd name="T7" fmla="*/ 28 h 28"/>
                  <a:gd name="T8" fmla="*/ 15 w 41"/>
                  <a:gd name="T9" fmla="*/ 28 h 28"/>
                  <a:gd name="T10" fmla="*/ 0 w 41"/>
                  <a:gd name="T11" fmla="*/ 18 h 28"/>
                  <a:gd name="T12" fmla="*/ 16 w 41"/>
                  <a:gd name="T13" fmla="*/ 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1" h="28">
                    <a:moveTo>
                      <a:pt x="16" y="0"/>
                    </a:moveTo>
                    <a:lnTo>
                      <a:pt x="32" y="0"/>
                    </a:lnTo>
                    <a:lnTo>
                      <a:pt x="41" y="18"/>
                    </a:lnTo>
                    <a:lnTo>
                      <a:pt x="35" y="28"/>
                    </a:lnTo>
                    <a:lnTo>
                      <a:pt x="15" y="28"/>
                    </a:lnTo>
                    <a:lnTo>
                      <a:pt x="0" y="18"/>
                    </a:lnTo>
                    <a:lnTo>
                      <a:pt x="1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0" name="Freeform 738">
                <a:extLst>
                  <a:ext uri="{FF2B5EF4-FFF2-40B4-BE49-F238E27FC236}">
                    <a16:creationId xmlns:a16="http://schemas.microsoft.com/office/drawing/2014/main" id="{CC116CD6-0399-4F42-AE9E-2108E34017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91" y="2975"/>
                <a:ext cx="6" cy="9"/>
              </a:xfrm>
              <a:custGeom>
                <a:avLst/>
                <a:gdLst>
                  <a:gd name="T0" fmla="*/ 12 w 25"/>
                  <a:gd name="T1" fmla="*/ 0 h 35"/>
                  <a:gd name="T2" fmla="*/ 15 w 25"/>
                  <a:gd name="T3" fmla="*/ 15 h 35"/>
                  <a:gd name="T4" fmla="*/ 25 w 25"/>
                  <a:gd name="T5" fmla="*/ 21 h 35"/>
                  <a:gd name="T6" fmla="*/ 15 w 25"/>
                  <a:gd name="T7" fmla="*/ 35 h 35"/>
                  <a:gd name="T8" fmla="*/ 2 w 25"/>
                  <a:gd name="T9" fmla="*/ 28 h 35"/>
                  <a:gd name="T10" fmla="*/ 0 w 25"/>
                  <a:gd name="T11" fmla="*/ 15 h 35"/>
                  <a:gd name="T12" fmla="*/ 12 w 25"/>
                  <a:gd name="T13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5" h="35">
                    <a:moveTo>
                      <a:pt x="12" y="0"/>
                    </a:moveTo>
                    <a:lnTo>
                      <a:pt x="15" y="15"/>
                    </a:lnTo>
                    <a:lnTo>
                      <a:pt x="25" y="21"/>
                    </a:lnTo>
                    <a:lnTo>
                      <a:pt x="15" y="35"/>
                    </a:lnTo>
                    <a:lnTo>
                      <a:pt x="2" y="28"/>
                    </a:lnTo>
                    <a:lnTo>
                      <a:pt x="0" y="15"/>
                    </a:lnTo>
                    <a:lnTo>
                      <a:pt x="1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1" name="Freeform 739">
                <a:extLst>
                  <a:ext uri="{FF2B5EF4-FFF2-40B4-BE49-F238E27FC236}">
                    <a16:creationId xmlns:a16="http://schemas.microsoft.com/office/drawing/2014/main" id="{75B58B1C-0CE1-492B-97D1-6DDC5DD18A7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89" y="2956"/>
                <a:ext cx="8" cy="10"/>
              </a:xfrm>
              <a:custGeom>
                <a:avLst/>
                <a:gdLst>
                  <a:gd name="T0" fmla="*/ 21 w 31"/>
                  <a:gd name="T1" fmla="*/ 38 h 38"/>
                  <a:gd name="T2" fmla="*/ 0 w 31"/>
                  <a:gd name="T3" fmla="*/ 29 h 38"/>
                  <a:gd name="T4" fmla="*/ 6 w 31"/>
                  <a:gd name="T5" fmla="*/ 4 h 38"/>
                  <a:gd name="T6" fmla="*/ 21 w 31"/>
                  <a:gd name="T7" fmla="*/ 0 h 38"/>
                  <a:gd name="T8" fmla="*/ 31 w 31"/>
                  <a:gd name="T9" fmla="*/ 31 h 38"/>
                  <a:gd name="T10" fmla="*/ 21 w 31"/>
                  <a:gd name="T11" fmla="*/ 38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1" h="38">
                    <a:moveTo>
                      <a:pt x="21" y="38"/>
                    </a:moveTo>
                    <a:lnTo>
                      <a:pt x="0" y="29"/>
                    </a:lnTo>
                    <a:lnTo>
                      <a:pt x="6" y="4"/>
                    </a:lnTo>
                    <a:lnTo>
                      <a:pt x="21" y="0"/>
                    </a:lnTo>
                    <a:lnTo>
                      <a:pt x="31" y="31"/>
                    </a:lnTo>
                    <a:lnTo>
                      <a:pt x="21" y="3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2" name="Freeform 740">
                <a:extLst>
                  <a:ext uri="{FF2B5EF4-FFF2-40B4-BE49-F238E27FC236}">
                    <a16:creationId xmlns:a16="http://schemas.microsoft.com/office/drawing/2014/main" id="{EA023403-9246-4DD6-814C-F6899FE0E6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45" y="3030"/>
                <a:ext cx="8" cy="8"/>
              </a:xfrm>
              <a:custGeom>
                <a:avLst/>
                <a:gdLst>
                  <a:gd name="T0" fmla="*/ 20 w 32"/>
                  <a:gd name="T1" fmla="*/ 0 h 33"/>
                  <a:gd name="T2" fmla="*/ 32 w 32"/>
                  <a:gd name="T3" fmla="*/ 9 h 33"/>
                  <a:gd name="T4" fmla="*/ 26 w 32"/>
                  <a:gd name="T5" fmla="*/ 27 h 33"/>
                  <a:gd name="T6" fmla="*/ 13 w 32"/>
                  <a:gd name="T7" fmla="*/ 33 h 33"/>
                  <a:gd name="T8" fmla="*/ 0 w 32"/>
                  <a:gd name="T9" fmla="*/ 27 h 33"/>
                  <a:gd name="T10" fmla="*/ 0 w 32"/>
                  <a:gd name="T11" fmla="*/ 2 h 33"/>
                  <a:gd name="T12" fmla="*/ 20 w 32"/>
                  <a:gd name="T13" fmla="*/ 0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2" h="33">
                    <a:moveTo>
                      <a:pt x="20" y="0"/>
                    </a:moveTo>
                    <a:lnTo>
                      <a:pt x="32" y="9"/>
                    </a:lnTo>
                    <a:lnTo>
                      <a:pt x="26" y="27"/>
                    </a:lnTo>
                    <a:lnTo>
                      <a:pt x="13" y="33"/>
                    </a:lnTo>
                    <a:lnTo>
                      <a:pt x="0" y="27"/>
                    </a:lnTo>
                    <a:lnTo>
                      <a:pt x="0" y="2"/>
                    </a:lnTo>
                    <a:lnTo>
                      <a:pt x="2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3" name="Freeform 741">
                <a:extLst>
                  <a:ext uri="{FF2B5EF4-FFF2-40B4-BE49-F238E27FC236}">
                    <a16:creationId xmlns:a16="http://schemas.microsoft.com/office/drawing/2014/main" id="{C4CC981F-934D-41BF-A5DA-04180086C8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30" y="3013"/>
                <a:ext cx="10" cy="12"/>
              </a:xfrm>
              <a:custGeom>
                <a:avLst/>
                <a:gdLst>
                  <a:gd name="T0" fmla="*/ 6 w 38"/>
                  <a:gd name="T1" fmla="*/ 0 h 49"/>
                  <a:gd name="T2" fmla="*/ 0 w 38"/>
                  <a:gd name="T3" fmla="*/ 22 h 49"/>
                  <a:gd name="T4" fmla="*/ 6 w 38"/>
                  <a:gd name="T5" fmla="*/ 37 h 49"/>
                  <a:gd name="T6" fmla="*/ 26 w 38"/>
                  <a:gd name="T7" fmla="*/ 49 h 49"/>
                  <a:gd name="T8" fmla="*/ 38 w 38"/>
                  <a:gd name="T9" fmla="*/ 37 h 49"/>
                  <a:gd name="T10" fmla="*/ 26 w 38"/>
                  <a:gd name="T11" fmla="*/ 18 h 49"/>
                  <a:gd name="T12" fmla="*/ 32 w 38"/>
                  <a:gd name="T13" fmla="*/ 0 h 49"/>
                  <a:gd name="T14" fmla="*/ 6 w 38"/>
                  <a:gd name="T15" fmla="*/ 0 h 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8" h="49">
                    <a:moveTo>
                      <a:pt x="6" y="0"/>
                    </a:moveTo>
                    <a:lnTo>
                      <a:pt x="0" y="22"/>
                    </a:lnTo>
                    <a:lnTo>
                      <a:pt x="6" y="37"/>
                    </a:lnTo>
                    <a:lnTo>
                      <a:pt x="26" y="49"/>
                    </a:lnTo>
                    <a:lnTo>
                      <a:pt x="38" y="37"/>
                    </a:lnTo>
                    <a:lnTo>
                      <a:pt x="26" y="18"/>
                    </a:lnTo>
                    <a:lnTo>
                      <a:pt x="32" y="0"/>
                    </a:lnTo>
                    <a:lnTo>
                      <a:pt x="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4" name="Freeform 742">
                <a:extLst>
                  <a:ext uri="{FF2B5EF4-FFF2-40B4-BE49-F238E27FC236}">
                    <a16:creationId xmlns:a16="http://schemas.microsoft.com/office/drawing/2014/main" id="{EF46F83B-7BAA-42B8-A4ED-11A0FF31813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63" y="2995"/>
                <a:ext cx="58" cy="63"/>
              </a:xfrm>
              <a:custGeom>
                <a:avLst/>
                <a:gdLst>
                  <a:gd name="T0" fmla="*/ 103 w 231"/>
                  <a:gd name="T1" fmla="*/ 76 h 250"/>
                  <a:gd name="T2" fmla="*/ 116 w 231"/>
                  <a:gd name="T3" fmla="*/ 94 h 250"/>
                  <a:gd name="T4" fmla="*/ 112 w 231"/>
                  <a:gd name="T5" fmla="*/ 107 h 250"/>
                  <a:gd name="T6" fmla="*/ 140 w 231"/>
                  <a:gd name="T7" fmla="*/ 135 h 250"/>
                  <a:gd name="T8" fmla="*/ 155 w 231"/>
                  <a:gd name="T9" fmla="*/ 145 h 250"/>
                  <a:gd name="T10" fmla="*/ 187 w 231"/>
                  <a:gd name="T11" fmla="*/ 172 h 250"/>
                  <a:gd name="T12" fmla="*/ 208 w 231"/>
                  <a:gd name="T13" fmla="*/ 207 h 250"/>
                  <a:gd name="T14" fmla="*/ 228 w 231"/>
                  <a:gd name="T15" fmla="*/ 217 h 250"/>
                  <a:gd name="T16" fmla="*/ 231 w 231"/>
                  <a:gd name="T17" fmla="*/ 244 h 250"/>
                  <a:gd name="T18" fmla="*/ 212 w 231"/>
                  <a:gd name="T19" fmla="*/ 250 h 250"/>
                  <a:gd name="T20" fmla="*/ 187 w 231"/>
                  <a:gd name="T21" fmla="*/ 236 h 250"/>
                  <a:gd name="T22" fmla="*/ 178 w 231"/>
                  <a:gd name="T23" fmla="*/ 242 h 250"/>
                  <a:gd name="T24" fmla="*/ 165 w 231"/>
                  <a:gd name="T25" fmla="*/ 226 h 250"/>
                  <a:gd name="T26" fmla="*/ 143 w 231"/>
                  <a:gd name="T27" fmla="*/ 205 h 250"/>
                  <a:gd name="T28" fmla="*/ 124 w 231"/>
                  <a:gd name="T29" fmla="*/ 179 h 250"/>
                  <a:gd name="T30" fmla="*/ 110 w 231"/>
                  <a:gd name="T31" fmla="*/ 176 h 250"/>
                  <a:gd name="T32" fmla="*/ 63 w 231"/>
                  <a:gd name="T33" fmla="*/ 139 h 250"/>
                  <a:gd name="T34" fmla="*/ 47 w 231"/>
                  <a:gd name="T35" fmla="*/ 111 h 250"/>
                  <a:gd name="T36" fmla="*/ 44 w 231"/>
                  <a:gd name="T37" fmla="*/ 94 h 250"/>
                  <a:gd name="T38" fmla="*/ 22 w 231"/>
                  <a:gd name="T39" fmla="*/ 76 h 250"/>
                  <a:gd name="T40" fmla="*/ 22 w 231"/>
                  <a:gd name="T41" fmla="*/ 60 h 250"/>
                  <a:gd name="T42" fmla="*/ 0 w 231"/>
                  <a:gd name="T43" fmla="*/ 20 h 250"/>
                  <a:gd name="T44" fmla="*/ 3 w 231"/>
                  <a:gd name="T45" fmla="*/ 0 h 250"/>
                  <a:gd name="T46" fmla="*/ 47 w 231"/>
                  <a:gd name="T47" fmla="*/ 26 h 250"/>
                  <a:gd name="T48" fmla="*/ 77 w 231"/>
                  <a:gd name="T49" fmla="*/ 66 h 250"/>
                  <a:gd name="T50" fmla="*/ 103 w 231"/>
                  <a:gd name="T51" fmla="*/ 76 h 2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31" h="250">
                    <a:moveTo>
                      <a:pt x="103" y="76"/>
                    </a:moveTo>
                    <a:lnTo>
                      <a:pt x="116" y="94"/>
                    </a:lnTo>
                    <a:lnTo>
                      <a:pt x="112" y="107"/>
                    </a:lnTo>
                    <a:lnTo>
                      <a:pt x="140" y="135"/>
                    </a:lnTo>
                    <a:lnTo>
                      <a:pt x="155" y="145"/>
                    </a:lnTo>
                    <a:lnTo>
                      <a:pt x="187" y="172"/>
                    </a:lnTo>
                    <a:lnTo>
                      <a:pt x="208" y="207"/>
                    </a:lnTo>
                    <a:lnTo>
                      <a:pt x="228" y="217"/>
                    </a:lnTo>
                    <a:lnTo>
                      <a:pt x="231" y="244"/>
                    </a:lnTo>
                    <a:lnTo>
                      <a:pt x="212" y="250"/>
                    </a:lnTo>
                    <a:lnTo>
                      <a:pt x="187" y="236"/>
                    </a:lnTo>
                    <a:lnTo>
                      <a:pt x="178" y="242"/>
                    </a:lnTo>
                    <a:lnTo>
                      <a:pt x="165" y="226"/>
                    </a:lnTo>
                    <a:lnTo>
                      <a:pt x="143" y="205"/>
                    </a:lnTo>
                    <a:lnTo>
                      <a:pt x="124" y="179"/>
                    </a:lnTo>
                    <a:lnTo>
                      <a:pt x="110" y="176"/>
                    </a:lnTo>
                    <a:lnTo>
                      <a:pt x="63" y="139"/>
                    </a:lnTo>
                    <a:lnTo>
                      <a:pt x="47" y="111"/>
                    </a:lnTo>
                    <a:lnTo>
                      <a:pt x="44" y="94"/>
                    </a:lnTo>
                    <a:lnTo>
                      <a:pt x="22" y="76"/>
                    </a:lnTo>
                    <a:lnTo>
                      <a:pt x="22" y="60"/>
                    </a:lnTo>
                    <a:lnTo>
                      <a:pt x="0" y="20"/>
                    </a:lnTo>
                    <a:lnTo>
                      <a:pt x="3" y="0"/>
                    </a:lnTo>
                    <a:lnTo>
                      <a:pt x="47" y="26"/>
                    </a:lnTo>
                    <a:lnTo>
                      <a:pt x="77" y="66"/>
                    </a:lnTo>
                    <a:lnTo>
                      <a:pt x="103" y="7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5" name="Freeform 743">
                <a:extLst>
                  <a:ext uri="{FF2B5EF4-FFF2-40B4-BE49-F238E27FC236}">
                    <a16:creationId xmlns:a16="http://schemas.microsoft.com/office/drawing/2014/main" id="{14DDBE49-E591-4AE9-AEDD-5D96F267F6C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26" y="2742"/>
                <a:ext cx="959" cy="768"/>
              </a:xfrm>
              <a:custGeom>
                <a:avLst/>
                <a:gdLst>
                  <a:gd name="T0" fmla="*/ 3743 w 3837"/>
                  <a:gd name="T1" fmla="*/ 1775 h 3075"/>
                  <a:gd name="T2" fmla="*/ 3728 w 3837"/>
                  <a:gd name="T3" fmla="*/ 1966 h 3075"/>
                  <a:gd name="T4" fmla="*/ 3387 w 3837"/>
                  <a:gd name="T5" fmla="*/ 2401 h 3075"/>
                  <a:gd name="T6" fmla="*/ 3096 w 3837"/>
                  <a:gd name="T7" fmla="*/ 2706 h 3075"/>
                  <a:gd name="T8" fmla="*/ 2756 w 3837"/>
                  <a:gd name="T9" fmla="*/ 2954 h 3075"/>
                  <a:gd name="T10" fmla="*/ 2516 w 3837"/>
                  <a:gd name="T11" fmla="*/ 3010 h 3075"/>
                  <a:gd name="T12" fmla="*/ 2210 w 3837"/>
                  <a:gd name="T13" fmla="*/ 2983 h 3075"/>
                  <a:gd name="T14" fmla="*/ 2095 w 3837"/>
                  <a:gd name="T15" fmla="*/ 2901 h 3075"/>
                  <a:gd name="T16" fmla="*/ 2129 w 3837"/>
                  <a:gd name="T17" fmla="*/ 2663 h 3075"/>
                  <a:gd name="T18" fmla="*/ 1982 w 3837"/>
                  <a:gd name="T19" fmla="*/ 2641 h 3075"/>
                  <a:gd name="T20" fmla="*/ 2101 w 3837"/>
                  <a:gd name="T21" fmla="*/ 2476 h 3075"/>
                  <a:gd name="T22" fmla="*/ 2029 w 3837"/>
                  <a:gd name="T23" fmla="*/ 2485 h 3075"/>
                  <a:gd name="T24" fmla="*/ 1829 w 3837"/>
                  <a:gd name="T25" fmla="*/ 2581 h 3075"/>
                  <a:gd name="T26" fmla="*/ 1808 w 3837"/>
                  <a:gd name="T27" fmla="*/ 2378 h 3075"/>
                  <a:gd name="T28" fmla="*/ 1677 w 3837"/>
                  <a:gd name="T29" fmla="*/ 2298 h 3075"/>
                  <a:gd name="T30" fmla="*/ 1364 w 3837"/>
                  <a:gd name="T31" fmla="*/ 2272 h 3075"/>
                  <a:gd name="T32" fmla="*/ 834 w 3837"/>
                  <a:gd name="T33" fmla="*/ 2476 h 3075"/>
                  <a:gd name="T34" fmla="*/ 646 w 3837"/>
                  <a:gd name="T35" fmla="*/ 2503 h 3075"/>
                  <a:gd name="T36" fmla="*/ 381 w 3837"/>
                  <a:gd name="T37" fmla="*/ 2575 h 3075"/>
                  <a:gd name="T38" fmla="*/ 199 w 3837"/>
                  <a:gd name="T39" fmla="*/ 2645 h 3075"/>
                  <a:gd name="T40" fmla="*/ 0 w 3837"/>
                  <a:gd name="T41" fmla="*/ 2532 h 3075"/>
                  <a:gd name="T42" fmla="*/ 131 w 3837"/>
                  <a:gd name="T43" fmla="*/ 2147 h 3075"/>
                  <a:gd name="T44" fmla="*/ 126 w 3837"/>
                  <a:gd name="T45" fmla="*/ 1818 h 3075"/>
                  <a:gd name="T46" fmla="*/ 109 w 3837"/>
                  <a:gd name="T47" fmla="*/ 1626 h 3075"/>
                  <a:gd name="T48" fmla="*/ 150 w 3837"/>
                  <a:gd name="T49" fmla="*/ 1560 h 3075"/>
                  <a:gd name="T50" fmla="*/ 240 w 3837"/>
                  <a:gd name="T51" fmla="*/ 1206 h 3075"/>
                  <a:gd name="T52" fmla="*/ 381 w 3837"/>
                  <a:gd name="T53" fmla="*/ 1173 h 3075"/>
                  <a:gd name="T54" fmla="*/ 606 w 3837"/>
                  <a:gd name="T55" fmla="*/ 1078 h 3075"/>
                  <a:gd name="T56" fmla="*/ 868 w 3837"/>
                  <a:gd name="T57" fmla="*/ 994 h 3075"/>
                  <a:gd name="T58" fmla="*/ 1080 w 3837"/>
                  <a:gd name="T59" fmla="*/ 759 h 3075"/>
                  <a:gd name="T60" fmla="*/ 1211 w 3837"/>
                  <a:gd name="T61" fmla="*/ 747 h 3075"/>
                  <a:gd name="T62" fmla="*/ 1258 w 3837"/>
                  <a:gd name="T63" fmla="*/ 622 h 3075"/>
                  <a:gd name="T64" fmla="*/ 1352 w 3837"/>
                  <a:gd name="T65" fmla="*/ 519 h 3075"/>
                  <a:gd name="T66" fmla="*/ 1415 w 3837"/>
                  <a:gd name="T67" fmla="*/ 422 h 3075"/>
                  <a:gd name="T68" fmla="*/ 1548 w 3837"/>
                  <a:gd name="T69" fmla="*/ 351 h 3075"/>
                  <a:gd name="T70" fmla="*/ 1673 w 3837"/>
                  <a:gd name="T71" fmla="*/ 422 h 3075"/>
                  <a:gd name="T72" fmla="*/ 1814 w 3837"/>
                  <a:gd name="T73" fmla="*/ 459 h 3075"/>
                  <a:gd name="T74" fmla="*/ 1851 w 3837"/>
                  <a:gd name="T75" fmla="*/ 357 h 3075"/>
                  <a:gd name="T76" fmla="*/ 1941 w 3837"/>
                  <a:gd name="T77" fmla="*/ 213 h 3075"/>
                  <a:gd name="T78" fmla="*/ 2095 w 3837"/>
                  <a:gd name="T79" fmla="*/ 175 h 3075"/>
                  <a:gd name="T80" fmla="*/ 2085 w 3837"/>
                  <a:gd name="T81" fmla="*/ 62 h 3075"/>
                  <a:gd name="T82" fmla="*/ 2238 w 3837"/>
                  <a:gd name="T83" fmla="*/ 128 h 3075"/>
                  <a:gd name="T84" fmla="*/ 2379 w 3837"/>
                  <a:gd name="T85" fmla="*/ 172 h 3075"/>
                  <a:gd name="T86" fmla="*/ 2466 w 3837"/>
                  <a:gd name="T87" fmla="*/ 172 h 3075"/>
                  <a:gd name="T88" fmla="*/ 2551 w 3837"/>
                  <a:gd name="T89" fmla="*/ 166 h 3075"/>
                  <a:gd name="T90" fmla="*/ 2445 w 3837"/>
                  <a:gd name="T91" fmla="*/ 281 h 3075"/>
                  <a:gd name="T92" fmla="*/ 2373 w 3837"/>
                  <a:gd name="T93" fmla="*/ 437 h 3075"/>
                  <a:gd name="T94" fmla="*/ 2538 w 3837"/>
                  <a:gd name="T95" fmla="*/ 588 h 3075"/>
                  <a:gd name="T96" fmla="*/ 2807 w 3837"/>
                  <a:gd name="T97" fmla="*/ 750 h 3075"/>
                  <a:gd name="T98" fmla="*/ 2959 w 3837"/>
                  <a:gd name="T99" fmla="*/ 410 h 3075"/>
                  <a:gd name="T100" fmla="*/ 3028 w 3837"/>
                  <a:gd name="T101" fmla="*/ 207 h 3075"/>
                  <a:gd name="T102" fmla="*/ 3122 w 3837"/>
                  <a:gd name="T103" fmla="*/ 29 h 3075"/>
                  <a:gd name="T104" fmla="*/ 3153 w 3837"/>
                  <a:gd name="T105" fmla="*/ 185 h 3075"/>
                  <a:gd name="T106" fmla="*/ 3169 w 3837"/>
                  <a:gd name="T107" fmla="*/ 363 h 3075"/>
                  <a:gd name="T108" fmla="*/ 3306 w 3837"/>
                  <a:gd name="T109" fmla="*/ 490 h 3075"/>
                  <a:gd name="T110" fmla="*/ 3321 w 3837"/>
                  <a:gd name="T111" fmla="*/ 672 h 3075"/>
                  <a:gd name="T112" fmla="*/ 3337 w 3837"/>
                  <a:gd name="T113" fmla="*/ 816 h 3075"/>
                  <a:gd name="T114" fmla="*/ 3419 w 3837"/>
                  <a:gd name="T115" fmla="*/ 944 h 3075"/>
                  <a:gd name="T116" fmla="*/ 3528 w 3837"/>
                  <a:gd name="T117" fmla="*/ 1035 h 3075"/>
                  <a:gd name="T118" fmla="*/ 3589 w 3837"/>
                  <a:gd name="T119" fmla="*/ 1294 h 3075"/>
                  <a:gd name="T120" fmla="*/ 3646 w 3837"/>
                  <a:gd name="T121" fmla="*/ 1325 h 3075"/>
                  <a:gd name="T122" fmla="*/ 3734 w 3837"/>
                  <a:gd name="T123" fmla="*/ 1507 h 30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3837" h="3075">
                    <a:moveTo>
                      <a:pt x="3837" y="1548"/>
                    </a:moveTo>
                    <a:lnTo>
                      <a:pt x="3800" y="1603"/>
                    </a:lnTo>
                    <a:lnTo>
                      <a:pt x="3783" y="1647"/>
                    </a:lnTo>
                    <a:lnTo>
                      <a:pt x="3793" y="1650"/>
                    </a:lnTo>
                    <a:lnTo>
                      <a:pt x="3761" y="1726"/>
                    </a:lnTo>
                    <a:lnTo>
                      <a:pt x="3755" y="1772"/>
                    </a:lnTo>
                    <a:lnTo>
                      <a:pt x="3743" y="1775"/>
                    </a:lnTo>
                    <a:lnTo>
                      <a:pt x="3734" y="1798"/>
                    </a:lnTo>
                    <a:lnTo>
                      <a:pt x="3746" y="1816"/>
                    </a:lnTo>
                    <a:lnTo>
                      <a:pt x="3755" y="1841"/>
                    </a:lnTo>
                    <a:lnTo>
                      <a:pt x="3743" y="1870"/>
                    </a:lnTo>
                    <a:lnTo>
                      <a:pt x="3749" y="1894"/>
                    </a:lnTo>
                    <a:lnTo>
                      <a:pt x="3736" y="1925"/>
                    </a:lnTo>
                    <a:lnTo>
                      <a:pt x="3728" y="1966"/>
                    </a:lnTo>
                    <a:lnTo>
                      <a:pt x="3706" y="1982"/>
                    </a:lnTo>
                    <a:lnTo>
                      <a:pt x="3599" y="2153"/>
                    </a:lnTo>
                    <a:lnTo>
                      <a:pt x="3589" y="2185"/>
                    </a:lnTo>
                    <a:lnTo>
                      <a:pt x="3524" y="2288"/>
                    </a:lnTo>
                    <a:lnTo>
                      <a:pt x="3487" y="2319"/>
                    </a:lnTo>
                    <a:lnTo>
                      <a:pt x="3474" y="2354"/>
                    </a:lnTo>
                    <a:lnTo>
                      <a:pt x="3387" y="2401"/>
                    </a:lnTo>
                    <a:lnTo>
                      <a:pt x="3306" y="2476"/>
                    </a:lnTo>
                    <a:lnTo>
                      <a:pt x="3284" y="2520"/>
                    </a:lnTo>
                    <a:lnTo>
                      <a:pt x="3237" y="2557"/>
                    </a:lnTo>
                    <a:lnTo>
                      <a:pt x="3190" y="2616"/>
                    </a:lnTo>
                    <a:lnTo>
                      <a:pt x="3190" y="2638"/>
                    </a:lnTo>
                    <a:lnTo>
                      <a:pt x="3155" y="2653"/>
                    </a:lnTo>
                    <a:lnTo>
                      <a:pt x="3096" y="2706"/>
                    </a:lnTo>
                    <a:lnTo>
                      <a:pt x="3069" y="2747"/>
                    </a:lnTo>
                    <a:lnTo>
                      <a:pt x="3063" y="2772"/>
                    </a:lnTo>
                    <a:lnTo>
                      <a:pt x="3006" y="2838"/>
                    </a:lnTo>
                    <a:lnTo>
                      <a:pt x="2981" y="2901"/>
                    </a:lnTo>
                    <a:lnTo>
                      <a:pt x="2922" y="2932"/>
                    </a:lnTo>
                    <a:lnTo>
                      <a:pt x="2813" y="2935"/>
                    </a:lnTo>
                    <a:lnTo>
                      <a:pt x="2756" y="2954"/>
                    </a:lnTo>
                    <a:lnTo>
                      <a:pt x="2637" y="3028"/>
                    </a:lnTo>
                    <a:lnTo>
                      <a:pt x="2600" y="3036"/>
                    </a:lnTo>
                    <a:lnTo>
                      <a:pt x="2572" y="3075"/>
                    </a:lnTo>
                    <a:lnTo>
                      <a:pt x="2557" y="3042"/>
                    </a:lnTo>
                    <a:lnTo>
                      <a:pt x="2541" y="3051"/>
                    </a:lnTo>
                    <a:lnTo>
                      <a:pt x="2547" y="3026"/>
                    </a:lnTo>
                    <a:lnTo>
                      <a:pt x="2516" y="3010"/>
                    </a:lnTo>
                    <a:lnTo>
                      <a:pt x="2475" y="2995"/>
                    </a:lnTo>
                    <a:lnTo>
                      <a:pt x="2516" y="2969"/>
                    </a:lnTo>
                    <a:lnTo>
                      <a:pt x="2513" y="2938"/>
                    </a:lnTo>
                    <a:lnTo>
                      <a:pt x="2335" y="3048"/>
                    </a:lnTo>
                    <a:lnTo>
                      <a:pt x="2269" y="2995"/>
                    </a:lnTo>
                    <a:lnTo>
                      <a:pt x="2238" y="2997"/>
                    </a:lnTo>
                    <a:lnTo>
                      <a:pt x="2210" y="2983"/>
                    </a:lnTo>
                    <a:lnTo>
                      <a:pt x="2195" y="2997"/>
                    </a:lnTo>
                    <a:lnTo>
                      <a:pt x="2179" y="2995"/>
                    </a:lnTo>
                    <a:lnTo>
                      <a:pt x="2156" y="2963"/>
                    </a:lnTo>
                    <a:lnTo>
                      <a:pt x="2126" y="2960"/>
                    </a:lnTo>
                    <a:lnTo>
                      <a:pt x="2107" y="2944"/>
                    </a:lnTo>
                    <a:lnTo>
                      <a:pt x="2105" y="2901"/>
                    </a:lnTo>
                    <a:lnTo>
                      <a:pt x="2095" y="2901"/>
                    </a:lnTo>
                    <a:lnTo>
                      <a:pt x="2088" y="2864"/>
                    </a:lnTo>
                    <a:lnTo>
                      <a:pt x="2095" y="2841"/>
                    </a:lnTo>
                    <a:lnTo>
                      <a:pt x="2126" y="2810"/>
                    </a:lnTo>
                    <a:lnTo>
                      <a:pt x="2132" y="2739"/>
                    </a:lnTo>
                    <a:lnTo>
                      <a:pt x="2117" y="2704"/>
                    </a:lnTo>
                    <a:lnTo>
                      <a:pt x="2135" y="2677"/>
                    </a:lnTo>
                    <a:lnTo>
                      <a:pt x="2129" y="2663"/>
                    </a:lnTo>
                    <a:lnTo>
                      <a:pt x="2054" y="2700"/>
                    </a:lnTo>
                    <a:lnTo>
                      <a:pt x="2017" y="2698"/>
                    </a:lnTo>
                    <a:lnTo>
                      <a:pt x="2064" y="2667"/>
                    </a:lnTo>
                    <a:lnTo>
                      <a:pt x="2098" y="2607"/>
                    </a:lnTo>
                    <a:lnTo>
                      <a:pt x="2085" y="2536"/>
                    </a:lnTo>
                    <a:lnTo>
                      <a:pt x="1998" y="2651"/>
                    </a:lnTo>
                    <a:lnTo>
                      <a:pt x="1982" y="2641"/>
                    </a:lnTo>
                    <a:lnTo>
                      <a:pt x="1923" y="2657"/>
                    </a:lnTo>
                    <a:lnTo>
                      <a:pt x="1954" y="2620"/>
                    </a:lnTo>
                    <a:lnTo>
                      <a:pt x="1986" y="2626"/>
                    </a:lnTo>
                    <a:lnTo>
                      <a:pt x="2013" y="2588"/>
                    </a:lnTo>
                    <a:lnTo>
                      <a:pt x="2023" y="2557"/>
                    </a:lnTo>
                    <a:lnTo>
                      <a:pt x="2054" y="2510"/>
                    </a:lnTo>
                    <a:lnTo>
                      <a:pt x="2101" y="2476"/>
                    </a:lnTo>
                    <a:lnTo>
                      <a:pt x="2107" y="2435"/>
                    </a:lnTo>
                    <a:lnTo>
                      <a:pt x="2126" y="2429"/>
                    </a:lnTo>
                    <a:lnTo>
                      <a:pt x="2123" y="2413"/>
                    </a:lnTo>
                    <a:lnTo>
                      <a:pt x="2129" y="2364"/>
                    </a:lnTo>
                    <a:lnTo>
                      <a:pt x="2098" y="2411"/>
                    </a:lnTo>
                    <a:lnTo>
                      <a:pt x="2072" y="2429"/>
                    </a:lnTo>
                    <a:lnTo>
                      <a:pt x="2029" y="2485"/>
                    </a:lnTo>
                    <a:lnTo>
                      <a:pt x="1960" y="2513"/>
                    </a:lnTo>
                    <a:lnTo>
                      <a:pt x="1898" y="2560"/>
                    </a:lnTo>
                    <a:lnTo>
                      <a:pt x="1870" y="2591"/>
                    </a:lnTo>
                    <a:lnTo>
                      <a:pt x="1855" y="2632"/>
                    </a:lnTo>
                    <a:lnTo>
                      <a:pt x="1826" y="2626"/>
                    </a:lnTo>
                    <a:lnTo>
                      <a:pt x="1808" y="2581"/>
                    </a:lnTo>
                    <a:lnTo>
                      <a:pt x="1829" y="2581"/>
                    </a:lnTo>
                    <a:lnTo>
                      <a:pt x="1835" y="2510"/>
                    </a:lnTo>
                    <a:lnTo>
                      <a:pt x="1816" y="2482"/>
                    </a:lnTo>
                    <a:lnTo>
                      <a:pt x="1823" y="2438"/>
                    </a:lnTo>
                    <a:lnTo>
                      <a:pt x="1786" y="2435"/>
                    </a:lnTo>
                    <a:lnTo>
                      <a:pt x="1776" y="2407"/>
                    </a:lnTo>
                    <a:lnTo>
                      <a:pt x="1786" y="2382"/>
                    </a:lnTo>
                    <a:lnTo>
                      <a:pt x="1808" y="2378"/>
                    </a:lnTo>
                    <a:lnTo>
                      <a:pt x="1798" y="2354"/>
                    </a:lnTo>
                    <a:lnTo>
                      <a:pt x="1779" y="2351"/>
                    </a:lnTo>
                    <a:lnTo>
                      <a:pt x="1770" y="2325"/>
                    </a:lnTo>
                    <a:lnTo>
                      <a:pt x="1751" y="2329"/>
                    </a:lnTo>
                    <a:lnTo>
                      <a:pt x="1720" y="2325"/>
                    </a:lnTo>
                    <a:lnTo>
                      <a:pt x="1695" y="2300"/>
                    </a:lnTo>
                    <a:lnTo>
                      <a:pt x="1677" y="2298"/>
                    </a:lnTo>
                    <a:lnTo>
                      <a:pt x="1667" y="2304"/>
                    </a:lnTo>
                    <a:lnTo>
                      <a:pt x="1642" y="2310"/>
                    </a:lnTo>
                    <a:lnTo>
                      <a:pt x="1614" y="2276"/>
                    </a:lnTo>
                    <a:lnTo>
                      <a:pt x="1567" y="2247"/>
                    </a:lnTo>
                    <a:lnTo>
                      <a:pt x="1530" y="2263"/>
                    </a:lnTo>
                    <a:lnTo>
                      <a:pt x="1474" y="2260"/>
                    </a:lnTo>
                    <a:lnTo>
                      <a:pt x="1364" y="2272"/>
                    </a:lnTo>
                    <a:lnTo>
                      <a:pt x="1276" y="2310"/>
                    </a:lnTo>
                    <a:lnTo>
                      <a:pt x="1186" y="2335"/>
                    </a:lnTo>
                    <a:lnTo>
                      <a:pt x="1065" y="2335"/>
                    </a:lnTo>
                    <a:lnTo>
                      <a:pt x="934" y="2401"/>
                    </a:lnTo>
                    <a:lnTo>
                      <a:pt x="887" y="2413"/>
                    </a:lnTo>
                    <a:lnTo>
                      <a:pt x="862" y="2432"/>
                    </a:lnTo>
                    <a:lnTo>
                      <a:pt x="834" y="2476"/>
                    </a:lnTo>
                    <a:lnTo>
                      <a:pt x="809" y="2491"/>
                    </a:lnTo>
                    <a:lnTo>
                      <a:pt x="777" y="2516"/>
                    </a:lnTo>
                    <a:lnTo>
                      <a:pt x="743" y="2522"/>
                    </a:lnTo>
                    <a:lnTo>
                      <a:pt x="743" y="2507"/>
                    </a:lnTo>
                    <a:lnTo>
                      <a:pt x="696" y="2510"/>
                    </a:lnTo>
                    <a:lnTo>
                      <a:pt x="649" y="2526"/>
                    </a:lnTo>
                    <a:lnTo>
                      <a:pt x="646" y="2503"/>
                    </a:lnTo>
                    <a:lnTo>
                      <a:pt x="625" y="2510"/>
                    </a:lnTo>
                    <a:lnTo>
                      <a:pt x="590" y="2501"/>
                    </a:lnTo>
                    <a:lnTo>
                      <a:pt x="512" y="2510"/>
                    </a:lnTo>
                    <a:lnTo>
                      <a:pt x="496" y="2520"/>
                    </a:lnTo>
                    <a:lnTo>
                      <a:pt x="461" y="2513"/>
                    </a:lnTo>
                    <a:lnTo>
                      <a:pt x="412" y="2538"/>
                    </a:lnTo>
                    <a:lnTo>
                      <a:pt x="381" y="2575"/>
                    </a:lnTo>
                    <a:lnTo>
                      <a:pt x="337" y="2573"/>
                    </a:lnTo>
                    <a:lnTo>
                      <a:pt x="318" y="2591"/>
                    </a:lnTo>
                    <a:lnTo>
                      <a:pt x="287" y="2604"/>
                    </a:lnTo>
                    <a:lnTo>
                      <a:pt x="279" y="2620"/>
                    </a:lnTo>
                    <a:lnTo>
                      <a:pt x="256" y="2626"/>
                    </a:lnTo>
                    <a:lnTo>
                      <a:pt x="228" y="2645"/>
                    </a:lnTo>
                    <a:lnTo>
                      <a:pt x="199" y="2645"/>
                    </a:lnTo>
                    <a:lnTo>
                      <a:pt x="160" y="2635"/>
                    </a:lnTo>
                    <a:lnTo>
                      <a:pt x="113" y="2635"/>
                    </a:lnTo>
                    <a:lnTo>
                      <a:pt x="66" y="2614"/>
                    </a:lnTo>
                    <a:lnTo>
                      <a:pt x="49" y="2575"/>
                    </a:lnTo>
                    <a:lnTo>
                      <a:pt x="19" y="2554"/>
                    </a:lnTo>
                    <a:lnTo>
                      <a:pt x="3" y="2560"/>
                    </a:lnTo>
                    <a:lnTo>
                      <a:pt x="0" y="2532"/>
                    </a:lnTo>
                    <a:lnTo>
                      <a:pt x="21" y="2472"/>
                    </a:lnTo>
                    <a:lnTo>
                      <a:pt x="53" y="2482"/>
                    </a:lnTo>
                    <a:lnTo>
                      <a:pt x="94" y="2444"/>
                    </a:lnTo>
                    <a:lnTo>
                      <a:pt x="115" y="2376"/>
                    </a:lnTo>
                    <a:lnTo>
                      <a:pt x="140" y="2325"/>
                    </a:lnTo>
                    <a:lnTo>
                      <a:pt x="154" y="2269"/>
                    </a:lnTo>
                    <a:lnTo>
                      <a:pt x="131" y="2147"/>
                    </a:lnTo>
                    <a:lnTo>
                      <a:pt x="134" y="2095"/>
                    </a:lnTo>
                    <a:lnTo>
                      <a:pt x="156" y="2035"/>
                    </a:lnTo>
                    <a:lnTo>
                      <a:pt x="156" y="2003"/>
                    </a:lnTo>
                    <a:lnTo>
                      <a:pt x="140" y="1962"/>
                    </a:lnTo>
                    <a:lnTo>
                      <a:pt x="140" y="1925"/>
                    </a:lnTo>
                    <a:lnTo>
                      <a:pt x="119" y="1882"/>
                    </a:lnTo>
                    <a:lnTo>
                      <a:pt x="126" y="1818"/>
                    </a:lnTo>
                    <a:lnTo>
                      <a:pt x="109" y="1745"/>
                    </a:lnTo>
                    <a:lnTo>
                      <a:pt x="81" y="1700"/>
                    </a:lnTo>
                    <a:lnTo>
                      <a:pt x="78" y="1650"/>
                    </a:lnTo>
                    <a:lnTo>
                      <a:pt x="125" y="1722"/>
                    </a:lnTo>
                    <a:lnTo>
                      <a:pt x="138" y="1688"/>
                    </a:lnTo>
                    <a:lnTo>
                      <a:pt x="115" y="1667"/>
                    </a:lnTo>
                    <a:lnTo>
                      <a:pt x="109" y="1626"/>
                    </a:lnTo>
                    <a:lnTo>
                      <a:pt x="121" y="1613"/>
                    </a:lnTo>
                    <a:lnTo>
                      <a:pt x="146" y="1650"/>
                    </a:lnTo>
                    <a:lnTo>
                      <a:pt x="154" y="1706"/>
                    </a:lnTo>
                    <a:lnTo>
                      <a:pt x="172" y="1688"/>
                    </a:lnTo>
                    <a:lnTo>
                      <a:pt x="185" y="1638"/>
                    </a:lnTo>
                    <a:lnTo>
                      <a:pt x="160" y="1566"/>
                    </a:lnTo>
                    <a:lnTo>
                      <a:pt x="150" y="1560"/>
                    </a:lnTo>
                    <a:lnTo>
                      <a:pt x="150" y="1519"/>
                    </a:lnTo>
                    <a:lnTo>
                      <a:pt x="134" y="1485"/>
                    </a:lnTo>
                    <a:lnTo>
                      <a:pt x="154" y="1431"/>
                    </a:lnTo>
                    <a:lnTo>
                      <a:pt x="191" y="1382"/>
                    </a:lnTo>
                    <a:lnTo>
                      <a:pt x="203" y="1325"/>
                    </a:lnTo>
                    <a:lnTo>
                      <a:pt x="193" y="1285"/>
                    </a:lnTo>
                    <a:lnTo>
                      <a:pt x="240" y="1206"/>
                    </a:lnTo>
                    <a:lnTo>
                      <a:pt x="256" y="1204"/>
                    </a:lnTo>
                    <a:lnTo>
                      <a:pt x="240" y="1282"/>
                    </a:lnTo>
                    <a:lnTo>
                      <a:pt x="265" y="1275"/>
                    </a:lnTo>
                    <a:lnTo>
                      <a:pt x="285" y="1232"/>
                    </a:lnTo>
                    <a:lnTo>
                      <a:pt x="303" y="1206"/>
                    </a:lnTo>
                    <a:lnTo>
                      <a:pt x="330" y="1191"/>
                    </a:lnTo>
                    <a:lnTo>
                      <a:pt x="381" y="1173"/>
                    </a:lnTo>
                    <a:lnTo>
                      <a:pt x="422" y="1140"/>
                    </a:lnTo>
                    <a:lnTo>
                      <a:pt x="434" y="1122"/>
                    </a:lnTo>
                    <a:lnTo>
                      <a:pt x="525" y="1066"/>
                    </a:lnTo>
                    <a:lnTo>
                      <a:pt x="528" y="1085"/>
                    </a:lnTo>
                    <a:lnTo>
                      <a:pt x="555" y="1072"/>
                    </a:lnTo>
                    <a:lnTo>
                      <a:pt x="572" y="1085"/>
                    </a:lnTo>
                    <a:lnTo>
                      <a:pt x="606" y="1078"/>
                    </a:lnTo>
                    <a:lnTo>
                      <a:pt x="656" y="1044"/>
                    </a:lnTo>
                    <a:lnTo>
                      <a:pt x="719" y="1038"/>
                    </a:lnTo>
                    <a:lnTo>
                      <a:pt x="750" y="1003"/>
                    </a:lnTo>
                    <a:lnTo>
                      <a:pt x="784" y="1007"/>
                    </a:lnTo>
                    <a:lnTo>
                      <a:pt x="797" y="1015"/>
                    </a:lnTo>
                    <a:lnTo>
                      <a:pt x="809" y="1003"/>
                    </a:lnTo>
                    <a:lnTo>
                      <a:pt x="868" y="994"/>
                    </a:lnTo>
                    <a:lnTo>
                      <a:pt x="965" y="944"/>
                    </a:lnTo>
                    <a:lnTo>
                      <a:pt x="989" y="913"/>
                    </a:lnTo>
                    <a:lnTo>
                      <a:pt x="1020" y="853"/>
                    </a:lnTo>
                    <a:lnTo>
                      <a:pt x="1086" y="804"/>
                    </a:lnTo>
                    <a:lnTo>
                      <a:pt x="1090" y="788"/>
                    </a:lnTo>
                    <a:lnTo>
                      <a:pt x="1073" y="791"/>
                    </a:lnTo>
                    <a:lnTo>
                      <a:pt x="1080" y="759"/>
                    </a:lnTo>
                    <a:lnTo>
                      <a:pt x="1077" y="738"/>
                    </a:lnTo>
                    <a:lnTo>
                      <a:pt x="1086" y="710"/>
                    </a:lnTo>
                    <a:lnTo>
                      <a:pt x="1118" y="681"/>
                    </a:lnTo>
                    <a:lnTo>
                      <a:pt x="1130" y="660"/>
                    </a:lnTo>
                    <a:lnTo>
                      <a:pt x="1149" y="650"/>
                    </a:lnTo>
                    <a:lnTo>
                      <a:pt x="1177" y="622"/>
                    </a:lnTo>
                    <a:lnTo>
                      <a:pt x="1211" y="747"/>
                    </a:lnTo>
                    <a:lnTo>
                      <a:pt x="1230" y="681"/>
                    </a:lnTo>
                    <a:lnTo>
                      <a:pt x="1249" y="706"/>
                    </a:lnTo>
                    <a:lnTo>
                      <a:pt x="1258" y="663"/>
                    </a:lnTo>
                    <a:lnTo>
                      <a:pt x="1224" y="634"/>
                    </a:lnTo>
                    <a:lnTo>
                      <a:pt x="1237" y="594"/>
                    </a:lnTo>
                    <a:lnTo>
                      <a:pt x="1251" y="591"/>
                    </a:lnTo>
                    <a:lnTo>
                      <a:pt x="1258" y="622"/>
                    </a:lnTo>
                    <a:lnTo>
                      <a:pt x="1268" y="597"/>
                    </a:lnTo>
                    <a:lnTo>
                      <a:pt x="1311" y="613"/>
                    </a:lnTo>
                    <a:lnTo>
                      <a:pt x="1311" y="597"/>
                    </a:lnTo>
                    <a:lnTo>
                      <a:pt x="1323" y="575"/>
                    </a:lnTo>
                    <a:lnTo>
                      <a:pt x="1317" y="537"/>
                    </a:lnTo>
                    <a:lnTo>
                      <a:pt x="1333" y="515"/>
                    </a:lnTo>
                    <a:lnTo>
                      <a:pt x="1352" y="519"/>
                    </a:lnTo>
                    <a:lnTo>
                      <a:pt x="1358" y="494"/>
                    </a:lnTo>
                    <a:lnTo>
                      <a:pt x="1370" y="482"/>
                    </a:lnTo>
                    <a:lnTo>
                      <a:pt x="1395" y="463"/>
                    </a:lnTo>
                    <a:lnTo>
                      <a:pt x="1421" y="476"/>
                    </a:lnTo>
                    <a:lnTo>
                      <a:pt x="1430" y="466"/>
                    </a:lnTo>
                    <a:lnTo>
                      <a:pt x="1405" y="437"/>
                    </a:lnTo>
                    <a:lnTo>
                      <a:pt x="1415" y="422"/>
                    </a:lnTo>
                    <a:lnTo>
                      <a:pt x="1446" y="419"/>
                    </a:lnTo>
                    <a:lnTo>
                      <a:pt x="1458" y="382"/>
                    </a:lnTo>
                    <a:lnTo>
                      <a:pt x="1474" y="419"/>
                    </a:lnTo>
                    <a:lnTo>
                      <a:pt x="1499" y="384"/>
                    </a:lnTo>
                    <a:lnTo>
                      <a:pt x="1507" y="347"/>
                    </a:lnTo>
                    <a:lnTo>
                      <a:pt x="1523" y="372"/>
                    </a:lnTo>
                    <a:lnTo>
                      <a:pt x="1548" y="351"/>
                    </a:lnTo>
                    <a:lnTo>
                      <a:pt x="1561" y="372"/>
                    </a:lnTo>
                    <a:lnTo>
                      <a:pt x="1579" y="338"/>
                    </a:lnTo>
                    <a:lnTo>
                      <a:pt x="1591" y="328"/>
                    </a:lnTo>
                    <a:lnTo>
                      <a:pt x="1605" y="357"/>
                    </a:lnTo>
                    <a:lnTo>
                      <a:pt x="1624" y="347"/>
                    </a:lnTo>
                    <a:lnTo>
                      <a:pt x="1650" y="377"/>
                    </a:lnTo>
                    <a:lnTo>
                      <a:pt x="1673" y="422"/>
                    </a:lnTo>
                    <a:lnTo>
                      <a:pt x="1698" y="435"/>
                    </a:lnTo>
                    <a:lnTo>
                      <a:pt x="1685" y="450"/>
                    </a:lnTo>
                    <a:lnTo>
                      <a:pt x="1679" y="488"/>
                    </a:lnTo>
                    <a:lnTo>
                      <a:pt x="1726" y="441"/>
                    </a:lnTo>
                    <a:lnTo>
                      <a:pt x="1776" y="456"/>
                    </a:lnTo>
                    <a:lnTo>
                      <a:pt x="1792" y="453"/>
                    </a:lnTo>
                    <a:lnTo>
                      <a:pt x="1814" y="459"/>
                    </a:lnTo>
                    <a:lnTo>
                      <a:pt x="1833" y="488"/>
                    </a:lnTo>
                    <a:lnTo>
                      <a:pt x="1829" y="450"/>
                    </a:lnTo>
                    <a:lnTo>
                      <a:pt x="1845" y="441"/>
                    </a:lnTo>
                    <a:lnTo>
                      <a:pt x="1835" y="421"/>
                    </a:lnTo>
                    <a:lnTo>
                      <a:pt x="1808" y="404"/>
                    </a:lnTo>
                    <a:lnTo>
                      <a:pt x="1826" y="375"/>
                    </a:lnTo>
                    <a:lnTo>
                      <a:pt x="1851" y="357"/>
                    </a:lnTo>
                    <a:lnTo>
                      <a:pt x="1873" y="297"/>
                    </a:lnTo>
                    <a:lnTo>
                      <a:pt x="1898" y="300"/>
                    </a:lnTo>
                    <a:lnTo>
                      <a:pt x="1908" y="285"/>
                    </a:lnTo>
                    <a:lnTo>
                      <a:pt x="1901" y="247"/>
                    </a:lnTo>
                    <a:lnTo>
                      <a:pt x="1914" y="244"/>
                    </a:lnTo>
                    <a:lnTo>
                      <a:pt x="1927" y="216"/>
                    </a:lnTo>
                    <a:lnTo>
                      <a:pt x="1941" y="213"/>
                    </a:lnTo>
                    <a:lnTo>
                      <a:pt x="1951" y="185"/>
                    </a:lnTo>
                    <a:lnTo>
                      <a:pt x="1995" y="181"/>
                    </a:lnTo>
                    <a:lnTo>
                      <a:pt x="1998" y="156"/>
                    </a:lnTo>
                    <a:lnTo>
                      <a:pt x="2023" y="148"/>
                    </a:lnTo>
                    <a:lnTo>
                      <a:pt x="2035" y="175"/>
                    </a:lnTo>
                    <a:lnTo>
                      <a:pt x="2079" y="166"/>
                    </a:lnTo>
                    <a:lnTo>
                      <a:pt x="2095" y="175"/>
                    </a:lnTo>
                    <a:lnTo>
                      <a:pt x="2113" y="160"/>
                    </a:lnTo>
                    <a:lnTo>
                      <a:pt x="2144" y="154"/>
                    </a:lnTo>
                    <a:lnTo>
                      <a:pt x="2150" y="148"/>
                    </a:lnTo>
                    <a:lnTo>
                      <a:pt x="2154" y="109"/>
                    </a:lnTo>
                    <a:lnTo>
                      <a:pt x="2144" y="84"/>
                    </a:lnTo>
                    <a:lnTo>
                      <a:pt x="2101" y="82"/>
                    </a:lnTo>
                    <a:lnTo>
                      <a:pt x="2085" y="62"/>
                    </a:lnTo>
                    <a:lnTo>
                      <a:pt x="2098" y="47"/>
                    </a:lnTo>
                    <a:lnTo>
                      <a:pt x="2132" y="47"/>
                    </a:lnTo>
                    <a:lnTo>
                      <a:pt x="2148" y="37"/>
                    </a:lnTo>
                    <a:lnTo>
                      <a:pt x="2166" y="91"/>
                    </a:lnTo>
                    <a:lnTo>
                      <a:pt x="2185" y="72"/>
                    </a:lnTo>
                    <a:lnTo>
                      <a:pt x="2203" y="109"/>
                    </a:lnTo>
                    <a:lnTo>
                      <a:pt x="2238" y="128"/>
                    </a:lnTo>
                    <a:lnTo>
                      <a:pt x="2275" y="113"/>
                    </a:lnTo>
                    <a:lnTo>
                      <a:pt x="2285" y="125"/>
                    </a:lnTo>
                    <a:lnTo>
                      <a:pt x="2297" y="150"/>
                    </a:lnTo>
                    <a:lnTo>
                      <a:pt x="2320" y="148"/>
                    </a:lnTo>
                    <a:lnTo>
                      <a:pt x="2335" y="150"/>
                    </a:lnTo>
                    <a:lnTo>
                      <a:pt x="2354" y="138"/>
                    </a:lnTo>
                    <a:lnTo>
                      <a:pt x="2379" y="172"/>
                    </a:lnTo>
                    <a:lnTo>
                      <a:pt x="2414" y="150"/>
                    </a:lnTo>
                    <a:lnTo>
                      <a:pt x="2447" y="134"/>
                    </a:lnTo>
                    <a:lnTo>
                      <a:pt x="2466" y="119"/>
                    </a:lnTo>
                    <a:lnTo>
                      <a:pt x="2463" y="138"/>
                    </a:lnTo>
                    <a:lnTo>
                      <a:pt x="2435" y="162"/>
                    </a:lnTo>
                    <a:lnTo>
                      <a:pt x="2457" y="160"/>
                    </a:lnTo>
                    <a:lnTo>
                      <a:pt x="2466" y="172"/>
                    </a:lnTo>
                    <a:lnTo>
                      <a:pt x="2469" y="193"/>
                    </a:lnTo>
                    <a:lnTo>
                      <a:pt x="2494" y="187"/>
                    </a:lnTo>
                    <a:lnTo>
                      <a:pt x="2500" y="166"/>
                    </a:lnTo>
                    <a:lnTo>
                      <a:pt x="2488" y="150"/>
                    </a:lnTo>
                    <a:lnTo>
                      <a:pt x="2522" y="144"/>
                    </a:lnTo>
                    <a:lnTo>
                      <a:pt x="2531" y="162"/>
                    </a:lnTo>
                    <a:lnTo>
                      <a:pt x="2551" y="166"/>
                    </a:lnTo>
                    <a:lnTo>
                      <a:pt x="2557" y="181"/>
                    </a:lnTo>
                    <a:lnTo>
                      <a:pt x="2535" y="203"/>
                    </a:lnTo>
                    <a:lnTo>
                      <a:pt x="2504" y="226"/>
                    </a:lnTo>
                    <a:lnTo>
                      <a:pt x="2510" y="240"/>
                    </a:lnTo>
                    <a:lnTo>
                      <a:pt x="2494" y="275"/>
                    </a:lnTo>
                    <a:lnTo>
                      <a:pt x="2469" y="263"/>
                    </a:lnTo>
                    <a:lnTo>
                      <a:pt x="2445" y="281"/>
                    </a:lnTo>
                    <a:lnTo>
                      <a:pt x="2435" y="328"/>
                    </a:lnTo>
                    <a:lnTo>
                      <a:pt x="2469" y="322"/>
                    </a:lnTo>
                    <a:lnTo>
                      <a:pt x="2435" y="357"/>
                    </a:lnTo>
                    <a:lnTo>
                      <a:pt x="2432" y="378"/>
                    </a:lnTo>
                    <a:lnTo>
                      <a:pt x="2416" y="384"/>
                    </a:lnTo>
                    <a:lnTo>
                      <a:pt x="2388" y="429"/>
                    </a:lnTo>
                    <a:lnTo>
                      <a:pt x="2373" y="437"/>
                    </a:lnTo>
                    <a:lnTo>
                      <a:pt x="2375" y="459"/>
                    </a:lnTo>
                    <a:lnTo>
                      <a:pt x="2445" y="513"/>
                    </a:lnTo>
                    <a:lnTo>
                      <a:pt x="2463" y="544"/>
                    </a:lnTo>
                    <a:lnTo>
                      <a:pt x="2482" y="541"/>
                    </a:lnTo>
                    <a:lnTo>
                      <a:pt x="2479" y="568"/>
                    </a:lnTo>
                    <a:lnTo>
                      <a:pt x="2513" y="556"/>
                    </a:lnTo>
                    <a:lnTo>
                      <a:pt x="2538" y="588"/>
                    </a:lnTo>
                    <a:lnTo>
                      <a:pt x="2569" y="601"/>
                    </a:lnTo>
                    <a:lnTo>
                      <a:pt x="2604" y="650"/>
                    </a:lnTo>
                    <a:lnTo>
                      <a:pt x="2647" y="660"/>
                    </a:lnTo>
                    <a:lnTo>
                      <a:pt x="2688" y="685"/>
                    </a:lnTo>
                    <a:lnTo>
                      <a:pt x="2694" y="722"/>
                    </a:lnTo>
                    <a:lnTo>
                      <a:pt x="2756" y="759"/>
                    </a:lnTo>
                    <a:lnTo>
                      <a:pt x="2807" y="750"/>
                    </a:lnTo>
                    <a:lnTo>
                      <a:pt x="2840" y="728"/>
                    </a:lnTo>
                    <a:lnTo>
                      <a:pt x="2860" y="685"/>
                    </a:lnTo>
                    <a:lnTo>
                      <a:pt x="2891" y="648"/>
                    </a:lnTo>
                    <a:lnTo>
                      <a:pt x="2919" y="585"/>
                    </a:lnTo>
                    <a:lnTo>
                      <a:pt x="2919" y="566"/>
                    </a:lnTo>
                    <a:lnTo>
                      <a:pt x="2963" y="469"/>
                    </a:lnTo>
                    <a:lnTo>
                      <a:pt x="2959" y="410"/>
                    </a:lnTo>
                    <a:lnTo>
                      <a:pt x="2971" y="372"/>
                    </a:lnTo>
                    <a:lnTo>
                      <a:pt x="2963" y="347"/>
                    </a:lnTo>
                    <a:lnTo>
                      <a:pt x="2971" y="316"/>
                    </a:lnTo>
                    <a:lnTo>
                      <a:pt x="2993" y="275"/>
                    </a:lnTo>
                    <a:lnTo>
                      <a:pt x="2987" y="247"/>
                    </a:lnTo>
                    <a:lnTo>
                      <a:pt x="3006" y="232"/>
                    </a:lnTo>
                    <a:lnTo>
                      <a:pt x="3028" y="207"/>
                    </a:lnTo>
                    <a:lnTo>
                      <a:pt x="3000" y="191"/>
                    </a:lnTo>
                    <a:lnTo>
                      <a:pt x="3034" y="131"/>
                    </a:lnTo>
                    <a:lnTo>
                      <a:pt x="3059" y="68"/>
                    </a:lnTo>
                    <a:lnTo>
                      <a:pt x="3065" y="29"/>
                    </a:lnTo>
                    <a:lnTo>
                      <a:pt x="3106" y="0"/>
                    </a:lnTo>
                    <a:lnTo>
                      <a:pt x="3100" y="29"/>
                    </a:lnTo>
                    <a:lnTo>
                      <a:pt x="3122" y="29"/>
                    </a:lnTo>
                    <a:lnTo>
                      <a:pt x="3128" y="74"/>
                    </a:lnTo>
                    <a:lnTo>
                      <a:pt x="3122" y="125"/>
                    </a:lnTo>
                    <a:lnTo>
                      <a:pt x="3134" y="134"/>
                    </a:lnTo>
                    <a:lnTo>
                      <a:pt x="3143" y="131"/>
                    </a:lnTo>
                    <a:lnTo>
                      <a:pt x="3155" y="138"/>
                    </a:lnTo>
                    <a:lnTo>
                      <a:pt x="3137" y="178"/>
                    </a:lnTo>
                    <a:lnTo>
                      <a:pt x="3153" y="185"/>
                    </a:lnTo>
                    <a:lnTo>
                      <a:pt x="3165" y="209"/>
                    </a:lnTo>
                    <a:lnTo>
                      <a:pt x="3155" y="238"/>
                    </a:lnTo>
                    <a:lnTo>
                      <a:pt x="3175" y="232"/>
                    </a:lnTo>
                    <a:lnTo>
                      <a:pt x="3165" y="263"/>
                    </a:lnTo>
                    <a:lnTo>
                      <a:pt x="3171" y="297"/>
                    </a:lnTo>
                    <a:lnTo>
                      <a:pt x="3159" y="331"/>
                    </a:lnTo>
                    <a:lnTo>
                      <a:pt x="3169" y="363"/>
                    </a:lnTo>
                    <a:lnTo>
                      <a:pt x="3171" y="404"/>
                    </a:lnTo>
                    <a:lnTo>
                      <a:pt x="3188" y="412"/>
                    </a:lnTo>
                    <a:lnTo>
                      <a:pt x="3243" y="375"/>
                    </a:lnTo>
                    <a:lnTo>
                      <a:pt x="3256" y="419"/>
                    </a:lnTo>
                    <a:lnTo>
                      <a:pt x="3278" y="437"/>
                    </a:lnTo>
                    <a:lnTo>
                      <a:pt x="3312" y="459"/>
                    </a:lnTo>
                    <a:lnTo>
                      <a:pt x="3306" y="490"/>
                    </a:lnTo>
                    <a:lnTo>
                      <a:pt x="3294" y="513"/>
                    </a:lnTo>
                    <a:lnTo>
                      <a:pt x="3300" y="544"/>
                    </a:lnTo>
                    <a:lnTo>
                      <a:pt x="3296" y="566"/>
                    </a:lnTo>
                    <a:lnTo>
                      <a:pt x="3303" y="581"/>
                    </a:lnTo>
                    <a:lnTo>
                      <a:pt x="3290" y="625"/>
                    </a:lnTo>
                    <a:lnTo>
                      <a:pt x="3312" y="663"/>
                    </a:lnTo>
                    <a:lnTo>
                      <a:pt x="3321" y="672"/>
                    </a:lnTo>
                    <a:lnTo>
                      <a:pt x="3333" y="672"/>
                    </a:lnTo>
                    <a:lnTo>
                      <a:pt x="3321" y="687"/>
                    </a:lnTo>
                    <a:lnTo>
                      <a:pt x="3333" y="726"/>
                    </a:lnTo>
                    <a:lnTo>
                      <a:pt x="3331" y="741"/>
                    </a:lnTo>
                    <a:lnTo>
                      <a:pt x="3333" y="750"/>
                    </a:lnTo>
                    <a:lnTo>
                      <a:pt x="3309" y="816"/>
                    </a:lnTo>
                    <a:lnTo>
                      <a:pt x="3337" y="816"/>
                    </a:lnTo>
                    <a:lnTo>
                      <a:pt x="3337" y="835"/>
                    </a:lnTo>
                    <a:lnTo>
                      <a:pt x="3321" y="888"/>
                    </a:lnTo>
                    <a:lnTo>
                      <a:pt x="3333" y="906"/>
                    </a:lnTo>
                    <a:lnTo>
                      <a:pt x="3359" y="919"/>
                    </a:lnTo>
                    <a:lnTo>
                      <a:pt x="3384" y="919"/>
                    </a:lnTo>
                    <a:lnTo>
                      <a:pt x="3390" y="944"/>
                    </a:lnTo>
                    <a:lnTo>
                      <a:pt x="3419" y="944"/>
                    </a:lnTo>
                    <a:lnTo>
                      <a:pt x="3431" y="988"/>
                    </a:lnTo>
                    <a:lnTo>
                      <a:pt x="3450" y="976"/>
                    </a:lnTo>
                    <a:lnTo>
                      <a:pt x="3452" y="997"/>
                    </a:lnTo>
                    <a:lnTo>
                      <a:pt x="3484" y="1003"/>
                    </a:lnTo>
                    <a:lnTo>
                      <a:pt x="3493" y="1029"/>
                    </a:lnTo>
                    <a:lnTo>
                      <a:pt x="3509" y="1013"/>
                    </a:lnTo>
                    <a:lnTo>
                      <a:pt x="3528" y="1035"/>
                    </a:lnTo>
                    <a:lnTo>
                      <a:pt x="3528" y="1062"/>
                    </a:lnTo>
                    <a:lnTo>
                      <a:pt x="3511" y="1085"/>
                    </a:lnTo>
                    <a:lnTo>
                      <a:pt x="3550" y="1126"/>
                    </a:lnTo>
                    <a:lnTo>
                      <a:pt x="3562" y="1175"/>
                    </a:lnTo>
                    <a:lnTo>
                      <a:pt x="3552" y="1200"/>
                    </a:lnTo>
                    <a:lnTo>
                      <a:pt x="3556" y="1253"/>
                    </a:lnTo>
                    <a:lnTo>
                      <a:pt x="3589" y="1294"/>
                    </a:lnTo>
                    <a:lnTo>
                      <a:pt x="3587" y="1257"/>
                    </a:lnTo>
                    <a:lnTo>
                      <a:pt x="3603" y="1238"/>
                    </a:lnTo>
                    <a:lnTo>
                      <a:pt x="3609" y="1265"/>
                    </a:lnTo>
                    <a:lnTo>
                      <a:pt x="3643" y="1288"/>
                    </a:lnTo>
                    <a:lnTo>
                      <a:pt x="3643" y="1247"/>
                    </a:lnTo>
                    <a:lnTo>
                      <a:pt x="3659" y="1294"/>
                    </a:lnTo>
                    <a:lnTo>
                      <a:pt x="3646" y="1325"/>
                    </a:lnTo>
                    <a:lnTo>
                      <a:pt x="3646" y="1394"/>
                    </a:lnTo>
                    <a:lnTo>
                      <a:pt x="3675" y="1390"/>
                    </a:lnTo>
                    <a:lnTo>
                      <a:pt x="3683" y="1441"/>
                    </a:lnTo>
                    <a:lnTo>
                      <a:pt x="3706" y="1450"/>
                    </a:lnTo>
                    <a:lnTo>
                      <a:pt x="3706" y="1438"/>
                    </a:lnTo>
                    <a:lnTo>
                      <a:pt x="3724" y="1456"/>
                    </a:lnTo>
                    <a:lnTo>
                      <a:pt x="3734" y="1507"/>
                    </a:lnTo>
                    <a:lnTo>
                      <a:pt x="3759" y="1529"/>
                    </a:lnTo>
                    <a:lnTo>
                      <a:pt x="3755" y="1569"/>
                    </a:lnTo>
                    <a:lnTo>
                      <a:pt x="3783" y="1579"/>
                    </a:lnTo>
                    <a:lnTo>
                      <a:pt x="3837" y="1516"/>
                    </a:lnTo>
                    <a:lnTo>
                      <a:pt x="3837" y="154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6" name="Freeform 744">
                <a:extLst>
                  <a:ext uri="{FF2B5EF4-FFF2-40B4-BE49-F238E27FC236}">
                    <a16:creationId xmlns:a16="http://schemas.microsoft.com/office/drawing/2014/main" id="{3DB177B4-E12E-4917-B377-B868E66074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82" y="3547"/>
                <a:ext cx="267" cy="164"/>
              </a:xfrm>
              <a:custGeom>
                <a:avLst/>
                <a:gdLst>
                  <a:gd name="T0" fmla="*/ 793 w 1064"/>
                  <a:gd name="T1" fmla="*/ 128 h 656"/>
                  <a:gd name="T2" fmla="*/ 767 w 1064"/>
                  <a:gd name="T3" fmla="*/ 135 h 656"/>
                  <a:gd name="T4" fmla="*/ 675 w 1064"/>
                  <a:gd name="T5" fmla="*/ 221 h 656"/>
                  <a:gd name="T6" fmla="*/ 628 w 1064"/>
                  <a:gd name="T7" fmla="*/ 250 h 656"/>
                  <a:gd name="T8" fmla="*/ 556 w 1064"/>
                  <a:gd name="T9" fmla="*/ 278 h 656"/>
                  <a:gd name="T10" fmla="*/ 546 w 1064"/>
                  <a:gd name="T11" fmla="*/ 287 h 656"/>
                  <a:gd name="T12" fmla="*/ 458 w 1064"/>
                  <a:gd name="T13" fmla="*/ 331 h 656"/>
                  <a:gd name="T14" fmla="*/ 437 w 1064"/>
                  <a:gd name="T15" fmla="*/ 334 h 656"/>
                  <a:gd name="T16" fmla="*/ 360 w 1064"/>
                  <a:gd name="T17" fmla="*/ 371 h 656"/>
                  <a:gd name="T18" fmla="*/ 315 w 1064"/>
                  <a:gd name="T19" fmla="*/ 379 h 656"/>
                  <a:gd name="T20" fmla="*/ 188 w 1064"/>
                  <a:gd name="T21" fmla="*/ 459 h 656"/>
                  <a:gd name="T22" fmla="*/ 122 w 1064"/>
                  <a:gd name="T23" fmla="*/ 490 h 656"/>
                  <a:gd name="T24" fmla="*/ 71 w 1064"/>
                  <a:gd name="T25" fmla="*/ 525 h 656"/>
                  <a:gd name="T26" fmla="*/ 63 w 1064"/>
                  <a:gd name="T27" fmla="*/ 556 h 656"/>
                  <a:gd name="T28" fmla="*/ 6 w 1064"/>
                  <a:gd name="T29" fmla="*/ 572 h 656"/>
                  <a:gd name="T30" fmla="*/ 0 w 1064"/>
                  <a:gd name="T31" fmla="*/ 606 h 656"/>
                  <a:gd name="T32" fmla="*/ 47 w 1064"/>
                  <a:gd name="T33" fmla="*/ 613 h 656"/>
                  <a:gd name="T34" fmla="*/ 65 w 1064"/>
                  <a:gd name="T35" fmla="*/ 603 h 656"/>
                  <a:gd name="T36" fmla="*/ 75 w 1064"/>
                  <a:gd name="T37" fmla="*/ 603 h 656"/>
                  <a:gd name="T38" fmla="*/ 78 w 1064"/>
                  <a:gd name="T39" fmla="*/ 629 h 656"/>
                  <a:gd name="T40" fmla="*/ 106 w 1064"/>
                  <a:gd name="T41" fmla="*/ 621 h 656"/>
                  <a:gd name="T42" fmla="*/ 112 w 1064"/>
                  <a:gd name="T43" fmla="*/ 650 h 656"/>
                  <a:gd name="T44" fmla="*/ 143 w 1064"/>
                  <a:gd name="T45" fmla="*/ 656 h 656"/>
                  <a:gd name="T46" fmla="*/ 188 w 1064"/>
                  <a:gd name="T47" fmla="*/ 653 h 656"/>
                  <a:gd name="T48" fmla="*/ 243 w 1064"/>
                  <a:gd name="T49" fmla="*/ 635 h 656"/>
                  <a:gd name="T50" fmla="*/ 249 w 1064"/>
                  <a:gd name="T51" fmla="*/ 625 h 656"/>
                  <a:gd name="T52" fmla="*/ 300 w 1064"/>
                  <a:gd name="T53" fmla="*/ 603 h 656"/>
                  <a:gd name="T54" fmla="*/ 327 w 1064"/>
                  <a:gd name="T55" fmla="*/ 582 h 656"/>
                  <a:gd name="T56" fmla="*/ 372 w 1064"/>
                  <a:gd name="T57" fmla="*/ 572 h 656"/>
                  <a:gd name="T58" fmla="*/ 368 w 1064"/>
                  <a:gd name="T59" fmla="*/ 559 h 656"/>
                  <a:gd name="T60" fmla="*/ 413 w 1064"/>
                  <a:gd name="T61" fmla="*/ 531 h 656"/>
                  <a:gd name="T62" fmla="*/ 437 w 1064"/>
                  <a:gd name="T63" fmla="*/ 504 h 656"/>
                  <a:gd name="T64" fmla="*/ 481 w 1064"/>
                  <a:gd name="T65" fmla="*/ 478 h 656"/>
                  <a:gd name="T66" fmla="*/ 550 w 1064"/>
                  <a:gd name="T67" fmla="*/ 406 h 656"/>
                  <a:gd name="T68" fmla="*/ 677 w 1064"/>
                  <a:gd name="T69" fmla="*/ 359 h 656"/>
                  <a:gd name="T70" fmla="*/ 693 w 1064"/>
                  <a:gd name="T71" fmla="*/ 344 h 656"/>
                  <a:gd name="T72" fmla="*/ 724 w 1064"/>
                  <a:gd name="T73" fmla="*/ 362 h 656"/>
                  <a:gd name="T74" fmla="*/ 740 w 1064"/>
                  <a:gd name="T75" fmla="*/ 356 h 656"/>
                  <a:gd name="T76" fmla="*/ 753 w 1064"/>
                  <a:gd name="T77" fmla="*/ 338 h 656"/>
                  <a:gd name="T78" fmla="*/ 737 w 1064"/>
                  <a:gd name="T79" fmla="*/ 328 h 656"/>
                  <a:gd name="T80" fmla="*/ 746 w 1064"/>
                  <a:gd name="T81" fmla="*/ 309 h 656"/>
                  <a:gd name="T82" fmla="*/ 774 w 1064"/>
                  <a:gd name="T83" fmla="*/ 284 h 656"/>
                  <a:gd name="T84" fmla="*/ 833 w 1064"/>
                  <a:gd name="T85" fmla="*/ 256 h 656"/>
                  <a:gd name="T86" fmla="*/ 890 w 1064"/>
                  <a:gd name="T87" fmla="*/ 213 h 656"/>
                  <a:gd name="T88" fmla="*/ 912 w 1064"/>
                  <a:gd name="T89" fmla="*/ 206 h 656"/>
                  <a:gd name="T90" fmla="*/ 1011 w 1064"/>
                  <a:gd name="T91" fmla="*/ 135 h 656"/>
                  <a:gd name="T92" fmla="*/ 1015 w 1064"/>
                  <a:gd name="T93" fmla="*/ 100 h 656"/>
                  <a:gd name="T94" fmla="*/ 1033 w 1064"/>
                  <a:gd name="T95" fmla="*/ 84 h 656"/>
                  <a:gd name="T96" fmla="*/ 1064 w 1064"/>
                  <a:gd name="T97" fmla="*/ 49 h 656"/>
                  <a:gd name="T98" fmla="*/ 946 w 1064"/>
                  <a:gd name="T99" fmla="*/ 81 h 656"/>
                  <a:gd name="T100" fmla="*/ 974 w 1064"/>
                  <a:gd name="T101" fmla="*/ 31 h 656"/>
                  <a:gd name="T102" fmla="*/ 955 w 1064"/>
                  <a:gd name="T103" fmla="*/ 34 h 656"/>
                  <a:gd name="T104" fmla="*/ 968 w 1064"/>
                  <a:gd name="T105" fmla="*/ 0 h 656"/>
                  <a:gd name="T106" fmla="*/ 899 w 1064"/>
                  <a:gd name="T107" fmla="*/ 34 h 656"/>
                  <a:gd name="T108" fmla="*/ 853 w 1064"/>
                  <a:gd name="T109" fmla="*/ 90 h 656"/>
                  <a:gd name="T110" fmla="*/ 793 w 1064"/>
                  <a:gd name="T111" fmla="*/ 128 h 6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1064" h="656">
                    <a:moveTo>
                      <a:pt x="793" y="128"/>
                    </a:moveTo>
                    <a:lnTo>
                      <a:pt x="767" y="135"/>
                    </a:lnTo>
                    <a:lnTo>
                      <a:pt x="675" y="221"/>
                    </a:lnTo>
                    <a:lnTo>
                      <a:pt x="628" y="250"/>
                    </a:lnTo>
                    <a:lnTo>
                      <a:pt x="556" y="278"/>
                    </a:lnTo>
                    <a:lnTo>
                      <a:pt x="546" y="287"/>
                    </a:lnTo>
                    <a:lnTo>
                      <a:pt x="458" y="331"/>
                    </a:lnTo>
                    <a:lnTo>
                      <a:pt x="437" y="334"/>
                    </a:lnTo>
                    <a:lnTo>
                      <a:pt x="360" y="371"/>
                    </a:lnTo>
                    <a:lnTo>
                      <a:pt x="315" y="379"/>
                    </a:lnTo>
                    <a:lnTo>
                      <a:pt x="188" y="459"/>
                    </a:lnTo>
                    <a:lnTo>
                      <a:pt x="122" y="490"/>
                    </a:lnTo>
                    <a:lnTo>
                      <a:pt x="71" y="525"/>
                    </a:lnTo>
                    <a:lnTo>
                      <a:pt x="63" y="556"/>
                    </a:lnTo>
                    <a:lnTo>
                      <a:pt x="6" y="572"/>
                    </a:lnTo>
                    <a:lnTo>
                      <a:pt x="0" y="606"/>
                    </a:lnTo>
                    <a:lnTo>
                      <a:pt x="47" y="613"/>
                    </a:lnTo>
                    <a:lnTo>
                      <a:pt x="65" y="603"/>
                    </a:lnTo>
                    <a:lnTo>
                      <a:pt x="75" y="603"/>
                    </a:lnTo>
                    <a:lnTo>
                      <a:pt x="78" y="629"/>
                    </a:lnTo>
                    <a:lnTo>
                      <a:pt x="106" y="621"/>
                    </a:lnTo>
                    <a:lnTo>
                      <a:pt x="112" y="650"/>
                    </a:lnTo>
                    <a:lnTo>
                      <a:pt x="143" y="656"/>
                    </a:lnTo>
                    <a:lnTo>
                      <a:pt x="188" y="653"/>
                    </a:lnTo>
                    <a:lnTo>
                      <a:pt x="243" y="635"/>
                    </a:lnTo>
                    <a:lnTo>
                      <a:pt x="249" y="625"/>
                    </a:lnTo>
                    <a:lnTo>
                      <a:pt x="300" y="603"/>
                    </a:lnTo>
                    <a:lnTo>
                      <a:pt x="327" y="582"/>
                    </a:lnTo>
                    <a:lnTo>
                      <a:pt x="372" y="572"/>
                    </a:lnTo>
                    <a:lnTo>
                      <a:pt x="368" y="559"/>
                    </a:lnTo>
                    <a:lnTo>
                      <a:pt x="413" y="531"/>
                    </a:lnTo>
                    <a:lnTo>
                      <a:pt x="437" y="504"/>
                    </a:lnTo>
                    <a:lnTo>
                      <a:pt x="481" y="478"/>
                    </a:lnTo>
                    <a:lnTo>
                      <a:pt x="550" y="406"/>
                    </a:lnTo>
                    <a:lnTo>
                      <a:pt x="677" y="359"/>
                    </a:lnTo>
                    <a:lnTo>
                      <a:pt x="693" y="344"/>
                    </a:lnTo>
                    <a:lnTo>
                      <a:pt x="724" y="362"/>
                    </a:lnTo>
                    <a:lnTo>
                      <a:pt x="740" y="356"/>
                    </a:lnTo>
                    <a:lnTo>
                      <a:pt x="753" y="338"/>
                    </a:lnTo>
                    <a:lnTo>
                      <a:pt x="737" y="328"/>
                    </a:lnTo>
                    <a:lnTo>
                      <a:pt x="746" y="309"/>
                    </a:lnTo>
                    <a:lnTo>
                      <a:pt x="774" y="284"/>
                    </a:lnTo>
                    <a:lnTo>
                      <a:pt x="833" y="256"/>
                    </a:lnTo>
                    <a:lnTo>
                      <a:pt x="890" y="213"/>
                    </a:lnTo>
                    <a:lnTo>
                      <a:pt x="912" y="206"/>
                    </a:lnTo>
                    <a:lnTo>
                      <a:pt x="1011" y="135"/>
                    </a:lnTo>
                    <a:lnTo>
                      <a:pt x="1015" y="100"/>
                    </a:lnTo>
                    <a:lnTo>
                      <a:pt x="1033" y="84"/>
                    </a:lnTo>
                    <a:lnTo>
                      <a:pt x="1064" y="49"/>
                    </a:lnTo>
                    <a:lnTo>
                      <a:pt x="946" y="81"/>
                    </a:lnTo>
                    <a:lnTo>
                      <a:pt x="974" y="31"/>
                    </a:lnTo>
                    <a:lnTo>
                      <a:pt x="955" y="34"/>
                    </a:lnTo>
                    <a:lnTo>
                      <a:pt x="968" y="0"/>
                    </a:lnTo>
                    <a:lnTo>
                      <a:pt x="899" y="34"/>
                    </a:lnTo>
                    <a:lnTo>
                      <a:pt x="853" y="90"/>
                    </a:lnTo>
                    <a:lnTo>
                      <a:pt x="793" y="12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7" name="Freeform 745">
                <a:extLst>
                  <a:ext uri="{FF2B5EF4-FFF2-40B4-BE49-F238E27FC236}">
                    <a16:creationId xmlns:a16="http://schemas.microsoft.com/office/drawing/2014/main" id="{7AC2EC10-51DF-436F-BD57-5E9A91D542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52" y="3383"/>
                <a:ext cx="152" cy="194"/>
              </a:xfrm>
              <a:custGeom>
                <a:avLst/>
                <a:gdLst>
                  <a:gd name="T0" fmla="*/ 390 w 609"/>
                  <a:gd name="T1" fmla="*/ 84 h 775"/>
                  <a:gd name="T2" fmla="*/ 374 w 609"/>
                  <a:gd name="T3" fmla="*/ 131 h 775"/>
                  <a:gd name="T4" fmla="*/ 356 w 609"/>
                  <a:gd name="T5" fmla="*/ 172 h 775"/>
                  <a:gd name="T6" fmla="*/ 353 w 609"/>
                  <a:gd name="T7" fmla="*/ 215 h 775"/>
                  <a:gd name="T8" fmla="*/ 362 w 609"/>
                  <a:gd name="T9" fmla="*/ 271 h 775"/>
                  <a:gd name="T10" fmla="*/ 378 w 609"/>
                  <a:gd name="T11" fmla="*/ 293 h 775"/>
                  <a:gd name="T12" fmla="*/ 412 w 609"/>
                  <a:gd name="T13" fmla="*/ 227 h 775"/>
                  <a:gd name="T14" fmla="*/ 396 w 609"/>
                  <a:gd name="T15" fmla="*/ 328 h 775"/>
                  <a:gd name="T16" fmla="*/ 459 w 609"/>
                  <a:gd name="T17" fmla="*/ 390 h 775"/>
                  <a:gd name="T18" fmla="*/ 537 w 609"/>
                  <a:gd name="T19" fmla="*/ 352 h 775"/>
                  <a:gd name="T20" fmla="*/ 597 w 609"/>
                  <a:gd name="T21" fmla="*/ 340 h 775"/>
                  <a:gd name="T22" fmla="*/ 568 w 609"/>
                  <a:gd name="T23" fmla="*/ 387 h 775"/>
                  <a:gd name="T24" fmla="*/ 521 w 609"/>
                  <a:gd name="T25" fmla="*/ 446 h 775"/>
                  <a:gd name="T26" fmla="*/ 459 w 609"/>
                  <a:gd name="T27" fmla="*/ 494 h 775"/>
                  <a:gd name="T28" fmla="*/ 446 w 609"/>
                  <a:gd name="T29" fmla="*/ 515 h 775"/>
                  <a:gd name="T30" fmla="*/ 374 w 609"/>
                  <a:gd name="T31" fmla="*/ 512 h 775"/>
                  <a:gd name="T32" fmla="*/ 341 w 609"/>
                  <a:gd name="T33" fmla="*/ 565 h 775"/>
                  <a:gd name="T34" fmla="*/ 253 w 609"/>
                  <a:gd name="T35" fmla="*/ 633 h 775"/>
                  <a:gd name="T36" fmla="*/ 190 w 609"/>
                  <a:gd name="T37" fmla="*/ 680 h 775"/>
                  <a:gd name="T38" fmla="*/ 32 w 609"/>
                  <a:gd name="T39" fmla="*/ 775 h 775"/>
                  <a:gd name="T40" fmla="*/ 0 w 609"/>
                  <a:gd name="T41" fmla="*/ 740 h 775"/>
                  <a:gd name="T42" fmla="*/ 97 w 609"/>
                  <a:gd name="T43" fmla="*/ 672 h 775"/>
                  <a:gd name="T44" fmla="*/ 137 w 609"/>
                  <a:gd name="T45" fmla="*/ 615 h 775"/>
                  <a:gd name="T46" fmla="*/ 112 w 609"/>
                  <a:gd name="T47" fmla="*/ 586 h 775"/>
                  <a:gd name="T48" fmla="*/ 69 w 609"/>
                  <a:gd name="T49" fmla="*/ 549 h 775"/>
                  <a:gd name="T50" fmla="*/ 87 w 609"/>
                  <a:gd name="T51" fmla="*/ 512 h 775"/>
                  <a:gd name="T52" fmla="*/ 153 w 609"/>
                  <a:gd name="T53" fmla="*/ 490 h 775"/>
                  <a:gd name="T54" fmla="*/ 237 w 609"/>
                  <a:gd name="T55" fmla="*/ 399 h 775"/>
                  <a:gd name="T56" fmla="*/ 284 w 609"/>
                  <a:gd name="T57" fmla="*/ 321 h 775"/>
                  <a:gd name="T58" fmla="*/ 300 w 609"/>
                  <a:gd name="T59" fmla="*/ 256 h 775"/>
                  <a:gd name="T60" fmla="*/ 294 w 609"/>
                  <a:gd name="T61" fmla="*/ 178 h 775"/>
                  <a:gd name="T62" fmla="*/ 296 w 609"/>
                  <a:gd name="T63" fmla="*/ 65 h 775"/>
                  <a:gd name="T64" fmla="*/ 321 w 609"/>
                  <a:gd name="T65" fmla="*/ 0 h 775"/>
                  <a:gd name="T66" fmla="*/ 335 w 609"/>
                  <a:gd name="T67" fmla="*/ 40 h 775"/>
                  <a:gd name="T68" fmla="*/ 359 w 609"/>
                  <a:gd name="T69" fmla="*/ 61 h 7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09" h="775">
                    <a:moveTo>
                      <a:pt x="368" y="90"/>
                    </a:moveTo>
                    <a:lnTo>
                      <a:pt x="390" y="84"/>
                    </a:lnTo>
                    <a:lnTo>
                      <a:pt x="387" y="125"/>
                    </a:lnTo>
                    <a:lnTo>
                      <a:pt x="374" y="131"/>
                    </a:lnTo>
                    <a:lnTo>
                      <a:pt x="374" y="152"/>
                    </a:lnTo>
                    <a:lnTo>
                      <a:pt x="356" y="172"/>
                    </a:lnTo>
                    <a:lnTo>
                      <a:pt x="366" y="203"/>
                    </a:lnTo>
                    <a:lnTo>
                      <a:pt x="353" y="215"/>
                    </a:lnTo>
                    <a:lnTo>
                      <a:pt x="325" y="271"/>
                    </a:lnTo>
                    <a:lnTo>
                      <a:pt x="362" y="271"/>
                    </a:lnTo>
                    <a:lnTo>
                      <a:pt x="356" y="299"/>
                    </a:lnTo>
                    <a:lnTo>
                      <a:pt x="378" y="293"/>
                    </a:lnTo>
                    <a:lnTo>
                      <a:pt x="384" y="264"/>
                    </a:lnTo>
                    <a:lnTo>
                      <a:pt x="412" y="227"/>
                    </a:lnTo>
                    <a:lnTo>
                      <a:pt x="431" y="250"/>
                    </a:lnTo>
                    <a:lnTo>
                      <a:pt x="396" y="328"/>
                    </a:lnTo>
                    <a:lnTo>
                      <a:pt x="384" y="346"/>
                    </a:lnTo>
                    <a:lnTo>
                      <a:pt x="459" y="390"/>
                    </a:lnTo>
                    <a:lnTo>
                      <a:pt x="503" y="377"/>
                    </a:lnTo>
                    <a:lnTo>
                      <a:pt x="537" y="352"/>
                    </a:lnTo>
                    <a:lnTo>
                      <a:pt x="568" y="336"/>
                    </a:lnTo>
                    <a:lnTo>
                      <a:pt x="597" y="340"/>
                    </a:lnTo>
                    <a:lnTo>
                      <a:pt x="609" y="352"/>
                    </a:lnTo>
                    <a:lnTo>
                      <a:pt x="568" y="387"/>
                    </a:lnTo>
                    <a:lnTo>
                      <a:pt x="540" y="430"/>
                    </a:lnTo>
                    <a:lnTo>
                      <a:pt x="521" y="446"/>
                    </a:lnTo>
                    <a:lnTo>
                      <a:pt x="484" y="465"/>
                    </a:lnTo>
                    <a:lnTo>
                      <a:pt x="459" y="494"/>
                    </a:lnTo>
                    <a:lnTo>
                      <a:pt x="456" y="502"/>
                    </a:lnTo>
                    <a:lnTo>
                      <a:pt x="446" y="515"/>
                    </a:lnTo>
                    <a:lnTo>
                      <a:pt x="415" y="500"/>
                    </a:lnTo>
                    <a:lnTo>
                      <a:pt x="374" y="512"/>
                    </a:lnTo>
                    <a:lnTo>
                      <a:pt x="337" y="543"/>
                    </a:lnTo>
                    <a:lnTo>
                      <a:pt x="341" y="565"/>
                    </a:lnTo>
                    <a:lnTo>
                      <a:pt x="284" y="615"/>
                    </a:lnTo>
                    <a:lnTo>
                      <a:pt x="253" y="633"/>
                    </a:lnTo>
                    <a:lnTo>
                      <a:pt x="237" y="656"/>
                    </a:lnTo>
                    <a:lnTo>
                      <a:pt x="190" y="680"/>
                    </a:lnTo>
                    <a:lnTo>
                      <a:pt x="122" y="734"/>
                    </a:lnTo>
                    <a:lnTo>
                      <a:pt x="32" y="775"/>
                    </a:lnTo>
                    <a:lnTo>
                      <a:pt x="38" y="750"/>
                    </a:lnTo>
                    <a:lnTo>
                      <a:pt x="0" y="740"/>
                    </a:lnTo>
                    <a:lnTo>
                      <a:pt x="40" y="715"/>
                    </a:lnTo>
                    <a:lnTo>
                      <a:pt x="97" y="672"/>
                    </a:lnTo>
                    <a:lnTo>
                      <a:pt x="131" y="633"/>
                    </a:lnTo>
                    <a:lnTo>
                      <a:pt x="137" y="615"/>
                    </a:lnTo>
                    <a:lnTo>
                      <a:pt x="131" y="590"/>
                    </a:lnTo>
                    <a:lnTo>
                      <a:pt x="112" y="586"/>
                    </a:lnTo>
                    <a:lnTo>
                      <a:pt x="94" y="559"/>
                    </a:lnTo>
                    <a:lnTo>
                      <a:pt x="69" y="549"/>
                    </a:lnTo>
                    <a:lnTo>
                      <a:pt x="71" y="527"/>
                    </a:lnTo>
                    <a:lnTo>
                      <a:pt x="87" y="512"/>
                    </a:lnTo>
                    <a:lnTo>
                      <a:pt x="131" y="494"/>
                    </a:lnTo>
                    <a:lnTo>
                      <a:pt x="153" y="490"/>
                    </a:lnTo>
                    <a:lnTo>
                      <a:pt x="181" y="475"/>
                    </a:lnTo>
                    <a:lnTo>
                      <a:pt x="237" y="399"/>
                    </a:lnTo>
                    <a:lnTo>
                      <a:pt x="265" y="368"/>
                    </a:lnTo>
                    <a:lnTo>
                      <a:pt x="284" y="321"/>
                    </a:lnTo>
                    <a:lnTo>
                      <a:pt x="290" y="284"/>
                    </a:lnTo>
                    <a:lnTo>
                      <a:pt x="300" y="256"/>
                    </a:lnTo>
                    <a:lnTo>
                      <a:pt x="294" y="211"/>
                    </a:lnTo>
                    <a:lnTo>
                      <a:pt x="294" y="178"/>
                    </a:lnTo>
                    <a:lnTo>
                      <a:pt x="278" y="84"/>
                    </a:lnTo>
                    <a:lnTo>
                      <a:pt x="296" y="65"/>
                    </a:lnTo>
                    <a:lnTo>
                      <a:pt x="284" y="6"/>
                    </a:lnTo>
                    <a:lnTo>
                      <a:pt x="321" y="0"/>
                    </a:lnTo>
                    <a:lnTo>
                      <a:pt x="315" y="49"/>
                    </a:lnTo>
                    <a:lnTo>
                      <a:pt x="335" y="40"/>
                    </a:lnTo>
                    <a:lnTo>
                      <a:pt x="335" y="61"/>
                    </a:lnTo>
                    <a:lnTo>
                      <a:pt x="359" y="61"/>
                    </a:lnTo>
                    <a:lnTo>
                      <a:pt x="368" y="9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8" name="Freeform 746">
                <a:extLst>
                  <a:ext uri="{FF2B5EF4-FFF2-40B4-BE49-F238E27FC236}">
                    <a16:creationId xmlns:a16="http://schemas.microsoft.com/office/drawing/2014/main" id="{BA878E30-5223-4AD7-8538-CB4506F049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14" y="2505"/>
                <a:ext cx="17" cy="8"/>
              </a:xfrm>
              <a:custGeom>
                <a:avLst/>
                <a:gdLst>
                  <a:gd name="T0" fmla="*/ 51 w 70"/>
                  <a:gd name="T1" fmla="*/ 0 h 28"/>
                  <a:gd name="T2" fmla="*/ 10 w 70"/>
                  <a:gd name="T3" fmla="*/ 0 h 28"/>
                  <a:gd name="T4" fmla="*/ 0 w 70"/>
                  <a:gd name="T5" fmla="*/ 28 h 28"/>
                  <a:gd name="T6" fmla="*/ 16 w 70"/>
                  <a:gd name="T7" fmla="*/ 22 h 28"/>
                  <a:gd name="T8" fmla="*/ 31 w 70"/>
                  <a:gd name="T9" fmla="*/ 26 h 28"/>
                  <a:gd name="T10" fmla="*/ 63 w 70"/>
                  <a:gd name="T11" fmla="*/ 26 h 28"/>
                  <a:gd name="T12" fmla="*/ 70 w 70"/>
                  <a:gd name="T13" fmla="*/ 12 h 28"/>
                  <a:gd name="T14" fmla="*/ 51 w 70"/>
                  <a:gd name="T15" fmla="*/ 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0" h="28">
                    <a:moveTo>
                      <a:pt x="51" y="0"/>
                    </a:moveTo>
                    <a:lnTo>
                      <a:pt x="10" y="0"/>
                    </a:lnTo>
                    <a:lnTo>
                      <a:pt x="0" y="28"/>
                    </a:lnTo>
                    <a:lnTo>
                      <a:pt x="16" y="22"/>
                    </a:lnTo>
                    <a:lnTo>
                      <a:pt x="31" y="26"/>
                    </a:lnTo>
                    <a:lnTo>
                      <a:pt x="63" y="26"/>
                    </a:lnTo>
                    <a:lnTo>
                      <a:pt x="70" y="12"/>
                    </a:lnTo>
                    <a:lnTo>
                      <a:pt x="5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9" name="Freeform 747">
                <a:extLst>
                  <a:ext uri="{FF2B5EF4-FFF2-40B4-BE49-F238E27FC236}">
                    <a16:creationId xmlns:a16="http://schemas.microsoft.com/office/drawing/2014/main" id="{4F4C5523-2F0A-4D1F-93F1-B868D932DF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43" y="2462"/>
                <a:ext cx="237" cy="81"/>
              </a:xfrm>
              <a:custGeom>
                <a:avLst/>
                <a:gdLst>
                  <a:gd name="T0" fmla="*/ 948 w 948"/>
                  <a:gd name="T1" fmla="*/ 244 h 326"/>
                  <a:gd name="T2" fmla="*/ 923 w 948"/>
                  <a:gd name="T3" fmla="*/ 246 h 326"/>
                  <a:gd name="T4" fmla="*/ 923 w 948"/>
                  <a:gd name="T5" fmla="*/ 232 h 326"/>
                  <a:gd name="T6" fmla="*/ 870 w 948"/>
                  <a:gd name="T7" fmla="*/ 215 h 326"/>
                  <a:gd name="T8" fmla="*/ 833 w 948"/>
                  <a:gd name="T9" fmla="*/ 219 h 326"/>
                  <a:gd name="T10" fmla="*/ 774 w 948"/>
                  <a:gd name="T11" fmla="*/ 185 h 326"/>
                  <a:gd name="T12" fmla="*/ 745 w 948"/>
                  <a:gd name="T13" fmla="*/ 175 h 326"/>
                  <a:gd name="T14" fmla="*/ 731 w 948"/>
                  <a:gd name="T15" fmla="*/ 156 h 326"/>
                  <a:gd name="T16" fmla="*/ 674 w 948"/>
                  <a:gd name="T17" fmla="*/ 137 h 326"/>
                  <a:gd name="T18" fmla="*/ 651 w 948"/>
                  <a:gd name="T19" fmla="*/ 121 h 326"/>
                  <a:gd name="T20" fmla="*/ 583 w 948"/>
                  <a:gd name="T21" fmla="*/ 156 h 326"/>
                  <a:gd name="T22" fmla="*/ 580 w 948"/>
                  <a:gd name="T23" fmla="*/ 168 h 326"/>
                  <a:gd name="T24" fmla="*/ 593 w 948"/>
                  <a:gd name="T25" fmla="*/ 185 h 326"/>
                  <a:gd name="T26" fmla="*/ 565 w 948"/>
                  <a:gd name="T27" fmla="*/ 193 h 326"/>
                  <a:gd name="T28" fmla="*/ 546 w 948"/>
                  <a:gd name="T29" fmla="*/ 207 h 326"/>
                  <a:gd name="T30" fmla="*/ 524 w 948"/>
                  <a:gd name="T31" fmla="*/ 201 h 326"/>
                  <a:gd name="T32" fmla="*/ 508 w 948"/>
                  <a:gd name="T33" fmla="*/ 207 h 326"/>
                  <a:gd name="T34" fmla="*/ 496 w 948"/>
                  <a:gd name="T35" fmla="*/ 240 h 326"/>
                  <a:gd name="T36" fmla="*/ 468 w 948"/>
                  <a:gd name="T37" fmla="*/ 263 h 326"/>
                  <a:gd name="T38" fmla="*/ 461 w 948"/>
                  <a:gd name="T39" fmla="*/ 285 h 326"/>
                  <a:gd name="T40" fmla="*/ 422 w 948"/>
                  <a:gd name="T41" fmla="*/ 326 h 326"/>
                  <a:gd name="T42" fmla="*/ 381 w 948"/>
                  <a:gd name="T43" fmla="*/ 326 h 326"/>
                  <a:gd name="T44" fmla="*/ 362 w 948"/>
                  <a:gd name="T45" fmla="*/ 312 h 326"/>
                  <a:gd name="T46" fmla="*/ 362 w 948"/>
                  <a:gd name="T47" fmla="*/ 279 h 326"/>
                  <a:gd name="T48" fmla="*/ 346 w 948"/>
                  <a:gd name="T49" fmla="*/ 285 h 326"/>
                  <a:gd name="T50" fmla="*/ 344 w 948"/>
                  <a:gd name="T51" fmla="*/ 234 h 326"/>
                  <a:gd name="T52" fmla="*/ 334 w 948"/>
                  <a:gd name="T53" fmla="*/ 228 h 326"/>
                  <a:gd name="T54" fmla="*/ 324 w 948"/>
                  <a:gd name="T55" fmla="*/ 272 h 326"/>
                  <a:gd name="T56" fmla="*/ 299 w 948"/>
                  <a:gd name="T57" fmla="*/ 215 h 326"/>
                  <a:gd name="T58" fmla="*/ 293 w 948"/>
                  <a:gd name="T59" fmla="*/ 144 h 326"/>
                  <a:gd name="T60" fmla="*/ 305 w 948"/>
                  <a:gd name="T61" fmla="*/ 131 h 326"/>
                  <a:gd name="T62" fmla="*/ 311 w 948"/>
                  <a:gd name="T63" fmla="*/ 109 h 326"/>
                  <a:gd name="T64" fmla="*/ 290 w 948"/>
                  <a:gd name="T65" fmla="*/ 69 h 326"/>
                  <a:gd name="T66" fmla="*/ 303 w 948"/>
                  <a:gd name="T67" fmla="*/ 56 h 326"/>
                  <a:gd name="T68" fmla="*/ 287 w 948"/>
                  <a:gd name="T69" fmla="*/ 43 h 326"/>
                  <a:gd name="T70" fmla="*/ 231 w 948"/>
                  <a:gd name="T71" fmla="*/ 41 h 326"/>
                  <a:gd name="T72" fmla="*/ 190 w 948"/>
                  <a:gd name="T73" fmla="*/ 12 h 326"/>
                  <a:gd name="T74" fmla="*/ 166 w 948"/>
                  <a:gd name="T75" fmla="*/ 3 h 326"/>
                  <a:gd name="T76" fmla="*/ 137 w 948"/>
                  <a:gd name="T77" fmla="*/ 0 h 326"/>
                  <a:gd name="T78" fmla="*/ 112 w 948"/>
                  <a:gd name="T79" fmla="*/ 10 h 326"/>
                  <a:gd name="T80" fmla="*/ 84 w 948"/>
                  <a:gd name="T81" fmla="*/ 37 h 326"/>
                  <a:gd name="T82" fmla="*/ 25 w 948"/>
                  <a:gd name="T83" fmla="*/ 50 h 326"/>
                  <a:gd name="T84" fmla="*/ 28 w 948"/>
                  <a:gd name="T85" fmla="*/ 62 h 326"/>
                  <a:gd name="T86" fmla="*/ 25 w 948"/>
                  <a:gd name="T87" fmla="*/ 82 h 326"/>
                  <a:gd name="T88" fmla="*/ 1 w 948"/>
                  <a:gd name="T89" fmla="*/ 110 h 326"/>
                  <a:gd name="T90" fmla="*/ 0 w 948"/>
                  <a:gd name="T91" fmla="*/ 113 h 3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948" h="326">
                    <a:moveTo>
                      <a:pt x="948" y="244"/>
                    </a:moveTo>
                    <a:lnTo>
                      <a:pt x="923" y="246"/>
                    </a:lnTo>
                    <a:lnTo>
                      <a:pt x="923" y="232"/>
                    </a:lnTo>
                    <a:lnTo>
                      <a:pt x="870" y="215"/>
                    </a:lnTo>
                    <a:lnTo>
                      <a:pt x="833" y="219"/>
                    </a:lnTo>
                    <a:lnTo>
                      <a:pt x="774" y="185"/>
                    </a:lnTo>
                    <a:lnTo>
                      <a:pt x="745" y="175"/>
                    </a:lnTo>
                    <a:lnTo>
                      <a:pt x="731" y="156"/>
                    </a:lnTo>
                    <a:lnTo>
                      <a:pt x="674" y="137"/>
                    </a:lnTo>
                    <a:lnTo>
                      <a:pt x="651" y="121"/>
                    </a:lnTo>
                    <a:lnTo>
                      <a:pt x="583" y="156"/>
                    </a:lnTo>
                    <a:lnTo>
                      <a:pt x="580" y="168"/>
                    </a:lnTo>
                    <a:lnTo>
                      <a:pt x="593" y="185"/>
                    </a:lnTo>
                    <a:lnTo>
                      <a:pt x="565" y="193"/>
                    </a:lnTo>
                    <a:lnTo>
                      <a:pt x="546" y="207"/>
                    </a:lnTo>
                    <a:lnTo>
                      <a:pt x="524" y="201"/>
                    </a:lnTo>
                    <a:lnTo>
                      <a:pt x="508" y="207"/>
                    </a:lnTo>
                    <a:lnTo>
                      <a:pt x="496" y="240"/>
                    </a:lnTo>
                    <a:lnTo>
                      <a:pt x="468" y="263"/>
                    </a:lnTo>
                    <a:lnTo>
                      <a:pt x="461" y="285"/>
                    </a:lnTo>
                    <a:lnTo>
                      <a:pt x="422" y="326"/>
                    </a:lnTo>
                    <a:lnTo>
                      <a:pt x="381" y="326"/>
                    </a:lnTo>
                    <a:lnTo>
                      <a:pt x="362" y="312"/>
                    </a:lnTo>
                    <a:lnTo>
                      <a:pt x="362" y="279"/>
                    </a:lnTo>
                    <a:lnTo>
                      <a:pt x="346" y="285"/>
                    </a:lnTo>
                    <a:lnTo>
                      <a:pt x="344" y="234"/>
                    </a:lnTo>
                    <a:lnTo>
                      <a:pt x="334" y="228"/>
                    </a:lnTo>
                    <a:lnTo>
                      <a:pt x="324" y="272"/>
                    </a:lnTo>
                    <a:lnTo>
                      <a:pt x="299" y="215"/>
                    </a:lnTo>
                    <a:lnTo>
                      <a:pt x="293" y="144"/>
                    </a:lnTo>
                    <a:lnTo>
                      <a:pt x="305" y="131"/>
                    </a:lnTo>
                    <a:lnTo>
                      <a:pt x="311" y="109"/>
                    </a:lnTo>
                    <a:lnTo>
                      <a:pt x="290" y="69"/>
                    </a:lnTo>
                    <a:lnTo>
                      <a:pt x="303" y="56"/>
                    </a:lnTo>
                    <a:lnTo>
                      <a:pt x="287" y="43"/>
                    </a:lnTo>
                    <a:lnTo>
                      <a:pt x="231" y="41"/>
                    </a:lnTo>
                    <a:lnTo>
                      <a:pt x="190" y="12"/>
                    </a:lnTo>
                    <a:lnTo>
                      <a:pt x="166" y="3"/>
                    </a:lnTo>
                    <a:lnTo>
                      <a:pt x="137" y="0"/>
                    </a:lnTo>
                    <a:lnTo>
                      <a:pt x="112" y="10"/>
                    </a:lnTo>
                    <a:lnTo>
                      <a:pt x="84" y="37"/>
                    </a:lnTo>
                    <a:lnTo>
                      <a:pt x="25" y="50"/>
                    </a:lnTo>
                    <a:lnTo>
                      <a:pt x="28" y="62"/>
                    </a:lnTo>
                    <a:lnTo>
                      <a:pt x="25" y="82"/>
                    </a:lnTo>
                    <a:lnTo>
                      <a:pt x="1" y="110"/>
                    </a:lnTo>
                    <a:lnTo>
                      <a:pt x="0" y="11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0" name="Freeform 748">
                <a:extLst>
                  <a:ext uri="{FF2B5EF4-FFF2-40B4-BE49-F238E27FC236}">
                    <a16:creationId xmlns:a16="http://schemas.microsoft.com/office/drawing/2014/main" id="{8149B079-3EE8-4521-A26C-FE21B728A76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70" y="2523"/>
                <a:ext cx="10" cy="176"/>
              </a:xfrm>
              <a:custGeom>
                <a:avLst/>
                <a:gdLst>
                  <a:gd name="T0" fmla="*/ 0 w 39"/>
                  <a:gd name="T1" fmla="*/ 707 h 707"/>
                  <a:gd name="T2" fmla="*/ 18 w 39"/>
                  <a:gd name="T3" fmla="*/ 465 h 707"/>
                  <a:gd name="T4" fmla="*/ 2 w 39"/>
                  <a:gd name="T5" fmla="*/ 443 h 707"/>
                  <a:gd name="T6" fmla="*/ 21 w 39"/>
                  <a:gd name="T7" fmla="*/ 404 h 707"/>
                  <a:gd name="T8" fmla="*/ 39 w 39"/>
                  <a:gd name="T9" fmla="*/ 0 h 7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707">
                    <a:moveTo>
                      <a:pt x="0" y="707"/>
                    </a:moveTo>
                    <a:lnTo>
                      <a:pt x="18" y="465"/>
                    </a:lnTo>
                    <a:lnTo>
                      <a:pt x="2" y="443"/>
                    </a:lnTo>
                    <a:lnTo>
                      <a:pt x="21" y="404"/>
                    </a:lnTo>
                    <a:lnTo>
                      <a:pt x="3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1" name="Freeform 749">
                <a:extLst>
                  <a:ext uri="{FF2B5EF4-FFF2-40B4-BE49-F238E27FC236}">
                    <a16:creationId xmlns:a16="http://schemas.microsoft.com/office/drawing/2014/main" id="{8AFF22C1-473A-44C8-B808-87D3D78D3E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42" y="2490"/>
                <a:ext cx="228" cy="209"/>
              </a:xfrm>
              <a:custGeom>
                <a:avLst/>
                <a:gdLst>
                  <a:gd name="T0" fmla="*/ 0 w 915"/>
                  <a:gd name="T1" fmla="*/ 6 h 838"/>
                  <a:gd name="T2" fmla="*/ 43 w 915"/>
                  <a:gd name="T3" fmla="*/ 2 h 838"/>
                  <a:gd name="T4" fmla="*/ 102 w 915"/>
                  <a:gd name="T5" fmla="*/ 68 h 838"/>
                  <a:gd name="T6" fmla="*/ 152 w 915"/>
                  <a:gd name="T7" fmla="*/ 88 h 838"/>
                  <a:gd name="T8" fmla="*/ 190 w 915"/>
                  <a:gd name="T9" fmla="*/ 96 h 838"/>
                  <a:gd name="T10" fmla="*/ 249 w 915"/>
                  <a:gd name="T11" fmla="*/ 88 h 838"/>
                  <a:gd name="T12" fmla="*/ 274 w 915"/>
                  <a:gd name="T13" fmla="*/ 112 h 838"/>
                  <a:gd name="T14" fmla="*/ 231 w 915"/>
                  <a:gd name="T15" fmla="*/ 121 h 838"/>
                  <a:gd name="T16" fmla="*/ 196 w 915"/>
                  <a:gd name="T17" fmla="*/ 119 h 838"/>
                  <a:gd name="T18" fmla="*/ 143 w 915"/>
                  <a:gd name="T19" fmla="*/ 140 h 838"/>
                  <a:gd name="T20" fmla="*/ 92 w 915"/>
                  <a:gd name="T21" fmla="*/ 166 h 838"/>
                  <a:gd name="T22" fmla="*/ 146 w 915"/>
                  <a:gd name="T23" fmla="*/ 187 h 838"/>
                  <a:gd name="T24" fmla="*/ 172 w 915"/>
                  <a:gd name="T25" fmla="*/ 221 h 838"/>
                  <a:gd name="T26" fmla="*/ 165 w 915"/>
                  <a:gd name="T27" fmla="*/ 244 h 838"/>
                  <a:gd name="T28" fmla="*/ 209 w 915"/>
                  <a:gd name="T29" fmla="*/ 291 h 838"/>
                  <a:gd name="T30" fmla="*/ 225 w 915"/>
                  <a:gd name="T31" fmla="*/ 256 h 838"/>
                  <a:gd name="T32" fmla="*/ 256 w 915"/>
                  <a:gd name="T33" fmla="*/ 199 h 838"/>
                  <a:gd name="T34" fmla="*/ 268 w 915"/>
                  <a:gd name="T35" fmla="*/ 237 h 838"/>
                  <a:gd name="T36" fmla="*/ 299 w 915"/>
                  <a:gd name="T37" fmla="*/ 265 h 838"/>
                  <a:gd name="T38" fmla="*/ 311 w 915"/>
                  <a:gd name="T39" fmla="*/ 284 h 838"/>
                  <a:gd name="T40" fmla="*/ 356 w 915"/>
                  <a:gd name="T41" fmla="*/ 309 h 838"/>
                  <a:gd name="T42" fmla="*/ 415 w 915"/>
                  <a:gd name="T43" fmla="*/ 330 h 838"/>
                  <a:gd name="T44" fmla="*/ 493 w 915"/>
                  <a:gd name="T45" fmla="*/ 356 h 838"/>
                  <a:gd name="T46" fmla="*/ 540 w 915"/>
                  <a:gd name="T47" fmla="*/ 377 h 838"/>
                  <a:gd name="T48" fmla="*/ 589 w 915"/>
                  <a:gd name="T49" fmla="*/ 383 h 838"/>
                  <a:gd name="T50" fmla="*/ 618 w 915"/>
                  <a:gd name="T51" fmla="*/ 403 h 838"/>
                  <a:gd name="T52" fmla="*/ 661 w 915"/>
                  <a:gd name="T53" fmla="*/ 434 h 838"/>
                  <a:gd name="T54" fmla="*/ 677 w 915"/>
                  <a:gd name="T55" fmla="*/ 490 h 838"/>
                  <a:gd name="T56" fmla="*/ 714 w 915"/>
                  <a:gd name="T57" fmla="*/ 568 h 838"/>
                  <a:gd name="T58" fmla="*/ 698 w 915"/>
                  <a:gd name="T59" fmla="*/ 596 h 838"/>
                  <a:gd name="T60" fmla="*/ 704 w 915"/>
                  <a:gd name="T61" fmla="*/ 627 h 838"/>
                  <a:gd name="T62" fmla="*/ 671 w 915"/>
                  <a:gd name="T63" fmla="*/ 653 h 838"/>
                  <a:gd name="T64" fmla="*/ 608 w 915"/>
                  <a:gd name="T65" fmla="*/ 731 h 838"/>
                  <a:gd name="T66" fmla="*/ 620 w 915"/>
                  <a:gd name="T67" fmla="*/ 756 h 838"/>
                  <a:gd name="T68" fmla="*/ 686 w 915"/>
                  <a:gd name="T69" fmla="*/ 752 h 838"/>
                  <a:gd name="T70" fmla="*/ 751 w 915"/>
                  <a:gd name="T71" fmla="*/ 725 h 838"/>
                  <a:gd name="T72" fmla="*/ 790 w 915"/>
                  <a:gd name="T73" fmla="*/ 728 h 838"/>
                  <a:gd name="T74" fmla="*/ 823 w 915"/>
                  <a:gd name="T75" fmla="*/ 738 h 838"/>
                  <a:gd name="T76" fmla="*/ 899 w 915"/>
                  <a:gd name="T77" fmla="*/ 828 h 8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915" h="838">
                    <a:moveTo>
                      <a:pt x="6" y="0"/>
                    </a:moveTo>
                    <a:lnTo>
                      <a:pt x="0" y="6"/>
                    </a:lnTo>
                    <a:lnTo>
                      <a:pt x="24" y="15"/>
                    </a:lnTo>
                    <a:lnTo>
                      <a:pt x="43" y="2"/>
                    </a:lnTo>
                    <a:lnTo>
                      <a:pt x="80" y="12"/>
                    </a:lnTo>
                    <a:lnTo>
                      <a:pt x="102" y="68"/>
                    </a:lnTo>
                    <a:lnTo>
                      <a:pt x="127" y="94"/>
                    </a:lnTo>
                    <a:lnTo>
                      <a:pt x="152" y="88"/>
                    </a:lnTo>
                    <a:lnTo>
                      <a:pt x="165" y="100"/>
                    </a:lnTo>
                    <a:lnTo>
                      <a:pt x="190" y="96"/>
                    </a:lnTo>
                    <a:lnTo>
                      <a:pt x="221" y="88"/>
                    </a:lnTo>
                    <a:lnTo>
                      <a:pt x="249" y="88"/>
                    </a:lnTo>
                    <a:lnTo>
                      <a:pt x="268" y="94"/>
                    </a:lnTo>
                    <a:lnTo>
                      <a:pt x="274" y="112"/>
                    </a:lnTo>
                    <a:lnTo>
                      <a:pt x="256" y="125"/>
                    </a:lnTo>
                    <a:lnTo>
                      <a:pt x="231" y="121"/>
                    </a:lnTo>
                    <a:lnTo>
                      <a:pt x="215" y="112"/>
                    </a:lnTo>
                    <a:lnTo>
                      <a:pt x="196" y="119"/>
                    </a:lnTo>
                    <a:lnTo>
                      <a:pt x="165" y="153"/>
                    </a:lnTo>
                    <a:lnTo>
                      <a:pt x="143" y="140"/>
                    </a:lnTo>
                    <a:lnTo>
                      <a:pt x="109" y="140"/>
                    </a:lnTo>
                    <a:lnTo>
                      <a:pt x="92" y="166"/>
                    </a:lnTo>
                    <a:lnTo>
                      <a:pt x="127" y="168"/>
                    </a:lnTo>
                    <a:lnTo>
                      <a:pt x="146" y="187"/>
                    </a:lnTo>
                    <a:lnTo>
                      <a:pt x="159" y="209"/>
                    </a:lnTo>
                    <a:lnTo>
                      <a:pt x="172" y="221"/>
                    </a:lnTo>
                    <a:lnTo>
                      <a:pt x="180" y="234"/>
                    </a:lnTo>
                    <a:lnTo>
                      <a:pt x="165" y="244"/>
                    </a:lnTo>
                    <a:lnTo>
                      <a:pt x="178" y="293"/>
                    </a:lnTo>
                    <a:lnTo>
                      <a:pt x="209" y="291"/>
                    </a:lnTo>
                    <a:lnTo>
                      <a:pt x="231" y="268"/>
                    </a:lnTo>
                    <a:lnTo>
                      <a:pt x="225" y="256"/>
                    </a:lnTo>
                    <a:lnTo>
                      <a:pt x="243" y="234"/>
                    </a:lnTo>
                    <a:lnTo>
                      <a:pt x="256" y="199"/>
                    </a:lnTo>
                    <a:lnTo>
                      <a:pt x="256" y="246"/>
                    </a:lnTo>
                    <a:lnTo>
                      <a:pt x="268" y="237"/>
                    </a:lnTo>
                    <a:lnTo>
                      <a:pt x="280" y="265"/>
                    </a:lnTo>
                    <a:lnTo>
                      <a:pt x="299" y="265"/>
                    </a:lnTo>
                    <a:lnTo>
                      <a:pt x="296" y="272"/>
                    </a:lnTo>
                    <a:lnTo>
                      <a:pt x="311" y="284"/>
                    </a:lnTo>
                    <a:lnTo>
                      <a:pt x="324" y="275"/>
                    </a:lnTo>
                    <a:lnTo>
                      <a:pt x="356" y="309"/>
                    </a:lnTo>
                    <a:lnTo>
                      <a:pt x="393" y="330"/>
                    </a:lnTo>
                    <a:lnTo>
                      <a:pt x="415" y="330"/>
                    </a:lnTo>
                    <a:lnTo>
                      <a:pt x="461" y="338"/>
                    </a:lnTo>
                    <a:lnTo>
                      <a:pt x="493" y="356"/>
                    </a:lnTo>
                    <a:lnTo>
                      <a:pt x="502" y="356"/>
                    </a:lnTo>
                    <a:lnTo>
                      <a:pt x="540" y="377"/>
                    </a:lnTo>
                    <a:lnTo>
                      <a:pt x="559" y="377"/>
                    </a:lnTo>
                    <a:lnTo>
                      <a:pt x="589" y="383"/>
                    </a:lnTo>
                    <a:lnTo>
                      <a:pt x="599" y="403"/>
                    </a:lnTo>
                    <a:lnTo>
                      <a:pt x="618" y="403"/>
                    </a:lnTo>
                    <a:lnTo>
                      <a:pt x="639" y="431"/>
                    </a:lnTo>
                    <a:lnTo>
                      <a:pt x="661" y="434"/>
                    </a:lnTo>
                    <a:lnTo>
                      <a:pt x="661" y="469"/>
                    </a:lnTo>
                    <a:lnTo>
                      <a:pt x="677" y="490"/>
                    </a:lnTo>
                    <a:lnTo>
                      <a:pt x="692" y="541"/>
                    </a:lnTo>
                    <a:lnTo>
                      <a:pt x="714" y="568"/>
                    </a:lnTo>
                    <a:lnTo>
                      <a:pt x="758" y="603"/>
                    </a:lnTo>
                    <a:lnTo>
                      <a:pt x="698" y="596"/>
                    </a:lnTo>
                    <a:lnTo>
                      <a:pt x="724" y="627"/>
                    </a:lnTo>
                    <a:lnTo>
                      <a:pt x="704" y="627"/>
                    </a:lnTo>
                    <a:lnTo>
                      <a:pt x="714" y="647"/>
                    </a:lnTo>
                    <a:lnTo>
                      <a:pt x="671" y="653"/>
                    </a:lnTo>
                    <a:lnTo>
                      <a:pt x="639" y="674"/>
                    </a:lnTo>
                    <a:lnTo>
                      <a:pt x="608" y="731"/>
                    </a:lnTo>
                    <a:lnTo>
                      <a:pt x="599" y="762"/>
                    </a:lnTo>
                    <a:lnTo>
                      <a:pt x="620" y="756"/>
                    </a:lnTo>
                    <a:lnTo>
                      <a:pt x="671" y="759"/>
                    </a:lnTo>
                    <a:lnTo>
                      <a:pt x="686" y="752"/>
                    </a:lnTo>
                    <a:lnTo>
                      <a:pt x="717" y="759"/>
                    </a:lnTo>
                    <a:lnTo>
                      <a:pt x="751" y="725"/>
                    </a:lnTo>
                    <a:lnTo>
                      <a:pt x="768" y="738"/>
                    </a:lnTo>
                    <a:lnTo>
                      <a:pt x="790" y="728"/>
                    </a:lnTo>
                    <a:lnTo>
                      <a:pt x="821" y="728"/>
                    </a:lnTo>
                    <a:lnTo>
                      <a:pt x="823" y="738"/>
                    </a:lnTo>
                    <a:lnTo>
                      <a:pt x="868" y="781"/>
                    </a:lnTo>
                    <a:lnTo>
                      <a:pt x="899" y="828"/>
                    </a:lnTo>
                    <a:lnTo>
                      <a:pt x="915" y="83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2" name="Freeform 750">
                <a:extLst>
                  <a:ext uri="{FF2B5EF4-FFF2-40B4-BE49-F238E27FC236}">
                    <a16:creationId xmlns:a16="http://schemas.microsoft.com/office/drawing/2014/main" id="{670AF2F7-8176-4427-A524-A87ED3F8C0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38" y="2601"/>
                <a:ext cx="7" cy="10"/>
              </a:xfrm>
              <a:custGeom>
                <a:avLst/>
                <a:gdLst>
                  <a:gd name="T0" fmla="*/ 0 w 28"/>
                  <a:gd name="T1" fmla="*/ 0 h 41"/>
                  <a:gd name="T2" fmla="*/ 28 w 28"/>
                  <a:gd name="T3" fmla="*/ 16 h 41"/>
                  <a:gd name="T4" fmla="*/ 19 w 28"/>
                  <a:gd name="T5" fmla="*/ 41 h 41"/>
                  <a:gd name="T6" fmla="*/ 0 w 28"/>
                  <a:gd name="T7" fmla="*/ 16 h 41"/>
                  <a:gd name="T8" fmla="*/ 0 w 28"/>
                  <a:gd name="T9" fmla="*/ 0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41">
                    <a:moveTo>
                      <a:pt x="0" y="0"/>
                    </a:moveTo>
                    <a:lnTo>
                      <a:pt x="28" y="16"/>
                    </a:lnTo>
                    <a:lnTo>
                      <a:pt x="19" y="41"/>
                    </a:lnTo>
                    <a:lnTo>
                      <a:pt x="0" y="1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3" name="Freeform 751">
                <a:extLst>
                  <a:ext uri="{FF2B5EF4-FFF2-40B4-BE49-F238E27FC236}">
                    <a16:creationId xmlns:a16="http://schemas.microsoft.com/office/drawing/2014/main" id="{2B4139C4-3EFA-4368-AB0E-FBA74B3A27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48" y="2469"/>
                <a:ext cx="23" cy="17"/>
              </a:xfrm>
              <a:custGeom>
                <a:avLst/>
                <a:gdLst>
                  <a:gd name="T0" fmla="*/ 10 w 94"/>
                  <a:gd name="T1" fmla="*/ 16 h 66"/>
                  <a:gd name="T2" fmla="*/ 25 w 94"/>
                  <a:gd name="T3" fmla="*/ 28 h 66"/>
                  <a:gd name="T4" fmla="*/ 47 w 94"/>
                  <a:gd name="T5" fmla="*/ 59 h 66"/>
                  <a:gd name="T6" fmla="*/ 72 w 94"/>
                  <a:gd name="T7" fmla="*/ 66 h 66"/>
                  <a:gd name="T8" fmla="*/ 94 w 94"/>
                  <a:gd name="T9" fmla="*/ 53 h 66"/>
                  <a:gd name="T10" fmla="*/ 75 w 94"/>
                  <a:gd name="T11" fmla="*/ 47 h 66"/>
                  <a:gd name="T12" fmla="*/ 47 w 94"/>
                  <a:gd name="T13" fmla="*/ 10 h 66"/>
                  <a:gd name="T14" fmla="*/ 0 w 94"/>
                  <a:gd name="T15" fmla="*/ 0 h 66"/>
                  <a:gd name="T16" fmla="*/ 10 w 94"/>
                  <a:gd name="T17" fmla="*/ 16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4" h="66">
                    <a:moveTo>
                      <a:pt x="10" y="16"/>
                    </a:moveTo>
                    <a:lnTo>
                      <a:pt x="25" y="28"/>
                    </a:lnTo>
                    <a:lnTo>
                      <a:pt x="47" y="59"/>
                    </a:lnTo>
                    <a:lnTo>
                      <a:pt x="72" y="66"/>
                    </a:lnTo>
                    <a:lnTo>
                      <a:pt x="94" y="53"/>
                    </a:lnTo>
                    <a:lnTo>
                      <a:pt x="75" y="47"/>
                    </a:lnTo>
                    <a:lnTo>
                      <a:pt x="47" y="10"/>
                    </a:lnTo>
                    <a:lnTo>
                      <a:pt x="0" y="0"/>
                    </a:lnTo>
                    <a:lnTo>
                      <a:pt x="10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4" name="Freeform 752">
                <a:extLst>
                  <a:ext uri="{FF2B5EF4-FFF2-40B4-BE49-F238E27FC236}">
                    <a16:creationId xmlns:a16="http://schemas.microsoft.com/office/drawing/2014/main" id="{247952F1-D8E6-40CE-BC2C-BCA933CF2C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50" y="2495"/>
                <a:ext cx="31" cy="9"/>
              </a:xfrm>
              <a:custGeom>
                <a:avLst/>
                <a:gdLst>
                  <a:gd name="T0" fmla="*/ 80 w 125"/>
                  <a:gd name="T1" fmla="*/ 15 h 33"/>
                  <a:gd name="T2" fmla="*/ 68 w 125"/>
                  <a:gd name="T3" fmla="*/ 6 h 33"/>
                  <a:gd name="T4" fmla="*/ 0 w 125"/>
                  <a:gd name="T5" fmla="*/ 0 h 33"/>
                  <a:gd name="T6" fmla="*/ 21 w 125"/>
                  <a:gd name="T7" fmla="*/ 12 h 33"/>
                  <a:gd name="T8" fmla="*/ 68 w 125"/>
                  <a:gd name="T9" fmla="*/ 33 h 33"/>
                  <a:gd name="T10" fmla="*/ 99 w 125"/>
                  <a:gd name="T11" fmla="*/ 33 h 33"/>
                  <a:gd name="T12" fmla="*/ 125 w 125"/>
                  <a:gd name="T13" fmla="*/ 19 h 33"/>
                  <a:gd name="T14" fmla="*/ 80 w 125"/>
                  <a:gd name="T15" fmla="*/ 15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25" h="33">
                    <a:moveTo>
                      <a:pt x="80" y="15"/>
                    </a:moveTo>
                    <a:lnTo>
                      <a:pt x="68" y="6"/>
                    </a:lnTo>
                    <a:lnTo>
                      <a:pt x="0" y="0"/>
                    </a:lnTo>
                    <a:lnTo>
                      <a:pt x="21" y="12"/>
                    </a:lnTo>
                    <a:lnTo>
                      <a:pt x="68" y="33"/>
                    </a:lnTo>
                    <a:lnTo>
                      <a:pt x="99" y="33"/>
                    </a:lnTo>
                    <a:lnTo>
                      <a:pt x="125" y="19"/>
                    </a:lnTo>
                    <a:lnTo>
                      <a:pt x="80" y="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5" name="Freeform 753">
                <a:extLst>
                  <a:ext uri="{FF2B5EF4-FFF2-40B4-BE49-F238E27FC236}">
                    <a16:creationId xmlns:a16="http://schemas.microsoft.com/office/drawing/2014/main" id="{93FE553D-CAF0-41A6-BA05-5E53EE87EF9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75" y="2381"/>
                <a:ext cx="12" cy="17"/>
              </a:xfrm>
              <a:custGeom>
                <a:avLst/>
                <a:gdLst>
                  <a:gd name="T0" fmla="*/ 47 w 47"/>
                  <a:gd name="T1" fmla="*/ 19 h 68"/>
                  <a:gd name="T2" fmla="*/ 41 w 47"/>
                  <a:gd name="T3" fmla="*/ 43 h 68"/>
                  <a:gd name="T4" fmla="*/ 31 w 47"/>
                  <a:gd name="T5" fmla="*/ 62 h 68"/>
                  <a:gd name="T6" fmla="*/ 10 w 47"/>
                  <a:gd name="T7" fmla="*/ 68 h 68"/>
                  <a:gd name="T8" fmla="*/ 0 w 47"/>
                  <a:gd name="T9" fmla="*/ 37 h 68"/>
                  <a:gd name="T10" fmla="*/ 16 w 47"/>
                  <a:gd name="T11" fmla="*/ 16 h 68"/>
                  <a:gd name="T12" fmla="*/ 35 w 47"/>
                  <a:gd name="T13" fmla="*/ 0 h 68"/>
                  <a:gd name="T14" fmla="*/ 47 w 47"/>
                  <a:gd name="T15" fmla="*/ 19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7" h="68">
                    <a:moveTo>
                      <a:pt x="47" y="19"/>
                    </a:moveTo>
                    <a:lnTo>
                      <a:pt x="41" y="43"/>
                    </a:lnTo>
                    <a:lnTo>
                      <a:pt x="31" y="62"/>
                    </a:lnTo>
                    <a:lnTo>
                      <a:pt x="10" y="68"/>
                    </a:lnTo>
                    <a:lnTo>
                      <a:pt x="0" y="37"/>
                    </a:lnTo>
                    <a:lnTo>
                      <a:pt x="16" y="16"/>
                    </a:lnTo>
                    <a:lnTo>
                      <a:pt x="35" y="0"/>
                    </a:lnTo>
                    <a:lnTo>
                      <a:pt x="47" y="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6" name="Freeform 754">
                <a:extLst>
                  <a:ext uri="{FF2B5EF4-FFF2-40B4-BE49-F238E27FC236}">
                    <a16:creationId xmlns:a16="http://schemas.microsoft.com/office/drawing/2014/main" id="{08FF9630-5C51-46C6-8C35-80FD21AA89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7" y="2393"/>
                <a:ext cx="36" cy="84"/>
              </a:xfrm>
              <a:custGeom>
                <a:avLst/>
                <a:gdLst>
                  <a:gd name="T0" fmla="*/ 41 w 144"/>
                  <a:gd name="T1" fmla="*/ 37 h 334"/>
                  <a:gd name="T2" fmla="*/ 57 w 144"/>
                  <a:gd name="T3" fmla="*/ 53 h 334"/>
                  <a:gd name="T4" fmla="*/ 66 w 144"/>
                  <a:gd name="T5" fmla="*/ 100 h 334"/>
                  <a:gd name="T6" fmla="*/ 100 w 144"/>
                  <a:gd name="T7" fmla="*/ 72 h 334"/>
                  <a:gd name="T8" fmla="*/ 125 w 144"/>
                  <a:gd name="T9" fmla="*/ 68 h 334"/>
                  <a:gd name="T10" fmla="*/ 129 w 144"/>
                  <a:gd name="T11" fmla="*/ 91 h 334"/>
                  <a:gd name="T12" fmla="*/ 125 w 144"/>
                  <a:gd name="T13" fmla="*/ 122 h 334"/>
                  <a:gd name="T14" fmla="*/ 88 w 144"/>
                  <a:gd name="T15" fmla="*/ 140 h 334"/>
                  <a:gd name="T16" fmla="*/ 78 w 144"/>
                  <a:gd name="T17" fmla="*/ 152 h 334"/>
                  <a:gd name="T18" fmla="*/ 90 w 144"/>
                  <a:gd name="T19" fmla="*/ 169 h 334"/>
                  <a:gd name="T20" fmla="*/ 123 w 144"/>
                  <a:gd name="T21" fmla="*/ 178 h 334"/>
                  <a:gd name="T22" fmla="*/ 144 w 144"/>
                  <a:gd name="T23" fmla="*/ 216 h 334"/>
                  <a:gd name="T24" fmla="*/ 100 w 144"/>
                  <a:gd name="T25" fmla="*/ 193 h 334"/>
                  <a:gd name="T26" fmla="*/ 84 w 144"/>
                  <a:gd name="T27" fmla="*/ 197 h 334"/>
                  <a:gd name="T28" fmla="*/ 50 w 144"/>
                  <a:gd name="T29" fmla="*/ 191 h 334"/>
                  <a:gd name="T30" fmla="*/ 50 w 144"/>
                  <a:gd name="T31" fmla="*/ 222 h 334"/>
                  <a:gd name="T32" fmla="*/ 47 w 144"/>
                  <a:gd name="T33" fmla="*/ 238 h 334"/>
                  <a:gd name="T34" fmla="*/ 63 w 144"/>
                  <a:gd name="T35" fmla="*/ 281 h 334"/>
                  <a:gd name="T36" fmla="*/ 100 w 144"/>
                  <a:gd name="T37" fmla="*/ 334 h 334"/>
                  <a:gd name="T38" fmla="*/ 60 w 144"/>
                  <a:gd name="T39" fmla="*/ 312 h 334"/>
                  <a:gd name="T40" fmla="*/ 47 w 144"/>
                  <a:gd name="T41" fmla="*/ 281 h 334"/>
                  <a:gd name="T42" fmla="*/ 25 w 144"/>
                  <a:gd name="T43" fmla="*/ 263 h 334"/>
                  <a:gd name="T44" fmla="*/ 31 w 144"/>
                  <a:gd name="T45" fmla="*/ 206 h 334"/>
                  <a:gd name="T46" fmla="*/ 16 w 144"/>
                  <a:gd name="T47" fmla="*/ 193 h 334"/>
                  <a:gd name="T48" fmla="*/ 10 w 144"/>
                  <a:gd name="T49" fmla="*/ 140 h 334"/>
                  <a:gd name="T50" fmla="*/ 0 w 144"/>
                  <a:gd name="T51" fmla="*/ 107 h 334"/>
                  <a:gd name="T52" fmla="*/ 13 w 144"/>
                  <a:gd name="T53" fmla="*/ 81 h 334"/>
                  <a:gd name="T54" fmla="*/ 16 w 144"/>
                  <a:gd name="T55" fmla="*/ 50 h 334"/>
                  <a:gd name="T56" fmla="*/ 50 w 144"/>
                  <a:gd name="T57" fmla="*/ 0 h 334"/>
                  <a:gd name="T58" fmla="*/ 41 w 144"/>
                  <a:gd name="T59" fmla="*/ 37 h 3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144" h="334">
                    <a:moveTo>
                      <a:pt x="41" y="37"/>
                    </a:moveTo>
                    <a:lnTo>
                      <a:pt x="57" y="53"/>
                    </a:lnTo>
                    <a:lnTo>
                      <a:pt x="66" y="100"/>
                    </a:lnTo>
                    <a:lnTo>
                      <a:pt x="100" y="72"/>
                    </a:lnTo>
                    <a:lnTo>
                      <a:pt x="125" y="68"/>
                    </a:lnTo>
                    <a:lnTo>
                      <a:pt x="129" y="91"/>
                    </a:lnTo>
                    <a:lnTo>
                      <a:pt x="125" y="122"/>
                    </a:lnTo>
                    <a:lnTo>
                      <a:pt x="88" y="140"/>
                    </a:lnTo>
                    <a:lnTo>
                      <a:pt x="78" y="152"/>
                    </a:lnTo>
                    <a:lnTo>
                      <a:pt x="90" y="169"/>
                    </a:lnTo>
                    <a:lnTo>
                      <a:pt x="123" y="178"/>
                    </a:lnTo>
                    <a:lnTo>
                      <a:pt x="144" y="216"/>
                    </a:lnTo>
                    <a:lnTo>
                      <a:pt x="100" y="193"/>
                    </a:lnTo>
                    <a:lnTo>
                      <a:pt x="84" y="197"/>
                    </a:lnTo>
                    <a:lnTo>
                      <a:pt x="50" y="191"/>
                    </a:lnTo>
                    <a:lnTo>
                      <a:pt x="50" y="222"/>
                    </a:lnTo>
                    <a:lnTo>
                      <a:pt x="47" y="238"/>
                    </a:lnTo>
                    <a:lnTo>
                      <a:pt x="63" y="281"/>
                    </a:lnTo>
                    <a:lnTo>
                      <a:pt x="100" y="334"/>
                    </a:lnTo>
                    <a:lnTo>
                      <a:pt x="60" y="312"/>
                    </a:lnTo>
                    <a:lnTo>
                      <a:pt x="47" y="281"/>
                    </a:lnTo>
                    <a:lnTo>
                      <a:pt x="25" y="263"/>
                    </a:lnTo>
                    <a:lnTo>
                      <a:pt x="31" y="206"/>
                    </a:lnTo>
                    <a:lnTo>
                      <a:pt x="16" y="193"/>
                    </a:lnTo>
                    <a:lnTo>
                      <a:pt x="10" y="140"/>
                    </a:lnTo>
                    <a:lnTo>
                      <a:pt x="0" y="107"/>
                    </a:lnTo>
                    <a:lnTo>
                      <a:pt x="13" y="81"/>
                    </a:lnTo>
                    <a:lnTo>
                      <a:pt x="16" y="50"/>
                    </a:lnTo>
                    <a:lnTo>
                      <a:pt x="50" y="0"/>
                    </a:lnTo>
                    <a:lnTo>
                      <a:pt x="41" y="3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7" name="Freeform 755">
                <a:extLst>
                  <a:ext uri="{FF2B5EF4-FFF2-40B4-BE49-F238E27FC236}">
                    <a16:creationId xmlns:a16="http://schemas.microsoft.com/office/drawing/2014/main" id="{9EDB4913-1750-4B7B-85A2-1ABAD99FB0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0" y="2459"/>
                <a:ext cx="19" cy="17"/>
              </a:xfrm>
              <a:custGeom>
                <a:avLst/>
                <a:gdLst>
                  <a:gd name="T0" fmla="*/ 75 w 75"/>
                  <a:gd name="T1" fmla="*/ 57 h 66"/>
                  <a:gd name="T2" fmla="*/ 65 w 75"/>
                  <a:gd name="T3" fmla="*/ 47 h 66"/>
                  <a:gd name="T4" fmla="*/ 47 w 75"/>
                  <a:gd name="T5" fmla="*/ 39 h 66"/>
                  <a:gd name="T6" fmla="*/ 57 w 75"/>
                  <a:gd name="T7" fmla="*/ 22 h 66"/>
                  <a:gd name="T8" fmla="*/ 41 w 75"/>
                  <a:gd name="T9" fmla="*/ 6 h 66"/>
                  <a:gd name="T10" fmla="*/ 34 w 75"/>
                  <a:gd name="T11" fmla="*/ 16 h 66"/>
                  <a:gd name="T12" fmla="*/ 12 w 75"/>
                  <a:gd name="T13" fmla="*/ 0 h 66"/>
                  <a:gd name="T14" fmla="*/ 0 w 75"/>
                  <a:gd name="T15" fmla="*/ 4 h 66"/>
                  <a:gd name="T16" fmla="*/ 4 w 75"/>
                  <a:gd name="T17" fmla="*/ 29 h 66"/>
                  <a:gd name="T18" fmla="*/ 18 w 75"/>
                  <a:gd name="T19" fmla="*/ 22 h 66"/>
                  <a:gd name="T20" fmla="*/ 34 w 75"/>
                  <a:gd name="T21" fmla="*/ 41 h 66"/>
                  <a:gd name="T22" fmla="*/ 34 w 75"/>
                  <a:gd name="T23" fmla="*/ 60 h 66"/>
                  <a:gd name="T24" fmla="*/ 69 w 75"/>
                  <a:gd name="T25" fmla="*/ 66 h 66"/>
                  <a:gd name="T26" fmla="*/ 75 w 75"/>
                  <a:gd name="T27" fmla="*/ 57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5" h="66">
                    <a:moveTo>
                      <a:pt x="75" y="57"/>
                    </a:moveTo>
                    <a:lnTo>
                      <a:pt x="65" y="47"/>
                    </a:lnTo>
                    <a:lnTo>
                      <a:pt x="47" y="39"/>
                    </a:lnTo>
                    <a:lnTo>
                      <a:pt x="57" y="22"/>
                    </a:lnTo>
                    <a:lnTo>
                      <a:pt x="41" y="6"/>
                    </a:lnTo>
                    <a:lnTo>
                      <a:pt x="34" y="16"/>
                    </a:lnTo>
                    <a:lnTo>
                      <a:pt x="12" y="0"/>
                    </a:lnTo>
                    <a:lnTo>
                      <a:pt x="0" y="4"/>
                    </a:lnTo>
                    <a:lnTo>
                      <a:pt x="4" y="29"/>
                    </a:lnTo>
                    <a:lnTo>
                      <a:pt x="18" y="22"/>
                    </a:lnTo>
                    <a:lnTo>
                      <a:pt x="34" y="41"/>
                    </a:lnTo>
                    <a:lnTo>
                      <a:pt x="34" y="60"/>
                    </a:lnTo>
                    <a:lnTo>
                      <a:pt x="69" y="66"/>
                    </a:lnTo>
                    <a:lnTo>
                      <a:pt x="75" y="5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8" name="Freeform 756">
                <a:extLst>
                  <a:ext uri="{FF2B5EF4-FFF2-40B4-BE49-F238E27FC236}">
                    <a16:creationId xmlns:a16="http://schemas.microsoft.com/office/drawing/2014/main" id="{48E4DECE-CFAC-4A65-B7AE-DC804D86596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7" y="2488"/>
                <a:ext cx="18" cy="11"/>
              </a:xfrm>
              <a:custGeom>
                <a:avLst/>
                <a:gdLst>
                  <a:gd name="T0" fmla="*/ 74 w 74"/>
                  <a:gd name="T1" fmla="*/ 37 h 43"/>
                  <a:gd name="T2" fmla="*/ 71 w 74"/>
                  <a:gd name="T3" fmla="*/ 24 h 43"/>
                  <a:gd name="T4" fmla="*/ 24 w 74"/>
                  <a:gd name="T5" fmla="*/ 0 h 43"/>
                  <a:gd name="T6" fmla="*/ 8 w 74"/>
                  <a:gd name="T7" fmla="*/ 12 h 43"/>
                  <a:gd name="T8" fmla="*/ 0 w 74"/>
                  <a:gd name="T9" fmla="*/ 34 h 43"/>
                  <a:gd name="T10" fmla="*/ 15 w 74"/>
                  <a:gd name="T11" fmla="*/ 43 h 43"/>
                  <a:gd name="T12" fmla="*/ 31 w 74"/>
                  <a:gd name="T13" fmla="*/ 37 h 43"/>
                  <a:gd name="T14" fmla="*/ 74 w 74"/>
                  <a:gd name="T15" fmla="*/ 37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4" h="43">
                    <a:moveTo>
                      <a:pt x="74" y="37"/>
                    </a:moveTo>
                    <a:lnTo>
                      <a:pt x="71" y="24"/>
                    </a:lnTo>
                    <a:lnTo>
                      <a:pt x="24" y="0"/>
                    </a:lnTo>
                    <a:lnTo>
                      <a:pt x="8" y="12"/>
                    </a:lnTo>
                    <a:lnTo>
                      <a:pt x="0" y="34"/>
                    </a:lnTo>
                    <a:lnTo>
                      <a:pt x="15" y="43"/>
                    </a:lnTo>
                    <a:lnTo>
                      <a:pt x="31" y="37"/>
                    </a:lnTo>
                    <a:lnTo>
                      <a:pt x="74" y="3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9" name="Freeform 757">
                <a:extLst>
                  <a:ext uri="{FF2B5EF4-FFF2-40B4-BE49-F238E27FC236}">
                    <a16:creationId xmlns:a16="http://schemas.microsoft.com/office/drawing/2014/main" id="{CBA61050-4012-4B15-816C-A75A594510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12" y="2498"/>
                <a:ext cx="17" cy="10"/>
              </a:xfrm>
              <a:custGeom>
                <a:avLst/>
                <a:gdLst>
                  <a:gd name="T0" fmla="*/ 0 w 68"/>
                  <a:gd name="T1" fmla="*/ 22 h 43"/>
                  <a:gd name="T2" fmla="*/ 37 w 68"/>
                  <a:gd name="T3" fmla="*/ 43 h 43"/>
                  <a:gd name="T4" fmla="*/ 59 w 68"/>
                  <a:gd name="T5" fmla="*/ 31 h 43"/>
                  <a:gd name="T6" fmla="*/ 68 w 68"/>
                  <a:gd name="T7" fmla="*/ 18 h 43"/>
                  <a:gd name="T8" fmla="*/ 62 w 68"/>
                  <a:gd name="T9" fmla="*/ 0 h 43"/>
                  <a:gd name="T10" fmla="*/ 31 w 68"/>
                  <a:gd name="T11" fmla="*/ 6 h 43"/>
                  <a:gd name="T12" fmla="*/ 0 w 68"/>
                  <a:gd name="T13" fmla="*/ 22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8" h="43">
                    <a:moveTo>
                      <a:pt x="0" y="22"/>
                    </a:moveTo>
                    <a:lnTo>
                      <a:pt x="37" y="43"/>
                    </a:lnTo>
                    <a:lnTo>
                      <a:pt x="59" y="31"/>
                    </a:lnTo>
                    <a:lnTo>
                      <a:pt x="68" y="18"/>
                    </a:lnTo>
                    <a:lnTo>
                      <a:pt x="62" y="0"/>
                    </a:lnTo>
                    <a:lnTo>
                      <a:pt x="31" y="6"/>
                    </a:lnTo>
                    <a:lnTo>
                      <a:pt x="0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0" name="Freeform 758">
                <a:extLst>
                  <a:ext uri="{FF2B5EF4-FFF2-40B4-BE49-F238E27FC236}">
                    <a16:creationId xmlns:a16="http://schemas.microsoft.com/office/drawing/2014/main" id="{EB663374-CCCA-4DAD-B341-47A5639884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24" y="2452"/>
                <a:ext cx="28" cy="13"/>
              </a:xfrm>
              <a:custGeom>
                <a:avLst/>
                <a:gdLst>
                  <a:gd name="T0" fmla="*/ 110 w 110"/>
                  <a:gd name="T1" fmla="*/ 31 h 49"/>
                  <a:gd name="T2" fmla="*/ 81 w 110"/>
                  <a:gd name="T3" fmla="*/ 6 h 49"/>
                  <a:gd name="T4" fmla="*/ 59 w 110"/>
                  <a:gd name="T5" fmla="*/ 0 h 49"/>
                  <a:gd name="T6" fmla="*/ 28 w 110"/>
                  <a:gd name="T7" fmla="*/ 6 h 49"/>
                  <a:gd name="T8" fmla="*/ 0 w 110"/>
                  <a:gd name="T9" fmla="*/ 21 h 49"/>
                  <a:gd name="T10" fmla="*/ 30 w 110"/>
                  <a:gd name="T11" fmla="*/ 47 h 49"/>
                  <a:gd name="T12" fmla="*/ 46 w 110"/>
                  <a:gd name="T13" fmla="*/ 31 h 49"/>
                  <a:gd name="T14" fmla="*/ 53 w 110"/>
                  <a:gd name="T15" fmla="*/ 49 h 49"/>
                  <a:gd name="T16" fmla="*/ 100 w 110"/>
                  <a:gd name="T17" fmla="*/ 40 h 49"/>
                  <a:gd name="T18" fmla="*/ 110 w 110"/>
                  <a:gd name="T19" fmla="*/ 31 h 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10" h="49">
                    <a:moveTo>
                      <a:pt x="110" y="31"/>
                    </a:moveTo>
                    <a:lnTo>
                      <a:pt x="81" y="6"/>
                    </a:lnTo>
                    <a:lnTo>
                      <a:pt x="59" y="0"/>
                    </a:lnTo>
                    <a:lnTo>
                      <a:pt x="28" y="6"/>
                    </a:lnTo>
                    <a:lnTo>
                      <a:pt x="0" y="21"/>
                    </a:lnTo>
                    <a:lnTo>
                      <a:pt x="30" y="47"/>
                    </a:lnTo>
                    <a:lnTo>
                      <a:pt x="46" y="31"/>
                    </a:lnTo>
                    <a:lnTo>
                      <a:pt x="53" y="49"/>
                    </a:lnTo>
                    <a:lnTo>
                      <a:pt x="100" y="40"/>
                    </a:lnTo>
                    <a:lnTo>
                      <a:pt x="110" y="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1" name="Freeform 759">
                <a:extLst>
                  <a:ext uri="{FF2B5EF4-FFF2-40B4-BE49-F238E27FC236}">
                    <a16:creationId xmlns:a16="http://schemas.microsoft.com/office/drawing/2014/main" id="{DE9EE57A-BA2F-438C-9E51-35A6C63BED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35" y="2477"/>
                <a:ext cx="9" cy="12"/>
              </a:xfrm>
              <a:custGeom>
                <a:avLst/>
                <a:gdLst>
                  <a:gd name="T0" fmla="*/ 36 w 37"/>
                  <a:gd name="T1" fmla="*/ 51 h 51"/>
                  <a:gd name="T2" fmla="*/ 37 w 37"/>
                  <a:gd name="T3" fmla="*/ 38 h 51"/>
                  <a:gd name="T4" fmla="*/ 37 w 37"/>
                  <a:gd name="T5" fmla="*/ 3 h 51"/>
                  <a:gd name="T6" fmla="*/ 25 w 37"/>
                  <a:gd name="T7" fmla="*/ 0 h 51"/>
                  <a:gd name="T8" fmla="*/ 0 w 37"/>
                  <a:gd name="T9" fmla="*/ 10 h 51"/>
                  <a:gd name="T10" fmla="*/ 10 w 37"/>
                  <a:gd name="T11" fmla="*/ 38 h 51"/>
                  <a:gd name="T12" fmla="*/ 36 w 37"/>
                  <a:gd name="T13" fmla="*/ 51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7" h="51">
                    <a:moveTo>
                      <a:pt x="36" y="51"/>
                    </a:moveTo>
                    <a:lnTo>
                      <a:pt x="37" y="38"/>
                    </a:lnTo>
                    <a:lnTo>
                      <a:pt x="37" y="3"/>
                    </a:lnTo>
                    <a:lnTo>
                      <a:pt x="25" y="0"/>
                    </a:lnTo>
                    <a:lnTo>
                      <a:pt x="0" y="10"/>
                    </a:lnTo>
                    <a:lnTo>
                      <a:pt x="10" y="38"/>
                    </a:lnTo>
                    <a:lnTo>
                      <a:pt x="36" y="5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2" name="Line 760">
                <a:extLst>
                  <a:ext uri="{FF2B5EF4-FFF2-40B4-BE49-F238E27FC236}">
                    <a16:creationId xmlns:a16="http://schemas.microsoft.com/office/drawing/2014/main" id="{16DCC2A9-68CB-4BA1-9B16-287FA6D11E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6343" y="2489"/>
                <a:ext cx="1" cy="1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3" name="Freeform 761">
                <a:extLst>
                  <a:ext uri="{FF2B5EF4-FFF2-40B4-BE49-F238E27FC236}">
                    <a16:creationId xmlns:a16="http://schemas.microsoft.com/office/drawing/2014/main" id="{DD544A96-03D1-4595-B330-4A330A4642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66" y="2527"/>
                <a:ext cx="72" cy="30"/>
              </a:xfrm>
              <a:custGeom>
                <a:avLst/>
                <a:gdLst>
                  <a:gd name="T0" fmla="*/ 262 w 287"/>
                  <a:gd name="T1" fmla="*/ 37 h 118"/>
                  <a:gd name="T2" fmla="*/ 243 w 287"/>
                  <a:gd name="T3" fmla="*/ 22 h 118"/>
                  <a:gd name="T4" fmla="*/ 209 w 287"/>
                  <a:gd name="T5" fmla="*/ 24 h 118"/>
                  <a:gd name="T6" fmla="*/ 166 w 287"/>
                  <a:gd name="T7" fmla="*/ 0 h 118"/>
                  <a:gd name="T8" fmla="*/ 125 w 287"/>
                  <a:gd name="T9" fmla="*/ 22 h 118"/>
                  <a:gd name="T10" fmla="*/ 119 w 287"/>
                  <a:gd name="T11" fmla="*/ 3 h 118"/>
                  <a:gd name="T12" fmla="*/ 100 w 287"/>
                  <a:gd name="T13" fmla="*/ 9 h 118"/>
                  <a:gd name="T14" fmla="*/ 34 w 287"/>
                  <a:gd name="T15" fmla="*/ 9 h 118"/>
                  <a:gd name="T16" fmla="*/ 25 w 287"/>
                  <a:gd name="T17" fmla="*/ 30 h 118"/>
                  <a:gd name="T18" fmla="*/ 0 w 287"/>
                  <a:gd name="T19" fmla="*/ 43 h 118"/>
                  <a:gd name="T20" fmla="*/ 6 w 287"/>
                  <a:gd name="T21" fmla="*/ 84 h 118"/>
                  <a:gd name="T22" fmla="*/ 18 w 287"/>
                  <a:gd name="T23" fmla="*/ 59 h 118"/>
                  <a:gd name="T24" fmla="*/ 34 w 287"/>
                  <a:gd name="T25" fmla="*/ 47 h 118"/>
                  <a:gd name="T26" fmla="*/ 59 w 287"/>
                  <a:gd name="T27" fmla="*/ 75 h 118"/>
                  <a:gd name="T28" fmla="*/ 80 w 287"/>
                  <a:gd name="T29" fmla="*/ 71 h 118"/>
                  <a:gd name="T30" fmla="*/ 100 w 287"/>
                  <a:gd name="T31" fmla="*/ 47 h 118"/>
                  <a:gd name="T32" fmla="*/ 159 w 287"/>
                  <a:gd name="T33" fmla="*/ 75 h 118"/>
                  <a:gd name="T34" fmla="*/ 159 w 287"/>
                  <a:gd name="T35" fmla="*/ 55 h 118"/>
                  <a:gd name="T36" fmla="*/ 196 w 287"/>
                  <a:gd name="T37" fmla="*/ 59 h 118"/>
                  <a:gd name="T38" fmla="*/ 205 w 287"/>
                  <a:gd name="T39" fmla="*/ 75 h 118"/>
                  <a:gd name="T40" fmla="*/ 246 w 287"/>
                  <a:gd name="T41" fmla="*/ 94 h 118"/>
                  <a:gd name="T42" fmla="*/ 262 w 287"/>
                  <a:gd name="T43" fmla="*/ 108 h 118"/>
                  <a:gd name="T44" fmla="*/ 284 w 287"/>
                  <a:gd name="T45" fmla="*/ 118 h 118"/>
                  <a:gd name="T46" fmla="*/ 287 w 287"/>
                  <a:gd name="T47" fmla="*/ 87 h 118"/>
                  <a:gd name="T48" fmla="*/ 280 w 287"/>
                  <a:gd name="T49" fmla="*/ 69 h 118"/>
                  <a:gd name="T50" fmla="*/ 268 w 287"/>
                  <a:gd name="T51" fmla="*/ 65 h 118"/>
                  <a:gd name="T52" fmla="*/ 262 w 287"/>
                  <a:gd name="T53" fmla="*/ 37 h 1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287" h="118">
                    <a:moveTo>
                      <a:pt x="262" y="37"/>
                    </a:moveTo>
                    <a:lnTo>
                      <a:pt x="243" y="22"/>
                    </a:lnTo>
                    <a:lnTo>
                      <a:pt x="209" y="24"/>
                    </a:lnTo>
                    <a:lnTo>
                      <a:pt x="166" y="0"/>
                    </a:lnTo>
                    <a:lnTo>
                      <a:pt x="125" y="22"/>
                    </a:lnTo>
                    <a:lnTo>
                      <a:pt x="119" y="3"/>
                    </a:lnTo>
                    <a:lnTo>
                      <a:pt x="100" y="9"/>
                    </a:lnTo>
                    <a:lnTo>
                      <a:pt x="34" y="9"/>
                    </a:lnTo>
                    <a:lnTo>
                      <a:pt x="25" y="30"/>
                    </a:lnTo>
                    <a:lnTo>
                      <a:pt x="0" y="43"/>
                    </a:lnTo>
                    <a:lnTo>
                      <a:pt x="6" y="84"/>
                    </a:lnTo>
                    <a:lnTo>
                      <a:pt x="18" y="59"/>
                    </a:lnTo>
                    <a:lnTo>
                      <a:pt x="34" y="47"/>
                    </a:lnTo>
                    <a:lnTo>
                      <a:pt x="59" y="75"/>
                    </a:lnTo>
                    <a:lnTo>
                      <a:pt x="80" y="71"/>
                    </a:lnTo>
                    <a:lnTo>
                      <a:pt x="100" y="47"/>
                    </a:lnTo>
                    <a:lnTo>
                      <a:pt x="159" y="75"/>
                    </a:lnTo>
                    <a:lnTo>
                      <a:pt x="159" y="55"/>
                    </a:lnTo>
                    <a:lnTo>
                      <a:pt x="196" y="59"/>
                    </a:lnTo>
                    <a:lnTo>
                      <a:pt x="205" y="75"/>
                    </a:lnTo>
                    <a:lnTo>
                      <a:pt x="246" y="94"/>
                    </a:lnTo>
                    <a:lnTo>
                      <a:pt x="262" y="108"/>
                    </a:lnTo>
                    <a:lnTo>
                      <a:pt x="284" y="118"/>
                    </a:lnTo>
                    <a:lnTo>
                      <a:pt x="287" y="87"/>
                    </a:lnTo>
                    <a:lnTo>
                      <a:pt x="280" y="69"/>
                    </a:lnTo>
                    <a:lnTo>
                      <a:pt x="268" y="65"/>
                    </a:lnTo>
                    <a:lnTo>
                      <a:pt x="262" y="3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4" name="Freeform 762">
                <a:extLst>
                  <a:ext uri="{FF2B5EF4-FFF2-40B4-BE49-F238E27FC236}">
                    <a16:creationId xmlns:a16="http://schemas.microsoft.com/office/drawing/2014/main" id="{C593FBD4-CA6B-45C7-A030-47854EC1F8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68" y="2547"/>
                <a:ext cx="10" cy="8"/>
              </a:xfrm>
              <a:custGeom>
                <a:avLst/>
                <a:gdLst>
                  <a:gd name="T0" fmla="*/ 41 w 41"/>
                  <a:gd name="T1" fmla="*/ 17 h 31"/>
                  <a:gd name="T2" fmla="*/ 37 w 41"/>
                  <a:gd name="T3" fmla="*/ 0 h 31"/>
                  <a:gd name="T4" fmla="*/ 0 w 41"/>
                  <a:gd name="T5" fmla="*/ 23 h 31"/>
                  <a:gd name="T6" fmla="*/ 3 w 41"/>
                  <a:gd name="T7" fmla="*/ 31 h 31"/>
                  <a:gd name="T8" fmla="*/ 31 w 41"/>
                  <a:gd name="T9" fmla="*/ 25 h 31"/>
                  <a:gd name="T10" fmla="*/ 41 w 41"/>
                  <a:gd name="T11" fmla="*/ 17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1" h="31">
                    <a:moveTo>
                      <a:pt x="41" y="17"/>
                    </a:moveTo>
                    <a:lnTo>
                      <a:pt x="37" y="0"/>
                    </a:lnTo>
                    <a:lnTo>
                      <a:pt x="0" y="23"/>
                    </a:lnTo>
                    <a:lnTo>
                      <a:pt x="3" y="31"/>
                    </a:lnTo>
                    <a:lnTo>
                      <a:pt x="31" y="25"/>
                    </a:lnTo>
                    <a:lnTo>
                      <a:pt x="41" y="1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5" name="Freeform 763">
                <a:extLst>
                  <a:ext uri="{FF2B5EF4-FFF2-40B4-BE49-F238E27FC236}">
                    <a16:creationId xmlns:a16="http://schemas.microsoft.com/office/drawing/2014/main" id="{EDD4082A-1454-4A07-B879-DB12FF0D7E9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01" y="2663"/>
                <a:ext cx="6" cy="7"/>
              </a:xfrm>
              <a:custGeom>
                <a:avLst/>
                <a:gdLst>
                  <a:gd name="T0" fmla="*/ 0 w 26"/>
                  <a:gd name="T1" fmla="*/ 12 h 28"/>
                  <a:gd name="T2" fmla="*/ 7 w 26"/>
                  <a:gd name="T3" fmla="*/ 0 h 28"/>
                  <a:gd name="T4" fmla="*/ 26 w 26"/>
                  <a:gd name="T5" fmla="*/ 4 h 28"/>
                  <a:gd name="T6" fmla="*/ 26 w 26"/>
                  <a:gd name="T7" fmla="*/ 12 h 28"/>
                  <a:gd name="T8" fmla="*/ 16 w 26"/>
                  <a:gd name="T9" fmla="*/ 28 h 28"/>
                  <a:gd name="T10" fmla="*/ 0 w 26"/>
                  <a:gd name="T11" fmla="*/ 12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6" h="28">
                    <a:moveTo>
                      <a:pt x="0" y="12"/>
                    </a:moveTo>
                    <a:lnTo>
                      <a:pt x="7" y="0"/>
                    </a:lnTo>
                    <a:lnTo>
                      <a:pt x="26" y="4"/>
                    </a:lnTo>
                    <a:lnTo>
                      <a:pt x="26" y="12"/>
                    </a:lnTo>
                    <a:lnTo>
                      <a:pt x="16" y="28"/>
                    </a:lnTo>
                    <a:lnTo>
                      <a:pt x="0" y="1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6" name="Freeform 764">
                <a:extLst>
                  <a:ext uri="{FF2B5EF4-FFF2-40B4-BE49-F238E27FC236}">
                    <a16:creationId xmlns:a16="http://schemas.microsoft.com/office/drawing/2014/main" id="{666F4942-8661-4DD1-A1D1-5556E11E639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82" y="2595"/>
                <a:ext cx="9" cy="20"/>
              </a:xfrm>
              <a:custGeom>
                <a:avLst/>
                <a:gdLst>
                  <a:gd name="T0" fmla="*/ 13 w 37"/>
                  <a:gd name="T1" fmla="*/ 43 h 78"/>
                  <a:gd name="T2" fmla="*/ 37 w 37"/>
                  <a:gd name="T3" fmla="*/ 0 h 78"/>
                  <a:gd name="T4" fmla="*/ 31 w 37"/>
                  <a:gd name="T5" fmla="*/ 31 h 78"/>
                  <a:gd name="T6" fmla="*/ 0 w 37"/>
                  <a:gd name="T7" fmla="*/ 78 h 78"/>
                  <a:gd name="T8" fmla="*/ 13 w 37"/>
                  <a:gd name="T9" fmla="*/ 43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78">
                    <a:moveTo>
                      <a:pt x="13" y="43"/>
                    </a:moveTo>
                    <a:lnTo>
                      <a:pt x="37" y="0"/>
                    </a:lnTo>
                    <a:lnTo>
                      <a:pt x="31" y="31"/>
                    </a:lnTo>
                    <a:lnTo>
                      <a:pt x="0" y="78"/>
                    </a:lnTo>
                    <a:lnTo>
                      <a:pt x="13" y="4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7" name="Freeform 765">
                <a:extLst>
                  <a:ext uri="{FF2B5EF4-FFF2-40B4-BE49-F238E27FC236}">
                    <a16:creationId xmlns:a16="http://schemas.microsoft.com/office/drawing/2014/main" id="{1EEFBEB8-9D95-467E-BC67-D8EAAD36E7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37" y="2646"/>
                <a:ext cx="16" cy="23"/>
              </a:xfrm>
              <a:custGeom>
                <a:avLst/>
                <a:gdLst>
                  <a:gd name="T0" fmla="*/ 46 w 66"/>
                  <a:gd name="T1" fmla="*/ 0 h 90"/>
                  <a:gd name="T2" fmla="*/ 66 w 66"/>
                  <a:gd name="T3" fmla="*/ 0 h 90"/>
                  <a:gd name="T4" fmla="*/ 62 w 66"/>
                  <a:gd name="T5" fmla="*/ 28 h 90"/>
                  <a:gd name="T6" fmla="*/ 53 w 66"/>
                  <a:gd name="T7" fmla="*/ 49 h 90"/>
                  <a:gd name="T8" fmla="*/ 27 w 66"/>
                  <a:gd name="T9" fmla="*/ 72 h 90"/>
                  <a:gd name="T10" fmla="*/ 19 w 66"/>
                  <a:gd name="T11" fmla="*/ 84 h 90"/>
                  <a:gd name="T12" fmla="*/ 0 w 66"/>
                  <a:gd name="T13" fmla="*/ 90 h 90"/>
                  <a:gd name="T14" fmla="*/ 0 w 66"/>
                  <a:gd name="T15" fmla="*/ 74 h 90"/>
                  <a:gd name="T16" fmla="*/ 15 w 66"/>
                  <a:gd name="T17" fmla="*/ 37 h 90"/>
                  <a:gd name="T18" fmla="*/ 37 w 66"/>
                  <a:gd name="T19" fmla="*/ 18 h 90"/>
                  <a:gd name="T20" fmla="*/ 46 w 66"/>
                  <a:gd name="T21" fmla="*/ 0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66" h="90">
                    <a:moveTo>
                      <a:pt x="46" y="0"/>
                    </a:moveTo>
                    <a:lnTo>
                      <a:pt x="66" y="0"/>
                    </a:lnTo>
                    <a:lnTo>
                      <a:pt x="62" y="28"/>
                    </a:lnTo>
                    <a:lnTo>
                      <a:pt x="53" y="49"/>
                    </a:lnTo>
                    <a:lnTo>
                      <a:pt x="27" y="72"/>
                    </a:lnTo>
                    <a:lnTo>
                      <a:pt x="19" y="84"/>
                    </a:lnTo>
                    <a:lnTo>
                      <a:pt x="0" y="90"/>
                    </a:lnTo>
                    <a:lnTo>
                      <a:pt x="0" y="74"/>
                    </a:lnTo>
                    <a:lnTo>
                      <a:pt x="15" y="37"/>
                    </a:lnTo>
                    <a:lnTo>
                      <a:pt x="37" y="18"/>
                    </a:lnTo>
                    <a:lnTo>
                      <a:pt x="4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8" name="Freeform 766">
                <a:extLst>
                  <a:ext uri="{FF2B5EF4-FFF2-40B4-BE49-F238E27FC236}">
                    <a16:creationId xmlns:a16="http://schemas.microsoft.com/office/drawing/2014/main" id="{A6822907-34D4-4436-A797-ACEBDEB99E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6" y="2599"/>
                <a:ext cx="11" cy="25"/>
              </a:xfrm>
              <a:custGeom>
                <a:avLst/>
                <a:gdLst>
                  <a:gd name="T0" fmla="*/ 40 w 46"/>
                  <a:gd name="T1" fmla="*/ 53 h 100"/>
                  <a:gd name="T2" fmla="*/ 46 w 46"/>
                  <a:gd name="T3" fmla="*/ 72 h 100"/>
                  <a:gd name="T4" fmla="*/ 38 w 46"/>
                  <a:gd name="T5" fmla="*/ 98 h 100"/>
                  <a:gd name="T6" fmla="*/ 25 w 46"/>
                  <a:gd name="T7" fmla="*/ 100 h 100"/>
                  <a:gd name="T8" fmla="*/ 0 w 46"/>
                  <a:gd name="T9" fmla="*/ 72 h 100"/>
                  <a:gd name="T10" fmla="*/ 3 w 46"/>
                  <a:gd name="T11" fmla="*/ 53 h 100"/>
                  <a:gd name="T12" fmla="*/ 13 w 46"/>
                  <a:gd name="T13" fmla="*/ 41 h 100"/>
                  <a:gd name="T14" fmla="*/ 0 w 46"/>
                  <a:gd name="T15" fmla="*/ 28 h 100"/>
                  <a:gd name="T16" fmla="*/ 25 w 46"/>
                  <a:gd name="T17" fmla="*/ 0 h 100"/>
                  <a:gd name="T18" fmla="*/ 44 w 46"/>
                  <a:gd name="T19" fmla="*/ 10 h 100"/>
                  <a:gd name="T20" fmla="*/ 46 w 46"/>
                  <a:gd name="T21" fmla="*/ 26 h 100"/>
                  <a:gd name="T22" fmla="*/ 40 w 46"/>
                  <a:gd name="T23" fmla="*/ 53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46" h="100">
                    <a:moveTo>
                      <a:pt x="40" y="53"/>
                    </a:moveTo>
                    <a:lnTo>
                      <a:pt x="46" y="72"/>
                    </a:lnTo>
                    <a:lnTo>
                      <a:pt x="38" y="98"/>
                    </a:lnTo>
                    <a:lnTo>
                      <a:pt x="25" y="100"/>
                    </a:lnTo>
                    <a:lnTo>
                      <a:pt x="0" y="72"/>
                    </a:lnTo>
                    <a:lnTo>
                      <a:pt x="3" y="53"/>
                    </a:lnTo>
                    <a:lnTo>
                      <a:pt x="13" y="41"/>
                    </a:lnTo>
                    <a:lnTo>
                      <a:pt x="0" y="28"/>
                    </a:lnTo>
                    <a:lnTo>
                      <a:pt x="25" y="0"/>
                    </a:lnTo>
                    <a:lnTo>
                      <a:pt x="44" y="10"/>
                    </a:lnTo>
                    <a:lnTo>
                      <a:pt x="46" y="26"/>
                    </a:lnTo>
                    <a:lnTo>
                      <a:pt x="40" y="5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9" name="Freeform 767">
                <a:extLst>
                  <a:ext uri="{FF2B5EF4-FFF2-40B4-BE49-F238E27FC236}">
                    <a16:creationId xmlns:a16="http://schemas.microsoft.com/office/drawing/2014/main" id="{A341E6D5-74A1-4662-8CC7-9D45110A00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09" y="2620"/>
                <a:ext cx="12" cy="20"/>
              </a:xfrm>
              <a:custGeom>
                <a:avLst/>
                <a:gdLst>
                  <a:gd name="T0" fmla="*/ 0 w 44"/>
                  <a:gd name="T1" fmla="*/ 62 h 82"/>
                  <a:gd name="T2" fmla="*/ 13 w 44"/>
                  <a:gd name="T3" fmla="*/ 82 h 82"/>
                  <a:gd name="T4" fmla="*/ 28 w 44"/>
                  <a:gd name="T5" fmla="*/ 70 h 82"/>
                  <a:gd name="T6" fmla="*/ 44 w 44"/>
                  <a:gd name="T7" fmla="*/ 44 h 82"/>
                  <a:gd name="T8" fmla="*/ 9 w 44"/>
                  <a:gd name="T9" fmla="*/ 0 h 82"/>
                  <a:gd name="T10" fmla="*/ 0 w 44"/>
                  <a:gd name="T11" fmla="*/ 62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4" h="82">
                    <a:moveTo>
                      <a:pt x="0" y="62"/>
                    </a:moveTo>
                    <a:lnTo>
                      <a:pt x="13" y="82"/>
                    </a:lnTo>
                    <a:lnTo>
                      <a:pt x="28" y="70"/>
                    </a:lnTo>
                    <a:lnTo>
                      <a:pt x="44" y="44"/>
                    </a:lnTo>
                    <a:lnTo>
                      <a:pt x="9" y="0"/>
                    </a:lnTo>
                    <a:lnTo>
                      <a:pt x="0" y="6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0" name="Freeform 768">
                <a:extLst>
                  <a:ext uri="{FF2B5EF4-FFF2-40B4-BE49-F238E27FC236}">
                    <a16:creationId xmlns:a16="http://schemas.microsoft.com/office/drawing/2014/main" id="{6EA712D9-84AF-41E3-91D7-3908E4E637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43" y="2824"/>
                <a:ext cx="16" cy="15"/>
              </a:xfrm>
              <a:custGeom>
                <a:avLst/>
                <a:gdLst>
                  <a:gd name="T0" fmla="*/ 62 w 62"/>
                  <a:gd name="T1" fmla="*/ 3 h 59"/>
                  <a:gd name="T2" fmla="*/ 37 w 62"/>
                  <a:gd name="T3" fmla="*/ 41 h 59"/>
                  <a:gd name="T4" fmla="*/ 56 w 62"/>
                  <a:gd name="T5" fmla="*/ 59 h 59"/>
                  <a:gd name="T6" fmla="*/ 0 w 62"/>
                  <a:gd name="T7" fmla="*/ 53 h 59"/>
                  <a:gd name="T8" fmla="*/ 16 w 62"/>
                  <a:gd name="T9" fmla="*/ 7 h 59"/>
                  <a:gd name="T10" fmla="*/ 41 w 62"/>
                  <a:gd name="T11" fmla="*/ 0 h 59"/>
                  <a:gd name="T12" fmla="*/ 62 w 62"/>
                  <a:gd name="T13" fmla="*/ 3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" h="59">
                    <a:moveTo>
                      <a:pt x="62" y="3"/>
                    </a:moveTo>
                    <a:lnTo>
                      <a:pt x="37" y="41"/>
                    </a:lnTo>
                    <a:lnTo>
                      <a:pt x="56" y="59"/>
                    </a:lnTo>
                    <a:lnTo>
                      <a:pt x="0" y="53"/>
                    </a:lnTo>
                    <a:lnTo>
                      <a:pt x="16" y="7"/>
                    </a:lnTo>
                    <a:lnTo>
                      <a:pt x="41" y="0"/>
                    </a:lnTo>
                    <a:lnTo>
                      <a:pt x="62" y="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1" name="Freeform 769">
                <a:extLst>
                  <a:ext uri="{FF2B5EF4-FFF2-40B4-BE49-F238E27FC236}">
                    <a16:creationId xmlns:a16="http://schemas.microsoft.com/office/drawing/2014/main" id="{EF4D169F-0915-4AC0-A775-3365C1668D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02" y="2754"/>
                <a:ext cx="37" cy="21"/>
              </a:xfrm>
              <a:custGeom>
                <a:avLst/>
                <a:gdLst>
                  <a:gd name="T0" fmla="*/ 91 w 150"/>
                  <a:gd name="T1" fmla="*/ 16 h 84"/>
                  <a:gd name="T2" fmla="*/ 128 w 150"/>
                  <a:gd name="T3" fmla="*/ 3 h 84"/>
                  <a:gd name="T4" fmla="*/ 150 w 150"/>
                  <a:gd name="T5" fmla="*/ 34 h 84"/>
                  <a:gd name="T6" fmla="*/ 131 w 150"/>
                  <a:gd name="T7" fmla="*/ 47 h 84"/>
                  <a:gd name="T8" fmla="*/ 121 w 150"/>
                  <a:gd name="T9" fmla="*/ 63 h 84"/>
                  <a:gd name="T10" fmla="*/ 88 w 150"/>
                  <a:gd name="T11" fmla="*/ 84 h 84"/>
                  <a:gd name="T12" fmla="*/ 60 w 150"/>
                  <a:gd name="T13" fmla="*/ 65 h 84"/>
                  <a:gd name="T14" fmla="*/ 47 w 150"/>
                  <a:gd name="T15" fmla="*/ 75 h 84"/>
                  <a:gd name="T16" fmla="*/ 29 w 150"/>
                  <a:gd name="T17" fmla="*/ 69 h 84"/>
                  <a:gd name="T18" fmla="*/ 0 w 150"/>
                  <a:gd name="T19" fmla="*/ 69 h 84"/>
                  <a:gd name="T20" fmla="*/ 16 w 150"/>
                  <a:gd name="T21" fmla="*/ 59 h 84"/>
                  <a:gd name="T22" fmla="*/ 19 w 150"/>
                  <a:gd name="T23" fmla="*/ 34 h 84"/>
                  <a:gd name="T24" fmla="*/ 44 w 150"/>
                  <a:gd name="T25" fmla="*/ 0 h 84"/>
                  <a:gd name="T26" fmla="*/ 69 w 150"/>
                  <a:gd name="T27" fmla="*/ 32 h 84"/>
                  <a:gd name="T28" fmla="*/ 91 w 150"/>
                  <a:gd name="T29" fmla="*/ 16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50" h="84">
                    <a:moveTo>
                      <a:pt x="91" y="16"/>
                    </a:moveTo>
                    <a:lnTo>
                      <a:pt x="128" y="3"/>
                    </a:lnTo>
                    <a:lnTo>
                      <a:pt x="150" y="34"/>
                    </a:lnTo>
                    <a:lnTo>
                      <a:pt x="131" y="47"/>
                    </a:lnTo>
                    <a:lnTo>
                      <a:pt x="121" y="63"/>
                    </a:lnTo>
                    <a:lnTo>
                      <a:pt x="88" y="84"/>
                    </a:lnTo>
                    <a:lnTo>
                      <a:pt x="60" y="65"/>
                    </a:lnTo>
                    <a:lnTo>
                      <a:pt x="47" y="75"/>
                    </a:lnTo>
                    <a:lnTo>
                      <a:pt x="29" y="69"/>
                    </a:lnTo>
                    <a:lnTo>
                      <a:pt x="0" y="69"/>
                    </a:lnTo>
                    <a:lnTo>
                      <a:pt x="16" y="59"/>
                    </a:lnTo>
                    <a:lnTo>
                      <a:pt x="19" y="34"/>
                    </a:lnTo>
                    <a:lnTo>
                      <a:pt x="44" y="0"/>
                    </a:lnTo>
                    <a:lnTo>
                      <a:pt x="69" y="32"/>
                    </a:lnTo>
                    <a:lnTo>
                      <a:pt x="91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2" name="Freeform 770">
                <a:extLst>
                  <a:ext uri="{FF2B5EF4-FFF2-40B4-BE49-F238E27FC236}">
                    <a16:creationId xmlns:a16="http://schemas.microsoft.com/office/drawing/2014/main" id="{6167F24F-02EB-47F5-9D0F-99663FE008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00" y="2896"/>
                <a:ext cx="14" cy="9"/>
              </a:xfrm>
              <a:custGeom>
                <a:avLst/>
                <a:gdLst>
                  <a:gd name="T0" fmla="*/ 16 w 57"/>
                  <a:gd name="T1" fmla="*/ 6 h 35"/>
                  <a:gd name="T2" fmla="*/ 0 w 57"/>
                  <a:gd name="T3" fmla="*/ 29 h 35"/>
                  <a:gd name="T4" fmla="*/ 12 w 57"/>
                  <a:gd name="T5" fmla="*/ 35 h 35"/>
                  <a:gd name="T6" fmla="*/ 28 w 57"/>
                  <a:gd name="T7" fmla="*/ 29 h 35"/>
                  <a:gd name="T8" fmla="*/ 57 w 57"/>
                  <a:gd name="T9" fmla="*/ 3 h 35"/>
                  <a:gd name="T10" fmla="*/ 47 w 57"/>
                  <a:gd name="T11" fmla="*/ 0 h 35"/>
                  <a:gd name="T12" fmla="*/ 16 w 57"/>
                  <a:gd name="T13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7" h="35">
                    <a:moveTo>
                      <a:pt x="16" y="6"/>
                    </a:moveTo>
                    <a:lnTo>
                      <a:pt x="0" y="29"/>
                    </a:lnTo>
                    <a:lnTo>
                      <a:pt x="12" y="35"/>
                    </a:lnTo>
                    <a:lnTo>
                      <a:pt x="28" y="29"/>
                    </a:lnTo>
                    <a:lnTo>
                      <a:pt x="57" y="3"/>
                    </a:lnTo>
                    <a:lnTo>
                      <a:pt x="47" y="0"/>
                    </a:lnTo>
                    <a:lnTo>
                      <a:pt x="16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3" name="Freeform 771">
                <a:extLst>
                  <a:ext uri="{FF2B5EF4-FFF2-40B4-BE49-F238E27FC236}">
                    <a16:creationId xmlns:a16="http://schemas.microsoft.com/office/drawing/2014/main" id="{C1E0130C-78B2-4407-A875-03A65DFAAB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50" y="2407"/>
                <a:ext cx="156" cy="200"/>
              </a:xfrm>
              <a:custGeom>
                <a:avLst/>
                <a:gdLst>
                  <a:gd name="T0" fmla="*/ 594 w 625"/>
                  <a:gd name="T1" fmla="*/ 75 h 801"/>
                  <a:gd name="T2" fmla="*/ 473 w 625"/>
                  <a:gd name="T3" fmla="*/ 153 h 801"/>
                  <a:gd name="T4" fmla="*/ 420 w 625"/>
                  <a:gd name="T5" fmla="*/ 129 h 801"/>
                  <a:gd name="T6" fmla="*/ 272 w 625"/>
                  <a:gd name="T7" fmla="*/ 125 h 801"/>
                  <a:gd name="T8" fmla="*/ 185 w 625"/>
                  <a:gd name="T9" fmla="*/ 122 h 801"/>
                  <a:gd name="T10" fmla="*/ 129 w 625"/>
                  <a:gd name="T11" fmla="*/ 191 h 801"/>
                  <a:gd name="T12" fmla="*/ 151 w 625"/>
                  <a:gd name="T13" fmla="*/ 281 h 801"/>
                  <a:gd name="T14" fmla="*/ 178 w 625"/>
                  <a:gd name="T15" fmla="*/ 316 h 801"/>
                  <a:gd name="T16" fmla="*/ 242 w 625"/>
                  <a:gd name="T17" fmla="*/ 309 h 801"/>
                  <a:gd name="T18" fmla="*/ 288 w 625"/>
                  <a:gd name="T19" fmla="*/ 281 h 801"/>
                  <a:gd name="T20" fmla="*/ 338 w 625"/>
                  <a:gd name="T21" fmla="*/ 262 h 801"/>
                  <a:gd name="T22" fmla="*/ 434 w 625"/>
                  <a:gd name="T23" fmla="*/ 244 h 801"/>
                  <a:gd name="T24" fmla="*/ 441 w 625"/>
                  <a:gd name="T25" fmla="*/ 297 h 801"/>
                  <a:gd name="T26" fmla="*/ 385 w 625"/>
                  <a:gd name="T27" fmla="*/ 301 h 801"/>
                  <a:gd name="T28" fmla="*/ 297 w 625"/>
                  <a:gd name="T29" fmla="*/ 366 h 801"/>
                  <a:gd name="T30" fmla="*/ 297 w 625"/>
                  <a:gd name="T31" fmla="*/ 432 h 801"/>
                  <a:gd name="T32" fmla="*/ 335 w 625"/>
                  <a:gd name="T33" fmla="*/ 510 h 801"/>
                  <a:gd name="T34" fmla="*/ 369 w 625"/>
                  <a:gd name="T35" fmla="*/ 604 h 801"/>
                  <a:gd name="T36" fmla="*/ 391 w 625"/>
                  <a:gd name="T37" fmla="*/ 656 h 801"/>
                  <a:gd name="T38" fmla="*/ 313 w 625"/>
                  <a:gd name="T39" fmla="*/ 672 h 801"/>
                  <a:gd name="T40" fmla="*/ 276 w 625"/>
                  <a:gd name="T41" fmla="*/ 703 h 801"/>
                  <a:gd name="T42" fmla="*/ 270 w 625"/>
                  <a:gd name="T43" fmla="*/ 623 h 801"/>
                  <a:gd name="T44" fmla="*/ 204 w 625"/>
                  <a:gd name="T45" fmla="*/ 547 h 801"/>
                  <a:gd name="T46" fmla="*/ 195 w 625"/>
                  <a:gd name="T47" fmla="*/ 465 h 801"/>
                  <a:gd name="T48" fmla="*/ 145 w 625"/>
                  <a:gd name="T49" fmla="*/ 525 h 801"/>
                  <a:gd name="T50" fmla="*/ 160 w 625"/>
                  <a:gd name="T51" fmla="*/ 584 h 801"/>
                  <a:gd name="T52" fmla="*/ 148 w 625"/>
                  <a:gd name="T53" fmla="*/ 656 h 801"/>
                  <a:gd name="T54" fmla="*/ 151 w 625"/>
                  <a:gd name="T55" fmla="*/ 791 h 801"/>
                  <a:gd name="T56" fmla="*/ 54 w 625"/>
                  <a:gd name="T57" fmla="*/ 787 h 801"/>
                  <a:gd name="T58" fmla="*/ 63 w 625"/>
                  <a:gd name="T59" fmla="*/ 694 h 801"/>
                  <a:gd name="T60" fmla="*/ 63 w 625"/>
                  <a:gd name="T61" fmla="*/ 582 h 801"/>
                  <a:gd name="T62" fmla="*/ 17 w 625"/>
                  <a:gd name="T63" fmla="*/ 569 h 801"/>
                  <a:gd name="T64" fmla="*/ 0 w 625"/>
                  <a:gd name="T65" fmla="*/ 482 h 801"/>
                  <a:gd name="T66" fmla="*/ 39 w 625"/>
                  <a:gd name="T67" fmla="*/ 428 h 801"/>
                  <a:gd name="T68" fmla="*/ 57 w 625"/>
                  <a:gd name="T69" fmla="*/ 363 h 801"/>
                  <a:gd name="T70" fmla="*/ 80 w 625"/>
                  <a:gd name="T71" fmla="*/ 275 h 801"/>
                  <a:gd name="T72" fmla="*/ 113 w 625"/>
                  <a:gd name="T73" fmla="*/ 172 h 801"/>
                  <a:gd name="T74" fmla="*/ 154 w 625"/>
                  <a:gd name="T75" fmla="*/ 75 h 801"/>
                  <a:gd name="T76" fmla="*/ 211 w 625"/>
                  <a:gd name="T77" fmla="*/ 41 h 801"/>
                  <a:gd name="T78" fmla="*/ 264 w 625"/>
                  <a:gd name="T79" fmla="*/ 41 h 801"/>
                  <a:gd name="T80" fmla="*/ 360 w 625"/>
                  <a:gd name="T81" fmla="*/ 72 h 801"/>
                  <a:gd name="T82" fmla="*/ 407 w 625"/>
                  <a:gd name="T83" fmla="*/ 78 h 801"/>
                  <a:gd name="T84" fmla="*/ 541 w 625"/>
                  <a:gd name="T85" fmla="*/ 53 h 801"/>
                  <a:gd name="T86" fmla="*/ 585 w 625"/>
                  <a:gd name="T87" fmla="*/ 10 h 801"/>
                  <a:gd name="T88" fmla="*/ 625 w 625"/>
                  <a:gd name="T89" fmla="*/ 22 h 8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625" h="801">
                    <a:moveTo>
                      <a:pt x="625" y="22"/>
                    </a:moveTo>
                    <a:lnTo>
                      <a:pt x="612" y="35"/>
                    </a:lnTo>
                    <a:lnTo>
                      <a:pt x="594" y="75"/>
                    </a:lnTo>
                    <a:lnTo>
                      <a:pt x="572" y="94"/>
                    </a:lnTo>
                    <a:lnTo>
                      <a:pt x="553" y="131"/>
                    </a:lnTo>
                    <a:lnTo>
                      <a:pt x="473" y="153"/>
                    </a:lnTo>
                    <a:lnTo>
                      <a:pt x="467" y="147"/>
                    </a:lnTo>
                    <a:lnTo>
                      <a:pt x="434" y="147"/>
                    </a:lnTo>
                    <a:lnTo>
                      <a:pt x="420" y="129"/>
                    </a:lnTo>
                    <a:lnTo>
                      <a:pt x="323" y="129"/>
                    </a:lnTo>
                    <a:lnTo>
                      <a:pt x="295" y="135"/>
                    </a:lnTo>
                    <a:lnTo>
                      <a:pt x="272" y="125"/>
                    </a:lnTo>
                    <a:lnTo>
                      <a:pt x="244" y="129"/>
                    </a:lnTo>
                    <a:lnTo>
                      <a:pt x="229" y="137"/>
                    </a:lnTo>
                    <a:lnTo>
                      <a:pt x="185" y="122"/>
                    </a:lnTo>
                    <a:lnTo>
                      <a:pt x="164" y="129"/>
                    </a:lnTo>
                    <a:lnTo>
                      <a:pt x="148" y="144"/>
                    </a:lnTo>
                    <a:lnTo>
                      <a:pt x="129" y="191"/>
                    </a:lnTo>
                    <a:lnTo>
                      <a:pt x="125" y="209"/>
                    </a:lnTo>
                    <a:lnTo>
                      <a:pt x="131" y="248"/>
                    </a:lnTo>
                    <a:lnTo>
                      <a:pt x="151" y="281"/>
                    </a:lnTo>
                    <a:lnTo>
                      <a:pt x="164" y="278"/>
                    </a:lnTo>
                    <a:lnTo>
                      <a:pt x="182" y="303"/>
                    </a:lnTo>
                    <a:lnTo>
                      <a:pt x="178" y="316"/>
                    </a:lnTo>
                    <a:lnTo>
                      <a:pt x="188" y="332"/>
                    </a:lnTo>
                    <a:lnTo>
                      <a:pt x="229" y="334"/>
                    </a:lnTo>
                    <a:lnTo>
                      <a:pt x="242" y="309"/>
                    </a:lnTo>
                    <a:lnTo>
                      <a:pt x="264" y="278"/>
                    </a:lnTo>
                    <a:lnTo>
                      <a:pt x="282" y="269"/>
                    </a:lnTo>
                    <a:lnTo>
                      <a:pt x="288" y="281"/>
                    </a:lnTo>
                    <a:lnTo>
                      <a:pt x="310" y="285"/>
                    </a:lnTo>
                    <a:lnTo>
                      <a:pt x="326" y="281"/>
                    </a:lnTo>
                    <a:lnTo>
                      <a:pt x="338" y="262"/>
                    </a:lnTo>
                    <a:lnTo>
                      <a:pt x="375" y="262"/>
                    </a:lnTo>
                    <a:lnTo>
                      <a:pt x="420" y="241"/>
                    </a:lnTo>
                    <a:lnTo>
                      <a:pt x="434" y="244"/>
                    </a:lnTo>
                    <a:lnTo>
                      <a:pt x="450" y="254"/>
                    </a:lnTo>
                    <a:lnTo>
                      <a:pt x="454" y="272"/>
                    </a:lnTo>
                    <a:lnTo>
                      <a:pt x="441" y="297"/>
                    </a:lnTo>
                    <a:lnTo>
                      <a:pt x="416" y="278"/>
                    </a:lnTo>
                    <a:lnTo>
                      <a:pt x="395" y="281"/>
                    </a:lnTo>
                    <a:lnTo>
                      <a:pt x="385" y="301"/>
                    </a:lnTo>
                    <a:lnTo>
                      <a:pt x="350" y="340"/>
                    </a:lnTo>
                    <a:lnTo>
                      <a:pt x="332" y="356"/>
                    </a:lnTo>
                    <a:lnTo>
                      <a:pt x="297" y="366"/>
                    </a:lnTo>
                    <a:lnTo>
                      <a:pt x="282" y="391"/>
                    </a:lnTo>
                    <a:lnTo>
                      <a:pt x="250" y="397"/>
                    </a:lnTo>
                    <a:lnTo>
                      <a:pt x="297" y="432"/>
                    </a:lnTo>
                    <a:lnTo>
                      <a:pt x="313" y="475"/>
                    </a:lnTo>
                    <a:lnTo>
                      <a:pt x="338" y="494"/>
                    </a:lnTo>
                    <a:lnTo>
                      <a:pt x="335" y="510"/>
                    </a:lnTo>
                    <a:lnTo>
                      <a:pt x="356" y="522"/>
                    </a:lnTo>
                    <a:lnTo>
                      <a:pt x="329" y="569"/>
                    </a:lnTo>
                    <a:lnTo>
                      <a:pt x="369" y="604"/>
                    </a:lnTo>
                    <a:lnTo>
                      <a:pt x="369" y="616"/>
                    </a:lnTo>
                    <a:lnTo>
                      <a:pt x="381" y="619"/>
                    </a:lnTo>
                    <a:lnTo>
                      <a:pt x="391" y="656"/>
                    </a:lnTo>
                    <a:lnTo>
                      <a:pt x="375" y="666"/>
                    </a:lnTo>
                    <a:lnTo>
                      <a:pt x="360" y="656"/>
                    </a:lnTo>
                    <a:lnTo>
                      <a:pt x="313" y="672"/>
                    </a:lnTo>
                    <a:lnTo>
                      <a:pt x="307" y="688"/>
                    </a:lnTo>
                    <a:lnTo>
                      <a:pt x="313" y="701"/>
                    </a:lnTo>
                    <a:lnTo>
                      <a:pt x="276" y="703"/>
                    </a:lnTo>
                    <a:lnTo>
                      <a:pt x="260" y="694"/>
                    </a:lnTo>
                    <a:lnTo>
                      <a:pt x="254" y="682"/>
                    </a:lnTo>
                    <a:lnTo>
                      <a:pt x="270" y="623"/>
                    </a:lnTo>
                    <a:lnTo>
                      <a:pt x="244" y="613"/>
                    </a:lnTo>
                    <a:lnTo>
                      <a:pt x="201" y="563"/>
                    </a:lnTo>
                    <a:lnTo>
                      <a:pt x="204" y="547"/>
                    </a:lnTo>
                    <a:lnTo>
                      <a:pt x="219" y="529"/>
                    </a:lnTo>
                    <a:lnTo>
                      <a:pt x="219" y="469"/>
                    </a:lnTo>
                    <a:lnTo>
                      <a:pt x="195" y="465"/>
                    </a:lnTo>
                    <a:lnTo>
                      <a:pt x="176" y="472"/>
                    </a:lnTo>
                    <a:lnTo>
                      <a:pt x="139" y="504"/>
                    </a:lnTo>
                    <a:lnTo>
                      <a:pt x="145" y="525"/>
                    </a:lnTo>
                    <a:lnTo>
                      <a:pt x="160" y="535"/>
                    </a:lnTo>
                    <a:lnTo>
                      <a:pt x="157" y="563"/>
                    </a:lnTo>
                    <a:lnTo>
                      <a:pt x="160" y="584"/>
                    </a:lnTo>
                    <a:lnTo>
                      <a:pt x="148" y="625"/>
                    </a:lnTo>
                    <a:lnTo>
                      <a:pt x="151" y="647"/>
                    </a:lnTo>
                    <a:lnTo>
                      <a:pt x="148" y="656"/>
                    </a:lnTo>
                    <a:lnTo>
                      <a:pt x="154" y="685"/>
                    </a:lnTo>
                    <a:lnTo>
                      <a:pt x="135" y="741"/>
                    </a:lnTo>
                    <a:lnTo>
                      <a:pt x="151" y="791"/>
                    </a:lnTo>
                    <a:lnTo>
                      <a:pt x="101" y="785"/>
                    </a:lnTo>
                    <a:lnTo>
                      <a:pt x="86" y="801"/>
                    </a:lnTo>
                    <a:lnTo>
                      <a:pt x="54" y="787"/>
                    </a:lnTo>
                    <a:lnTo>
                      <a:pt x="47" y="756"/>
                    </a:lnTo>
                    <a:lnTo>
                      <a:pt x="66" y="713"/>
                    </a:lnTo>
                    <a:lnTo>
                      <a:pt x="63" y="694"/>
                    </a:lnTo>
                    <a:lnTo>
                      <a:pt x="76" y="676"/>
                    </a:lnTo>
                    <a:lnTo>
                      <a:pt x="76" y="616"/>
                    </a:lnTo>
                    <a:lnTo>
                      <a:pt x="63" y="582"/>
                    </a:lnTo>
                    <a:lnTo>
                      <a:pt x="70" y="559"/>
                    </a:lnTo>
                    <a:lnTo>
                      <a:pt x="51" y="553"/>
                    </a:lnTo>
                    <a:lnTo>
                      <a:pt x="17" y="569"/>
                    </a:lnTo>
                    <a:lnTo>
                      <a:pt x="0" y="516"/>
                    </a:lnTo>
                    <a:lnTo>
                      <a:pt x="14" y="494"/>
                    </a:lnTo>
                    <a:lnTo>
                      <a:pt x="0" y="482"/>
                    </a:lnTo>
                    <a:lnTo>
                      <a:pt x="7" y="465"/>
                    </a:lnTo>
                    <a:lnTo>
                      <a:pt x="39" y="447"/>
                    </a:lnTo>
                    <a:lnTo>
                      <a:pt x="39" y="428"/>
                    </a:lnTo>
                    <a:lnTo>
                      <a:pt x="47" y="400"/>
                    </a:lnTo>
                    <a:lnTo>
                      <a:pt x="63" y="381"/>
                    </a:lnTo>
                    <a:lnTo>
                      <a:pt x="57" y="363"/>
                    </a:lnTo>
                    <a:lnTo>
                      <a:pt x="60" y="316"/>
                    </a:lnTo>
                    <a:lnTo>
                      <a:pt x="73" y="301"/>
                    </a:lnTo>
                    <a:lnTo>
                      <a:pt x="80" y="275"/>
                    </a:lnTo>
                    <a:lnTo>
                      <a:pt x="101" y="250"/>
                    </a:lnTo>
                    <a:lnTo>
                      <a:pt x="101" y="235"/>
                    </a:lnTo>
                    <a:lnTo>
                      <a:pt x="113" y="172"/>
                    </a:lnTo>
                    <a:lnTo>
                      <a:pt x="104" y="156"/>
                    </a:lnTo>
                    <a:lnTo>
                      <a:pt x="129" y="104"/>
                    </a:lnTo>
                    <a:lnTo>
                      <a:pt x="154" y="75"/>
                    </a:lnTo>
                    <a:lnTo>
                      <a:pt x="178" y="96"/>
                    </a:lnTo>
                    <a:lnTo>
                      <a:pt x="201" y="69"/>
                    </a:lnTo>
                    <a:lnTo>
                      <a:pt x="211" y="41"/>
                    </a:lnTo>
                    <a:lnTo>
                      <a:pt x="232" y="38"/>
                    </a:lnTo>
                    <a:lnTo>
                      <a:pt x="244" y="47"/>
                    </a:lnTo>
                    <a:lnTo>
                      <a:pt x="264" y="41"/>
                    </a:lnTo>
                    <a:lnTo>
                      <a:pt x="276" y="66"/>
                    </a:lnTo>
                    <a:lnTo>
                      <a:pt x="310" y="63"/>
                    </a:lnTo>
                    <a:lnTo>
                      <a:pt x="360" y="72"/>
                    </a:lnTo>
                    <a:lnTo>
                      <a:pt x="379" y="78"/>
                    </a:lnTo>
                    <a:lnTo>
                      <a:pt x="397" y="94"/>
                    </a:lnTo>
                    <a:lnTo>
                      <a:pt x="407" y="78"/>
                    </a:lnTo>
                    <a:lnTo>
                      <a:pt x="500" y="90"/>
                    </a:lnTo>
                    <a:lnTo>
                      <a:pt x="535" y="72"/>
                    </a:lnTo>
                    <a:lnTo>
                      <a:pt x="541" y="53"/>
                    </a:lnTo>
                    <a:lnTo>
                      <a:pt x="563" y="53"/>
                    </a:lnTo>
                    <a:lnTo>
                      <a:pt x="559" y="31"/>
                    </a:lnTo>
                    <a:lnTo>
                      <a:pt x="585" y="10"/>
                    </a:lnTo>
                    <a:lnTo>
                      <a:pt x="606" y="0"/>
                    </a:lnTo>
                    <a:lnTo>
                      <a:pt x="619" y="0"/>
                    </a:lnTo>
                    <a:lnTo>
                      <a:pt x="625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4" name="Freeform 772">
                <a:extLst>
                  <a:ext uri="{FF2B5EF4-FFF2-40B4-BE49-F238E27FC236}">
                    <a16:creationId xmlns:a16="http://schemas.microsoft.com/office/drawing/2014/main" id="{4A6739D7-46A3-430A-B1F2-8134D618B9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7" y="2484"/>
                <a:ext cx="9" cy="11"/>
              </a:xfrm>
              <a:custGeom>
                <a:avLst/>
                <a:gdLst>
                  <a:gd name="T0" fmla="*/ 35 w 35"/>
                  <a:gd name="T1" fmla="*/ 13 h 45"/>
                  <a:gd name="T2" fmla="*/ 6 w 35"/>
                  <a:gd name="T3" fmla="*/ 45 h 45"/>
                  <a:gd name="T4" fmla="*/ 0 w 35"/>
                  <a:gd name="T5" fmla="*/ 19 h 45"/>
                  <a:gd name="T6" fmla="*/ 10 w 35"/>
                  <a:gd name="T7" fmla="*/ 0 h 45"/>
                  <a:gd name="T8" fmla="*/ 35 w 35"/>
                  <a:gd name="T9" fmla="*/ 0 h 45"/>
                  <a:gd name="T10" fmla="*/ 35 w 35"/>
                  <a:gd name="T11" fmla="*/ 13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" h="45">
                    <a:moveTo>
                      <a:pt x="35" y="13"/>
                    </a:moveTo>
                    <a:lnTo>
                      <a:pt x="6" y="45"/>
                    </a:lnTo>
                    <a:lnTo>
                      <a:pt x="0" y="19"/>
                    </a:lnTo>
                    <a:lnTo>
                      <a:pt x="10" y="0"/>
                    </a:lnTo>
                    <a:lnTo>
                      <a:pt x="35" y="0"/>
                    </a:lnTo>
                    <a:lnTo>
                      <a:pt x="35" y="1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5" name="Freeform 773">
                <a:extLst>
                  <a:ext uri="{FF2B5EF4-FFF2-40B4-BE49-F238E27FC236}">
                    <a16:creationId xmlns:a16="http://schemas.microsoft.com/office/drawing/2014/main" id="{0BA0164D-BC29-4A4E-8836-5DD97276B9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4" y="2485"/>
                <a:ext cx="11" cy="10"/>
              </a:xfrm>
              <a:custGeom>
                <a:avLst/>
                <a:gdLst>
                  <a:gd name="T0" fmla="*/ 6 w 43"/>
                  <a:gd name="T1" fmla="*/ 9 h 41"/>
                  <a:gd name="T2" fmla="*/ 27 w 43"/>
                  <a:gd name="T3" fmla="*/ 0 h 41"/>
                  <a:gd name="T4" fmla="*/ 43 w 43"/>
                  <a:gd name="T5" fmla="*/ 6 h 41"/>
                  <a:gd name="T6" fmla="*/ 34 w 43"/>
                  <a:gd name="T7" fmla="*/ 31 h 41"/>
                  <a:gd name="T8" fmla="*/ 18 w 43"/>
                  <a:gd name="T9" fmla="*/ 21 h 41"/>
                  <a:gd name="T10" fmla="*/ 0 w 43"/>
                  <a:gd name="T11" fmla="*/ 41 h 41"/>
                  <a:gd name="T12" fmla="*/ 6 w 43"/>
                  <a:gd name="T13" fmla="*/ 9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3" h="41">
                    <a:moveTo>
                      <a:pt x="6" y="9"/>
                    </a:moveTo>
                    <a:lnTo>
                      <a:pt x="27" y="0"/>
                    </a:lnTo>
                    <a:lnTo>
                      <a:pt x="43" y="6"/>
                    </a:lnTo>
                    <a:lnTo>
                      <a:pt x="34" y="31"/>
                    </a:lnTo>
                    <a:lnTo>
                      <a:pt x="18" y="21"/>
                    </a:lnTo>
                    <a:lnTo>
                      <a:pt x="0" y="41"/>
                    </a:lnTo>
                    <a:lnTo>
                      <a:pt x="6" y="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6" name="Freeform 774">
                <a:extLst>
                  <a:ext uri="{FF2B5EF4-FFF2-40B4-BE49-F238E27FC236}">
                    <a16:creationId xmlns:a16="http://schemas.microsoft.com/office/drawing/2014/main" id="{6F37BA9D-530D-441B-A4E2-F31882F8E2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4" y="2497"/>
                <a:ext cx="23" cy="10"/>
              </a:xfrm>
              <a:custGeom>
                <a:avLst/>
                <a:gdLst>
                  <a:gd name="T0" fmla="*/ 3 w 93"/>
                  <a:gd name="T1" fmla="*/ 3 h 40"/>
                  <a:gd name="T2" fmla="*/ 0 w 93"/>
                  <a:gd name="T3" fmla="*/ 19 h 40"/>
                  <a:gd name="T4" fmla="*/ 6 w 93"/>
                  <a:gd name="T5" fmla="*/ 40 h 40"/>
                  <a:gd name="T6" fmla="*/ 47 w 93"/>
                  <a:gd name="T7" fmla="*/ 27 h 40"/>
                  <a:gd name="T8" fmla="*/ 62 w 93"/>
                  <a:gd name="T9" fmla="*/ 31 h 40"/>
                  <a:gd name="T10" fmla="*/ 93 w 93"/>
                  <a:gd name="T11" fmla="*/ 21 h 40"/>
                  <a:gd name="T12" fmla="*/ 81 w 93"/>
                  <a:gd name="T13" fmla="*/ 9 h 40"/>
                  <a:gd name="T14" fmla="*/ 27 w 93"/>
                  <a:gd name="T15" fmla="*/ 0 h 40"/>
                  <a:gd name="T16" fmla="*/ 3 w 93"/>
                  <a:gd name="T17" fmla="*/ 3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3" h="40">
                    <a:moveTo>
                      <a:pt x="3" y="3"/>
                    </a:moveTo>
                    <a:lnTo>
                      <a:pt x="0" y="19"/>
                    </a:lnTo>
                    <a:lnTo>
                      <a:pt x="6" y="40"/>
                    </a:lnTo>
                    <a:lnTo>
                      <a:pt x="47" y="27"/>
                    </a:lnTo>
                    <a:lnTo>
                      <a:pt x="62" y="31"/>
                    </a:lnTo>
                    <a:lnTo>
                      <a:pt x="93" y="21"/>
                    </a:lnTo>
                    <a:lnTo>
                      <a:pt x="81" y="9"/>
                    </a:lnTo>
                    <a:lnTo>
                      <a:pt x="27" y="0"/>
                    </a:lnTo>
                    <a:lnTo>
                      <a:pt x="3" y="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7" name="Freeform 775">
                <a:extLst>
                  <a:ext uri="{FF2B5EF4-FFF2-40B4-BE49-F238E27FC236}">
                    <a16:creationId xmlns:a16="http://schemas.microsoft.com/office/drawing/2014/main" id="{E0DB5B1B-B99E-4A39-B6E6-5602E6EF465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10" y="2501"/>
                <a:ext cx="22" cy="4"/>
              </a:xfrm>
              <a:custGeom>
                <a:avLst/>
                <a:gdLst>
                  <a:gd name="T0" fmla="*/ 47 w 88"/>
                  <a:gd name="T1" fmla="*/ 16 h 16"/>
                  <a:gd name="T2" fmla="*/ 88 w 88"/>
                  <a:gd name="T3" fmla="*/ 4 h 16"/>
                  <a:gd name="T4" fmla="*/ 55 w 88"/>
                  <a:gd name="T5" fmla="*/ 0 h 16"/>
                  <a:gd name="T6" fmla="*/ 0 w 88"/>
                  <a:gd name="T7" fmla="*/ 0 h 16"/>
                  <a:gd name="T8" fmla="*/ 0 w 88"/>
                  <a:gd name="T9" fmla="*/ 10 h 16"/>
                  <a:gd name="T10" fmla="*/ 47 w 88"/>
                  <a:gd name="T11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8" h="16">
                    <a:moveTo>
                      <a:pt x="47" y="16"/>
                    </a:moveTo>
                    <a:lnTo>
                      <a:pt x="88" y="4"/>
                    </a:lnTo>
                    <a:lnTo>
                      <a:pt x="55" y="0"/>
                    </a:lnTo>
                    <a:lnTo>
                      <a:pt x="0" y="0"/>
                    </a:lnTo>
                    <a:lnTo>
                      <a:pt x="0" y="10"/>
                    </a:lnTo>
                    <a:lnTo>
                      <a:pt x="47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8" name="Freeform 776">
                <a:extLst>
                  <a:ext uri="{FF2B5EF4-FFF2-40B4-BE49-F238E27FC236}">
                    <a16:creationId xmlns:a16="http://schemas.microsoft.com/office/drawing/2014/main" id="{1E5E0E37-15CE-4660-87F3-04015368C4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0" y="2590"/>
                <a:ext cx="6" cy="11"/>
              </a:xfrm>
              <a:custGeom>
                <a:avLst/>
                <a:gdLst>
                  <a:gd name="T0" fmla="*/ 6 w 25"/>
                  <a:gd name="T1" fmla="*/ 0 h 43"/>
                  <a:gd name="T2" fmla="*/ 19 w 25"/>
                  <a:gd name="T3" fmla="*/ 0 h 43"/>
                  <a:gd name="T4" fmla="*/ 25 w 25"/>
                  <a:gd name="T5" fmla="*/ 16 h 43"/>
                  <a:gd name="T6" fmla="*/ 13 w 25"/>
                  <a:gd name="T7" fmla="*/ 43 h 43"/>
                  <a:gd name="T8" fmla="*/ 0 w 25"/>
                  <a:gd name="T9" fmla="*/ 18 h 43"/>
                  <a:gd name="T10" fmla="*/ 6 w 25"/>
                  <a:gd name="T1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5" h="43">
                    <a:moveTo>
                      <a:pt x="6" y="0"/>
                    </a:moveTo>
                    <a:lnTo>
                      <a:pt x="19" y="0"/>
                    </a:lnTo>
                    <a:lnTo>
                      <a:pt x="25" y="16"/>
                    </a:lnTo>
                    <a:lnTo>
                      <a:pt x="13" y="43"/>
                    </a:lnTo>
                    <a:lnTo>
                      <a:pt x="0" y="18"/>
                    </a:lnTo>
                    <a:lnTo>
                      <a:pt x="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9" name="Freeform 777">
                <a:extLst>
                  <a:ext uri="{FF2B5EF4-FFF2-40B4-BE49-F238E27FC236}">
                    <a16:creationId xmlns:a16="http://schemas.microsoft.com/office/drawing/2014/main" id="{7B767B77-110A-476C-887E-7BFF61E9CF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31" y="2578"/>
                <a:ext cx="13" cy="21"/>
              </a:xfrm>
              <a:custGeom>
                <a:avLst/>
                <a:gdLst>
                  <a:gd name="T0" fmla="*/ 34 w 54"/>
                  <a:gd name="T1" fmla="*/ 85 h 85"/>
                  <a:gd name="T2" fmla="*/ 0 w 54"/>
                  <a:gd name="T3" fmla="*/ 81 h 85"/>
                  <a:gd name="T4" fmla="*/ 12 w 54"/>
                  <a:gd name="T5" fmla="*/ 47 h 85"/>
                  <a:gd name="T6" fmla="*/ 12 w 54"/>
                  <a:gd name="T7" fmla="*/ 12 h 85"/>
                  <a:gd name="T8" fmla="*/ 43 w 54"/>
                  <a:gd name="T9" fmla="*/ 0 h 85"/>
                  <a:gd name="T10" fmla="*/ 53 w 54"/>
                  <a:gd name="T11" fmla="*/ 36 h 85"/>
                  <a:gd name="T12" fmla="*/ 54 w 54"/>
                  <a:gd name="T13" fmla="*/ 37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4" h="85">
                    <a:moveTo>
                      <a:pt x="34" y="85"/>
                    </a:moveTo>
                    <a:lnTo>
                      <a:pt x="0" y="81"/>
                    </a:lnTo>
                    <a:lnTo>
                      <a:pt x="12" y="47"/>
                    </a:lnTo>
                    <a:lnTo>
                      <a:pt x="12" y="12"/>
                    </a:lnTo>
                    <a:lnTo>
                      <a:pt x="43" y="0"/>
                    </a:lnTo>
                    <a:lnTo>
                      <a:pt x="53" y="36"/>
                    </a:lnTo>
                    <a:lnTo>
                      <a:pt x="54" y="3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0" name="Freeform 778">
                <a:extLst>
                  <a:ext uri="{FF2B5EF4-FFF2-40B4-BE49-F238E27FC236}">
                    <a16:creationId xmlns:a16="http://schemas.microsoft.com/office/drawing/2014/main" id="{B22583F2-40A0-4250-8166-4703C02C39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86" y="2609"/>
                <a:ext cx="3" cy="18"/>
              </a:xfrm>
              <a:custGeom>
                <a:avLst/>
                <a:gdLst>
                  <a:gd name="T0" fmla="*/ 3 w 15"/>
                  <a:gd name="T1" fmla="*/ 74 h 74"/>
                  <a:gd name="T2" fmla="*/ 0 w 15"/>
                  <a:gd name="T3" fmla="*/ 43 h 74"/>
                  <a:gd name="T4" fmla="*/ 9 w 15"/>
                  <a:gd name="T5" fmla="*/ 0 h 74"/>
                  <a:gd name="T6" fmla="*/ 15 w 15"/>
                  <a:gd name="T7" fmla="*/ 27 h 74"/>
                  <a:gd name="T8" fmla="*/ 3 w 15"/>
                  <a:gd name="T9" fmla="*/ 74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74">
                    <a:moveTo>
                      <a:pt x="3" y="74"/>
                    </a:moveTo>
                    <a:lnTo>
                      <a:pt x="0" y="43"/>
                    </a:lnTo>
                    <a:lnTo>
                      <a:pt x="9" y="0"/>
                    </a:lnTo>
                    <a:lnTo>
                      <a:pt x="15" y="27"/>
                    </a:lnTo>
                    <a:lnTo>
                      <a:pt x="3" y="7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1" name="Freeform 779">
                <a:extLst>
                  <a:ext uri="{FF2B5EF4-FFF2-40B4-BE49-F238E27FC236}">
                    <a16:creationId xmlns:a16="http://schemas.microsoft.com/office/drawing/2014/main" id="{2CC48917-F652-4042-98F1-5D085F26EB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23" y="2535"/>
                <a:ext cx="30" cy="21"/>
              </a:xfrm>
              <a:custGeom>
                <a:avLst/>
                <a:gdLst>
                  <a:gd name="T0" fmla="*/ 113 w 119"/>
                  <a:gd name="T1" fmla="*/ 64 h 85"/>
                  <a:gd name="T2" fmla="*/ 59 w 119"/>
                  <a:gd name="T3" fmla="*/ 85 h 85"/>
                  <a:gd name="T4" fmla="*/ 12 w 119"/>
                  <a:gd name="T5" fmla="*/ 60 h 85"/>
                  <a:gd name="T6" fmla="*/ 0 w 119"/>
                  <a:gd name="T7" fmla="*/ 39 h 85"/>
                  <a:gd name="T8" fmla="*/ 0 w 119"/>
                  <a:gd name="T9" fmla="*/ 13 h 85"/>
                  <a:gd name="T10" fmla="*/ 19 w 119"/>
                  <a:gd name="T11" fmla="*/ 13 h 85"/>
                  <a:gd name="T12" fmla="*/ 37 w 119"/>
                  <a:gd name="T13" fmla="*/ 0 h 85"/>
                  <a:gd name="T14" fmla="*/ 78 w 119"/>
                  <a:gd name="T15" fmla="*/ 0 h 85"/>
                  <a:gd name="T16" fmla="*/ 103 w 119"/>
                  <a:gd name="T17" fmla="*/ 17 h 85"/>
                  <a:gd name="T18" fmla="*/ 119 w 119"/>
                  <a:gd name="T19" fmla="*/ 35 h 85"/>
                  <a:gd name="T20" fmla="*/ 113 w 119"/>
                  <a:gd name="T21" fmla="*/ 64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9" h="85">
                    <a:moveTo>
                      <a:pt x="113" y="64"/>
                    </a:moveTo>
                    <a:lnTo>
                      <a:pt x="59" y="85"/>
                    </a:lnTo>
                    <a:lnTo>
                      <a:pt x="12" y="60"/>
                    </a:lnTo>
                    <a:lnTo>
                      <a:pt x="0" y="39"/>
                    </a:lnTo>
                    <a:lnTo>
                      <a:pt x="0" y="13"/>
                    </a:lnTo>
                    <a:lnTo>
                      <a:pt x="19" y="13"/>
                    </a:lnTo>
                    <a:lnTo>
                      <a:pt x="37" y="0"/>
                    </a:lnTo>
                    <a:lnTo>
                      <a:pt x="78" y="0"/>
                    </a:lnTo>
                    <a:lnTo>
                      <a:pt x="103" y="17"/>
                    </a:lnTo>
                    <a:lnTo>
                      <a:pt x="119" y="35"/>
                    </a:lnTo>
                    <a:lnTo>
                      <a:pt x="113" y="6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2" name="Freeform 780">
                <a:extLst>
                  <a:ext uri="{FF2B5EF4-FFF2-40B4-BE49-F238E27FC236}">
                    <a16:creationId xmlns:a16="http://schemas.microsoft.com/office/drawing/2014/main" id="{DACFD214-2955-4FE3-9776-59AA24B44B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9" y="2560"/>
                <a:ext cx="7" cy="7"/>
              </a:xfrm>
              <a:custGeom>
                <a:avLst/>
                <a:gdLst>
                  <a:gd name="T0" fmla="*/ 29 w 29"/>
                  <a:gd name="T1" fmla="*/ 10 h 28"/>
                  <a:gd name="T2" fmla="*/ 19 w 29"/>
                  <a:gd name="T3" fmla="*/ 28 h 28"/>
                  <a:gd name="T4" fmla="*/ 0 w 29"/>
                  <a:gd name="T5" fmla="*/ 12 h 28"/>
                  <a:gd name="T6" fmla="*/ 10 w 29"/>
                  <a:gd name="T7" fmla="*/ 0 h 28"/>
                  <a:gd name="T8" fmla="*/ 25 w 29"/>
                  <a:gd name="T9" fmla="*/ 0 h 28"/>
                  <a:gd name="T10" fmla="*/ 29 w 29"/>
                  <a:gd name="T11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8">
                    <a:moveTo>
                      <a:pt x="29" y="10"/>
                    </a:moveTo>
                    <a:lnTo>
                      <a:pt x="19" y="28"/>
                    </a:lnTo>
                    <a:lnTo>
                      <a:pt x="0" y="12"/>
                    </a:lnTo>
                    <a:lnTo>
                      <a:pt x="10" y="0"/>
                    </a:lnTo>
                    <a:lnTo>
                      <a:pt x="25" y="0"/>
                    </a:lnTo>
                    <a:lnTo>
                      <a:pt x="29" y="1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3" name="Freeform 781">
                <a:extLst>
                  <a:ext uri="{FF2B5EF4-FFF2-40B4-BE49-F238E27FC236}">
                    <a16:creationId xmlns:a16="http://schemas.microsoft.com/office/drawing/2014/main" id="{1E0088E9-7AEC-439C-8B6F-61B72F8B7C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38" y="2572"/>
                <a:ext cx="16" cy="34"/>
              </a:xfrm>
              <a:custGeom>
                <a:avLst/>
                <a:gdLst>
                  <a:gd name="T0" fmla="*/ 7 w 66"/>
                  <a:gd name="T1" fmla="*/ 108 h 138"/>
                  <a:gd name="T2" fmla="*/ 0 w 66"/>
                  <a:gd name="T3" fmla="*/ 120 h 138"/>
                  <a:gd name="T4" fmla="*/ 6 w 66"/>
                  <a:gd name="T5" fmla="*/ 138 h 138"/>
                  <a:gd name="T6" fmla="*/ 21 w 66"/>
                  <a:gd name="T7" fmla="*/ 138 h 138"/>
                  <a:gd name="T8" fmla="*/ 27 w 66"/>
                  <a:gd name="T9" fmla="*/ 113 h 138"/>
                  <a:gd name="T10" fmla="*/ 56 w 66"/>
                  <a:gd name="T11" fmla="*/ 104 h 138"/>
                  <a:gd name="T12" fmla="*/ 62 w 66"/>
                  <a:gd name="T13" fmla="*/ 95 h 138"/>
                  <a:gd name="T14" fmla="*/ 47 w 66"/>
                  <a:gd name="T15" fmla="*/ 79 h 138"/>
                  <a:gd name="T16" fmla="*/ 49 w 66"/>
                  <a:gd name="T17" fmla="*/ 35 h 138"/>
                  <a:gd name="T18" fmla="*/ 66 w 66"/>
                  <a:gd name="T19" fmla="*/ 44 h 138"/>
                  <a:gd name="T20" fmla="*/ 66 w 66"/>
                  <a:gd name="T21" fmla="*/ 19 h 138"/>
                  <a:gd name="T22" fmla="*/ 51 w 66"/>
                  <a:gd name="T23" fmla="*/ 0 h 138"/>
                  <a:gd name="T24" fmla="*/ 37 w 66"/>
                  <a:gd name="T25" fmla="*/ 7 h 138"/>
                  <a:gd name="T26" fmla="*/ 27 w 66"/>
                  <a:gd name="T27" fmla="*/ 58 h 1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66" h="138">
                    <a:moveTo>
                      <a:pt x="7" y="108"/>
                    </a:moveTo>
                    <a:lnTo>
                      <a:pt x="0" y="120"/>
                    </a:lnTo>
                    <a:lnTo>
                      <a:pt x="6" y="138"/>
                    </a:lnTo>
                    <a:lnTo>
                      <a:pt x="21" y="138"/>
                    </a:lnTo>
                    <a:lnTo>
                      <a:pt x="27" y="113"/>
                    </a:lnTo>
                    <a:lnTo>
                      <a:pt x="56" y="104"/>
                    </a:lnTo>
                    <a:lnTo>
                      <a:pt x="62" y="95"/>
                    </a:lnTo>
                    <a:lnTo>
                      <a:pt x="47" y="79"/>
                    </a:lnTo>
                    <a:lnTo>
                      <a:pt x="49" y="35"/>
                    </a:lnTo>
                    <a:lnTo>
                      <a:pt x="66" y="44"/>
                    </a:lnTo>
                    <a:lnTo>
                      <a:pt x="66" y="19"/>
                    </a:lnTo>
                    <a:lnTo>
                      <a:pt x="51" y="0"/>
                    </a:lnTo>
                    <a:lnTo>
                      <a:pt x="37" y="7"/>
                    </a:lnTo>
                    <a:lnTo>
                      <a:pt x="27" y="5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4" name="Freeform 782">
                <a:extLst>
                  <a:ext uri="{FF2B5EF4-FFF2-40B4-BE49-F238E27FC236}">
                    <a16:creationId xmlns:a16="http://schemas.microsoft.com/office/drawing/2014/main" id="{3F3633AC-2091-444F-BD2B-DCC5830CDE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0" y="2586"/>
                <a:ext cx="5" cy="13"/>
              </a:xfrm>
              <a:custGeom>
                <a:avLst/>
                <a:gdLst>
                  <a:gd name="T0" fmla="*/ 0 w 20"/>
                  <a:gd name="T1" fmla="*/ 50 h 50"/>
                  <a:gd name="T2" fmla="*/ 14 w 20"/>
                  <a:gd name="T3" fmla="*/ 27 h 50"/>
                  <a:gd name="T4" fmla="*/ 20 w 20"/>
                  <a:gd name="T5" fmla="*/ 0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0" h="50">
                    <a:moveTo>
                      <a:pt x="0" y="50"/>
                    </a:moveTo>
                    <a:lnTo>
                      <a:pt x="14" y="27"/>
                    </a:lnTo>
                    <a:lnTo>
                      <a:pt x="2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5" name="Line 783">
                <a:extLst>
                  <a:ext uri="{FF2B5EF4-FFF2-40B4-BE49-F238E27FC236}">
                    <a16:creationId xmlns:a16="http://schemas.microsoft.com/office/drawing/2014/main" id="{B08D93B9-85DE-4FFF-BF8F-5D0FD470BC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6144" y="2586"/>
                <a:ext cx="1" cy="1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6" name="Freeform 784">
                <a:extLst>
                  <a:ext uri="{FF2B5EF4-FFF2-40B4-BE49-F238E27FC236}">
                    <a16:creationId xmlns:a16="http://schemas.microsoft.com/office/drawing/2014/main" id="{9225DA57-2511-479B-B568-3143FDE5ED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39" y="2587"/>
                <a:ext cx="5" cy="12"/>
              </a:xfrm>
              <a:custGeom>
                <a:avLst/>
                <a:gdLst>
                  <a:gd name="T0" fmla="*/ 24 w 24"/>
                  <a:gd name="T1" fmla="*/ 0 h 48"/>
                  <a:gd name="T2" fmla="*/ 0 w 24"/>
                  <a:gd name="T3" fmla="*/ 29 h 48"/>
                  <a:gd name="T4" fmla="*/ 4 w 24"/>
                  <a:gd name="T5" fmla="*/ 48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4" h="48">
                    <a:moveTo>
                      <a:pt x="24" y="0"/>
                    </a:moveTo>
                    <a:lnTo>
                      <a:pt x="0" y="29"/>
                    </a:lnTo>
                    <a:lnTo>
                      <a:pt x="4" y="4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7" name="Freeform 785">
                <a:extLst>
                  <a:ext uri="{FF2B5EF4-FFF2-40B4-BE49-F238E27FC236}">
                    <a16:creationId xmlns:a16="http://schemas.microsoft.com/office/drawing/2014/main" id="{D78F907F-3CD2-4C05-BBEB-E4C3EC814BD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5" y="2673"/>
                <a:ext cx="19" cy="8"/>
              </a:xfrm>
              <a:custGeom>
                <a:avLst/>
                <a:gdLst>
                  <a:gd name="T0" fmla="*/ 16 w 75"/>
                  <a:gd name="T1" fmla="*/ 0 h 34"/>
                  <a:gd name="T2" fmla="*/ 0 w 75"/>
                  <a:gd name="T3" fmla="*/ 34 h 34"/>
                  <a:gd name="T4" fmla="*/ 75 w 75"/>
                  <a:gd name="T5" fmla="*/ 19 h 34"/>
                  <a:gd name="T6" fmla="*/ 71 w 75"/>
                  <a:gd name="T7" fmla="*/ 0 h 34"/>
                  <a:gd name="T8" fmla="*/ 16 w 75"/>
                  <a:gd name="T9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5" h="34">
                    <a:moveTo>
                      <a:pt x="16" y="0"/>
                    </a:moveTo>
                    <a:lnTo>
                      <a:pt x="0" y="34"/>
                    </a:lnTo>
                    <a:lnTo>
                      <a:pt x="75" y="19"/>
                    </a:lnTo>
                    <a:lnTo>
                      <a:pt x="71" y="0"/>
                    </a:lnTo>
                    <a:lnTo>
                      <a:pt x="1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8" name="Line 786">
                <a:extLst>
                  <a:ext uri="{FF2B5EF4-FFF2-40B4-BE49-F238E27FC236}">
                    <a16:creationId xmlns:a16="http://schemas.microsoft.com/office/drawing/2014/main" id="{894B6FE2-7C4A-43E8-95B8-A1F4509EB4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140" y="2599"/>
                <a:ext cx="0" cy="0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49" name="Freeform 787">
                <a:extLst>
                  <a:ext uri="{FF2B5EF4-FFF2-40B4-BE49-F238E27FC236}">
                    <a16:creationId xmlns:a16="http://schemas.microsoft.com/office/drawing/2014/main" id="{366D44EA-89E1-4185-877B-E6586AC1F2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11" y="2657"/>
                <a:ext cx="24" cy="13"/>
              </a:xfrm>
              <a:custGeom>
                <a:avLst/>
                <a:gdLst>
                  <a:gd name="T0" fmla="*/ 74 w 98"/>
                  <a:gd name="T1" fmla="*/ 29 h 51"/>
                  <a:gd name="T2" fmla="*/ 98 w 98"/>
                  <a:gd name="T3" fmla="*/ 13 h 51"/>
                  <a:gd name="T4" fmla="*/ 80 w 98"/>
                  <a:gd name="T5" fmla="*/ 0 h 51"/>
                  <a:gd name="T6" fmla="*/ 39 w 98"/>
                  <a:gd name="T7" fmla="*/ 16 h 51"/>
                  <a:gd name="T8" fmla="*/ 18 w 98"/>
                  <a:gd name="T9" fmla="*/ 10 h 51"/>
                  <a:gd name="T10" fmla="*/ 2 w 98"/>
                  <a:gd name="T11" fmla="*/ 31 h 51"/>
                  <a:gd name="T12" fmla="*/ 0 w 98"/>
                  <a:gd name="T13" fmla="*/ 51 h 51"/>
                  <a:gd name="T14" fmla="*/ 24 w 98"/>
                  <a:gd name="T15" fmla="*/ 35 h 51"/>
                  <a:gd name="T16" fmla="*/ 65 w 98"/>
                  <a:gd name="T17" fmla="*/ 45 h 51"/>
                  <a:gd name="T18" fmla="*/ 74 w 98"/>
                  <a:gd name="T19" fmla="*/ 29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98" h="51">
                    <a:moveTo>
                      <a:pt x="74" y="29"/>
                    </a:moveTo>
                    <a:lnTo>
                      <a:pt x="98" y="13"/>
                    </a:lnTo>
                    <a:lnTo>
                      <a:pt x="80" y="0"/>
                    </a:lnTo>
                    <a:lnTo>
                      <a:pt x="39" y="16"/>
                    </a:lnTo>
                    <a:lnTo>
                      <a:pt x="18" y="10"/>
                    </a:lnTo>
                    <a:lnTo>
                      <a:pt x="2" y="31"/>
                    </a:lnTo>
                    <a:lnTo>
                      <a:pt x="0" y="51"/>
                    </a:lnTo>
                    <a:lnTo>
                      <a:pt x="24" y="35"/>
                    </a:lnTo>
                    <a:lnTo>
                      <a:pt x="65" y="45"/>
                    </a:lnTo>
                    <a:lnTo>
                      <a:pt x="74" y="2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0" name="Freeform 788">
                <a:extLst>
                  <a:ext uri="{FF2B5EF4-FFF2-40B4-BE49-F238E27FC236}">
                    <a16:creationId xmlns:a16="http://schemas.microsoft.com/office/drawing/2014/main" id="{938FEB5D-B811-4212-8EA2-8363ED6092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8" y="2671"/>
                <a:ext cx="8" cy="5"/>
              </a:xfrm>
              <a:custGeom>
                <a:avLst/>
                <a:gdLst>
                  <a:gd name="T0" fmla="*/ 18 w 31"/>
                  <a:gd name="T1" fmla="*/ 19 h 19"/>
                  <a:gd name="T2" fmla="*/ 31 w 31"/>
                  <a:gd name="T3" fmla="*/ 9 h 19"/>
                  <a:gd name="T4" fmla="*/ 0 w 31"/>
                  <a:gd name="T5" fmla="*/ 0 h 19"/>
                  <a:gd name="T6" fmla="*/ 0 w 31"/>
                  <a:gd name="T7" fmla="*/ 13 h 19"/>
                  <a:gd name="T8" fmla="*/ 18 w 31"/>
                  <a:gd name="T9" fmla="*/ 19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19">
                    <a:moveTo>
                      <a:pt x="18" y="19"/>
                    </a:moveTo>
                    <a:lnTo>
                      <a:pt x="31" y="9"/>
                    </a:lnTo>
                    <a:lnTo>
                      <a:pt x="0" y="0"/>
                    </a:lnTo>
                    <a:lnTo>
                      <a:pt x="0" y="13"/>
                    </a:lnTo>
                    <a:lnTo>
                      <a:pt x="18" y="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1" name="Freeform 789">
                <a:extLst>
                  <a:ext uri="{FF2B5EF4-FFF2-40B4-BE49-F238E27FC236}">
                    <a16:creationId xmlns:a16="http://schemas.microsoft.com/office/drawing/2014/main" id="{A2E97F52-8ADB-437A-AA6D-11BF4AB2498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9" y="2677"/>
                <a:ext cx="57" cy="32"/>
              </a:xfrm>
              <a:custGeom>
                <a:avLst/>
                <a:gdLst>
                  <a:gd name="T0" fmla="*/ 8 w 227"/>
                  <a:gd name="T1" fmla="*/ 125 h 125"/>
                  <a:gd name="T2" fmla="*/ 59 w 227"/>
                  <a:gd name="T3" fmla="*/ 94 h 125"/>
                  <a:gd name="T4" fmla="*/ 94 w 227"/>
                  <a:gd name="T5" fmla="*/ 88 h 125"/>
                  <a:gd name="T6" fmla="*/ 115 w 227"/>
                  <a:gd name="T7" fmla="*/ 72 h 125"/>
                  <a:gd name="T8" fmla="*/ 143 w 227"/>
                  <a:gd name="T9" fmla="*/ 68 h 125"/>
                  <a:gd name="T10" fmla="*/ 156 w 227"/>
                  <a:gd name="T11" fmla="*/ 53 h 125"/>
                  <a:gd name="T12" fmla="*/ 199 w 227"/>
                  <a:gd name="T13" fmla="*/ 37 h 125"/>
                  <a:gd name="T14" fmla="*/ 227 w 227"/>
                  <a:gd name="T15" fmla="*/ 9 h 125"/>
                  <a:gd name="T16" fmla="*/ 196 w 227"/>
                  <a:gd name="T17" fmla="*/ 0 h 125"/>
                  <a:gd name="T18" fmla="*/ 156 w 227"/>
                  <a:gd name="T19" fmla="*/ 19 h 125"/>
                  <a:gd name="T20" fmla="*/ 143 w 227"/>
                  <a:gd name="T21" fmla="*/ 12 h 125"/>
                  <a:gd name="T22" fmla="*/ 112 w 227"/>
                  <a:gd name="T23" fmla="*/ 21 h 125"/>
                  <a:gd name="T24" fmla="*/ 90 w 227"/>
                  <a:gd name="T25" fmla="*/ 19 h 125"/>
                  <a:gd name="T26" fmla="*/ 22 w 227"/>
                  <a:gd name="T27" fmla="*/ 35 h 125"/>
                  <a:gd name="T28" fmla="*/ 0 w 227"/>
                  <a:gd name="T29" fmla="*/ 68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27" h="125">
                    <a:moveTo>
                      <a:pt x="8" y="125"/>
                    </a:moveTo>
                    <a:lnTo>
                      <a:pt x="59" y="94"/>
                    </a:lnTo>
                    <a:lnTo>
                      <a:pt x="94" y="88"/>
                    </a:lnTo>
                    <a:lnTo>
                      <a:pt x="115" y="72"/>
                    </a:lnTo>
                    <a:lnTo>
                      <a:pt x="143" y="68"/>
                    </a:lnTo>
                    <a:lnTo>
                      <a:pt x="156" y="53"/>
                    </a:lnTo>
                    <a:lnTo>
                      <a:pt x="199" y="37"/>
                    </a:lnTo>
                    <a:lnTo>
                      <a:pt x="227" y="9"/>
                    </a:lnTo>
                    <a:lnTo>
                      <a:pt x="196" y="0"/>
                    </a:lnTo>
                    <a:lnTo>
                      <a:pt x="156" y="19"/>
                    </a:lnTo>
                    <a:lnTo>
                      <a:pt x="143" y="12"/>
                    </a:lnTo>
                    <a:lnTo>
                      <a:pt x="112" y="21"/>
                    </a:lnTo>
                    <a:lnTo>
                      <a:pt x="90" y="19"/>
                    </a:lnTo>
                    <a:lnTo>
                      <a:pt x="22" y="35"/>
                    </a:lnTo>
                    <a:lnTo>
                      <a:pt x="0" y="6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2" name="Freeform 790">
                <a:extLst>
                  <a:ext uri="{FF2B5EF4-FFF2-40B4-BE49-F238E27FC236}">
                    <a16:creationId xmlns:a16="http://schemas.microsoft.com/office/drawing/2014/main" id="{2FBF0B3F-B65A-4703-9E8E-F09B9196A3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8" y="2673"/>
                <a:ext cx="6" cy="11"/>
              </a:xfrm>
              <a:custGeom>
                <a:avLst/>
                <a:gdLst>
                  <a:gd name="T0" fmla="*/ 27 w 27"/>
                  <a:gd name="T1" fmla="*/ 16 h 41"/>
                  <a:gd name="T2" fmla="*/ 8 w 27"/>
                  <a:gd name="T3" fmla="*/ 41 h 41"/>
                  <a:gd name="T4" fmla="*/ 0 w 27"/>
                  <a:gd name="T5" fmla="*/ 28 h 41"/>
                  <a:gd name="T6" fmla="*/ 24 w 27"/>
                  <a:gd name="T7" fmla="*/ 0 h 41"/>
                  <a:gd name="T8" fmla="*/ 27 w 27"/>
                  <a:gd name="T9" fmla="*/ 16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41">
                    <a:moveTo>
                      <a:pt x="27" y="16"/>
                    </a:moveTo>
                    <a:lnTo>
                      <a:pt x="8" y="41"/>
                    </a:lnTo>
                    <a:lnTo>
                      <a:pt x="0" y="28"/>
                    </a:lnTo>
                    <a:lnTo>
                      <a:pt x="24" y="0"/>
                    </a:lnTo>
                    <a:lnTo>
                      <a:pt x="27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3" name="Freeform 791">
                <a:extLst>
                  <a:ext uri="{FF2B5EF4-FFF2-40B4-BE49-F238E27FC236}">
                    <a16:creationId xmlns:a16="http://schemas.microsoft.com/office/drawing/2014/main" id="{4DDC26E7-9AF1-4698-BFD6-6FA9303CD45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6" y="2701"/>
                <a:ext cx="11" cy="8"/>
              </a:xfrm>
              <a:custGeom>
                <a:avLst/>
                <a:gdLst>
                  <a:gd name="T0" fmla="*/ 0 w 43"/>
                  <a:gd name="T1" fmla="*/ 15 h 31"/>
                  <a:gd name="T2" fmla="*/ 6 w 43"/>
                  <a:gd name="T3" fmla="*/ 25 h 31"/>
                  <a:gd name="T4" fmla="*/ 27 w 43"/>
                  <a:gd name="T5" fmla="*/ 31 h 31"/>
                  <a:gd name="T6" fmla="*/ 43 w 43"/>
                  <a:gd name="T7" fmla="*/ 0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3" h="31">
                    <a:moveTo>
                      <a:pt x="0" y="15"/>
                    </a:moveTo>
                    <a:lnTo>
                      <a:pt x="6" y="25"/>
                    </a:lnTo>
                    <a:lnTo>
                      <a:pt x="27" y="31"/>
                    </a:lnTo>
                    <a:lnTo>
                      <a:pt x="4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4" name="Freeform 792">
                <a:extLst>
                  <a:ext uri="{FF2B5EF4-FFF2-40B4-BE49-F238E27FC236}">
                    <a16:creationId xmlns:a16="http://schemas.microsoft.com/office/drawing/2014/main" id="{6FE8010A-F55D-443B-B13B-6F7BDC6A49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9" y="2695"/>
                <a:ext cx="4" cy="14"/>
              </a:xfrm>
              <a:custGeom>
                <a:avLst/>
                <a:gdLst>
                  <a:gd name="T0" fmla="*/ 0 w 18"/>
                  <a:gd name="T1" fmla="*/ 0 h 57"/>
                  <a:gd name="T2" fmla="*/ 0 w 18"/>
                  <a:gd name="T3" fmla="*/ 10 h 57"/>
                  <a:gd name="T4" fmla="*/ 15 w 18"/>
                  <a:gd name="T5" fmla="*/ 4 h 57"/>
                  <a:gd name="T6" fmla="*/ 18 w 18"/>
                  <a:gd name="T7" fmla="*/ 22 h 57"/>
                  <a:gd name="T8" fmla="*/ 0 w 18"/>
                  <a:gd name="T9" fmla="*/ 28 h 57"/>
                  <a:gd name="T10" fmla="*/ 8 w 18"/>
                  <a:gd name="T11" fmla="*/ 5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8" h="57">
                    <a:moveTo>
                      <a:pt x="0" y="0"/>
                    </a:moveTo>
                    <a:lnTo>
                      <a:pt x="0" y="10"/>
                    </a:lnTo>
                    <a:lnTo>
                      <a:pt x="15" y="4"/>
                    </a:lnTo>
                    <a:lnTo>
                      <a:pt x="18" y="22"/>
                    </a:lnTo>
                    <a:lnTo>
                      <a:pt x="0" y="28"/>
                    </a:lnTo>
                    <a:lnTo>
                      <a:pt x="8" y="5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5" name="Line 793">
                <a:extLst>
                  <a:ext uri="{FF2B5EF4-FFF2-40B4-BE49-F238E27FC236}">
                    <a16:creationId xmlns:a16="http://schemas.microsoft.com/office/drawing/2014/main" id="{DC3F185C-DBEB-4D67-8A3E-B4751D55A6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6177" y="2695"/>
                <a:ext cx="12" cy="6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6" name="Freeform 794">
                <a:extLst>
                  <a:ext uri="{FF2B5EF4-FFF2-40B4-BE49-F238E27FC236}">
                    <a16:creationId xmlns:a16="http://schemas.microsoft.com/office/drawing/2014/main" id="{50D8E42A-BFC1-4853-92F1-597DD3A22F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9" y="2673"/>
                <a:ext cx="17" cy="12"/>
              </a:xfrm>
              <a:custGeom>
                <a:avLst/>
                <a:gdLst>
                  <a:gd name="T0" fmla="*/ 57 w 70"/>
                  <a:gd name="T1" fmla="*/ 0 h 47"/>
                  <a:gd name="T2" fmla="*/ 19 w 70"/>
                  <a:gd name="T3" fmla="*/ 10 h 47"/>
                  <a:gd name="T4" fmla="*/ 0 w 70"/>
                  <a:gd name="T5" fmla="*/ 41 h 47"/>
                  <a:gd name="T6" fmla="*/ 16 w 70"/>
                  <a:gd name="T7" fmla="*/ 47 h 47"/>
                  <a:gd name="T8" fmla="*/ 41 w 70"/>
                  <a:gd name="T9" fmla="*/ 25 h 47"/>
                  <a:gd name="T10" fmla="*/ 70 w 70"/>
                  <a:gd name="T11" fmla="*/ 10 h 47"/>
                  <a:gd name="T12" fmla="*/ 57 w 70"/>
                  <a:gd name="T13" fmla="*/ 0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0" h="47">
                    <a:moveTo>
                      <a:pt x="57" y="0"/>
                    </a:moveTo>
                    <a:lnTo>
                      <a:pt x="19" y="10"/>
                    </a:lnTo>
                    <a:lnTo>
                      <a:pt x="0" y="41"/>
                    </a:lnTo>
                    <a:lnTo>
                      <a:pt x="16" y="47"/>
                    </a:lnTo>
                    <a:lnTo>
                      <a:pt x="41" y="25"/>
                    </a:lnTo>
                    <a:lnTo>
                      <a:pt x="70" y="10"/>
                    </a:lnTo>
                    <a:lnTo>
                      <a:pt x="5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7" name="Freeform 795">
                <a:extLst>
                  <a:ext uri="{FF2B5EF4-FFF2-40B4-BE49-F238E27FC236}">
                    <a16:creationId xmlns:a16="http://schemas.microsoft.com/office/drawing/2014/main" id="{E9B8FD8E-D5EC-4702-9648-9C5DF8C4F3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50" y="2705"/>
                <a:ext cx="41" cy="28"/>
              </a:xfrm>
              <a:custGeom>
                <a:avLst/>
                <a:gdLst>
                  <a:gd name="T0" fmla="*/ 64 w 162"/>
                  <a:gd name="T1" fmla="*/ 0 h 113"/>
                  <a:gd name="T2" fmla="*/ 25 w 162"/>
                  <a:gd name="T3" fmla="*/ 35 h 113"/>
                  <a:gd name="T4" fmla="*/ 17 w 162"/>
                  <a:gd name="T5" fmla="*/ 65 h 113"/>
                  <a:gd name="T6" fmla="*/ 31 w 162"/>
                  <a:gd name="T7" fmla="*/ 82 h 113"/>
                  <a:gd name="T8" fmla="*/ 7 w 162"/>
                  <a:gd name="T9" fmla="*/ 94 h 113"/>
                  <a:gd name="T10" fmla="*/ 0 w 162"/>
                  <a:gd name="T11" fmla="*/ 113 h 113"/>
                  <a:gd name="T12" fmla="*/ 31 w 162"/>
                  <a:gd name="T13" fmla="*/ 113 h 113"/>
                  <a:gd name="T14" fmla="*/ 54 w 162"/>
                  <a:gd name="T15" fmla="*/ 104 h 113"/>
                  <a:gd name="T16" fmla="*/ 64 w 162"/>
                  <a:gd name="T17" fmla="*/ 94 h 113"/>
                  <a:gd name="T18" fmla="*/ 94 w 162"/>
                  <a:gd name="T19" fmla="*/ 90 h 113"/>
                  <a:gd name="T20" fmla="*/ 150 w 162"/>
                  <a:gd name="T21" fmla="*/ 35 h 113"/>
                  <a:gd name="T22" fmla="*/ 162 w 162"/>
                  <a:gd name="T23" fmla="*/ 16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62" h="113">
                    <a:moveTo>
                      <a:pt x="64" y="0"/>
                    </a:moveTo>
                    <a:lnTo>
                      <a:pt x="25" y="35"/>
                    </a:lnTo>
                    <a:lnTo>
                      <a:pt x="17" y="65"/>
                    </a:lnTo>
                    <a:lnTo>
                      <a:pt x="31" y="82"/>
                    </a:lnTo>
                    <a:lnTo>
                      <a:pt x="7" y="94"/>
                    </a:lnTo>
                    <a:lnTo>
                      <a:pt x="0" y="113"/>
                    </a:lnTo>
                    <a:lnTo>
                      <a:pt x="31" y="113"/>
                    </a:lnTo>
                    <a:lnTo>
                      <a:pt x="54" y="104"/>
                    </a:lnTo>
                    <a:lnTo>
                      <a:pt x="64" y="94"/>
                    </a:lnTo>
                    <a:lnTo>
                      <a:pt x="94" y="90"/>
                    </a:lnTo>
                    <a:lnTo>
                      <a:pt x="150" y="35"/>
                    </a:lnTo>
                    <a:lnTo>
                      <a:pt x="162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8" name="Freeform 796">
                <a:extLst>
                  <a:ext uri="{FF2B5EF4-FFF2-40B4-BE49-F238E27FC236}">
                    <a16:creationId xmlns:a16="http://schemas.microsoft.com/office/drawing/2014/main" id="{75107F85-F90E-4721-B054-6B9D005957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34" y="2734"/>
                <a:ext cx="15" cy="14"/>
              </a:xfrm>
              <a:custGeom>
                <a:avLst/>
                <a:gdLst>
                  <a:gd name="T0" fmla="*/ 59 w 59"/>
                  <a:gd name="T1" fmla="*/ 0 h 53"/>
                  <a:gd name="T2" fmla="*/ 57 w 59"/>
                  <a:gd name="T3" fmla="*/ 28 h 53"/>
                  <a:gd name="T4" fmla="*/ 35 w 59"/>
                  <a:gd name="T5" fmla="*/ 43 h 53"/>
                  <a:gd name="T6" fmla="*/ 0 w 59"/>
                  <a:gd name="T7" fmla="*/ 53 h 53"/>
                  <a:gd name="T8" fmla="*/ 0 w 59"/>
                  <a:gd name="T9" fmla="*/ 37 h 53"/>
                  <a:gd name="T10" fmla="*/ 22 w 59"/>
                  <a:gd name="T11" fmla="*/ 31 h 53"/>
                  <a:gd name="T12" fmla="*/ 59 w 59"/>
                  <a:gd name="T13" fmla="*/ 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9" h="53">
                    <a:moveTo>
                      <a:pt x="59" y="0"/>
                    </a:moveTo>
                    <a:lnTo>
                      <a:pt x="57" y="28"/>
                    </a:lnTo>
                    <a:lnTo>
                      <a:pt x="35" y="43"/>
                    </a:lnTo>
                    <a:lnTo>
                      <a:pt x="0" y="53"/>
                    </a:lnTo>
                    <a:lnTo>
                      <a:pt x="0" y="37"/>
                    </a:lnTo>
                    <a:lnTo>
                      <a:pt x="22" y="31"/>
                    </a:lnTo>
                    <a:lnTo>
                      <a:pt x="5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9" name="Line 797">
                <a:extLst>
                  <a:ext uri="{FF2B5EF4-FFF2-40B4-BE49-F238E27FC236}">
                    <a16:creationId xmlns:a16="http://schemas.microsoft.com/office/drawing/2014/main" id="{063A8713-1CA4-4CF3-9A9A-64507994E1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6166" y="2701"/>
                <a:ext cx="11" cy="4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0" name="Freeform 798">
                <a:extLst>
                  <a:ext uri="{FF2B5EF4-FFF2-40B4-BE49-F238E27FC236}">
                    <a16:creationId xmlns:a16="http://schemas.microsoft.com/office/drawing/2014/main" id="{8AAF4BEE-AF02-419A-8519-D56C7B0DEED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44" y="2704"/>
                <a:ext cx="44" cy="27"/>
              </a:xfrm>
              <a:custGeom>
                <a:avLst/>
                <a:gdLst>
                  <a:gd name="T0" fmla="*/ 128 w 175"/>
                  <a:gd name="T1" fmla="*/ 38 h 109"/>
                  <a:gd name="T2" fmla="*/ 125 w 175"/>
                  <a:gd name="T3" fmla="*/ 21 h 109"/>
                  <a:gd name="T4" fmla="*/ 101 w 175"/>
                  <a:gd name="T5" fmla="*/ 0 h 109"/>
                  <a:gd name="T6" fmla="*/ 25 w 175"/>
                  <a:gd name="T7" fmla="*/ 9 h 109"/>
                  <a:gd name="T8" fmla="*/ 0 w 175"/>
                  <a:gd name="T9" fmla="*/ 28 h 109"/>
                  <a:gd name="T10" fmla="*/ 13 w 175"/>
                  <a:gd name="T11" fmla="*/ 44 h 109"/>
                  <a:gd name="T12" fmla="*/ 44 w 175"/>
                  <a:gd name="T13" fmla="*/ 54 h 109"/>
                  <a:gd name="T14" fmla="*/ 50 w 175"/>
                  <a:gd name="T15" fmla="*/ 47 h 109"/>
                  <a:gd name="T16" fmla="*/ 66 w 175"/>
                  <a:gd name="T17" fmla="*/ 50 h 109"/>
                  <a:gd name="T18" fmla="*/ 78 w 175"/>
                  <a:gd name="T19" fmla="*/ 66 h 109"/>
                  <a:gd name="T20" fmla="*/ 94 w 175"/>
                  <a:gd name="T21" fmla="*/ 72 h 109"/>
                  <a:gd name="T22" fmla="*/ 113 w 175"/>
                  <a:gd name="T23" fmla="*/ 99 h 109"/>
                  <a:gd name="T24" fmla="*/ 140 w 175"/>
                  <a:gd name="T25" fmla="*/ 109 h 109"/>
                  <a:gd name="T26" fmla="*/ 166 w 175"/>
                  <a:gd name="T27" fmla="*/ 97 h 109"/>
                  <a:gd name="T28" fmla="*/ 175 w 175"/>
                  <a:gd name="T29" fmla="*/ 75 h 109"/>
                  <a:gd name="T30" fmla="*/ 146 w 175"/>
                  <a:gd name="T31" fmla="*/ 34 h 109"/>
                  <a:gd name="T32" fmla="*/ 128 w 175"/>
                  <a:gd name="T33" fmla="*/ 38 h 1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75" h="109">
                    <a:moveTo>
                      <a:pt x="128" y="38"/>
                    </a:moveTo>
                    <a:lnTo>
                      <a:pt x="125" y="21"/>
                    </a:lnTo>
                    <a:lnTo>
                      <a:pt x="101" y="0"/>
                    </a:lnTo>
                    <a:lnTo>
                      <a:pt x="25" y="9"/>
                    </a:lnTo>
                    <a:lnTo>
                      <a:pt x="0" y="28"/>
                    </a:lnTo>
                    <a:lnTo>
                      <a:pt x="13" y="44"/>
                    </a:lnTo>
                    <a:lnTo>
                      <a:pt x="44" y="54"/>
                    </a:lnTo>
                    <a:lnTo>
                      <a:pt x="50" y="47"/>
                    </a:lnTo>
                    <a:lnTo>
                      <a:pt x="66" y="50"/>
                    </a:lnTo>
                    <a:lnTo>
                      <a:pt x="78" y="66"/>
                    </a:lnTo>
                    <a:lnTo>
                      <a:pt x="94" y="72"/>
                    </a:lnTo>
                    <a:lnTo>
                      <a:pt x="113" y="99"/>
                    </a:lnTo>
                    <a:lnTo>
                      <a:pt x="140" y="109"/>
                    </a:lnTo>
                    <a:lnTo>
                      <a:pt x="166" y="97"/>
                    </a:lnTo>
                    <a:lnTo>
                      <a:pt x="175" y="75"/>
                    </a:lnTo>
                    <a:lnTo>
                      <a:pt x="146" y="34"/>
                    </a:lnTo>
                    <a:lnTo>
                      <a:pt x="128" y="3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1" name="Freeform 799">
                <a:extLst>
                  <a:ext uri="{FF2B5EF4-FFF2-40B4-BE49-F238E27FC236}">
                    <a16:creationId xmlns:a16="http://schemas.microsoft.com/office/drawing/2014/main" id="{260DE6FB-2C33-4A83-8927-150F66798E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92" y="3415"/>
                <a:ext cx="36" cy="13"/>
              </a:xfrm>
              <a:custGeom>
                <a:avLst/>
                <a:gdLst>
                  <a:gd name="T0" fmla="*/ 13 w 148"/>
                  <a:gd name="T1" fmla="*/ 19 h 53"/>
                  <a:gd name="T2" fmla="*/ 113 w 148"/>
                  <a:gd name="T3" fmla="*/ 0 h 53"/>
                  <a:gd name="T4" fmla="*/ 119 w 148"/>
                  <a:gd name="T5" fmla="*/ 22 h 53"/>
                  <a:gd name="T6" fmla="*/ 148 w 148"/>
                  <a:gd name="T7" fmla="*/ 25 h 53"/>
                  <a:gd name="T8" fmla="*/ 135 w 148"/>
                  <a:gd name="T9" fmla="*/ 35 h 53"/>
                  <a:gd name="T10" fmla="*/ 97 w 148"/>
                  <a:gd name="T11" fmla="*/ 38 h 53"/>
                  <a:gd name="T12" fmla="*/ 76 w 148"/>
                  <a:gd name="T13" fmla="*/ 53 h 53"/>
                  <a:gd name="T14" fmla="*/ 10 w 148"/>
                  <a:gd name="T15" fmla="*/ 51 h 53"/>
                  <a:gd name="T16" fmla="*/ 0 w 148"/>
                  <a:gd name="T17" fmla="*/ 35 h 53"/>
                  <a:gd name="T18" fmla="*/ 13 w 148"/>
                  <a:gd name="T19" fmla="*/ 1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8" h="53">
                    <a:moveTo>
                      <a:pt x="13" y="19"/>
                    </a:moveTo>
                    <a:lnTo>
                      <a:pt x="113" y="0"/>
                    </a:lnTo>
                    <a:lnTo>
                      <a:pt x="119" y="22"/>
                    </a:lnTo>
                    <a:lnTo>
                      <a:pt x="148" y="25"/>
                    </a:lnTo>
                    <a:lnTo>
                      <a:pt x="135" y="35"/>
                    </a:lnTo>
                    <a:lnTo>
                      <a:pt x="97" y="38"/>
                    </a:lnTo>
                    <a:lnTo>
                      <a:pt x="76" y="53"/>
                    </a:lnTo>
                    <a:lnTo>
                      <a:pt x="10" y="51"/>
                    </a:lnTo>
                    <a:lnTo>
                      <a:pt x="0" y="35"/>
                    </a:lnTo>
                    <a:lnTo>
                      <a:pt x="13" y="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2" name="Freeform 800">
                <a:extLst>
                  <a:ext uri="{FF2B5EF4-FFF2-40B4-BE49-F238E27FC236}">
                    <a16:creationId xmlns:a16="http://schemas.microsoft.com/office/drawing/2014/main" id="{48FDE825-9FC9-49C8-A2F8-12A2C8C44C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99" y="3522"/>
                <a:ext cx="11" cy="15"/>
              </a:xfrm>
              <a:custGeom>
                <a:avLst/>
                <a:gdLst>
                  <a:gd name="T0" fmla="*/ 43 w 43"/>
                  <a:gd name="T1" fmla="*/ 10 h 60"/>
                  <a:gd name="T2" fmla="*/ 31 w 43"/>
                  <a:gd name="T3" fmla="*/ 41 h 60"/>
                  <a:gd name="T4" fmla="*/ 21 w 43"/>
                  <a:gd name="T5" fmla="*/ 51 h 60"/>
                  <a:gd name="T6" fmla="*/ 0 w 43"/>
                  <a:gd name="T7" fmla="*/ 60 h 60"/>
                  <a:gd name="T8" fmla="*/ 6 w 43"/>
                  <a:gd name="T9" fmla="*/ 35 h 60"/>
                  <a:gd name="T10" fmla="*/ 18 w 43"/>
                  <a:gd name="T11" fmla="*/ 17 h 60"/>
                  <a:gd name="T12" fmla="*/ 37 w 43"/>
                  <a:gd name="T13" fmla="*/ 0 h 60"/>
                  <a:gd name="T14" fmla="*/ 43 w 43"/>
                  <a:gd name="T15" fmla="*/ 1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3" h="60">
                    <a:moveTo>
                      <a:pt x="43" y="10"/>
                    </a:moveTo>
                    <a:lnTo>
                      <a:pt x="31" y="41"/>
                    </a:lnTo>
                    <a:lnTo>
                      <a:pt x="21" y="51"/>
                    </a:lnTo>
                    <a:lnTo>
                      <a:pt x="0" y="60"/>
                    </a:lnTo>
                    <a:lnTo>
                      <a:pt x="6" y="35"/>
                    </a:lnTo>
                    <a:lnTo>
                      <a:pt x="18" y="17"/>
                    </a:lnTo>
                    <a:lnTo>
                      <a:pt x="37" y="0"/>
                    </a:lnTo>
                    <a:lnTo>
                      <a:pt x="43" y="1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3" name="Freeform 801">
                <a:extLst>
                  <a:ext uri="{FF2B5EF4-FFF2-40B4-BE49-F238E27FC236}">
                    <a16:creationId xmlns:a16="http://schemas.microsoft.com/office/drawing/2014/main" id="{AA6B0263-4ECA-4988-8D35-FC18F6DDDC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88" y="3553"/>
                <a:ext cx="95" cy="78"/>
              </a:xfrm>
              <a:custGeom>
                <a:avLst/>
                <a:gdLst>
                  <a:gd name="T0" fmla="*/ 45 w 379"/>
                  <a:gd name="T1" fmla="*/ 66 h 310"/>
                  <a:gd name="T2" fmla="*/ 31 w 379"/>
                  <a:gd name="T3" fmla="*/ 104 h 310"/>
                  <a:gd name="T4" fmla="*/ 41 w 379"/>
                  <a:gd name="T5" fmla="*/ 138 h 310"/>
                  <a:gd name="T6" fmla="*/ 41 w 379"/>
                  <a:gd name="T7" fmla="*/ 154 h 310"/>
                  <a:gd name="T8" fmla="*/ 35 w 379"/>
                  <a:gd name="T9" fmla="*/ 179 h 310"/>
                  <a:gd name="T10" fmla="*/ 23 w 379"/>
                  <a:gd name="T11" fmla="*/ 160 h 310"/>
                  <a:gd name="T12" fmla="*/ 0 w 379"/>
                  <a:gd name="T13" fmla="*/ 238 h 310"/>
                  <a:gd name="T14" fmla="*/ 10 w 379"/>
                  <a:gd name="T15" fmla="*/ 251 h 310"/>
                  <a:gd name="T16" fmla="*/ 10 w 379"/>
                  <a:gd name="T17" fmla="*/ 281 h 310"/>
                  <a:gd name="T18" fmla="*/ 13 w 379"/>
                  <a:gd name="T19" fmla="*/ 295 h 310"/>
                  <a:gd name="T20" fmla="*/ 47 w 379"/>
                  <a:gd name="T21" fmla="*/ 301 h 310"/>
                  <a:gd name="T22" fmla="*/ 60 w 379"/>
                  <a:gd name="T23" fmla="*/ 310 h 310"/>
                  <a:gd name="T24" fmla="*/ 82 w 379"/>
                  <a:gd name="T25" fmla="*/ 310 h 310"/>
                  <a:gd name="T26" fmla="*/ 82 w 379"/>
                  <a:gd name="T27" fmla="*/ 301 h 310"/>
                  <a:gd name="T28" fmla="*/ 113 w 379"/>
                  <a:gd name="T29" fmla="*/ 267 h 310"/>
                  <a:gd name="T30" fmla="*/ 131 w 379"/>
                  <a:gd name="T31" fmla="*/ 273 h 310"/>
                  <a:gd name="T32" fmla="*/ 148 w 379"/>
                  <a:gd name="T33" fmla="*/ 248 h 310"/>
                  <a:gd name="T34" fmla="*/ 176 w 379"/>
                  <a:gd name="T35" fmla="*/ 236 h 310"/>
                  <a:gd name="T36" fmla="*/ 191 w 379"/>
                  <a:gd name="T37" fmla="*/ 248 h 310"/>
                  <a:gd name="T38" fmla="*/ 182 w 379"/>
                  <a:gd name="T39" fmla="*/ 269 h 310"/>
                  <a:gd name="T40" fmla="*/ 197 w 379"/>
                  <a:gd name="T41" fmla="*/ 269 h 310"/>
                  <a:gd name="T42" fmla="*/ 223 w 379"/>
                  <a:gd name="T43" fmla="*/ 236 h 310"/>
                  <a:gd name="T44" fmla="*/ 232 w 379"/>
                  <a:gd name="T45" fmla="*/ 216 h 310"/>
                  <a:gd name="T46" fmla="*/ 235 w 379"/>
                  <a:gd name="T47" fmla="*/ 195 h 310"/>
                  <a:gd name="T48" fmla="*/ 288 w 379"/>
                  <a:gd name="T49" fmla="*/ 144 h 310"/>
                  <a:gd name="T50" fmla="*/ 301 w 379"/>
                  <a:gd name="T51" fmla="*/ 160 h 310"/>
                  <a:gd name="T52" fmla="*/ 316 w 379"/>
                  <a:gd name="T53" fmla="*/ 117 h 310"/>
                  <a:gd name="T54" fmla="*/ 379 w 379"/>
                  <a:gd name="T55" fmla="*/ 19 h 310"/>
                  <a:gd name="T56" fmla="*/ 363 w 379"/>
                  <a:gd name="T57" fmla="*/ 0 h 310"/>
                  <a:gd name="T58" fmla="*/ 344 w 379"/>
                  <a:gd name="T59" fmla="*/ 17 h 310"/>
                  <a:gd name="T60" fmla="*/ 322 w 379"/>
                  <a:gd name="T61" fmla="*/ 13 h 310"/>
                  <a:gd name="T62" fmla="*/ 295 w 379"/>
                  <a:gd name="T63" fmla="*/ 23 h 310"/>
                  <a:gd name="T64" fmla="*/ 248 w 379"/>
                  <a:gd name="T65" fmla="*/ 31 h 310"/>
                  <a:gd name="T66" fmla="*/ 232 w 379"/>
                  <a:gd name="T67" fmla="*/ 48 h 310"/>
                  <a:gd name="T68" fmla="*/ 185 w 379"/>
                  <a:gd name="T69" fmla="*/ 48 h 310"/>
                  <a:gd name="T70" fmla="*/ 123 w 379"/>
                  <a:gd name="T71" fmla="*/ 10 h 310"/>
                  <a:gd name="T72" fmla="*/ 82 w 379"/>
                  <a:gd name="T73" fmla="*/ 0 h 310"/>
                  <a:gd name="T74" fmla="*/ 51 w 379"/>
                  <a:gd name="T75" fmla="*/ 31 h 310"/>
                  <a:gd name="T76" fmla="*/ 45 w 379"/>
                  <a:gd name="T77" fmla="*/ 66 h 3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379" h="310">
                    <a:moveTo>
                      <a:pt x="45" y="66"/>
                    </a:moveTo>
                    <a:lnTo>
                      <a:pt x="31" y="104"/>
                    </a:lnTo>
                    <a:lnTo>
                      <a:pt x="41" y="138"/>
                    </a:lnTo>
                    <a:lnTo>
                      <a:pt x="41" y="154"/>
                    </a:lnTo>
                    <a:lnTo>
                      <a:pt x="35" y="179"/>
                    </a:lnTo>
                    <a:lnTo>
                      <a:pt x="23" y="160"/>
                    </a:lnTo>
                    <a:lnTo>
                      <a:pt x="0" y="238"/>
                    </a:lnTo>
                    <a:lnTo>
                      <a:pt x="10" y="251"/>
                    </a:lnTo>
                    <a:lnTo>
                      <a:pt x="10" y="281"/>
                    </a:lnTo>
                    <a:lnTo>
                      <a:pt x="13" y="295"/>
                    </a:lnTo>
                    <a:lnTo>
                      <a:pt x="47" y="301"/>
                    </a:lnTo>
                    <a:lnTo>
                      <a:pt x="60" y="310"/>
                    </a:lnTo>
                    <a:lnTo>
                      <a:pt x="82" y="310"/>
                    </a:lnTo>
                    <a:lnTo>
                      <a:pt x="82" y="301"/>
                    </a:lnTo>
                    <a:lnTo>
                      <a:pt x="113" y="267"/>
                    </a:lnTo>
                    <a:lnTo>
                      <a:pt x="131" y="273"/>
                    </a:lnTo>
                    <a:lnTo>
                      <a:pt x="148" y="248"/>
                    </a:lnTo>
                    <a:lnTo>
                      <a:pt x="176" y="236"/>
                    </a:lnTo>
                    <a:lnTo>
                      <a:pt x="191" y="248"/>
                    </a:lnTo>
                    <a:lnTo>
                      <a:pt x="182" y="269"/>
                    </a:lnTo>
                    <a:lnTo>
                      <a:pt x="197" y="269"/>
                    </a:lnTo>
                    <a:lnTo>
                      <a:pt x="223" y="236"/>
                    </a:lnTo>
                    <a:lnTo>
                      <a:pt x="232" y="216"/>
                    </a:lnTo>
                    <a:lnTo>
                      <a:pt x="235" y="195"/>
                    </a:lnTo>
                    <a:lnTo>
                      <a:pt x="288" y="144"/>
                    </a:lnTo>
                    <a:lnTo>
                      <a:pt x="301" y="160"/>
                    </a:lnTo>
                    <a:lnTo>
                      <a:pt x="316" y="117"/>
                    </a:lnTo>
                    <a:lnTo>
                      <a:pt x="379" y="19"/>
                    </a:lnTo>
                    <a:lnTo>
                      <a:pt x="363" y="0"/>
                    </a:lnTo>
                    <a:lnTo>
                      <a:pt x="344" y="17"/>
                    </a:lnTo>
                    <a:lnTo>
                      <a:pt x="322" y="13"/>
                    </a:lnTo>
                    <a:lnTo>
                      <a:pt x="295" y="23"/>
                    </a:lnTo>
                    <a:lnTo>
                      <a:pt x="248" y="31"/>
                    </a:lnTo>
                    <a:lnTo>
                      <a:pt x="232" y="48"/>
                    </a:lnTo>
                    <a:lnTo>
                      <a:pt x="185" y="48"/>
                    </a:lnTo>
                    <a:lnTo>
                      <a:pt x="123" y="10"/>
                    </a:lnTo>
                    <a:lnTo>
                      <a:pt x="82" y="0"/>
                    </a:lnTo>
                    <a:lnTo>
                      <a:pt x="51" y="31"/>
                    </a:lnTo>
                    <a:lnTo>
                      <a:pt x="45" y="6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4" name="Freeform 802">
                <a:extLst>
                  <a:ext uri="{FF2B5EF4-FFF2-40B4-BE49-F238E27FC236}">
                    <a16:creationId xmlns:a16="http://schemas.microsoft.com/office/drawing/2014/main" id="{61A71977-6FC9-4F2E-B630-BFEB9AA6DA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88" y="3526"/>
                <a:ext cx="10" cy="14"/>
              </a:xfrm>
              <a:custGeom>
                <a:avLst/>
                <a:gdLst>
                  <a:gd name="T0" fmla="*/ 0 w 41"/>
                  <a:gd name="T1" fmla="*/ 18 h 55"/>
                  <a:gd name="T2" fmla="*/ 29 w 41"/>
                  <a:gd name="T3" fmla="*/ 0 h 55"/>
                  <a:gd name="T4" fmla="*/ 31 w 41"/>
                  <a:gd name="T5" fmla="*/ 24 h 55"/>
                  <a:gd name="T6" fmla="*/ 41 w 41"/>
                  <a:gd name="T7" fmla="*/ 28 h 55"/>
                  <a:gd name="T8" fmla="*/ 29 w 41"/>
                  <a:gd name="T9" fmla="*/ 55 h 55"/>
                  <a:gd name="T10" fmla="*/ 3 w 41"/>
                  <a:gd name="T11" fmla="*/ 55 h 55"/>
                  <a:gd name="T12" fmla="*/ 0 w 41"/>
                  <a:gd name="T13" fmla="*/ 34 h 55"/>
                  <a:gd name="T14" fmla="*/ 0 w 41"/>
                  <a:gd name="T15" fmla="*/ 18 h 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1" h="55">
                    <a:moveTo>
                      <a:pt x="0" y="18"/>
                    </a:moveTo>
                    <a:lnTo>
                      <a:pt x="29" y="0"/>
                    </a:lnTo>
                    <a:lnTo>
                      <a:pt x="31" y="24"/>
                    </a:lnTo>
                    <a:lnTo>
                      <a:pt x="41" y="28"/>
                    </a:lnTo>
                    <a:lnTo>
                      <a:pt x="29" y="55"/>
                    </a:lnTo>
                    <a:lnTo>
                      <a:pt x="3" y="55"/>
                    </a:lnTo>
                    <a:lnTo>
                      <a:pt x="0" y="34"/>
                    </a:lnTo>
                    <a:lnTo>
                      <a:pt x="0" y="1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5" name="Freeform 803">
                <a:extLst>
                  <a:ext uri="{FF2B5EF4-FFF2-40B4-BE49-F238E27FC236}">
                    <a16:creationId xmlns:a16="http://schemas.microsoft.com/office/drawing/2014/main" id="{A31BC451-25DD-4E1D-9082-555C42277A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77" y="3713"/>
                <a:ext cx="23" cy="15"/>
              </a:xfrm>
              <a:custGeom>
                <a:avLst/>
                <a:gdLst>
                  <a:gd name="T0" fmla="*/ 0 w 90"/>
                  <a:gd name="T1" fmla="*/ 59 h 59"/>
                  <a:gd name="T2" fmla="*/ 24 w 90"/>
                  <a:gd name="T3" fmla="*/ 38 h 59"/>
                  <a:gd name="T4" fmla="*/ 53 w 90"/>
                  <a:gd name="T5" fmla="*/ 22 h 59"/>
                  <a:gd name="T6" fmla="*/ 68 w 90"/>
                  <a:gd name="T7" fmla="*/ 0 h 59"/>
                  <a:gd name="T8" fmla="*/ 86 w 90"/>
                  <a:gd name="T9" fmla="*/ 0 h 59"/>
                  <a:gd name="T10" fmla="*/ 90 w 90"/>
                  <a:gd name="T11" fmla="*/ 22 h 59"/>
                  <a:gd name="T12" fmla="*/ 78 w 90"/>
                  <a:gd name="T13" fmla="*/ 41 h 59"/>
                  <a:gd name="T14" fmla="*/ 27 w 90"/>
                  <a:gd name="T15" fmla="*/ 47 h 59"/>
                  <a:gd name="T16" fmla="*/ 0 w 90"/>
                  <a:gd name="T17" fmla="*/ 5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0" h="59">
                    <a:moveTo>
                      <a:pt x="0" y="59"/>
                    </a:moveTo>
                    <a:lnTo>
                      <a:pt x="24" y="38"/>
                    </a:lnTo>
                    <a:lnTo>
                      <a:pt x="53" y="22"/>
                    </a:lnTo>
                    <a:lnTo>
                      <a:pt x="68" y="0"/>
                    </a:lnTo>
                    <a:lnTo>
                      <a:pt x="86" y="0"/>
                    </a:lnTo>
                    <a:lnTo>
                      <a:pt x="90" y="22"/>
                    </a:lnTo>
                    <a:lnTo>
                      <a:pt x="78" y="41"/>
                    </a:lnTo>
                    <a:lnTo>
                      <a:pt x="27" y="47"/>
                    </a:lnTo>
                    <a:lnTo>
                      <a:pt x="0" y="5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6" name="Freeform 804">
                <a:extLst>
                  <a:ext uri="{FF2B5EF4-FFF2-40B4-BE49-F238E27FC236}">
                    <a16:creationId xmlns:a16="http://schemas.microsoft.com/office/drawing/2014/main" id="{FDC2AC02-B7CB-45AC-BE3A-FD44B4C4006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86" y="343"/>
                <a:ext cx="954" cy="512"/>
              </a:xfrm>
              <a:custGeom>
                <a:avLst/>
                <a:gdLst>
                  <a:gd name="T0" fmla="*/ 3094 w 3815"/>
                  <a:gd name="T1" fmla="*/ 523 h 2051"/>
                  <a:gd name="T2" fmla="*/ 3207 w 3815"/>
                  <a:gd name="T3" fmla="*/ 610 h 2051"/>
                  <a:gd name="T4" fmla="*/ 3184 w 3815"/>
                  <a:gd name="T5" fmla="*/ 669 h 2051"/>
                  <a:gd name="T6" fmla="*/ 3076 w 3815"/>
                  <a:gd name="T7" fmla="*/ 775 h 2051"/>
                  <a:gd name="T8" fmla="*/ 2891 w 3815"/>
                  <a:gd name="T9" fmla="*/ 794 h 2051"/>
                  <a:gd name="T10" fmla="*/ 2900 w 3815"/>
                  <a:gd name="T11" fmla="*/ 910 h 2051"/>
                  <a:gd name="T12" fmla="*/ 2935 w 3815"/>
                  <a:gd name="T13" fmla="*/ 1032 h 2051"/>
                  <a:gd name="T14" fmla="*/ 2742 w 3815"/>
                  <a:gd name="T15" fmla="*/ 960 h 2051"/>
                  <a:gd name="T16" fmla="*/ 2598 w 3815"/>
                  <a:gd name="T17" fmla="*/ 1063 h 2051"/>
                  <a:gd name="T18" fmla="*/ 2644 w 3815"/>
                  <a:gd name="T19" fmla="*/ 1148 h 2051"/>
                  <a:gd name="T20" fmla="*/ 2380 w 3815"/>
                  <a:gd name="T21" fmla="*/ 1229 h 2051"/>
                  <a:gd name="T22" fmla="*/ 2158 w 3815"/>
                  <a:gd name="T23" fmla="*/ 1245 h 2051"/>
                  <a:gd name="T24" fmla="*/ 1993 w 3815"/>
                  <a:gd name="T25" fmla="*/ 1347 h 2051"/>
                  <a:gd name="T26" fmla="*/ 1786 w 3815"/>
                  <a:gd name="T27" fmla="*/ 1451 h 2051"/>
                  <a:gd name="T28" fmla="*/ 1708 w 3815"/>
                  <a:gd name="T29" fmla="*/ 1419 h 2051"/>
                  <a:gd name="T30" fmla="*/ 1471 w 3815"/>
                  <a:gd name="T31" fmla="*/ 1491 h 2051"/>
                  <a:gd name="T32" fmla="*/ 1318 w 3815"/>
                  <a:gd name="T33" fmla="*/ 1610 h 2051"/>
                  <a:gd name="T34" fmla="*/ 1344 w 3815"/>
                  <a:gd name="T35" fmla="*/ 1688 h 2051"/>
                  <a:gd name="T36" fmla="*/ 1166 w 3815"/>
                  <a:gd name="T37" fmla="*/ 1767 h 2051"/>
                  <a:gd name="T38" fmla="*/ 1094 w 3815"/>
                  <a:gd name="T39" fmla="*/ 1932 h 2051"/>
                  <a:gd name="T40" fmla="*/ 949 w 3815"/>
                  <a:gd name="T41" fmla="*/ 2051 h 2051"/>
                  <a:gd name="T42" fmla="*/ 853 w 3815"/>
                  <a:gd name="T43" fmla="*/ 1958 h 2051"/>
                  <a:gd name="T44" fmla="*/ 709 w 3815"/>
                  <a:gd name="T45" fmla="*/ 1923 h 2051"/>
                  <a:gd name="T46" fmla="*/ 609 w 3815"/>
                  <a:gd name="T47" fmla="*/ 1770 h 2051"/>
                  <a:gd name="T48" fmla="*/ 622 w 3815"/>
                  <a:gd name="T49" fmla="*/ 1614 h 2051"/>
                  <a:gd name="T50" fmla="*/ 562 w 3815"/>
                  <a:gd name="T51" fmla="*/ 1585 h 2051"/>
                  <a:gd name="T52" fmla="*/ 577 w 3815"/>
                  <a:gd name="T53" fmla="*/ 1458 h 2051"/>
                  <a:gd name="T54" fmla="*/ 546 w 3815"/>
                  <a:gd name="T55" fmla="*/ 1351 h 2051"/>
                  <a:gd name="T56" fmla="*/ 837 w 3815"/>
                  <a:gd name="T57" fmla="*/ 1208 h 2051"/>
                  <a:gd name="T58" fmla="*/ 906 w 3815"/>
                  <a:gd name="T59" fmla="*/ 1079 h 2051"/>
                  <a:gd name="T60" fmla="*/ 725 w 3815"/>
                  <a:gd name="T61" fmla="*/ 1007 h 2051"/>
                  <a:gd name="T62" fmla="*/ 918 w 3815"/>
                  <a:gd name="T63" fmla="*/ 1007 h 2051"/>
                  <a:gd name="T64" fmla="*/ 834 w 3815"/>
                  <a:gd name="T65" fmla="*/ 954 h 2051"/>
                  <a:gd name="T66" fmla="*/ 654 w 3815"/>
                  <a:gd name="T67" fmla="*/ 931 h 2051"/>
                  <a:gd name="T68" fmla="*/ 800 w 3815"/>
                  <a:gd name="T69" fmla="*/ 816 h 2051"/>
                  <a:gd name="T70" fmla="*/ 699 w 3815"/>
                  <a:gd name="T71" fmla="*/ 720 h 2051"/>
                  <a:gd name="T72" fmla="*/ 728 w 3815"/>
                  <a:gd name="T73" fmla="*/ 585 h 2051"/>
                  <a:gd name="T74" fmla="*/ 462 w 3815"/>
                  <a:gd name="T75" fmla="*/ 529 h 2051"/>
                  <a:gd name="T76" fmla="*/ 249 w 3815"/>
                  <a:gd name="T77" fmla="*/ 554 h 2051"/>
                  <a:gd name="T78" fmla="*/ 194 w 3815"/>
                  <a:gd name="T79" fmla="*/ 504 h 2051"/>
                  <a:gd name="T80" fmla="*/ 175 w 3815"/>
                  <a:gd name="T81" fmla="*/ 457 h 2051"/>
                  <a:gd name="T82" fmla="*/ 0 w 3815"/>
                  <a:gd name="T83" fmla="*/ 385 h 2051"/>
                  <a:gd name="T84" fmla="*/ 350 w 3815"/>
                  <a:gd name="T85" fmla="*/ 316 h 2051"/>
                  <a:gd name="T86" fmla="*/ 630 w 3815"/>
                  <a:gd name="T87" fmla="*/ 247 h 2051"/>
                  <a:gd name="T88" fmla="*/ 568 w 3815"/>
                  <a:gd name="T89" fmla="*/ 204 h 2051"/>
                  <a:gd name="T90" fmla="*/ 947 w 3815"/>
                  <a:gd name="T91" fmla="*/ 148 h 2051"/>
                  <a:gd name="T92" fmla="*/ 1346 w 3815"/>
                  <a:gd name="T93" fmla="*/ 88 h 2051"/>
                  <a:gd name="T94" fmla="*/ 1496 w 3815"/>
                  <a:gd name="T95" fmla="*/ 82 h 2051"/>
                  <a:gd name="T96" fmla="*/ 1711 w 3815"/>
                  <a:gd name="T97" fmla="*/ 72 h 2051"/>
                  <a:gd name="T98" fmla="*/ 2017 w 3815"/>
                  <a:gd name="T99" fmla="*/ 76 h 2051"/>
                  <a:gd name="T100" fmla="*/ 2345 w 3815"/>
                  <a:gd name="T101" fmla="*/ 13 h 2051"/>
                  <a:gd name="T102" fmla="*/ 3166 w 3815"/>
                  <a:gd name="T103" fmla="*/ 44 h 2051"/>
                  <a:gd name="T104" fmla="*/ 3110 w 3815"/>
                  <a:gd name="T105" fmla="*/ 122 h 2051"/>
                  <a:gd name="T106" fmla="*/ 3303 w 3815"/>
                  <a:gd name="T107" fmla="*/ 132 h 2051"/>
                  <a:gd name="T108" fmla="*/ 3550 w 3815"/>
                  <a:gd name="T109" fmla="*/ 107 h 2051"/>
                  <a:gd name="T110" fmla="*/ 3559 w 3815"/>
                  <a:gd name="T111" fmla="*/ 191 h 2051"/>
                  <a:gd name="T112" fmla="*/ 3403 w 3815"/>
                  <a:gd name="T113" fmla="*/ 228 h 2051"/>
                  <a:gd name="T114" fmla="*/ 3403 w 3815"/>
                  <a:gd name="T115" fmla="*/ 263 h 2051"/>
                  <a:gd name="T116" fmla="*/ 3194 w 3815"/>
                  <a:gd name="T117" fmla="*/ 335 h 2051"/>
                  <a:gd name="T118" fmla="*/ 3275 w 3815"/>
                  <a:gd name="T119" fmla="*/ 413 h 2051"/>
                  <a:gd name="T120" fmla="*/ 3256 w 3815"/>
                  <a:gd name="T121" fmla="*/ 457 h 2051"/>
                  <a:gd name="T122" fmla="*/ 3270 w 3815"/>
                  <a:gd name="T123" fmla="*/ 493 h 20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3815" h="2051">
                    <a:moveTo>
                      <a:pt x="3270" y="493"/>
                    </a:moveTo>
                    <a:lnTo>
                      <a:pt x="3166" y="478"/>
                    </a:lnTo>
                    <a:lnTo>
                      <a:pt x="3097" y="507"/>
                    </a:lnTo>
                    <a:lnTo>
                      <a:pt x="3066" y="488"/>
                    </a:lnTo>
                    <a:lnTo>
                      <a:pt x="3051" y="517"/>
                    </a:lnTo>
                    <a:lnTo>
                      <a:pt x="3094" y="523"/>
                    </a:lnTo>
                    <a:lnTo>
                      <a:pt x="3082" y="541"/>
                    </a:lnTo>
                    <a:lnTo>
                      <a:pt x="3194" y="538"/>
                    </a:lnTo>
                    <a:lnTo>
                      <a:pt x="3207" y="550"/>
                    </a:lnTo>
                    <a:lnTo>
                      <a:pt x="3182" y="566"/>
                    </a:lnTo>
                    <a:lnTo>
                      <a:pt x="3201" y="582"/>
                    </a:lnTo>
                    <a:lnTo>
                      <a:pt x="3207" y="610"/>
                    </a:lnTo>
                    <a:lnTo>
                      <a:pt x="3182" y="632"/>
                    </a:lnTo>
                    <a:lnTo>
                      <a:pt x="3116" y="619"/>
                    </a:lnTo>
                    <a:lnTo>
                      <a:pt x="3110" y="638"/>
                    </a:lnTo>
                    <a:lnTo>
                      <a:pt x="3141" y="642"/>
                    </a:lnTo>
                    <a:lnTo>
                      <a:pt x="3156" y="679"/>
                    </a:lnTo>
                    <a:lnTo>
                      <a:pt x="3184" y="669"/>
                    </a:lnTo>
                    <a:lnTo>
                      <a:pt x="3207" y="688"/>
                    </a:lnTo>
                    <a:lnTo>
                      <a:pt x="3176" y="707"/>
                    </a:lnTo>
                    <a:lnTo>
                      <a:pt x="3119" y="707"/>
                    </a:lnTo>
                    <a:lnTo>
                      <a:pt x="3042" y="730"/>
                    </a:lnTo>
                    <a:lnTo>
                      <a:pt x="3100" y="747"/>
                    </a:lnTo>
                    <a:lnTo>
                      <a:pt x="3076" y="775"/>
                    </a:lnTo>
                    <a:lnTo>
                      <a:pt x="3004" y="775"/>
                    </a:lnTo>
                    <a:lnTo>
                      <a:pt x="2947" y="794"/>
                    </a:lnTo>
                    <a:lnTo>
                      <a:pt x="2885" y="779"/>
                    </a:lnTo>
                    <a:lnTo>
                      <a:pt x="2854" y="763"/>
                    </a:lnTo>
                    <a:lnTo>
                      <a:pt x="2826" y="767"/>
                    </a:lnTo>
                    <a:lnTo>
                      <a:pt x="2891" y="794"/>
                    </a:lnTo>
                    <a:lnTo>
                      <a:pt x="2779" y="788"/>
                    </a:lnTo>
                    <a:lnTo>
                      <a:pt x="2707" y="798"/>
                    </a:lnTo>
                    <a:lnTo>
                      <a:pt x="2769" y="813"/>
                    </a:lnTo>
                    <a:lnTo>
                      <a:pt x="2779" y="866"/>
                    </a:lnTo>
                    <a:lnTo>
                      <a:pt x="2820" y="894"/>
                    </a:lnTo>
                    <a:lnTo>
                      <a:pt x="2900" y="910"/>
                    </a:lnTo>
                    <a:lnTo>
                      <a:pt x="2922" y="929"/>
                    </a:lnTo>
                    <a:lnTo>
                      <a:pt x="2888" y="948"/>
                    </a:lnTo>
                    <a:lnTo>
                      <a:pt x="2888" y="970"/>
                    </a:lnTo>
                    <a:lnTo>
                      <a:pt x="2941" y="948"/>
                    </a:lnTo>
                    <a:lnTo>
                      <a:pt x="2926" y="1003"/>
                    </a:lnTo>
                    <a:lnTo>
                      <a:pt x="2935" y="1032"/>
                    </a:lnTo>
                    <a:lnTo>
                      <a:pt x="2854" y="1042"/>
                    </a:lnTo>
                    <a:lnTo>
                      <a:pt x="2804" y="1042"/>
                    </a:lnTo>
                    <a:lnTo>
                      <a:pt x="2763" y="1023"/>
                    </a:lnTo>
                    <a:lnTo>
                      <a:pt x="2757" y="1011"/>
                    </a:lnTo>
                    <a:lnTo>
                      <a:pt x="2763" y="988"/>
                    </a:lnTo>
                    <a:lnTo>
                      <a:pt x="2742" y="960"/>
                    </a:lnTo>
                    <a:lnTo>
                      <a:pt x="2689" y="960"/>
                    </a:lnTo>
                    <a:lnTo>
                      <a:pt x="2660" y="991"/>
                    </a:lnTo>
                    <a:lnTo>
                      <a:pt x="2679" y="1013"/>
                    </a:lnTo>
                    <a:lnTo>
                      <a:pt x="2598" y="1048"/>
                    </a:lnTo>
                    <a:lnTo>
                      <a:pt x="2558" y="1060"/>
                    </a:lnTo>
                    <a:lnTo>
                      <a:pt x="2598" y="1063"/>
                    </a:lnTo>
                    <a:lnTo>
                      <a:pt x="2664" y="1048"/>
                    </a:lnTo>
                    <a:lnTo>
                      <a:pt x="2760" y="1070"/>
                    </a:lnTo>
                    <a:lnTo>
                      <a:pt x="2875" y="1076"/>
                    </a:lnTo>
                    <a:lnTo>
                      <a:pt x="2791" y="1104"/>
                    </a:lnTo>
                    <a:lnTo>
                      <a:pt x="2726" y="1136"/>
                    </a:lnTo>
                    <a:lnTo>
                      <a:pt x="2644" y="1148"/>
                    </a:lnTo>
                    <a:lnTo>
                      <a:pt x="2638" y="1167"/>
                    </a:lnTo>
                    <a:lnTo>
                      <a:pt x="2613" y="1169"/>
                    </a:lnTo>
                    <a:lnTo>
                      <a:pt x="2579" y="1191"/>
                    </a:lnTo>
                    <a:lnTo>
                      <a:pt x="2558" y="1191"/>
                    </a:lnTo>
                    <a:lnTo>
                      <a:pt x="2545" y="1204"/>
                    </a:lnTo>
                    <a:lnTo>
                      <a:pt x="2380" y="1229"/>
                    </a:lnTo>
                    <a:lnTo>
                      <a:pt x="2320" y="1245"/>
                    </a:lnTo>
                    <a:lnTo>
                      <a:pt x="2296" y="1226"/>
                    </a:lnTo>
                    <a:lnTo>
                      <a:pt x="2279" y="1241"/>
                    </a:lnTo>
                    <a:lnTo>
                      <a:pt x="2245" y="1257"/>
                    </a:lnTo>
                    <a:lnTo>
                      <a:pt x="2202" y="1261"/>
                    </a:lnTo>
                    <a:lnTo>
                      <a:pt x="2158" y="1245"/>
                    </a:lnTo>
                    <a:lnTo>
                      <a:pt x="2132" y="1251"/>
                    </a:lnTo>
                    <a:lnTo>
                      <a:pt x="2118" y="1279"/>
                    </a:lnTo>
                    <a:lnTo>
                      <a:pt x="2089" y="1276"/>
                    </a:lnTo>
                    <a:lnTo>
                      <a:pt x="2064" y="1292"/>
                    </a:lnTo>
                    <a:lnTo>
                      <a:pt x="2036" y="1292"/>
                    </a:lnTo>
                    <a:lnTo>
                      <a:pt x="1993" y="1347"/>
                    </a:lnTo>
                    <a:lnTo>
                      <a:pt x="1954" y="1360"/>
                    </a:lnTo>
                    <a:lnTo>
                      <a:pt x="1946" y="1378"/>
                    </a:lnTo>
                    <a:lnTo>
                      <a:pt x="1905" y="1394"/>
                    </a:lnTo>
                    <a:lnTo>
                      <a:pt x="1858" y="1425"/>
                    </a:lnTo>
                    <a:lnTo>
                      <a:pt x="1817" y="1423"/>
                    </a:lnTo>
                    <a:lnTo>
                      <a:pt x="1786" y="1451"/>
                    </a:lnTo>
                    <a:lnTo>
                      <a:pt x="1761" y="1451"/>
                    </a:lnTo>
                    <a:lnTo>
                      <a:pt x="1696" y="1460"/>
                    </a:lnTo>
                    <a:lnTo>
                      <a:pt x="1667" y="1476"/>
                    </a:lnTo>
                    <a:lnTo>
                      <a:pt x="1630" y="1491"/>
                    </a:lnTo>
                    <a:lnTo>
                      <a:pt x="1651" y="1445"/>
                    </a:lnTo>
                    <a:lnTo>
                      <a:pt x="1708" y="1419"/>
                    </a:lnTo>
                    <a:lnTo>
                      <a:pt x="1645" y="1425"/>
                    </a:lnTo>
                    <a:lnTo>
                      <a:pt x="1621" y="1470"/>
                    </a:lnTo>
                    <a:lnTo>
                      <a:pt x="1577" y="1491"/>
                    </a:lnTo>
                    <a:lnTo>
                      <a:pt x="1543" y="1482"/>
                    </a:lnTo>
                    <a:lnTo>
                      <a:pt x="1506" y="1482"/>
                    </a:lnTo>
                    <a:lnTo>
                      <a:pt x="1471" y="1491"/>
                    </a:lnTo>
                    <a:lnTo>
                      <a:pt x="1481" y="1523"/>
                    </a:lnTo>
                    <a:lnTo>
                      <a:pt x="1430" y="1538"/>
                    </a:lnTo>
                    <a:lnTo>
                      <a:pt x="1377" y="1536"/>
                    </a:lnTo>
                    <a:lnTo>
                      <a:pt x="1377" y="1563"/>
                    </a:lnTo>
                    <a:lnTo>
                      <a:pt x="1418" y="1601"/>
                    </a:lnTo>
                    <a:lnTo>
                      <a:pt x="1318" y="1610"/>
                    </a:lnTo>
                    <a:lnTo>
                      <a:pt x="1321" y="1622"/>
                    </a:lnTo>
                    <a:lnTo>
                      <a:pt x="1381" y="1632"/>
                    </a:lnTo>
                    <a:lnTo>
                      <a:pt x="1368" y="1645"/>
                    </a:lnTo>
                    <a:lnTo>
                      <a:pt x="1368" y="1669"/>
                    </a:lnTo>
                    <a:lnTo>
                      <a:pt x="1336" y="1673"/>
                    </a:lnTo>
                    <a:lnTo>
                      <a:pt x="1344" y="1688"/>
                    </a:lnTo>
                    <a:lnTo>
                      <a:pt x="1309" y="1708"/>
                    </a:lnTo>
                    <a:lnTo>
                      <a:pt x="1277" y="1716"/>
                    </a:lnTo>
                    <a:lnTo>
                      <a:pt x="1252" y="1745"/>
                    </a:lnTo>
                    <a:lnTo>
                      <a:pt x="1219" y="1763"/>
                    </a:lnTo>
                    <a:lnTo>
                      <a:pt x="1180" y="1753"/>
                    </a:lnTo>
                    <a:lnTo>
                      <a:pt x="1166" y="1767"/>
                    </a:lnTo>
                    <a:lnTo>
                      <a:pt x="1187" y="1788"/>
                    </a:lnTo>
                    <a:lnTo>
                      <a:pt x="1159" y="1801"/>
                    </a:lnTo>
                    <a:lnTo>
                      <a:pt x="1178" y="1807"/>
                    </a:lnTo>
                    <a:lnTo>
                      <a:pt x="1184" y="1833"/>
                    </a:lnTo>
                    <a:lnTo>
                      <a:pt x="1112" y="1907"/>
                    </a:lnTo>
                    <a:lnTo>
                      <a:pt x="1094" y="1932"/>
                    </a:lnTo>
                    <a:lnTo>
                      <a:pt x="1074" y="1976"/>
                    </a:lnTo>
                    <a:lnTo>
                      <a:pt x="1047" y="1983"/>
                    </a:lnTo>
                    <a:lnTo>
                      <a:pt x="1025" y="2032"/>
                    </a:lnTo>
                    <a:lnTo>
                      <a:pt x="1006" y="2026"/>
                    </a:lnTo>
                    <a:lnTo>
                      <a:pt x="978" y="2042"/>
                    </a:lnTo>
                    <a:lnTo>
                      <a:pt x="949" y="2051"/>
                    </a:lnTo>
                    <a:lnTo>
                      <a:pt x="928" y="2030"/>
                    </a:lnTo>
                    <a:lnTo>
                      <a:pt x="894" y="2023"/>
                    </a:lnTo>
                    <a:lnTo>
                      <a:pt x="865" y="2013"/>
                    </a:lnTo>
                    <a:lnTo>
                      <a:pt x="894" y="1964"/>
                    </a:lnTo>
                    <a:lnTo>
                      <a:pt x="840" y="1979"/>
                    </a:lnTo>
                    <a:lnTo>
                      <a:pt x="853" y="1958"/>
                    </a:lnTo>
                    <a:lnTo>
                      <a:pt x="824" y="1958"/>
                    </a:lnTo>
                    <a:lnTo>
                      <a:pt x="850" y="1929"/>
                    </a:lnTo>
                    <a:lnTo>
                      <a:pt x="753" y="1942"/>
                    </a:lnTo>
                    <a:lnTo>
                      <a:pt x="697" y="1964"/>
                    </a:lnTo>
                    <a:lnTo>
                      <a:pt x="675" y="1952"/>
                    </a:lnTo>
                    <a:lnTo>
                      <a:pt x="709" y="1923"/>
                    </a:lnTo>
                    <a:lnTo>
                      <a:pt x="643" y="1888"/>
                    </a:lnTo>
                    <a:lnTo>
                      <a:pt x="650" y="1870"/>
                    </a:lnTo>
                    <a:lnTo>
                      <a:pt x="628" y="1851"/>
                    </a:lnTo>
                    <a:lnTo>
                      <a:pt x="636" y="1813"/>
                    </a:lnTo>
                    <a:lnTo>
                      <a:pt x="593" y="1786"/>
                    </a:lnTo>
                    <a:lnTo>
                      <a:pt x="609" y="1770"/>
                    </a:lnTo>
                    <a:lnTo>
                      <a:pt x="612" y="1720"/>
                    </a:lnTo>
                    <a:lnTo>
                      <a:pt x="577" y="1723"/>
                    </a:lnTo>
                    <a:lnTo>
                      <a:pt x="577" y="1701"/>
                    </a:lnTo>
                    <a:lnTo>
                      <a:pt x="556" y="1669"/>
                    </a:lnTo>
                    <a:lnTo>
                      <a:pt x="575" y="1632"/>
                    </a:lnTo>
                    <a:lnTo>
                      <a:pt x="622" y="1614"/>
                    </a:lnTo>
                    <a:lnTo>
                      <a:pt x="659" y="1594"/>
                    </a:lnTo>
                    <a:lnTo>
                      <a:pt x="666" y="1585"/>
                    </a:lnTo>
                    <a:lnTo>
                      <a:pt x="630" y="1567"/>
                    </a:lnTo>
                    <a:lnTo>
                      <a:pt x="559" y="1620"/>
                    </a:lnTo>
                    <a:lnTo>
                      <a:pt x="546" y="1604"/>
                    </a:lnTo>
                    <a:lnTo>
                      <a:pt x="562" y="1585"/>
                    </a:lnTo>
                    <a:lnTo>
                      <a:pt x="565" y="1557"/>
                    </a:lnTo>
                    <a:lnTo>
                      <a:pt x="583" y="1513"/>
                    </a:lnTo>
                    <a:lnTo>
                      <a:pt x="562" y="1489"/>
                    </a:lnTo>
                    <a:lnTo>
                      <a:pt x="524" y="1491"/>
                    </a:lnTo>
                    <a:lnTo>
                      <a:pt x="528" y="1479"/>
                    </a:lnTo>
                    <a:lnTo>
                      <a:pt x="577" y="1458"/>
                    </a:lnTo>
                    <a:lnTo>
                      <a:pt x="538" y="1458"/>
                    </a:lnTo>
                    <a:lnTo>
                      <a:pt x="534" y="1429"/>
                    </a:lnTo>
                    <a:lnTo>
                      <a:pt x="540" y="1404"/>
                    </a:lnTo>
                    <a:lnTo>
                      <a:pt x="622" y="1366"/>
                    </a:lnTo>
                    <a:lnTo>
                      <a:pt x="556" y="1364"/>
                    </a:lnTo>
                    <a:lnTo>
                      <a:pt x="546" y="1351"/>
                    </a:lnTo>
                    <a:lnTo>
                      <a:pt x="571" y="1316"/>
                    </a:lnTo>
                    <a:lnTo>
                      <a:pt x="606" y="1286"/>
                    </a:lnTo>
                    <a:lnTo>
                      <a:pt x="634" y="1273"/>
                    </a:lnTo>
                    <a:lnTo>
                      <a:pt x="725" y="1216"/>
                    </a:lnTo>
                    <a:lnTo>
                      <a:pt x="787" y="1215"/>
                    </a:lnTo>
                    <a:lnTo>
                      <a:pt x="837" y="1208"/>
                    </a:lnTo>
                    <a:lnTo>
                      <a:pt x="828" y="1182"/>
                    </a:lnTo>
                    <a:lnTo>
                      <a:pt x="847" y="1160"/>
                    </a:lnTo>
                    <a:lnTo>
                      <a:pt x="881" y="1128"/>
                    </a:lnTo>
                    <a:lnTo>
                      <a:pt x="865" y="1126"/>
                    </a:lnTo>
                    <a:lnTo>
                      <a:pt x="859" y="1107"/>
                    </a:lnTo>
                    <a:lnTo>
                      <a:pt x="906" y="1079"/>
                    </a:lnTo>
                    <a:lnTo>
                      <a:pt x="809" y="1076"/>
                    </a:lnTo>
                    <a:lnTo>
                      <a:pt x="791" y="1060"/>
                    </a:lnTo>
                    <a:lnTo>
                      <a:pt x="763" y="1050"/>
                    </a:lnTo>
                    <a:lnTo>
                      <a:pt x="716" y="1044"/>
                    </a:lnTo>
                    <a:lnTo>
                      <a:pt x="681" y="1023"/>
                    </a:lnTo>
                    <a:lnTo>
                      <a:pt x="725" y="1007"/>
                    </a:lnTo>
                    <a:lnTo>
                      <a:pt x="765" y="1013"/>
                    </a:lnTo>
                    <a:lnTo>
                      <a:pt x="797" y="1011"/>
                    </a:lnTo>
                    <a:lnTo>
                      <a:pt x="831" y="1019"/>
                    </a:lnTo>
                    <a:lnTo>
                      <a:pt x="881" y="1042"/>
                    </a:lnTo>
                    <a:lnTo>
                      <a:pt x="916" y="1042"/>
                    </a:lnTo>
                    <a:lnTo>
                      <a:pt x="918" y="1007"/>
                    </a:lnTo>
                    <a:lnTo>
                      <a:pt x="894" y="985"/>
                    </a:lnTo>
                    <a:lnTo>
                      <a:pt x="871" y="976"/>
                    </a:lnTo>
                    <a:lnTo>
                      <a:pt x="822" y="978"/>
                    </a:lnTo>
                    <a:lnTo>
                      <a:pt x="812" y="972"/>
                    </a:lnTo>
                    <a:lnTo>
                      <a:pt x="818" y="960"/>
                    </a:lnTo>
                    <a:lnTo>
                      <a:pt x="834" y="954"/>
                    </a:lnTo>
                    <a:lnTo>
                      <a:pt x="812" y="931"/>
                    </a:lnTo>
                    <a:lnTo>
                      <a:pt x="791" y="925"/>
                    </a:lnTo>
                    <a:lnTo>
                      <a:pt x="771" y="951"/>
                    </a:lnTo>
                    <a:lnTo>
                      <a:pt x="706" y="960"/>
                    </a:lnTo>
                    <a:lnTo>
                      <a:pt x="675" y="957"/>
                    </a:lnTo>
                    <a:lnTo>
                      <a:pt x="654" y="931"/>
                    </a:lnTo>
                    <a:lnTo>
                      <a:pt x="697" y="917"/>
                    </a:lnTo>
                    <a:lnTo>
                      <a:pt x="687" y="904"/>
                    </a:lnTo>
                    <a:lnTo>
                      <a:pt x="753" y="872"/>
                    </a:lnTo>
                    <a:lnTo>
                      <a:pt x="728" y="857"/>
                    </a:lnTo>
                    <a:lnTo>
                      <a:pt x="771" y="851"/>
                    </a:lnTo>
                    <a:lnTo>
                      <a:pt x="800" y="816"/>
                    </a:lnTo>
                    <a:lnTo>
                      <a:pt x="744" y="810"/>
                    </a:lnTo>
                    <a:lnTo>
                      <a:pt x="791" y="782"/>
                    </a:lnTo>
                    <a:lnTo>
                      <a:pt x="759" y="757"/>
                    </a:lnTo>
                    <a:lnTo>
                      <a:pt x="775" y="741"/>
                    </a:lnTo>
                    <a:lnTo>
                      <a:pt x="765" y="720"/>
                    </a:lnTo>
                    <a:lnTo>
                      <a:pt x="699" y="720"/>
                    </a:lnTo>
                    <a:lnTo>
                      <a:pt x="793" y="685"/>
                    </a:lnTo>
                    <a:lnTo>
                      <a:pt x="765" y="657"/>
                    </a:lnTo>
                    <a:lnTo>
                      <a:pt x="706" y="642"/>
                    </a:lnTo>
                    <a:lnTo>
                      <a:pt x="703" y="619"/>
                    </a:lnTo>
                    <a:lnTo>
                      <a:pt x="725" y="607"/>
                    </a:lnTo>
                    <a:lnTo>
                      <a:pt x="728" y="585"/>
                    </a:lnTo>
                    <a:lnTo>
                      <a:pt x="693" y="572"/>
                    </a:lnTo>
                    <a:lnTo>
                      <a:pt x="650" y="576"/>
                    </a:lnTo>
                    <a:lnTo>
                      <a:pt x="643" y="556"/>
                    </a:lnTo>
                    <a:lnTo>
                      <a:pt x="603" y="560"/>
                    </a:lnTo>
                    <a:lnTo>
                      <a:pt x="603" y="548"/>
                    </a:lnTo>
                    <a:lnTo>
                      <a:pt x="462" y="529"/>
                    </a:lnTo>
                    <a:lnTo>
                      <a:pt x="406" y="548"/>
                    </a:lnTo>
                    <a:lnTo>
                      <a:pt x="372" y="538"/>
                    </a:lnTo>
                    <a:lnTo>
                      <a:pt x="309" y="556"/>
                    </a:lnTo>
                    <a:lnTo>
                      <a:pt x="284" y="554"/>
                    </a:lnTo>
                    <a:lnTo>
                      <a:pt x="278" y="538"/>
                    </a:lnTo>
                    <a:lnTo>
                      <a:pt x="249" y="554"/>
                    </a:lnTo>
                    <a:lnTo>
                      <a:pt x="228" y="538"/>
                    </a:lnTo>
                    <a:lnTo>
                      <a:pt x="212" y="548"/>
                    </a:lnTo>
                    <a:lnTo>
                      <a:pt x="231" y="566"/>
                    </a:lnTo>
                    <a:lnTo>
                      <a:pt x="122" y="554"/>
                    </a:lnTo>
                    <a:lnTo>
                      <a:pt x="69" y="529"/>
                    </a:lnTo>
                    <a:lnTo>
                      <a:pt x="194" y="504"/>
                    </a:lnTo>
                    <a:lnTo>
                      <a:pt x="116" y="504"/>
                    </a:lnTo>
                    <a:lnTo>
                      <a:pt x="38" y="494"/>
                    </a:lnTo>
                    <a:lnTo>
                      <a:pt x="12" y="476"/>
                    </a:lnTo>
                    <a:lnTo>
                      <a:pt x="63" y="466"/>
                    </a:lnTo>
                    <a:lnTo>
                      <a:pt x="146" y="465"/>
                    </a:lnTo>
                    <a:lnTo>
                      <a:pt x="175" y="457"/>
                    </a:lnTo>
                    <a:lnTo>
                      <a:pt x="237" y="431"/>
                    </a:lnTo>
                    <a:lnTo>
                      <a:pt x="175" y="441"/>
                    </a:lnTo>
                    <a:lnTo>
                      <a:pt x="122" y="431"/>
                    </a:lnTo>
                    <a:lnTo>
                      <a:pt x="87" y="407"/>
                    </a:lnTo>
                    <a:lnTo>
                      <a:pt x="47" y="407"/>
                    </a:lnTo>
                    <a:lnTo>
                      <a:pt x="0" y="385"/>
                    </a:lnTo>
                    <a:lnTo>
                      <a:pt x="59" y="357"/>
                    </a:lnTo>
                    <a:lnTo>
                      <a:pt x="143" y="347"/>
                    </a:lnTo>
                    <a:lnTo>
                      <a:pt x="175" y="351"/>
                    </a:lnTo>
                    <a:lnTo>
                      <a:pt x="184" y="345"/>
                    </a:lnTo>
                    <a:lnTo>
                      <a:pt x="278" y="335"/>
                    </a:lnTo>
                    <a:lnTo>
                      <a:pt x="350" y="316"/>
                    </a:lnTo>
                    <a:lnTo>
                      <a:pt x="397" y="316"/>
                    </a:lnTo>
                    <a:lnTo>
                      <a:pt x="437" y="306"/>
                    </a:lnTo>
                    <a:lnTo>
                      <a:pt x="450" y="312"/>
                    </a:lnTo>
                    <a:lnTo>
                      <a:pt x="516" y="306"/>
                    </a:lnTo>
                    <a:lnTo>
                      <a:pt x="606" y="279"/>
                    </a:lnTo>
                    <a:lnTo>
                      <a:pt x="630" y="247"/>
                    </a:lnTo>
                    <a:lnTo>
                      <a:pt x="699" y="226"/>
                    </a:lnTo>
                    <a:lnTo>
                      <a:pt x="577" y="244"/>
                    </a:lnTo>
                    <a:lnTo>
                      <a:pt x="556" y="234"/>
                    </a:lnTo>
                    <a:lnTo>
                      <a:pt x="515" y="241"/>
                    </a:lnTo>
                    <a:lnTo>
                      <a:pt x="512" y="220"/>
                    </a:lnTo>
                    <a:lnTo>
                      <a:pt x="568" y="204"/>
                    </a:lnTo>
                    <a:lnTo>
                      <a:pt x="650" y="197"/>
                    </a:lnTo>
                    <a:lnTo>
                      <a:pt x="719" y="173"/>
                    </a:lnTo>
                    <a:lnTo>
                      <a:pt x="881" y="156"/>
                    </a:lnTo>
                    <a:lnTo>
                      <a:pt x="912" y="166"/>
                    </a:lnTo>
                    <a:lnTo>
                      <a:pt x="949" y="163"/>
                    </a:lnTo>
                    <a:lnTo>
                      <a:pt x="947" y="148"/>
                    </a:lnTo>
                    <a:lnTo>
                      <a:pt x="988" y="138"/>
                    </a:lnTo>
                    <a:lnTo>
                      <a:pt x="965" y="119"/>
                    </a:lnTo>
                    <a:lnTo>
                      <a:pt x="1277" y="88"/>
                    </a:lnTo>
                    <a:lnTo>
                      <a:pt x="1290" y="91"/>
                    </a:lnTo>
                    <a:lnTo>
                      <a:pt x="1315" y="85"/>
                    </a:lnTo>
                    <a:lnTo>
                      <a:pt x="1346" y="88"/>
                    </a:lnTo>
                    <a:lnTo>
                      <a:pt x="1424" y="82"/>
                    </a:lnTo>
                    <a:lnTo>
                      <a:pt x="1442" y="97"/>
                    </a:lnTo>
                    <a:lnTo>
                      <a:pt x="1409" y="138"/>
                    </a:lnTo>
                    <a:lnTo>
                      <a:pt x="1465" y="113"/>
                    </a:lnTo>
                    <a:lnTo>
                      <a:pt x="1465" y="95"/>
                    </a:lnTo>
                    <a:lnTo>
                      <a:pt x="1496" y="82"/>
                    </a:lnTo>
                    <a:lnTo>
                      <a:pt x="1574" y="107"/>
                    </a:lnTo>
                    <a:lnTo>
                      <a:pt x="1643" y="113"/>
                    </a:lnTo>
                    <a:lnTo>
                      <a:pt x="1667" y="107"/>
                    </a:lnTo>
                    <a:lnTo>
                      <a:pt x="1612" y="91"/>
                    </a:lnTo>
                    <a:lnTo>
                      <a:pt x="1606" y="72"/>
                    </a:lnTo>
                    <a:lnTo>
                      <a:pt x="1711" y="72"/>
                    </a:lnTo>
                    <a:lnTo>
                      <a:pt x="1737" y="82"/>
                    </a:lnTo>
                    <a:lnTo>
                      <a:pt x="1909" y="119"/>
                    </a:lnTo>
                    <a:lnTo>
                      <a:pt x="1964" y="113"/>
                    </a:lnTo>
                    <a:lnTo>
                      <a:pt x="1805" y="64"/>
                    </a:lnTo>
                    <a:lnTo>
                      <a:pt x="1895" y="60"/>
                    </a:lnTo>
                    <a:lnTo>
                      <a:pt x="2017" y="76"/>
                    </a:lnTo>
                    <a:lnTo>
                      <a:pt x="1883" y="38"/>
                    </a:lnTo>
                    <a:lnTo>
                      <a:pt x="2120" y="23"/>
                    </a:lnTo>
                    <a:lnTo>
                      <a:pt x="2230" y="41"/>
                    </a:lnTo>
                    <a:lnTo>
                      <a:pt x="2323" y="44"/>
                    </a:lnTo>
                    <a:lnTo>
                      <a:pt x="2387" y="31"/>
                    </a:lnTo>
                    <a:lnTo>
                      <a:pt x="2345" y="13"/>
                    </a:lnTo>
                    <a:lnTo>
                      <a:pt x="2474" y="17"/>
                    </a:lnTo>
                    <a:lnTo>
                      <a:pt x="2579" y="0"/>
                    </a:lnTo>
                    <a:lnTo>
                      <a:pt x="3078" y="19"/>
                    </a:lnTo>
                    <a:lnTo>
                      <a:pt x="3110" y="35"/>
                    </a:lnTo>
                    <a:lnTo>
                      <a:pt x="3107" y="49"/>
                    </a:lnTo>
                    <a:lnTo>
                      <a:pt x="3166" y="44"/>
                    </a:lnTo>
                    <a:lnTo>
                      <a:pt x="3303" y="64"/>
                    </a:lnTo>
                    <a:lnTo>
                      <a:pt x="3225" y="82"/>
                    </a:lnTo>
                    <a:lnTo>
                      <a:pt x="2894" y="103"/>
                    </a:lnTo>
                    <a:lnTo>
                      <a:pt x="3060" y="103"/>
                    </a:lnTo>
                    <a:lnTo>
                      <a:pt x="2916" y="144"/>
                    </a:lnTo>
                    <a:lnTo>
                      <a:pt x="3110" y="122"/>
                    </a:lnTo>
                    <a:lnTo>
                      <a:pt x="3131" y="103"/>
                    </a:lnTo>
                    <a:lnTo>
                      <a:pt x="3229" y="97"/>
                    </a:lnTo>
                    <a:lnTo>
                      <a:pt x="3241" y="119"/>
                    </a:lnTo>
                    <a:lnTo>
                      <a:pt x="3215" y="138"/>
                    </a:lnTo>
                    <a:lnTo>
                      <a:pt x="3119" y="185"/>
                    </a:lnTo>
                    <a:lnTo>
                      <a:pt x="3303" y="132"/>
                    </a:lnTo>
                    <a:lnTo>
                      <a:pt x="3338" y="129"/>
                    </a:lnTo>
                    <a:lnTo>
                      <a:pt x="3332" y="142"/>
                    </a:lnTo>
                    <a:lnTo>
                      <a:pt x="3379" y="132"/>
                    </a:lnTo>
                    <a:lnTo>
                      <a:pt x="3463" y="138"/>
                    </a:lnTo>
                    <a:lnTo>
                      <a:pt x="3497" y="117"/>
                    </a:lnTo>
                    <a:lnTo>
                      <a:pt x="3550" y="107"/>
                    </a:lnTo>
                    <a:lnTo>
                      <a:pt x="3766" y="119"/>
                    </a:lnTo>
                    <a:lnTo>
                      <a:pt x="3815" y="129"/>
                    </a:lnTo>
                    <a:lnTo>
                      <a:pt x="3694" y="163"/>
                    </a:lnTo>
                    <a:lnTo>
                      <a:pt x="3625" y="166"/>
                    </a:lnTo>
                    <a:lnTo>
                      <a:pt x="3647" y="179"/>
                    </a:lnTo>
                    <a:lnTo>
                      <a:pt x="3559" y="191"/>
                    </a:lnTo>
                    <a:lnTo>
                      <a:pt x="3450" y="185"/>
                    </a:lnTo>
                    <a:lnTo>
                      <a:pt x="3406" y="204"/>
                    </a:lnTo>
                    <a:lnTo>
                      <a:pt x="3475" y="197"/>
                    </a:lnTo>
                    <a:lnTo>
                      <a:pt x="3550" y="207"/>
                    </a:lnTo>
                    <a:lnTo>
                      <a:pt x="3510" y="216"/>
                    </a:lnTo>
                    <a:lnTo>
                      <a:pt x="3403" y="228"/>
                    </a:lnTo>
                    <a:lnTo>
                      <a:pt x="3328" y="222"/>
                    </a:lnTo>
                    <a:lnTo>
                      <a:pt x="3275" y="234"/>
                    </a:lnTo>
                    <a:lnTo>
                      <a:pt x="3285" y="254"/>
                    </a:lnTo>
                    <a:lnTo>
                      <a:pt x="3432" y="234"/>
                    </a:lnTo>
                    <a:lnTo>
                      <a:pt x="3456" y="241"/>
                    </a:lnTo>
                    <a:lnTo>
                      <a:pt x="3403" y="263"/>
                    </a:lnTo>
                    <a:lnTo>
                      <a:pt x="3344" y="260"/>
                    </a:lnTo>
                    <a:lnTo>
                      <a:pt x="3316" y="269"/>
                    </a:lnTo>
                    <a:lnTo>
                      <a:pt x="3303" y="294"/>
                    </a:lnTo>
                    <a:lnTo>
                      <a:pt x="3319" y="298"/>
                    </a:lnTo>
                    <a:lnTo>
                      <a:pt x="3275" y="326"/>
                    </a:lnTo>
                    <a:lnTo>
                      <a:pt x="3194" y="335"/>
                    </a:lnTo>
                    <a:lnTo>
                      <a:pt x="3170" y="382"/>
                    </a:lnTo>
                    <a:lnTo>
                      <a:pt x="3107" y="423"/>
                    </a:lnTo>
                    <a:lnTo>
                      <a:pt x="3119" y="435"/>
                    </a:lnTo>
                    <a:lnTo>
                      <a:pt x="3188" y="398"/>
                    </a:lnTo>
                    <a:lnTo>
                      <a:pt x="3215" y="407"/>
                    </a:lnTo>
                    <a:lnTo>
                      <a:pt x="3275" y="413"/>
                    </a:lnTo>
                    <a:lnTo>
                      <a:pt x="3294" y="425"/>
                    </a:lnTo>
                    <a:lnTo>
                      <a:pt x="3269" y="431"/>
                    </a:lnTo>
                    <a:lnTo>
                      <a:pt x="3188" y="431"/>
                    </a:lnTo>
                    <a:lnTo>
                      <a:pt x="3178" y="445"/>
                    </a:lnTo>
                    <a:lnTo>
                      <a:pt x="3244" y="447"/>
                    </a:lnTo>
                    <a:lnTo>
                      <a:pt x="3256" y="457"/>
                    </a:lnTo>
                    <a:lnTo>
                      <a:pt x="3278" y="460"/>
                    </a:lnTo>
                    <a:lnTo>
                      <a:pt x="3288" y="447"/>
                    </a:lnTo>
                    <a:lnTo>
                      <a:pt x="3322" y="451"/>
                    </a:lnTo>
                    <a:lnTo>
                      <a:pt x="3328" y="482"/>
                    </a:lnTo>
                    <a:lnTo>
                      <a:pt x="3301" y="497"/>
                    </a:lnTo>
                    <a:lnTo>
                      <a:pt x="3270" y="49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7" name="Freeform 805">
                <a:extLst>
                  <a:ext uri="{FF2B5EF4-FFF2-40B4-BE49-F238E27FC236}">
                    <a16:creationId xmlns:a16="http://schemas.microsoft.com/office/drawing/2014/main" id="{3647B7A5-65EC-4EB0-8D02-0A7570CB58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33" y="587"/>
                <a:ext cx="21" cy="6"/>
              </a:xfrm>
              <a:custGeom>
                <a:avLst/>
                <a:gdLst>
                  <a:gd name="T0" fmla="*/ 56 w 84"/>
                  <a:gd name="T1" fmla="*/ 2 h 26"/>
                  <a:gd name="T2" fmla="*/ 0 w 84"/>
                  <a:gd name="T3" fmla="*/ 26 h 26"/>
                  <a:gd name="T4" fmla="*/ 78 w 84"/>
                  <a:gd name="T5" fmla="*/ 12 h 26"/>
                  <a:gd name="T6" fmla="*/ 84 w 84"/>
                  <a:gd name="T7" fmla="*/ 0 h 26"/>
                  <a:gd name="T8" fmla="*/ 56 w 84"/>
                  <a:gd name="T9" fmla="*/ 2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26">
                    <a:moveTo>
                      <a:pt x="56" y="2"/>
                    </a:moveTo>
                    <a:lnTo>
                      <a:pt x="0" y="26"/>
                    </a:lnTo>
                    <a:lnTo>
                      <a:pt x="78" y="12"/>
                    </a:lnTo>
                    <a:lnTo>
                      <a:pt x="84" y="0"/>
                    </a:lnTo>
                    <a:lnTo>
                      <a:pt x="56" y="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8" name="Freeform 806">
                <a:extLst>
                  <a:ext uri="{FF2B5EF4-FFF2-40B4-BE49-F238E27FC236}">
                    <a16:creationId xmlns:a16="http://schemas.microsoft.com/office/drawing/2014/main" id="{F8D24178-7DE4-496F-8896-4F0D398BC5F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37" y="691"/>
                <a:ext cx="195" cy="75"/>
              </a:xfrm>
              <a:custGeom>
                <a:avLst/>
                <a:gdLst>
                  <a:gd name="T0" fmla="*/ 781 w 781"/>
                  <a:gd name="T1" fmla="*/ 90 h 299"/>
                  <a:gd name="T2" fmla="*/ 781 w 781"/>
                  <a:gd name="T3" fmla="*/ 136 h 299"/>
                  <a:gd name="T4" fmla="*/ 675 w 781"/>
                  <a:gd name="T5" fmla="*/ 208 h 299"/>
                  <a:gd name="T6" fmla="*/ 626 w 781"/>
                  <a:gd name="T7" fmla="*/ 208 h 299"/>
                  <a:gd name="T8" fmla="*/ 506 w 781"/>
                  <a:gd name="T9" fmla="*/ 263 h 299"/>
                  <a:gd name="T10" fmla="*/ 437 w 781"/>
                  <a:gd name="T11" fmla="*/ 263 h 299"/>
                  <a:gd name="T12" fmla="*/ 371 w 781"/>
                  <a:gd name="T13" fmla="*/ 299 h 299"/>
                  <a:gd name="T14" fmla="*/ 253 w 781"/>
                  <a:gd name="T15" fmla="*/ 278 h 299"/>
                  <a:gd name="T16" fmla="*/ 209 w 781"/>
                  <a:gd name="T17" fmla="*/ 239 h 299"/>
                  <a:gd name="T18" fmla="*/ 84 w 781"/>
                  <a:gd name="T19" fmla="*/ 260 h 299"/>
                  <a:gd name="T20" fmla="*/ 84 w 781"/>
                  <a:gd name="T21" fmla="*/ 239 h 299"/>
                  <a:gd name="T22" fmla="*/ 146 w 781"/>
                  <a:gd name="T23" fmla="*/ 219 h 299"/>
                  <a:gd name="T24" fmla="*/ 146 w 781"/>
                  <a:gd name="T25" fmla="*/ 188 h 299"/>
                  <a:gd name="T26" fmla="*/ 14 w 781"/>
                  <a:gd name="T27" fmla="*/ 158 h 299"/>
                  <a:gd name="T28" fmla="*/ 115 w 781"/>
                  <a:gd name="T29" fmla="*/ 137 h 299"/>
                  <a:gd name="T30" fmla="*/ 186 w 781"/>
                  <a:gd name="T31" fmla="*/ 94 h 299"/>
                  <a:gd name="T32" fmla="*/ 0 w 781"/>
                  <a:gd name="T33" fmla="*/ 94 h 299"/>
                  <a:gd name="T34" fmla="*/ 82 w 781"/>
                  <a:gd name="T35" fmla="*/ 31 h 299"/>
                  <a:gd name="T36" fmla="*/ 155 w 781"/>
                  <a:gd name="T37" fmla="*/ 55 h 299"/>
                  <a:gd name="T38" fmla="*/ 118 w 781"/>
                  <a:gd name="T39" fmla="*/ 20 h 299"/>
                  <a:gd name="T40" fmla="*/ 154 w 781"/>
                  <a:gd name="T41" fmla="*/ 0 h 299"/>
                  <a:gd name="T42" fmla="*/ 223 w 781"/>
                  <a:gd name="T43" fmla="*/ 52 h 299"/>
                  <a:gd name="T44" fmla="*/ 230 w 781"/>
                  <a:gd name="T45" fmla="*/ 122 h 299"/>
                  <a:gd name="T46" fmla="*/ 258 w 781"/>
                  <a:gd name="T47" fmla="*/ 89 h 299"/>
                  <a:gd name="T48" fmla="*/ 301 w 781"/>
                  <a:gd name="T49" fmla="*/ 83 h 299"/>
                  <a:gd name="T50" fmla="*/ 305 w 781"/>
                  <a:gd name="T51" fmla="*/ 44 h 299"/>
                  <a:gd name="T52" fmla="*/ 321 w 781"/>
                  <a:gd name="T53" fmla="*/ 38 h 299"/>
                  <a:gd name="T54" fmla="*/ 363 w 781"/>
                  <a:gd name="T55" fmla="*/ 76 h 299"/>
                  <a:gd name="T56" fmla="*/ 371 w 781"/>
                  <a:gd name="T57" fmla="*/ 46 h 299"/>
                  <a:gd name="T58" fmla="*/ 463 w 781"/>
                  <a:gd name="T59" fmla="*/ 26 h 299"/>
                  <a:gd name="T60" fmla="*/ 510 w 781"/>
                  <a:gd name="T61" fmla="*/ 53 h 299"/>
                  <a:gd name="T62" fmla="*/ 539 w 781"/>
                  <a:gd name="T63" fmla="*/ 28 h 299"/>
                  <a:gd name="T64" fmla="*/ 579 w 781"/>
                  <a:gd name="T65" fmla="*/ 37 h 299"/>
                  <a:gd name="T66" fmla="*/ 599 w 781"/>
                  <a:gd name="T67" fmla="*/ 6 h 299"/>
                  <a:gd name="T68" fmla="*/ 636 w 781"/>
                  <a:gd name="T69" fmla="*/ 3 h 299"/>
                  <a:gd name="T70" fmla="*/ 663 w 781"/>
                  <a:gd name="T71" fmla="*/ 32 h 299"/>
                  <a:gd name="T72" fmla="*/ 684 w 781"/>
                  <a:gd name="T73" fmla="*/ 16 h 299"/>
                  <a:gd name="T74" fmla="*/ 705 w 781"/>
                  <a:gd name="T75" fmla="*/ 50 h 299"/>
                  <a:gd name="T76" fmla="*/ 781 w 781"/>
                  <a:gd name="T77" fmla="*/ 90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781" h="299">
                    <a:moveTo>
                      <a:pt x="781" y="90"/>
                    </a:moveTo>
                    <a:lnTo>
                      <a:pt x="781" y="136"/>
                    </a:lnTo>
                    <a:lnTo>
                      <a:pt x="675" y="208"/>
                    </a:lnTo>
                    <a:lnTo>
                      <a:pt x="626" y="208"/>
                    </a:lnTo>
                    <a:lnTo>
                      <a:pt x="506" y="263"/>
                    </a:lnTo>
                    <a:lnTo>
                      <a:pt x="437" y="263"/>
                    </a:lnTo>
                    <a:lnTo>
                      <a:pt x="371" y="299"/>
                    </a:lnTo>
                    <a:lnTo>
                      <a:pt x="253" y="278"/>
                    </a:lnTo>
                    <a:lnTo>
                      <a:pt x="209" y="239"/>
                    </a:lnTo>
                    <a:lnTo>
                      <a:pt x="84" y="260"/>
                    </a:lnTo>
                    <a:lnTo>
                      <a:pt x="84" y="239"/>
                    </a:lnTo>
                    <a:lnTo>
                      <a:pt x="146" y="219"/>
                    </a:lnTo>
                    <a:lnTo>
                      <a:pt x="146" y="188"/>
                    </a:lnTo>
                    <a:lnTo>
                      <a:pt x="14" y="158"/>
                    </a:lnTo>
                    <a:lnTo>
                      <a:pt x="115" y="137"/>
                    </a:lnTo>
                    <a:lnTo>
                      <a:pt x="186" y="94"/>
                    </a:lnTo>
                    <a:lnTo>
                      <a:pt x="0" y="94"/>
                    </a:lnTo>
                    <a:lnTo>
                      <a:pt x="82" y="31"/>
                    </a:lnTo>
                    <a:lnTo>
                      <a:pt x="155" y="55"/>
                    </a:lnTo>
                    <a:lnTo>
                      <a:pt x="118" y="20"/>
                    </a:lnTo>
                    <a:lnTo>
                      <a:pt x="154" y="0"/>
                    </a:lnTo>
                    <a:lnTo>
                      <a:pt x="223" y="52"/>
                    </a:lnTo>
                    <a:lnTo>
                      <a:pt x="230" y="122"/>
                    </a:lnTo>
                    <a:lnTo>
                      <a:pt x="258" y="89"/>
                    </a:lnTo>
                    <a:lnTo>
                      <a:pt x="301" y="83"/>
                    </a:lnTo>
                    <a:lnTo>
                      <a:pt x="305" y="44"/>
                    </a:lnTo>
                    <a:lnTo>
                      <a:pt x="321" y="38"/>
                    </a:lnTo>
                    <a:lnTo>
                      <a:pt x="363" y="76"/>
                    </a:lnTo>
                    <a:lnTo>
                      <a:pt x="371" y="46"/>
                    </a:lnTo>
                    <a:lnTo>
                      <a:pt x="463" y="26"/>
                    </a:lnTo>
                    <a:lnTo>
                      <a:pt x="510" y="53"/>
                    </a:lnTo>
                    <a:lnTo>
                      <a:pt x="539" y="28"/>
                    </a:lnTo>
                    <a:lnTo>
                      <a:pt x="579" y="37"/>
                    </a:lnTo>
                    <a:lnTo>
                      <a:pt x="599" y="6"/>
                    </a:lnTo>
                    <a:lnTo>
                      <a:pt x="636" y="3"/>
                    </a:lnTo>
                    <a:lnTo>
                      <a:pt x="663" y="32"/>
                    </a:lnTo>
                    <a:lnTo>
                      <a:pt x="684" y="16"/>
                    </a:lnTo>
                    <a:lnTo>
                      <a:pt x="705" y="50"/>
                    </a:lnTo>
                    <a:lnTo>
                      <a:pt x="781" y="9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9" name="Freeform 807">
                <a:extLst>
                  <a:ext uri="{FF2B5EF4-FFF2-40B4-BE49-F238E27FC236}">
                    <a16:creationId xmlns:a16="http://schemas.microsoft.com/office/drawing/2014/main" id="{3B7F6FD7-ABCB-4817-BB86-46DBACC3586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35" y="793"/>
                <a:ext cx="11" cy="14"/>
              </a:xfrm>
              <a:custGeom>
                <a:avLst/>
                <a:gdLst>
                  <a:gd name="T0" fmla="*/ 5 w 42"/>
                  <a:gd name="T1" fmla="*/ 3 h 59"/>
                  <a:gd name="T2" fmla="*/ 0 w 42"/>
                  <a:gd name="T3" fmla="*/ 17 h 59"/>
                  <a:gd name="T4" fmla="*/ 32 w 42"/>
                  <a:gd name="T5" fmla="*/ 40 h 59"/>
                  <a:gd name="T6" fmla="*/ 24 w 42"/>
                  <a:gd name="T7" fmla="*/ 50 h 59"/>
                  <a:gd name="T8" fmla="*/ 36 w 42"/>
                  <a:gd name="T9" fmla="*/ 59 h 59"/>
                  <a:gd name="T10" fmla="*/ 42 w 42"/>
                  <a:gd name="T11" fmla="*/ 50 h 59"/>
                  <a:gd name="T12" fmla="*/ 36 w 42"/>
                  <a:gd name="T13" fmla="*/ 32 h 59"/>
                  <a:gd name="T14" fmla="*/ 42 w 42"/>
                  <a:gd name="T15" fmla="*/ 18 h 59"/>
                  <a:gd name="T16" fmla="*/ 24 w 42"/>
                  <a:gd name="T17" fmla="*/ 0 h 59"/>
                  <a:gd name="T18" fmla="*/ 5 w 42"/>
                  <a:gd name="T19" fmla="*/ 3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2" h="59">
                    <a:moveTo>
                      <a:pt x="5" y="3"/>
                    </a:moveTo>
                    <a:lnTo>
                      <a:pt x="0" y="17"/>
                    </a:lnTo>
                    <a:lnTo>
                      <a:pt x="32" y="40"/>
                    </a:lnTo>
                    <a:lnTo>
                      <a:pt x="24" y="50"/>
                    </a:lnTo>
                    <a:lnTo>
                      <a:pt x="36" y="59"/>
                    </a:lnTo>
                    <a:lnTo>
                      <a:pt x="42" y="50"/>
                    </a:lnTo>
                    <a:lnTo>
                      <a:pt x="36" y="32"/>
                    </a:lnTo>
                    <a:lnTo>
                      <a:pt x="42" y="18"/>
                    </a:lnTo>
                    <a:lnTo>
                      <a:pt x="24" y="0"/>
                    </a:lnTo>
                    <a:lnTo>
                      <a:pt x="5" y="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grpSp>
          <p:nvGrpSpPr>
            <p:cNvPr id="14" name="Group 1009">
              <a:extLst>
                <a:ext uri="{FF2B5EF4-FFF2-40B4-BE49-F238E27FC236}">
                  <a16:creationId xmlns:a16="http://schemas.microsoft.com/office/drawing/2014/main" id="{F5C6B2C2-4542-4D8D-B853-134F5FE6891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970" y="350"/>
              <a:ext cx="2814" cy="3016"/>
              <a:chOff x="970" y="350"/>
              <a:chExt cx="2814" cy="3016"/>
            </a:xfrm>
          </p:grpSpPr>
          <p:sp>
            <p:nvSpPr>
              <p:cNvPr id="170" name="Freeform 809">
                <a:extLst>
                  <a:ext uri="{FF2B5EF4-FFF2-40B4-BE49-F238E27FC236}">
                    <a16:creationId xmlns:a16="http://schemas.microsoft.com/office/drawing/2014/main" id="{9FA8152B-6936-4508-B115-E37290C3D8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30" y="883"/>
                <a:ext cx="160" cy="221"/>
              </a:xfrm>
              <a:custGeom>
                <a:avLst/>
                <a:gdLst>
                  <a:gd name="T0" fmla="*/ 303 w 642"/>
                  <a:gd name="T1" fmla="*/ 236 h 886"/>
                  <a:gd name="T2" fmla="*/ 303 w 642"/>
                  <a:gd name="T3" fmla="*/ 262 h 886"/>
                  <a:gd name="T4" fmla="*/ 406 w 642"/>
                  <a:gd name="T5" fmla="*/ 397 h 886"/>
                  <a:gd name="T6" fmla="*/ 514 w 642"/>
                  <a:gd name="T7" fmla="*/ 505 h 886"/>
                  <a:gd name="T8" fmla="*/ 503 w 642"/>
                  <a:gd name="T9" fmla="*/ 588 h 886"/>
                  <a:gd name="T10" fmla="*/ 563 w 642"/>
                  <a:gd name="T11" fmla="*/ 574 h 886"/>
                  <a:gd name="T12" fmla="*/ 642 w 642"/>
                  <a:gd name="T13" fmla="*/ 624 h 886"/>
                  <a:gd name="T14" fmla="*/ 555 w 642"/>
                  <a:gd name="T15" fmla="*/ 705 h 886"/>
                  <a:gd name="T16" fmla="*/ 607 w 642"/>
                  <a:gd name="T17" fmla="*/ 749 h 886"/>
                  <a:gd name="T18" fmla="*/ 501 w 642"/>
                  <a:gd name="T19" fmla="*/ 808 h 886"/>
                  <a:gd name="T20" fmla="*/ 388 w 642"/>
                  <a:gd name="T21" fmla="*/ 818 h 886"/>
                  <a:gd name="T22" fmla="*/ 249 w 642"/>
                  <a:gd name="T23" fmla="*/ 808 h 886"/>
                  <a:gd name="T24" fmla="*/ 179 w 642"/>
                  <a:gd name="T25" fmla="*/ 865 h 886"/>
                  <a:gd name="T26" fmla="*/ 121 w 642"/>
                  <a:gd name="T27" fmla="*/ 854 h 886"/>
                  <a:gd name="T28" fmla="*/ 55 w 642"/>
                  <a:gd name="T29" fmla="*/ 886 h 886"/>
                  <a:gd name="T30" fmla="*/ 79 w 642"/>
                  <a:gd name="T31" fmla="*/ 833 h 886"/>
                  <a:gd name="T32" fmla="*/ 160 w 642"/>
                  <a:gd name="T33" fmla="*/ 757 h 886"/>
                  <a:gd name="T34" fmla="*/ 289 w 642"/>
                  <a:gd name="T35" fmla="*/ 710 h 886"/>
                  <a:gd name="T36" fmla="*/ 141 w 642"/>
                  <a:gd name="T37" fmla="*/ 707 h 886"/>
                  <a:gd name="T38" fmla="*/ 67 w 642"/>
                  <a:gd name="T39" fmla="*/ 686 h 886"/>
                  <a:gd name="T40" fmla="*/ 177 w 642"/>
                  <a:gd name="T41" fmla="*/ 614 h 886"/>
                  <a:gd name="T42" fmla="*/ 121 w 642"/>
                  <a:gd name="T43" fmla="*/ 593 h 886"/>
                  <a:gd name="T44" fmla="*/ 175 w 642"/>
                  <a:gd name="T45" fmla="*/ 551 h 886"/>
                  <a:gd name="T46" fmla="*/ 247 w 642"/>
                  <a:gd name="T47" fmla="*/ 549 h 886"/>
                  <a:gd name="T48" fmla="*/ 241 w 642"/>
                  <a:gd name="T49" fmla="*/ 452 h 886"/>
                  <a:gd name="T50" fmla="*/ 273 w 642"/>
                  <a:gd name="T51" fmla="*/ 370 h 886"/>
                  <a:gd name="T52" fmla="*/ 202 w 642"/>
                  <a:gd name="T53" fmla="*/ 386 h 886"/>
                  <a:gd name="T54" fmla="*/ 100 w 642"/>
                  <a:gd name="T55" fmla="*/ 374 h 886"/>
                  <a:gd name="T56" fmla="*/ 110 w 642"/>
                  <a:gd name="T57" fmla="*/ 278 h 886"/>
                  <a:gd name="T58" fmla="*/ 57 w 642"/>
                  <a:gd name="T59" fmla="*/ 330 h 886"/>
                  <a:gd name="T60" fmla="*/ 121 w 642"/>
                  <a:gd name="T61" fmla="*/ 189 h 886"/>
                  <a:gd name="T62" fmla="*/ 39 w 642"/>
                  <a:gd name="T63" fmla="*/ 234 h 886"/>
                  <a:gd name="T64" fmla="*/ 85 w 642"/>
                  <a:gd name="T65" fmla="*/ 163 h 886"/>
                  <a:gd name="T66" fmla="*/ 47 w 642"/>
                  <a:gd name="T67" fmla="*/ 158 h 886"/>
                  <a:gd name="T68" fmla="*/ 0 w 642"/>
                  <a:gd name="T69" fmla="*/ 133 h 886"/>
                  <a:gd name="T70" fmla="*/ 29 w 642"/>
                  <a:gd name="T71" fmla="*/ 119 h 886"/>
                  <a:gd name="T72" fmla="*/ 35 w 642"/>
                  <a:gd name="T73" fmla="*/ 99 h 886"/>
                  <a:gd name="T74" fmla="*/ 41 w 642"/>
                  <a:gd name="T75" fmla="*/ 131 h 886"/>
                  <a:gd name="T76" fmla="*/ 93 w 642"/>
                  <a:gd name="T77" fmla="*/ 129 h 886"/>
                  <a:gd name="T78" fmla="*/ 132 w 642"/>
                  <a:gd name="T79" fmla="*/ 78 h 886"/>
                  <a:gd name="T80" fmla="*/ 156 w 642"/>
                  <a:gd name="T81" fmla="*/ 0 h 886"/>
                  <a:gd name="T82" fmla="*/ 303 w 642"/>
                  <a:gd name="T83" fmla="*/ 2 h 886"/>
                  <a:gd name="T84" fmla="*/ 212 w 642"/>
                  <a:gd name="T85" fmla="*/ 78 h 886"/>
                  <a:gd name="T86" fmla="*/ 260 w 642"/>
                  <a:gd name="T87" fmla="*/ 96 h 886"/>
                  <a:gd name="T88" fmla="*/ 393 w 642"/>
                  <a:gd name="T89" fmla="*/ 112 h 8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642" h="886">
                    <a:moveTo>
                      <a:pt x="393" y="112"/>
                    </a:moveTo>
                    <a:lnTo>
                      <a:pt x="303" y="236"/>
                    </a:lnTo>
                    <a:lnTo>
                      <a:pt x="255" y="262"/>
                    </a:lnTo>
                    <a:lnTo>
                      <a:pt x="303" y="262"/>
                    </a:lnTo>
                    <a:lnTo>
                      <a:pt x="382" y="304"/>
                    </a:lnTo>
                    <a:lnTo>
                      <a:pt x="406" y="397"/>
                    </a:lnTo>
                    <a:lnTo>
                      <a:pt x="471" y="428"/>
                    </a:lnTo>
                    <a:lnTo>
                      <a:pt x="514" y="505"/>
                    </a:lnTo>
                    <a:lnTo>
                      <a:pt x="526" y="557"/>
                    </a:lnTo>
                    <a:lnTo>
                      <a:pt x="503" y="588"/>
                    </a:lnTo>
                    <a:lnTo>
                      <a:pt x="529" y="599"/>
                    </a:lnTo>
                    <a:lnTo>
                      <a:pt x="563" y="574"/>
                    </a:lnTo>
                    <a:lnTo>
                      <a:pt x="632" y="595"/>
                    </a:lnTo>
                    <a:lnTo>
                      <a:pt x="642" y="624"/>
                    </a:lnTo>
                    <a:lnTo>
                      <a:pt x="594" y="692"/>
                    </a:lnTo>
                    <a:lnTo>
                      <a:pt x="555" y="705"/>
                    </a:lnTo>
                    <a:lnTo>
                      <a:pt x="561" y="739"/>
                    </a:lnTo>
                    <a:lnTo>
                      <a:pt x="607" y="749"/>
                    </a:lnTo>
                    <a:lnTo>
                      <a:pt x="595" y="771"/>
                    </a:lnTo>
                    <a:lnTo>
                      <a:pt x="501" y="808"/>
                    </a:lnTo>
                    <a:lnTo>
                      <a:pt x="423" y="803"/>
                    </a:lnTo>
                    <a:lnTo>
                      <a:pt x="388" y="818"/>
                    </a:lnTo>
                    <a:lnTo>
                      <a:pt x="283" y="823"/>
                    </a:lnTo>
                    <a:lnTo>
                      <a:pt x="249" y="808"/>
                    </a:lnTo>
                    <a:lnTo>
                      <a:pt x="205" y="823"/>
                    </a:lnTo>
                    <a:lnTo>
                      <a:pt x="179" y="865"/>
                    </a:lnTo>
                    <a:lnTo>
                      <a:pt x="141" y="840"/>
                    </a:lnTo>
                    <a:lnTo>
                      <a:pt x="121" y="854"/>
                    </a:lnTo>
                    <a:lnTo>
                      <a:pt x="89" y="860"/>
                    </a:lnTo>
                    <a:lnTo>
                      <a:pt x="55" y="886"/>
                    </a:lnTo>
                    <a:lnTo>
                      <a:pt x="4" y="884"/>
                    </a:lnTo>
                    <a:lnTo>
                      <a:pt x="79" y="833"/>
                    </a:lnTo>
                    <a:lnTo>
                      <a:pt x="121" y="785"/>
                    </a:lnTo>
                    <a:lnTo>
                      <a:pt x="160" y="757"/>
                    </a:lnTo>
                    <a:lnTo>
                      <a:pt x="239" y="761"/>
                    </a:lnTo>
                    <a:lnTo>
                      <a:pt x="289" y="710"/>
                    </a:lnTo>
                    <a:lnTo>
                      <a:pt x="215" y="741"/>
                    </a:lnTo>
                    <a:lnTo>
                      <a:pt x="141" y="707"/>
                    </a:lnTo>
                    <a:lnTo>
                      <a:pt x="81" y="718"/>
                    </a:lnTo>
                    <a:lnTo>
                      <a:pt x="67" y="686"/>
                    </a:lnTo>
                    <a:lnTo>
                      <a:pt x="156" y="652"/>
                    </a:lnTo>
                    <a:lnTo>
                      <a:pt x="177" y="614"/>
                    </a:lnTo>
                    <a:lnTo>
                      <a:pt x="168" y="588"/>
                    </a:lnTo>
                    <a:lnTo>
                      <a:pt x="121" y="593"/>
                    </a:lnTo>
                    <a:lnTo>
                      <a:pt x="142" y="536"/>
                    </a:lnTo>
                    <a:lnTo>
                      <a:pt x="175" y="551"/>
                    </a:lnTo>
                    <a:lnTo>
                      <a:pt x="226" y="542"/>
                    </a:lnTo>
                    <a:lnTo>
                      <a:pt x="247" y="549"/>
                    </a:lnTo>
                    <a:lnTo>
                      <a:pt x="282" y="455"/>
                    </a:lnTo>
                    <a:lnTo>
                      <a:pt x="241" y="452"/>
                    </a:lnTo>
                    <a:lnTo>
                      <a:pt x="229" y="407"/>
                    </a:lnTo>
                    <a:lnTo>
                      <a:pt x="273" y="370"/>
                    </a:lnTo>
                    <a:lnTo>
                      <a:pt x="229" y="367"/>
                    </a:lnTo>
                    <a:lnTo>
                      <a:pt x="202" y="386"/>
                    </a:lnTo>
                    <a:lnTo>
                      <a:pt x="118" y="401"/>
                    </a:lnTo>
                    <a:lnTo>
                      <a:pt x="100" y="374"/>
                    </a:lnTo>
                    <a:lnTo>
                      <a:pt x="152" y="324"/>
                    </a:lnTo>
                    <a:lnTo>
                      <a:pt x="110" y="278"/>
                    </a:lnTo>
                    <a:lnTo>
                      <a:pt x="69" y="338"/>
                    </a:lnTo>
                    <a:lnTo>
                      <a:pt x="57" y="330"/>
                    </a:lnTo>
                    <a:lnTo>
                      <a:pt x="87" y="235"/>
                    </a:lnTo>
                    <a:lnTo>
                      <a:pt x="121" y="189"/>
                    </a:lnTo>
                    <a:lnTo>
                      <a:pt x="71" y="228"/>
                    </a:lnTo>
                    <a:lnTo>
                      <a:pt x="39" y="234"/>
                    </a:lnTo>
                    <a:lnTo>
                      <a:pt x="34" y="209"/>
                    </a:lnTo>
                    <a:lnTo>
                      <a:pt x="85" y="163"/>
                    </a:lnTo>
                    <a:lnTo>
                      <a:pt x="66" y="152"/>
                    </a:lnTo>
                    <a:lnTo>
                      <a:pt x="47" y="158"/>
                    </a:lnTo>
                    <a:lnTo>
                      <a:pt x="20" y="140"/>
                    </a:lnTo>
                    <a:lnTo>
                      <a:pt x="0" y="133"/>
                    </a:lnTo>
                    <a:lnTo>
                      <a:pt x="6" y="115"/>
                    </a:lnTo>
                    <a:lnTo>
                      <a:pt x="29" y="119"/>
                    </a:lnTo>
                    <a:lnTo>
                      <a:pt x="26" y="106"/>
                    </a:lnTo>
                    <a:lnTo>
                      <a:pt x="35" y="99"/>
                    </a:lnTo>
                    <a:lnTo>
                      <a:pt x="47" y="112"/>
                    </a:lnTo>
                    <a:lnTo>
                      <a:pt x="41" y="131"/>
                    </a:lnTo>
                    <a:lnTo>
                      <a:pt x="90" y="143"/>
                    </a:lnTo>
                    <a:lnTo>
                      <a:pt x="93" y="129"/>
                    </a:lnTo>
                    <a:lnTo>
                      <a:pt x="87" y="91"/>
                    </a:lnTo>
                    <a:lnTo>
                      <a:pt x="132" y="78"/>
                    </a:lnTo>
                    <a:lnTo>
                      <a:pt x="125" y="60"/>
                    </a:lnTo>
                    <a:lnTo>
                      <a:pt x="156" y="0"/>
                    </a:lnTo>
                    <a:lnTo>
                      <a:pt x="198" y="15"/>
                    </a:lnTo>
                    <a:lnTo>
                      <a:pt x="303" y="2"/>
                    </a:lnTo>
                    <a:lnTo>
                      <a:pt x="268" y="42"/>
                    </a:lnTo>
                    <a:lnTo>
                      <a:pt x="212" y="78"/>
                    </a:lnTo>
                    <a:lnTo>
                      <a:pt x="208" y="112"/>
                    </a:lnTo>
                    <a:lnTo>
                      <a:pt x="260" y="96"/>
                    </a:lnTo>
                    <a:lnTo>
                      <a:pt x="378" y="99"/>
                    </a:lnTo>
                    <a:lnTo>
                      <a:pt x="393" y="11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1" name="Freeform 810">
                <a:extLst>
                  <a:ext uri="{FF2B5EF4-FFF2-40B4-BE49-F238E27FC236}">
                    <a16:creationId xmlns:a16="http://schemas.microsoft.com/office/drawing/2014/main" id="{FC452E84-F5E3-48F4-8EEB-574984ADAF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35" y="830"/>
                <a:ext cx="18" cy="24"/>
              </a:xfrm>
              <a:custGeom>
                <a:avLst/>
                <a:gdLst>
                  <a:gd name="T0" fmla="*/ 3 w 69"/>
                  <a:gd name="T1" fmla="*/ 33 h 92"/>
                  <a:gd name="T2" fmla="*/ 13 w 69"/>
                  <a:gd name="T3" fmla="*/ 27 h 92"/>
                  <a:gd name="T4" fmla="*/ 38 w 69"/>
                  <a:gd name="T5" fmla="*/ 27 h 92"/>
                  <a:gd name="T6" fmla="*/ 69 w 69"/>
                  <a:gd name="T7" fmla="*/ 0 h 92"/>
                  <a:gd name="T8" fmla="*/ 22 w 69"/>
                  <a:gd name="T9" fmla="*/ 92 h 92"/>
                  <a:gd name="T10" fmla="*/ 24 w 69"/>
                  <a:gd name="T11" fmla="*/ 68 h 92"/>
                  <a:gd name="T12" fmla="*/ 0 w 69"/>
                  <a:gd name="T13" fmla="*/ 59 h 92"/>
                  <a:gd name="T14" fmla="*/ 3 w 69"/>
                  <a:gd name="T15" fmla="*/ 33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69" h="92">
                    <a:moveTo>
                      <a:pt x="3" y="33"/>
                    </a:moveTo>
                    <a:lnTo>
                      <a:pt x="13" y="27"/>
                    </a:lnTo>
                    <a:lnTo>
                      <a:pt x="38" y="27"/>
                    </a:lnTo>
                    <a:lnTo>
                      <a:pt x="69" y="0"/>
                    </a:lnTo>
                    <a:lnTo>
                      <a:pt x="22" y="92"/>
                    </a:lnTo>
                    <a:lnTo>
                      <a:pt x="24" y="68"/>
                    </a:lnTo>
                    <a:lnTo>
                      <a:pt x="0" y="59"/>
                    </a:lnTo>
                    <a:lnTo>
                      <a:pt x="3" y="3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2" name="Freeform 811">
                <a:extLst>
                  <a:ext uri="{FF2B5EF4-FFF2-40B4-BE49-F238E27FC236}">
                    <a16:creationId xmlns:a16="http://schemas.microsoft.com/office/drawing/2014/main" id="{68EF166F-FDBE-435D-918E-B3D9DBB5B09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25" y="887"/>
                <a:ext cx="18" cy="20"/>
              </a:xfrm>
              <a:custGeom>
                <a:avLst/>
                <a:gdLst>
                  <a:gd name="T0" fmla="*/ 74 w 74"/>
                  <a:gd name="T1" fmla="*/ 15 h 78"/>
                  <a:gd name="T2" fmla="*/ 53 w 74"/>
                  <a:gd name="T3" fmla="*/ 50 h 78"/>
                  <a:gd name="T4" fmla="*/ 6 w 74"/>
                  <a:gd name="T5" fmla="*/ 78 h 78"/>
                  <a:gd name="T6" fmla="*/ 0 w 74"/>
                  <a:gd name="T7" fmla="*/ 35 h 78"/>
                  <a:gd name="T8" fmla="*/ 72 w 74"/>
                  <a:gd name="T9" fmla="*/ 0 h 78"/>
                  <a:gd name="T10" fmla="*/ 74 w 74"/>
                  <a:gd name="T11" fmla="*/ 15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4" h="78">
                    <a:moveTo>
                      <a:pt x="74" y="15"/>
                    </a:moveTo>
                    <a:lnTo>
                      <a:pt x="53" y="50"/>
                    </a:lnTo>
                    <a:lnTo>
                      <a:pt x="6" y="78"/>
                    </a:lnTo>
                    <a:lnTo>
                      <a:pt x="0" y="35"/>
                    </a:lnTo>
                    <a:lnTo>
                      <a:pt x="72" y="0"/>
                    </a:lnTo>
                    <a:lnTo>
                      <a:pt x="74" y="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3" name="Freeform 812">
                <a:extLst>
                  <a:ext uri="{FF2B5EF4-FFF2-40B4-BE49-F238E27FC236}">
                    <a16:creationId xmlns:a16="http://schemas.microsoft.com/office/drawing/2014/main" id="{8401CDFA-17F7-4856-A13A-98D3865045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24" y="969"/>
                <a:ext cx="24" cy="32"/>
              </a:xfrm>
              <a:custGeom>
                <a:avLst/>
                <a:gdLst>
                  <a:gd name="T0" fmla="*/ 21 w 98"/>
                  <a:gd name="T1" fmla="*/ 128 h 128"/>
                  <a:gd name="T2" fmla="*/ 55 w 98"/>
                  <a:gd name="T3" fmla="*/ 116 h 128"/>
                  <a:gd name="T4" fmla="*/ 98 w 98"/>
                  <a:gd name="T5" fmla="*/ 85 h 128"/>
                  <a:gd name="T6" fmla="*/ 96 w 98"/>
                  <a:gd name="T7" fmla="*/ 60 h 128"/>
                  <a:gd name="T8" fmla="*/ 51 w 98"/>
                  <a:gd name="T9" fmla="*/ 0 h 128"/>
                  <a:gd name="T10" fmla="*/ 5 w 98"/>
                  <a:gd name="T11" fmla="*/ 4 h 128"/>
                  <a:gd name="T12" fmla="*/ 0 w 98"/>
                  <a:gd name="T13" fmla="*/ 3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98" h="128">
                    <a:moveTo>
                      <a:pt x="21" y="128"/>
                    </a:moveTo>
                    <a:lnTo>
                      <a:pt x="55" y="116"/>
                    </a:lnTo>
                    <a:lnTo>
                      <a:pt x="98" y="85"/>
                    </a:lnTo>
                    <a:lnTo>
                      <a:pt x="96" y="60"/>
                    </a:lnTo>
                    <a:lnTo>
                      <a:pt x="51" y="0"/>
                    </a:lnTo>
                    <a:lnTo>
                      <a:pt x="5" y="4"/>
                    </a:lnTo>
                    <a:lnTo>
                      <a:pt x="0" y="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4" name="Freeform 813">
                <a:extLst>
                  <a:ext uri="{FF2B5EF4-FFF2-40B4-BE49-F238E27FC236}">
                    <a16:creationId xmlns:a16="http://schemas.microsoft.com/office/drawing/2014/main" id="{81E7046E-25A4-4BA3-9543-819B50B4455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98" y="970"/>
                <a:ext cx="31" cy="31"/>
              </a:xfrm>
              <a:custGeom>
                <a:avLst/>
                <a:gdLst>
                  <a:gd name="T0" fmla="*/ 126 w 126"/>
                  <a:gd name="T1" fmla="*/ 125 h 125"/>
                  <a:gd name="T2" fmla="*/ 67 w 126"/>
                  <a:gd name="T3" fmla="*/ 78 h 125"/>
                  <a:gd name="T4" fmla="*/ 47 w 126"/>
                  <a:gd name="T5" fmla="*/ 113 h 125"/>
                  <a:gd name="T6" fmla="*/ 0 w 126"/>
                  <a:gd name="T7" fmla="*/ 82 h 125"/>
                  <a:gd name="T8" fmla="*/ 61 w 126"/>
                  <a:gd name="T9" fmla="*/ 17 h 125"/>
                  <a:gd name="T10" fmla="*/ 105 w 126"/>
                  <a:gd name="T11" fmla="*/ 0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26" h="125">
                    <a:moveTo>
                      <a:pt x="126" y="125"/>
                    </a:moveTo>
                    <a:lnTo>
                      <a:pt x="67" y="78"/>
                    </a:lnTo>
                    <a:lnTo>
                      <a:pt x="47" y="113"/>
                    </a:lnTo>
                    <a:lnTo>
                      <a:pt x="0" y="82"/>
                    </a:lnTo>
                    <a:lnTo>
                      <a:pt x="61" y="17"/>
                    </a:lnTo>
                    <a:lnTo>
                      <a:pt x="10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5" name="Freeform 814">
                <a:extLst>
                  <a:ext uri="{FF2B5EF4-FFF2-40B4-BE49-F238E27FC236}">
                    <a16:creationId xmlns:a16="http://schemas.microsoft.com/office/drawing/2014/main" id="{FBEC7BF0-4AC2-4D0B-846E-EA2B5C60895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42" y="967"/>
                <a:ext cx="91" cy="98"/>
              </a:xfrm>
              <a:custGeom>
                <a:avLst/>
                <a:gdLst>
                  <a:gd name="T0" fmla="*/ 328 w 367"/>
                  <a:gd name="T1" fmla="*/ 10 h 391"/>
                  <a:gd name="T2" fmla="*/ 300 w 367"/>
                  <a:gd name="T3" fmla="*/ 0 h 391"/>
                  <a:gd name="T4" fmla="*/ 220 w 367"/>
                  <a:gd name="T5" fmla="*/ 10 h 391"/>
                  <a:gd name="T6" fmla="*/ 166 w 367"/>
                  <a:gd name="T7" fmla="*/ 67 h 391"/>
                  <a:gd name="T8" fmla="*/ 212 w 367"/>
                  <a:gd name="T9" fmla="*/ 76 h 391"/>
                  <a:gd name="T10" fmla="*/ 171 w 367"/>
                  <a:gd name="T11" fmla="*/ 105 h 391"/>
                  <a:gd name="T12" fmla="*/ 113 w 367"/>
                  <a:gd name="T13" fmla="*/ 97 h 391"/>
                  <a:gd name="T14" fmla="*/ 61 w 367"/>
                  <a:gd name="T15" fmla="*/ 110 h 391"/>
                  <a:gd name="T16" fmla="*/ 92 w 367"/>
                  <a:gd name="T17" fmla="*/ 154 h 391"/>
                  <a:gd name="T18" fmla="*/ 45 w 367"/>
                  <a:gd name="T19" fmla="*/ 178 h 391"/>
                  <a:gd name="T20" fmla="*/ 48 w 367"/>
                  <a:gd name="T21" fmla="*/ 194 h 391"/>
                  <a:gd name="T22" fmla="*/ 136 w 367"/>
                  <a:gd name="T23" fmla="*/ 214 h 391"/>
                  <a:gd name="T24" fmla="*/ 98 w 367"/>
                  <a:gd name="T25" fmla="*/ 234 h 391"/>
                  <a:gd name="T26" fmla="*/ 49 w 367"/>
                  <a:gd name="T27" fmla="*/ 297 h 391"/>
                  <a:gd name="T28" fmla="*/ 52 w 367"/>
                  <a:gd name="T29" fmla="*/ 309 h 391"/>
                  <a:gd name="T30" fmla="*/ 0 w 367"/>
                  <a:gd name="T31" fmla="*/ 317 h 391"/>
                  <a:gd name="T32" fmla="*/ 5 w 367"/>
                  <a:gd name="T33" fmla="*/ 353 h 391"/>
                  <a:gd name="T34" fmla="*/ 27 w 367"/>
                  <a:gd name="T35" fmla="*/ 376 h 391"/>
                  <a:gd name="T36" fmla="*/ 54 w 367"/>
                  <a:gd name="T37" fmla="*/ 391 h 391"/>
                  <a:gd name="T38" fmla="*/ 147 w 367"/>
                  <a:gd name="T39" fmla="*/ 376 h 391"/>
                  <a:gd name="T40" fmla="*/ 166 w 367"/>
                  <a:gd name="T41" fmla="*/ 345 h 391"/>
                  <a:gd name="T42" fmla="*/ 188 w 367"/>
                  <a:gd name="T43" fmla="*/ 359 h 391"/>
                  <a:gd name="T44" fmla="*/ 234 w 367"/>
                  <a:gd name="T45" fmla="*/ 328 h 391"/>
                  <a:gd name="T46" fmla="*/ 327 w 367"/>
                  <a:gd name="T47" fmla="*/ 314 h 391"/>
                  <a:gd name="T48" fmla="*/ 367 w 367"/>
                  <a:gd name="T49" fmla="*/ 230 h 391"/>
                  <a:gd name="T50" fmla="*/ 348 w 367"/>
                  <a:gd name="T51" fmla="*/ 135 h 391"/>
                  <a:gd name="T52" fmla="*/ 349 w 367"/>
                  <a:gd name="T53" fmla="*/ 135 h 3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367" h="391">
                    <a:moveTo>
                      <a:pt x="328" y="10"/>
                    </a:moveTo>
                    <a:lnTo>
                      <a:pt x="300" y="0"/>
                    </a:lnTo>
                    <a:lnTo>
                      <a:pt x="220" y="10"/>
                    </a:lnTo>
                    <a:lnTo>
                      <a:pt x="166" y="67"/>
                    </a:lnTo>
                    <a:lnTo>
                      <a:pt x="212" y="76"/>
                    </a:lnTo>
                    <a:lnTo>
                      <a:pt x="171" y="105"/>
                    </a:lnTo>
                    <a:lnTo>
                      <a:pt x="113" y="97"/>
                    </a:lnTo>
                    <a:lnTo>
                      <a:pt x="61" y="110"/>
                    </a:lnTo>
                    <a:lnTo>
                      <a:pt x="92" y="154"/>
                    </a:lnTo>
                    <a:lnTo>
                      <a:pt x="45" y="178"/>
                    </a:lnTo>
                    <a:lnTo>
                      <a:pt x="48" y="194"/>
                    </a:lnTo>
                    <a:lnTo>
                      <a:pt x="136" y="214"/>
                    </a:lnTo>
                    <a:lnTo>
                      <a:pt x="98" y="234"/>
                    </a:lnTo>
                    <a:lnTo>
                      <a:pt x="49" y="297"/>
                    </a:lnTo>
                    <a:lnTo>
                      <a:pt x="52" y="309"/>
                    </a:lnTo>
                    <a:lnTo>
                      <a:pt x="0" y="317"/>
                    </a:lnTo>
                    <a:lnTo>
                      <a:pt x="5" y="353"/>
                    </a:lnTo>
                    <a:lnTo>
                      <a:pt x="27" y="376"/>
                    </a:lnTo>
                    <a:lnTo>
                      <a:pt x="54" y="391"/>
                    </a:lnTo>
                    <a:lnTo>
                      <a:pt x="147" y="376"/>
                    </a:lnTo>
                    <a:lnTo>
                      <a:pt x="166" y="345"/>
                    </a:lnTo>
                    <a:lnTo>
                      <a:pt x="188" y="359"/>
                    </a:lnTo>
                    <a:lnTo>
                      <a:pt x="234" y="328"/>
                    </a:lnTo>
                    <a:lnTo>
                      <a:pt x="327" y="314"/>
                    </a:lnTo>
                    <a:lnTo>
                      <a:pt x="367" y="230"/>
                    </a:lnTo>
                    <a:lnTo>
                      <a:pt x="348" y="135"/>
                    </a:lnTo>
                    <a:lnTo>
                      <a:pt x="349" y="13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6" name="Freeform 815">
                <a:extLst>
                  <a:ext uri="{FF2B5EF4-FFF2-40B4-BE49-F238E27FC236}">
                    <a16:creationId xmlns:a16="http://schemas.microsoft.com/office/drawing/2014/main" id="{9B716227-772F-461D-8F0C-EAE1845C9C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60" y="992"/>
                <a:ext cx="10" cy="9"/>
              </a:xfrm>
              <a:custGeom>
                <a:avLst/>
                <a:gdLst>
                  <a:gd name="T0" fmla="*/ 0 w 41"/>
                  <a:gd name="T1" fmla="*/ 31 h 34"/>
                  <a:gd name="T2" fmla="*/ 6 w 41"/>
                  <a:gd name="T3" fmla="*/ 16 h 34"/>
                  <a:gd name="T4" fmla="*/ 22 w 41"/>
                  <a:gd name="T5" fmla="*/ 0 h 34"/>
                  <a:gd name="T6" fmla="*/ 41 w 41"/>
                  <a:gd name="T7" fmla="*/ 10 h 34"/>
                  <a:gd name="T8" fmla="*/ 12 w 41"/>
                  <a:gd name="T9" fmla="*/ 34 h 34"/>
                  <a:gd name="T10" fmla="*/ 0 w 41"/>
                  <a:gd name="T11" fmla="*/ 31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1" h="34">
                    <a:moveTo>
                      <a:pt x="0" y="31"/>
                    </a:moveTo>
                    <a:lnTo>
                      <a:pt x="6" y="16"/>
                    </a:lnTo>
                    <a:lnTo>
                      <a:pt x="22" y="0"/>
                    </a:lnTo>
                    <a:lnTo>
                      <a:pt x="41" y="10"/>
                    </a:lnTo>
                    <a:lnTo>
                      <a:pt x="12" y="34"/>
                    </a:lnTo>
                    <a:lnTo>
                      <a:pt x="0" y="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7" name="Freeform 816">
                <a:extLst>
                  <a:ext uri="{FF2B5EF4-FFF2-40B4-BE49-F238E27FC236}">
                    <a16:creationId xmlns:a16="http://schemas.microsoft.com/office/drawing/2014/main" id="{886A7BD3-05CB-4205-96FF-694931F39C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50" y="1076"/>
                <a:ext cx="154" cy="205"/>
              </a:xfrm>
              <a:custGeom>
                <a:avLst/>
                <a:gdLst>
                  <a:gd name="T0" fmla="*/ 619 w 619"/>
                  <a:gd name="T1" fmla="*/ 5 h 821"/>
                  <a:gd name="T2" fmla="*/ 618 w 619"/>
                  <a:gd name="T3" fmla="*/ 4 h 821"/>
                  <a:gd name="T4" fmla="*/ 592 w 619"/>
                  <a:gd name="T5" fmla="*/ 0 h 821"/>
                  <a:gd name="T6" fmla="*/ 548 w 619"/>
                  <a:gd name="T7" fmla="*/ 24 h 821"/>
                  <a:gd name="T8" fmla="*/ 537 w 619"/>
                  <a:gd name="T9" fmla="*/ 97 h 821"/>
                  <a:gd name="T10" fmla="*/ 488 w 619"/>
                  <a:gd name="T11" fmla="*/ 129 h 821"/>
                  <a:gd name="T12" fmla="*/ 427 w 619"/>
                  <a:gd name="T13" fmla="*/ 143 h 821"/>
                  <a:gd name="T14" fmla="*/ 406 w 619"/>
                  <a:gd name="T15" fmla="*/ 188 h 821"/>
                  <a:gd name="T16" fmla="*/ 359 w 619"/>
                  <a:gd name="T17" fmla="*/ 190 h 821"/>
                  <a:gd name="T18" fmla="*/ 307 w 619"/>
                  <a:gd name="T19" fmla="*/ 184 h 821"/>
                  <a:gd name="T20" fmla="*/ 294 w 619"/>
                  <a:gd name="T21" fmla="*/ 149 h 821"/>
                  <a:gd name="T22" fmla="*/ 251 w 619"/>
                  <a:gd name="T23" fmla="*/ 148 h 821"/>
                  <a:gd name="T24" fmla="*/ 256 w 619"/>
                  <a:gd name="T25" fmla="*/ 181 h 821"/>
                  <a:gd name="T26" fmla="*/ 283 w 619"/>
                  <a:gd name="T27" fmla="*/ 263 h 821"/>
                  <a:gd name="T28" fmla="*/ 200 w 619"/>
                  <a:gd name="T29" fmla="*/ 254 h 821"/>
                  <a:gd name="T30" fmla="*/ 172 w 619"/>
                  <a:gd name="T31" fmla="*/ 269 h 821"/>
                  <a:gd name="T32" fmla="*/ 135 w 619"/>
                  <a:gd name="T33" fmla="*/ 236 h 821"/>
                  <a:gd name="T34" fmla="*/ 85 w 619"/>
                  <a:gd name="T35" fmla="*/ 253 h 821"/>
                  <a:gd name="T36" fmla="*/ 25 w 619"/>
                  <a:gd name="T37" fmla="*/ 260 h 821"/>
                  <a:gd name="T38" fmla="*/ 0 w 619"/>
                  <a:gd name="T39" fmla="*/ 273 h 821"/>
                  <a:gd name="T40" fmla="*/ 9 w 619"/>
                  <a:gd name="T41" fmla="*/ 322 h 821"/>
                  <a:gd name="T42" fmla="*/ 36 w 619"/>
                  <a:gd name="T43" fmla="*/ 346 h 821"/>
                  <a:gd name="T44" fmla="*/ 210 w 619"/>
                  <a:gd name="T45" fmla="*/ 409 h 821"/>
                  <a:gd name="T46" fmla="*/ 220 w 619"/>
                  <a:gd name="T47" fmla="*/ 443 h 821"/>
                  <a:gd name="T48" fmla="*/ 256 w 619"/>
                  <a:gd name="T49" fmla="*/ 495 h 821"/>
                  <a:gd name="T50" fmla="*/ 289 w 619"/>
                  <a:gd name="T51" fmla="*/ 507 h 821"/>
                  <a:gd name="T52" fmla="*/ 292 w 619"/>
                  <a:gd name="T53" fmla="*/ 569 h 821"/>
                  <a:gd name="T54" fmla="*/ 326 w 619"/>
                  <a:gd name="T55" fmla="*/ 617 h 821"/>
                  <a:gd name="T56" fmla="*/ 288 w 619"/>
                  <a:gd name="T57" fmla="*/ 596 h 821"/>
                  <a:gd name="T58" fmla="*/ 270 w 619"/>
                  <a:gd name="T59" fmla="*/ 648 h 821"/>
                  <a:gd name="T60" fmla="*/ 254 w 619"/>
                  <a:gd name="T61" fmla="*/ 780 h 821"/>
                  <a:gd name="T62" fmla="*/ 220 w 619"/>
                  <a:gd name="T63" fmla="*/ 821 h 8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619" h="821">
                    <a:moveTo>
                      <a:pt x="619" y="5"/>
                    </a:moveTo>
                    <a:lnTo>
                      <a:pt x="618" y="4"/>
                    </a:lnTo>
                    <a:lnTo>
                      <a:pt x="592" y="0"/>
                    </a:lnTo>
                    <a:lnTo>
                      <a:pt x="548" y="24"/>
                    </a:lnTo>
                    <a:lnTo>
                      <a:pt x="537" y="97"/>
                    </a:lnTo>
                    <a:lnTo>
                      <a:pt x="488" y="129"/>
                    </a:lnTo>
                    <a:lnTo>
                      <a:pt x="427" y="143"/>
                    </a:lnTo>
                    <a:lnTo>
                      <a:pt x="406" y="188"/>
                    </a:lnTo>
                    <a:lnTo>
                      <a:pt x="359" y="190"/>
                    </a:lnTo>
                    <a:lnTo>
                      <a:pt x="307" y="184"/>
                    </a:lnTo>
                    <a:lnTo>
                      <a:pt x="294" y="149"/>
                    </a:lnTo>
                    <a:lnTo>
                      <a:pt x="251" y="148"/>
                    </a:lnTo>
                    <a:lnTo>
                      <a:pt x="256" y="181"/>
                    </a:lnTo>
                    <a:lnTo>
                      <a:pt x="283" y="263"/>
                    </a:lnTo>
                    <a:lnTo>
                      <a:pt x="200" y="254"/>
                    </a:lnTo>
                    <a:lnTo>
                      <a:pt x="172" y="269"/>
                    </a:lnTo>
                    <a:lnTo>
                      <a:pt x="135" y="236"/>
                    </a:lnTo>
                    <a:lnTo>
                      <a:pt x="85" y="253"/>
                    </a:lnTo>
                    <a:lnTo>
                      <a:pt x="25" y="260"/>
                    </a:lnTo>
                    <a:lnTo>
                      <a:pt x="0" y="273"/>
                    </a:lnTo>
                    <a:lnTo>
                      <a:pt x="9" y="322"/>
                    </a:lnTo>
                    <a:lnTo>
                      <a:pt x="36" y="346"/>
                    </a:lnTo>
                    <a:lnTo>
                      <a:pt x="210" y="409"/>
                    </a:lnTo>
                    <a:lnTo>
                      <a:pt x="220" y="443"/>
                    </a:lnTo>
                    <a:lnTo>
                      <a:pt x="256" y="495"/>
                    </a:lnTo>
                    <a:lnTo>
                      <a:pt x="289" y="507"/>
                    </a:lnTo>
                    <a:lnTo>
                      <a:pt x="292" y="569"/>
                    </a:lnTo>
                    <a:lnTo>
                      <a:pt x="326" y="617"/>
                    </a:lnTo>
                    <a:lnTo>
                      <a:pt x="288" y="596"/>
                    </a:lnTo>
                    <a:lnTo>
                      <a:pt x="270" y="648"/>
                    </a:lnTo>
                    <a:lnTo>
                      <a:pt x="254" y="780"/>
                    </a:lnTo>
                    <a:lnTo>
                      <a:pt x="220" y="82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8" name="Line 817">
                <a:extLst>
                  <a:ext uri="{FF2B5EF4-FFF2-40B4-BE49-F238E27FC236}">
                    <a16:creationId xmlns:a16="http://schemas.microsoft.com/office/drawing/2014/main" id="{B0D5E652-FFE9-4170-8BE8-C79CFF7A94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3648" y="634"/>
                <a:ext cx="0" cy="0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9" name="Freeform 818">
                <a:extLst>
                  <a:ext uri="{FF2B5EF4-FFF2-40B4-BE49-F238E27FC236}">
                    <a16:creationId xmlns:a16="http://schemas.microsoft.com/office/drawing/2014/main" id="{4434A9B8-06D9-4E97-BE0F-7A883FBD27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8" y="634"/>
                <a:ext cx="0" cy="0"/>
              </a:xfrm>
              <a:custGeom>
                <a:avLst/>
                <a:gdLst>
                  <a:gd name="T0" fmla="*/ 0 w 1"/>
                  <a:gd name="T1" fmla="*/ 2 h 2"/>
                  <a:gd name="T2" fmla="*/ 1 w 1"/>
                  <a:gd name="T3" fmla="*/ 2 h 2"/>
                  <a:gd name="T4" fmla="*/ 1 w 1"/>
                  <a:gd name="T5" fmla="*/ 0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2">
                    <a:moveTo>
                      <a:pt x="0" y="2"/>
                    </a:moveTo>
                    <a:lnTo>
                      <a:pt x="1" y="2"/>
                    </a:lnTo>
                    <a:lnTo>
                      <a:pt x="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0" name="Freeform 819">
                <a:extLst>
                  <a:ext uri="{FF2B5EF4-FFF2-40B4-BE49-F238E27FC236}">
                    <a16:creationId xmlns:a16="http://schemas.microsoft.com/office/drawing/2014/main" id="{C2C8B2A7-9660-4E87-A230-182E84C2138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6" y="634"/>
                <a:ext cx="65" cy="75"/>
              </a:xfrm>
              <a:custGeom>
                <a:avLst/>
                <a:gdLst>
                  <a:gd name="T0" fmla="*/ 262 w 262"/>
                  <a:gd name="T1" fmla="*/ 299 h 299"/>
                  <a:gd name="T2" fmla="*/ 241 w 262"/>
                  <a:gd name="T3" fmla="*/ 271 h 299"/>
                  <a:gd name="T4" fmla="*/ 218 w 262"/>
                  <a:gd name="T5" fmla="*/ 252 h 299"/>
                  <a:gd name="T6" fmla="*/ 237 w 262"/>
                  <a:gd name="T7" fmla="*/ 209 h 299"/>
                  <a:gd name="T8" fmla="*/ 202 w 262"/>
                  <a:gd name="T9" fmla="*/ 174 h 299"/>
                  <a:gd name="T10" fmla="*/ 216 w 262"/>
                  <a:gd name="T11" fmla="*/ 149 h 299"/>
                  <a:gd name="T12" fmla="*/ 190 w 262"/>
                  <a:gd name="T13" fmla="*/ 143 h 299"/>
                  <a:gd name="T14" fmla="*/ 190 w 262"/>
                  <a:gd name="T15" fmla="*/ 109 h 299"/>
                  <a:gd name="T16" fmla="*/ 200 w 262"/>
                  <a:gd name="T17" fmla="*/ 100 h 299"/>
                  <a:gd name="T18" fmla="*/ 141 w 262"/>
                  <a:gd name="T19" fmla="*/ 62 h 299"/>
                  <a:gd name="T20" fmla="*/ 85 w 262"/>
                  <a:gd name="T21" fmla="*/ 53 h 299"/>
                  <a:gd name="T22" fmla="*/ 0 w 262"/>
                  <a:gd name="T23" fmla="*/ 15 h 299"/>
                  <a:gd name="T24" fmla="*/ 8 w 262"/>
                  <a:gd name="T25" fmla="*/ 0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62" h="299">
                    <a:moveTo>
                      <a:pt x="262" y="299"/>
                    </a:moveTo>
                    <a:lnTo>
                      <a:pt x="241" y="271"/>
                    </a:lnTo>
                    <a:lnTo>
                      <a:pt x="218" y="252"/>
                    </a:lnTo>
                    <a:lnTo>
                      <a:pt x="237" y="209"/>
                    </a:lnTo>
                    <a:lnTo>
                      <a:pt x="202" y="174"/>
                    </a:lnTo>
                    <a:lnTo>
                      <a:pt x="216" y="149"/>
                    </a:lnTo>
                    <a:lnTo>
                      <a:pt x="190" y="143"/>
                    </a:lnTo>
                    <a:lnTo>
                      <a:pt x="190" y="109"/>
                    </a:lnTo>
                    <a:lnTo>
                      <a:pt x="200" y="100"/>
                    </a:lnTo>
                    <a:lnTo>
                      <a:pt x="141" y="62"/>
                    </a:lnTo>
                    <a:lnTo>
                      <a:pt x="85" y="53"/>
                    </a:lnTo>
                    <a:lnTo>
                      <a:pt x="0" y="15"/>
                    </a:lnTo>
                    <a:lnTo>
                      <a:pt x="8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1" name="Freeform 820">
                <a:extLst>
                  <a:ext uri="{FF2B5EF4-FFF2-40B4-BE49-F238E27FC236}">
                    <a16:creationId xmlns:a16="http://schemas.microsoft.com/office/drawing/2014/main" id="{3D229FE8-D831-46C7-9552-40A8336517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81" y="634"/>
                <a:ext cx="167" cy="244"/>
              </a:xfrm>
              <a:custGeom>
                <a:avLst/>
                <a:gdLst>
                  <a:gd name="T0" fmla="*/ 670 w 670"/>
                  <a:gd name="T1" fmla="*/ 0 h 975"/>
                  <a:gd name="T2" fmla="*/ 608 w 670"/>
                  <a:gd name="T3" fmla="*/ 2 h 975"/>
                  <a:gd name="T4" fmla="*/ 622 w 670"/>
                  <a:gd name="T5" fmla="*/ 21 h 975"/>
                  <a:gd name="T6" fmla="*/ 606 w 670"/>
                  <a:gd name="T7" fmla="*/ 62 h 975"/>
                  <a:gd name="T8" fmla="*/ 493 w 670"/>
                  <a:gd name="T9" fmla="*/ 43 h 975"/>
                  <a:gd name="T10" fmla="*/ 475 w 670"/>
                  <a:gd name="T11" fmla="*/ 47 h 975"/>
                  <a:gd name="T12" fmla="*/ 475 w 670"/>
                  <a:gd name="T13" fmla="*/ 78 h 975"/>
                  <a:gd name="T14" fmla="*/ 463 w 670"/>
                  <a:gd name="T15" fmla="*/ 96 h 975"/>
                  <a:gd name="T16" fmla="*/ 418 w 670"/>
                  <a:gd name="T17" fmla="*/ 86 h 975"/>
                  <a:gd name="T18" fmla="*/ 385 w 670"/>
                  <a:gd name="T19" fmla="*/ 109 h 975"/>
                  <a:gd name="T20" fmla="*/ 359 w 670"/>
                  <a:gd name="T21" fmla="*/ 140 h 975"/>
                  <a:gd name="T22" fmla="*/ 340 w 670"/>
                  <a:gd name="T23" fmla="*/ 149 h 975"/>
                  <a:gd name="T24" fmla="*/ 359 w 670"/>
                  <a:gd name="T25" fmla="*/ 172 h 975"/>
                  <a:gd name="T26" fmla="*/ 359 w 670"/>
                  <a:gd name="T27" fmla="*/ 184 h 975"/>
                  <a:gd name="T28" fmla="*/ 291 w 670"/>
                  <a:gd name="T29" fmla="*/ 237 h 975"/>
                  <a:gd name="T30" fmla="*/ 297 w 670"/>
                  <a:gd name="T31" fmla="*/ 256 h 975"/>
                  <a:gd name="T32" fmla="*/ 231 w 670"/>
                  <a:gd name="T33" fmla="*/ 275 h 975"/>
                  <a:gd name="T34" fmla="*/ 238 w 670"/>
                  <a:gd name="T35" fmla="*/ 297 h 975"/>
                  <a:gd name="T36" fmla="*/ 228 w 670"/>
                  <a:gd name="T37" fmla="*/ 350 h 975"/>
                  <a:gd name="T38" fmla="*/ 174 w 670"/>
                  <a:gd name="T39" fmla="*/ 416 h 975"/>
                  <a:gd name="T40" fmla="*/ 203 w 670"/>
                  <a:gd name="T41" fmla="*/ 430 h 975"/>
                  <a:gd name="T42" fmla="*/ 207 w 670"/>
                  <a:gd name="T43" fmla="*/ 453 h 975"/>
                  <a:gd name="T44" fmla="*/ 203 w 670"/>
                  <a:gd name="T45" fmla="*/ 465 h 975"/>
                  <a:gd name="T46" fmla="*/ 188 w 670"/>
                  <a:gd name="T47" fmla="*/ 471 h 975"/>
                  <a:gd name="T48" fmla="*/ 144 w 670"/>
                  <a:gd name="T49" fmla="*/ 465 h 975"/>
                  <a:gd name="T50" fmla="*/ 103 w 670"/>
                  <a:gd name="T51" fmla="*/ 475 h 975"/>
                  <a:gd name="T52" fmla="*/ 66 w 670"/>
                  <a:gd name="T53" fmla="*/ 512 h 975"/>
                  <a:gd name="T54" fmla="*/ 53 w 670"/>
                  <a:gd name="T55" fmla="*/ 541 h 975"/>
                  <a:gd name="T56" fmla="*/ 69 w 670"/>
                  <a:gd name="T57" fmla="*/ 568 h 975"/>
                  <a:gd name="T58" fmla="*/ 63 w 670"/>
                  <a:gd name="T59" fmla="*/ 609 h 975"/>
                  <a:gd name="T60" fmla="*/ 78 w 670"/>
                  <a:gd name="T61" fmla="*/ 640 h 975"/>
                  <a:gd name="T62" fmla="*/ 72 w 670"/>
                  <a:gd name="T63" fmla="*/ 690 h 975"/>
                  <a:gd name="T64" fmla="*/ 78 w 670"/>
                  <a:gd name="T65" fmla="*/ 703 h 975"/>
                  <a:gd name="T66" fmla="*/ 109 w 670"/>
                  <a:gd name="T67" fmla="*/ 719 h 975"/>
                  <a:gd name="T68" fmla="*/ 119 w 670"/>
                  <a:gd name="T69" fmla="*/ 740 h 975"/>
                  <a:gd name="T70" fmla="*/ 109 w 670"/>
                  <a:gd name="T71" fmla="*/ 759 h 975"/>
                  <a:gd name="T72" fmla="*/ 76 w 670"/>
                  <a:gd name="T73" fmla="*/ 765 h 975"/>
                  <a:gd name="T74" fmla="*/ 103 w 670"/>
                  <a:gd name="T75" fmla="*/ 822 h 975"/>
                  <a:gd name="T76" fmla="*/ 97 w 670"/>
                  <a:gd name="T77" fmla="*/ 846 h 975"/>
                  <a:gd name="T78" fmla="*/ 69 w 670"/>
                  <a:gd name="T79" fmla="*/ 875 h 975"/>
                  <a:gd name="T80" fmla="*/ 47 w 670"/>
                  <a:gd name="T81" fmla="*/ 875 h 975"/>
                  <a:gd name="T82" fmla="*/ 50 w 670"/>
                  <a:gd name="T83" fmla="*/ 894 h 975"/>
                  <a:gd name="T84" fmla="*/ 31 w 670"/>
                  <a:gd name="T85" fmla="*/ 902 h 975"/>
                  <a:gd name="T86" fmla="*/ 43 w 670"/>
                  <a:gd name="T87" fmla="*/ 937 h 975"/>
                  <a:gd name="T88" fmla="*/ 35 w 670"/>
                  <a:gd name="T89" fmla="*/ 971 h 975"/>
                  <a:gd name="T90" fmla="*/ 19 w 670"/>
                  <a:gd name="T91" fmla="*/ 975 h 975"/>
                  <a:gd name="T92" fmla="*/ 19 w 670"/>
                  <a:gd name="T93" fmla="*/ 965 h 975"/>
                  <a:gd name="T94" fmla="*/ 0 w 670"/>
                  <a:gd name="T95" fmla="*/ 953 h 9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670" h="975">
                    <a:moveTo>
                      <a:pt x="670" y="0"/>
                    </a:moveTo>
                    <a:lnTo>
                      <a:pt x="608" y="2"/>
                    </a:lnTo>
                    <a:lnTo>
                      <a:pt x="622" y="21"/>
                    </a:lnTo>
                    <a:lnTo>
                      <a:pt x="606" y="62"/>
                    </a:lnTo>
                    <a:lnTo>
                      <a:pt x="493" y="43"/>
                    </a:lnTo>
                    <a:lnTo>
                      <a:pt x="475" y="47"/>
                    </a:lnTo>
                    <a:lnTo>
                      <a:pt x="475" y="78"/>
                    </a:lnTo>
                    <a:lnTo>
                      <a:pt x="463" y="96"/>
                    </a:lnTo>
                    <a:lnTo>
                      <a:pt x="418" y="86"/>
                    </a:lnTo>
                    <a:lnTo>
                      <a:pt x="385" y="109"/>
                    </a:lnTo>
                    <a:lnTo>
                      <a:pt x="359" y="140"/>
                    </a:lnTo>
                    <a:lnTo>
                      <a:pt x="340" y="149"/>
                    </a:lnTo>
                    <a:lnTo>
                      <a:pt x="359" y="172"/>
                    </a:lnTo>
                    <a:lnTo>
                      <a:pt x="359" y="184"/>
                    </a:lnTo>
                    <a:lnTo>
                      <a:pt x="291" y="237"/>
                    </a:lnTo>
                    <a:lnTo>
                      <a:pt x="297" y="256"/>
                    </a:lnTo>
                    <a:lnTo>
                      <a:pt x="231" y="275"/>
                    </a:lnTo>
                    <a:lnTo>
                      <a:pt x="238" y="297"/>
                    </a:lnTo>
                    <a:lnTo>
                      <a:pt x="228" y="350"/>
                    </a:lnTo>
                    <a:lnTo>
                      <a:pt x="174" y="416"/>
                    </a:lnTo>
                    <a:lnTo>
                      <a:pt x="203" y="430"/>
                    </a:lnTo>
                    <a:lnTo>
                      <a:pt x="207" y="453"/>
                    </a:lnTo>
                    <a:lnTo>
                      <a:pt x="203" y="465"/>
                    </a:lnTo>
                    <a:lnTo>
                      <a:pt x="188" y="471"/>
                    </a:lnTo>
                    <a:lnTo>
                      <a:pt x="144" y="465"/>
                    </a:lnTo>
                    <a:lnTo>
                      <a:pt x="103" y="475"/>
                    </a:lnTo>
                    <a:lnTo>
                      <a:pt x="66" y="512"/>
                    </a:lnTo>
                    <a:lnTo>
                      <a:pt x="53" y="541"/>
                    </a:lnTo>
                    <a:lnTo>
                      <a:pt x="69" y="568"/>
                    </a:lnTo>
                    <a:lnTo>
                      <a:pt x="63" y="609"/>
                    </a:lnTo>
                    <a:lnTo>
                      <a:pt x="78" y="640"/>
                    </a:lnTo>
                    <a:lnTo>
                      <a:pt x="72" y="690"/>
                    </a:lnTo>
                    <a:lnTo>
                      <a:pt x="78" y="703"/>
                    </a:lnTo>
                    <a:lnTo>
                      <a:pt x="109" y="719"/>
                    </a:lnTo>
                    <a:lnTo>
                      <a:pt x="119" y="740"/>
                    </a:lnTo>
                    <a:lnTo>
                      <a:pt x="109" y="759"/>
                    </a:lnTo>
                    <a:lnTo>
                      <a:pt x="76" y="765"/>
                    </a:lnTo>
                    <a:lnTo>
                      <a:pt x="103" y="822"/>
                    </a:lnTo>
                    <a:lnTo>
                      <a:pt x="97" y="846"/>
                    </a:lnTo>
                    <a:lnTo>
                      <a:pt x="69" y="875"/>
                    </a:lnTo>
                    <a:lnTo>
                      <a:pt x="47" y="875"/>
                    </a:lnTo>
                    <a:lnTo>
                      <a:pt x="50" y="894"/>
                    </a:lnTo>
                    <a:lnTo>
                      <a:pt x="31" y="902"/>
                    </a:lnTo>
                    <a:lnTo>
                      <a:pt x="43" y="937"/>
                    </a:lnTo>
                    <a:lnTo>
                      <a:pt x="35" y="971"/>
                    </a:lnTo>
                    <a:lnTo>
                      <a:pt x="19" y="975"/>
                    </a:lnTo>
                    <a:lnTo>
                      <a:pt x="19" y="965"/>
                    </a:lnTo>
                    <a:lnTo>
                      <a:pt x="0" y="95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2" name="Freeform 821">
                <a:extLst>
                  <a:ext uri="{FF2B5EF4-FFF2-40B4-BE49-F238E27FC236}">
                    <a16:creationId xmlns:a16="http://schemas.microsoft.com/office/drawing/2014/main" id="{46FA1A0C-786F-4FB2-B539-07910B7652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78" y="708"/>
                <a:ext cx="233" cy="260"/>
              </a:xfrm>
              <a:custGeom>
                <a:avLst/>
                <a:gdLst>
                  <a:gd name="T0" fmla="*/ 10 w 934"/>
                  <a:gd name="T1" fmla="*/ 656 h 1037"/>
                  <a:gd name="T2" fmla="*/ 0 w 934"/>
                  <a:gd name="T3" fmla="*/ 671 h 1037"/>
                  <a:gd name="T4" fmla="*/ 14 w 934"/>
                  <a:gd name="T5" fmla="*/ 703 h 1037"/>
                  <a:gd name="T6" fmla="*/ 14 w 934"/>
                  <a:gd name="T7" fmla="*/ 730 h 1037"/>
                  <a:gd name="T8" fmla="*/ 57 w 934"/>
                  <a:gd name="T9" fmla="*/ 734 h 1037"/>
                  <a:gd name="T10" fmla="*/ 47 w 934"/>
                  <a:gd name="T11" fmla="*/ 781 h 1037"/>
                  <a:gd name="T12" fmla="*/ 100 w 934"/>
                  <a:gd name="T13" fmla="*/ 869 h 1037"/>
                  <a:gd name="T14" fmla="*/ 119 w 934"/>
                  <a:gd name="T15" fmla="*/ 884 h 1037"/>
                  <a:gd name="T16" fmla="*/ 129 w 934"/>
                  <a:gd name="T17" fmla="*/ 902 h 1037"/>
                  <a:gd name="T18" fmla="*/ 147 w 934"/>
                  <a:gd name="T19" fmla="*/ 908 h 1037"/>
                  <a:gd name="T20" fmla="*/ 129 w 934"/>
                  <a:gd name="T21" fmla="*/ 921 h 1037"/>
                  <a:gd name="T22" fmla="*/ 139 w 934"/>
                  <a:gd name="T23" fmla="*/ 947 h 1037"/>
                  <a:gd name="T24" fmla="*/ 107 w 934"/>
                  <a:gd name="T25" fmla="*/ 937 h 1037"/>
                  <a:gd name="T26" fmla="*/ 157 w 934"/>
                  <a:gd name="T27" fmla="*/ 1003 h 1037"/>
                  <a:gd name="T28" fmla="*/ 151 w 934"/>
                  <a:gd name="T29" fmla="*/ 1025 h 1037"/>
                  <a:gd name="T30" fmla="*/ 182 w 934"/>
                  <a:gd name="T31" fmla="*/ 1037 h 1037"/>
                  <a:gd name="T32" fmla="*/ 225 w 934"/>
                  <a:gd name="T33" fmla="*/ 1027 h 1037"/>
                  <a:gd name="T34" fmla="*/ 248 w 934"/>
                  <a:gd name="T35" fmla="*/ 1031 h 1037"/>
                  <a:gd name="T36" fmla="*/ 264 w 934"/>
                  <a:gd name="T37" fmla="*/ 1015 h 1037"/>
                  <a:gd name="T38" fmla="*/ 250 w 934"/>
                  <a:gd name="T39" fmla="*/ 1000 h 1037"/>
                  <a:gd name="T40" fmla="*/ 250 w 934"/>
                  <a:gd name="T41" fmla="*/ 984 h 1037"/>
                  <a:gd name="T42" fmla="*/ 272 w 934"/>
                  <a:gd name="T43" fmla="*/ 962 h 1037"/>
                  <a:gd name="T44" fmla="*/ 283 w 934"/>
                  <a:gd name="T45" fmla="*/ 965 h 1037"/>
                  <a:gd name="T46" fmla="*/ 288 w 934"/>
                  <a:gd name="T47" fmla="*/ 953 h 1037"/>
                  <a:gd name="T48" fmla="*/ 339 w 934"/>
                  <a:gd name="T49" fmla="*/ 949 h 1037"/>
                  <a:gd name="T50" fmla="*/ 379 w 934"/>
                  <a:gd name="T51" fmla="*/ 959 h 1037"/>
                  <a:gd name="T52" fmla="*/ 416 w 934"/>
                  <a:gd name="T53" fmla="*/ 890 h 1037"/>
                  <a:gd name="T54" fmla="*/ 440 w 934"/>
                  <a:gd name="T55" fmla="*/ 769 h 1037"/>
                  <a:gd name="T56" fmla="*/ 440 w 934"/>
                  <a:gd name="T57" fmla="*/ 730 h 1037"/>
                  <a:gd name="T58" fmla="*/ 450 w 934"/>
                  <a:gd name="T59" fmla="*/ 705 h 1037"/>
                  <a:gd name="T60" fmla="*/ 496 w 934"/>
                  <a:gd name="T61" fmla="*/ 679 h 1037"/>
                  <a:gd name="T62" fmla="*/ 520 w 934"/>
                  <a:gd name="T63" fmla="*/ 687 h 1037"/>
                  <a:gd name="T64" fmla="*/ 533 w 934"/>
                  <a:gd name="T65" fmla="*/ 666 h 1037"/>
                  <a:gd name="T66" fmla="*/ 579 w 934"/>
                  <a:gd name="T67" fmla="*/ 644 h 1037"/>
                  <a:gd name="T68" fmla="*/ 559 w 934"/>
                  <a:gd name="T69" fmla="*/ 625 h 1037"/>
                  <a:gd name="T70" fmla="*/ 599 w 934"/>
                  <a:gd name="T71" fmla="*/ 587 h 1037"/>
                  <a:gd name="T72" fmla="*/ 588 w 934"/>
                  <a:gd name="T73" fmla="*/ 556 h 1037"/>
                  <a:gd name="T74" fmla="*/ 565 w 934"/>
                  <a:gd name="T75" fmla="*/ 557 h 1037"/>
                  <a:gd name="T76" fmla="*/ 520 w 934"/>
                  <a:gd name="T77" fmla="*/ 506 h 1037"/>
                  <a:gd name="T78" fmla="*/ 497 w 934"/>
                  <a:gd name="T79" fmla="*/ 519 h 1037"/>
                  <a:gd name="T80" fmla="*/ 460 w 934"/>
                  <a:gd name="T81" fmla="*/ 500 h 1037"/>
                  <a:gd name="T82" fmla="*/ 448 w 934"/>
                  <a:gd name="T83" fmla="*/ 400 h 1037"/>
                  <a:gd name="T84" fmla="*/ 480 w 934"/>
                  <a:gd name="T85" fmla="*/ 354 h 1037"/>
                  <a:gd name="T86" fmla="*/ 460 w 934"/>
                  <a:gd name="T87" fmla="*/ 324 h 1037"/>
                  <a:gd name="T88" fmla="*/ 500 w 934"/>
                  <a:gd name="T89" fmla="*/ 324 h 1037"/>
                  <a:gd name="T90" fmla="*/ 500 w 934"/>
                  <a:gd name="T91" fmla="*/ 289 h 1037"/>
                  <a:gd name="T92" fmla="*/ 544 w 934"/>
                  <a:gd name="T93" fmla="*/ 281 h 1037"/>
                  <a:gd name="T94" fmla="*/ 554 w 934"/>
                  <a:gd name="T95" fmla="*/ 256 h 1037"/>
                  <a:gd name="T96" fmla="*/ 584 w 934"/>
                  <a:gd name="T97" fmla="*/ 254 h 1037"/>
                  <a:gd name="T98" fmla="*/ 604 w 934"/>
                  <a:gd name="T99" fmla="*/ 228 h 1037"/>
                  <a:gd name="T100" fmla="*/ 635 w 934"/>
                  <a:gd name="T101" fmla="*/ 228 h 1037"/>
                  <a:gd name="T102" fmla="*/ 691 w 934"/>
                  <a:gd name="T103" fmla="*/ 202 h 1037"/>
                  <a:gd name="T104" fmla="*/ 719 w 934"/>
                  <a:gd name="T105" fmla="*/ 162 h 1037"/>
                  <a:gd name="T106" fmla="*/ 763 w 934"/>
                  <a:gd name="T107" fmla="*/ 133 h 1037"/>
                  <a:gd name="T108" fmla="*/ 725 w 934"/>
                  <a:gd name="T109" fmla="*/ 96 h 1037"/>
                  <a:gd name="T110" fmla="*/ 753 w 934"/>
                  <a:gd name="T111" fmla="*/ 74 h 1037"/>
                  <a:gd name="T112" fmla="*/ 753 w 934"/>
                  <a:gd name="T113" fmla="*/ 43 h 1037"/>
                  <a:gd name="T114" fmla="*/ 809 w 934"/>
                  <a:gd name="T115" fmla="*/ 31 h 1037"/>
                  <a:gd name="T116" fmla="*/ 803 w 934"/>
                  <a:gd name="T117" fmla="*/ 0 h 1037"/>
                  <a:gd name="T118" fmla="*/ 856 w 934"/>
                  <a:gd name="T119" fmla="*/ 15 h 1037"/>
                  <a:gd name="T120" fmla="*/ 884 w 934"/>
                  <a:gd name="T121" fmla="*/ 2 h 1037"/>
                  <a:gd name="T122" fmla="*/ 913 w 934"/>
                  <a:gd name="T123" fmla="*/ 8 h 1037"/>
                  <a:gd name="T124" fmla="*/ 934 w 934"/>
                  <a:gd name="T125" fmla="*/ 2 h 10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34" h="1037">
                    <a:moveTo>
                      <a:pt x="10" y="656"/>
                    </a:moveTo>
                    <a:lnTo>
                      <a:pt x="0" y="671"/>
                    </a:lnTo>
                    <a:lnTo>
                      <a:pt x="14" y="703"/>
                    </a:lnTo>
                    <a:lnTo>
                      <a:pt x="14" y="730"/>
                    </a:lnTo>
                    <a:lnTo>
                      <a:pt x="57" y="734"/>
                    </a:lnTo>
                    <a:lnTo>
                      <a:pt x="47" y="781"/>
                    </a:lnTo>
                    <a:lnTo>
                      <a:pt x="100" y="869"/>
                    </a:lnTo>
                    <a:lnTo>
                      <a:pt x="119" y="884"/>
                    </a:lnTo>
                    <a:lnTo>
                      <a:pt x="129" y="902"/>
                    </a:lnTo>
                    <a:lnTo>
                      <a:pt x="147" y="908"/>
                    </a:lnTo>
                    <a:lnTo>
                      <a:pt x="129" y="921"/>
                    </a:lnTo>
                    <a:lnTo>
                      <a:pt x="139" y="947"/>
                    </a:lnTo>
                    <a:lnTo>
                      <a:pt x="107" y="937"/>
                    </a:lnTo>
                    <a:lnTo>
                      <a:pt x="157" y="1003"/>
                    </a:lnTo>
                    <a:lnTo>
                      <a:pt x="151" y="1025"/>
                    </a:lnTo>
                    <a:lnTo>
                      <a:pt x="182" y="1037"/>
                    </a:lnTo>
                    <a:lnTo>
                      <a:pt x="225" y="1027"/>
                    </a:lnTo>
                    <a:lnTo>
                      <a:pt x="248" y="1031"/>
                    </a:lnTo>
                    <a:lnTo>
                      <a:pt x="264" y="1015"/>
                    </a:lnTo>
                    <a:lnTo>
                      <a:pt x="250" y="1000"/>
                    </a:lnTo>
                    <a:lnTo>
                      <a:pt x="250" y="984"/>
                    </a:lnTo>
                    <a:lnTo>
                      <a:pt x="272" y="962"/>
                    </a:lnTo>
                    <a:lnTo>
                      <a:pt x="283" y="965"/>
                    </a:lnTo>
                    <a:lnTo>
                      <a:pt x="288" y="953"/>
                    </a:lnTo>
                    <a:lnTo>
                      <a:pt x="339" y="949"/>
                    </a:lnTo>
                    <a:lnTo>
                      <a:pt x="379" y="959"/>
                    </a:lnTo>
                    <a:lnTo>
                      <a:pt x="416" y="890"/>
                    </a:lnTo>
                    <a:lnTo>
                      <a:pt x="440" y="769"/>
                    </a:lnTo>
                    <a:lnTo>
                      <a:pt x="440" y="730"/>
                    </a:lnTo>
                    <a:lnTo>
                      <a:pt x="450" y="705"/>
                    </a:lnTo>
                    <a:lnTo>
                      <a:pt x="496" y="679"/>
                    </a:lnTo>
                    <a:lnTo>
                      <a:pt x="520" y="687"/>
                    </a:lnTo>
                    <a:lnTo>
                      <a:pt x="533" y="666"/>
                    </a:lnTo>
                    <a:lnTo>
                      <a:pt x="579" y="644"/>
                    </a:lnTo>
                    <a:lnTo>
                      <a:pt x="559" y="625"/>
                    </a:lnTo>
                    <a:lnTo>
                      <a:pt x="599" y="587"/>
                    </a:lnTo>
                    <a:lnTo>
                      <a:pt x="588" y="556"/>
                    </a:lnTo>
                    <a:lnTo>
                      <a:pt x="565" y="557"/>
                    </a:lnTo>
                    <a:lnTo>
                      <a:pt x="520" y="506"/>
                    </a:lnTo>
                    <a:lnTo>
                      <a:pt x="497" y="519"/>
                    </a:lnTo>
                    <a:lnTo>
                      <a:pt x="460" y="500"/>
                    </a:lnTo>
                    <a:lnTo>
                      <a:pt x="448" y="400"/>
                    </a:lnTo>
                    <a:lnTo>
                      <a:pt x="480" y="354"/>
                    </a:lnTo>
                    <a:lnTo>
                      <a:pt x="460" y="324"/>
                    </a:lnTo>
                    <a:lnTo>
                      <a:pt x="500" y="324"/>
                    </a:lnTo>
                    <a:lnTo>
                      <a:pt x="500" y="289"/>
                    </a:lnTo>
                    <a:lnTo>
                      <a:pt x="544" y="281"/>
                    </a:lnTo>
                    <a:lnTo>
                      <a:pt x="554" y="256"/>
                    </a:lnTo>
                    <a:lnTo>
                      <a:pt x="584" y="254"/>
                    </a:lnTo>
                    <a:lnTo>
                      <a:pt x="604" y="228"/>
                    </a:lnTo>
                    <a:lnTo>
                      <a:pt x="635" y="228"/>
                    </a:lnTo>
                    <a:lnTo>
                      <a:pt x="691" y="202"/>
                    </a:lnTo>
                    <a:lnTo>
                      <a:pt x="719" y="162"/>
                    </a:lnTo>
                    <a:lnTo>
                      <a:pt x="763" y="133"/>
                    </a:lnTo>
                    <a:lnTo>
                      <a:pt x="725" y="96"/>
                    </a:lnTo>
                    <a:lnTo>
                      <a:pt x="753" y="74"/>
                    </a:lnTo>
                    <a:lnTo>
                      <a:pt x="753" y="43"/>
                    </a:lnTo>
                    <a:lnTo>
                      <a:pt x="809" y="31"/>
                    </a:lnTo>
                    <a:lnTo>
                      <a:pt x="803" y="0"/>
                    </a:lnTo>
                    <a:lnTo>
                      <a:pt x="856" y="15"/>
                    </a:lnTo>
                    <a:lnTo>
                      <a:pt x="884" y="2"/>
                    </a:lnTo>
                    <a:lnTo>
                      <a:pt x="913" y="8"/>
                    </a:lnTo>
                    <a:lnTo>
                      <a:pt x="934" y="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3" name="Freeform 822">
                <a:extLst>
                  <a:ext uri="{FF2B5EF4-FFF2-40B4-BE49-F238E27FC236}">
                    <a16:creationId xmlns:a16="http://schemas.microsoft.com/office/drawing/2014/main" id="{949CCBA3-C074-46E0-9B57-1AAA984CE9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18" y="909"/>
                <a:ext cx="90" cy="77"/>
              </a:xfrm>
              <a:custGeom>
                <a:avLst/>
                <a:gdLst>
                  <a:gd name="T0" fmla="*/ 119 w 359"/>
                  <a:gd name="T1" fmla="*/ 287 h 308"/>
                  <a:gd name="T2" fmla="*/ 160 w 359"/>
                  <a:gd name="T3" fmla="*/ 283 h 308"/>
                  <a:gd name="T4" fmla="*/ 129 w 359"/>
                  <a:gd name="T5" fmla="*/ 249 h 308"/>
                  <a:gd name="T6" fmla="*/ 119 w 359"/>
                  <a:gd name="T7" fmla="*/ 229 h 308"/>
                  <a:gd name="T8" fmla="*/ 119 w 359"/>
                  <a:gd name="T9" fmla="*/ 199 h 308"/>
                  <a:gd name="T10" fmla="*/ 138 w 359"/>
                  <a:gd name="T11" fmla="*/ 199 h 308"/>
                  <a:gd name="T12" fmla="*/ 138 w 359"/>
                  <a:gd name="T13" fmla="*/ 224 h 308"/>
                  <a:gd name="T14" fmla="*/ 160 w 359"/>
                  <a:gd name="T15" fmla="*/ 261 h 308"/>
                  <a:gd name="T16" fmla="*/ 195 w 359"/>
                  <a:gd name="T17" fmla="*/ 267 h 308"/>
                  <a:gd name="T18" fmla="*/ 250 w 359"/>
                  <a:gd name="T19" fmla="*/ 230 h 308"/>
                  <a:gd name="T20" fmla="*/ 254 w 359"/>
                  <a:gd name="T21" fmla="*/ 246 h 308"/>
                  <a:gd name="T22" fmla="*/ 291 w 359"/>
                  <a:gd name="T23" fmla="*/ 249 h 308"/>
                  <a:gd name="T24" fmla="*/ 303 w 359"/>
                  <a:gd name="T25" fmla="*/ 267 h 308"/>
                  <a:gd name="T26" fmla="*/ 302 w 359"/>
                  <a:gd name="T27" fmla="*/ 278 h 308"/>
                  <a:gd name="T28" fmla="*/ 281 w 359"/>
                  <a:gd name="T29" fmla="*/ 289 h 308"/>
                  <a:gd name="T30" fmla="*/ 248 w 359"/>
                  <a:gd name="T31" fmla="*/ 273 h 308"/>
                  <a:gd name="T32" fmla="*/ 234 w 359"/>
                  <a:gd name="T33" fmla="*/ 292 h 308"/>
                  <a:gd name="T34" fmla="*/ 269 w 359"/>
                  <a:gd name="T35" fmla="*/ 308 h 308"/>
                  <a:gd name="T36" fmla="*/ 326 w 359"/>
                  <a:gd name="T37" fmla="*/ 286 h 308"/>
                  <a:gd name="T38" fmla="*/ 313 w 359"/>
                  <a:gd name="T39" fmla="*/ 281 h 308"/>
                  <a:gd name="T40" fmla="*/ 321 w 359"/>
                  <a:gd name="T41" fmla="*/ 262 h 308"/>
                  <a:gd name="T42" fmla="*/ 322 w 359"/>
                  <a:gd name="T43" fmla="*/ 261 h 308"/>
                  <a:gd name="T44" fmla="*/ 347 w 359"/>
                  <a:gd name="T45" fmla="*/ 233 h 308"/>
                  <a:gd name="T46" fmla="*/ 328 w 359"/>
                  <a:gd name="T47" fmla="*/ 220 h 308"/>
                  <a:gd name="T48" fmla="*/ 359 w 359"/>
                  <a:gd name="T49" fmla="*/ 199 h 308"/>
                  <a:gd name="T50" fmla="*/ 353 w 359"/>
                  <a:gd name="T51" fmla="*/ 177 h 308"/>
                  <a:gd name="T52" fmla="*/ 359 w 359"/>
                  <a:gd name="T53" fmla="*/ 164 h 308"/>
                  <a:gd name="T54" fmla="*/ 326 w 359"/>
                  <a:gd name="T55" fmla="*/ 158 h 308"/>
                  <a:gd name="T56" fmla="*/ 291 w 359"/>
                  <a:gd name="T57" fmla="*/ 177 h 308"/>
                  <a:gd name="T58" fmla="*/ 279 w 359"/>
                  <a:gd name="T59" fmla="*/ 177 h 308"/>
                  <a:gd name="T60" fmla="*/ 237 w 359"/>
                  <a:gd name="T61" fmla="*/ 198 h 308"/>
                  <a:gd name="T62" fmla="*/ 245 w 359"/>
                  <a:gd name="T63" fmla="*/ 218 h 308"/>
                  <a:gd name="T64" fmla="*/ 219 w 359"/>
                  <a:gd name="T65" fmla="*/ 233 h 308"/>
                  <a:gd name="T66" fmla="*/ 213 w 359"/>
                  <a:gd name="T67" fmla="*/ 220 h 308"/>
                  <a:gd name="T68" fmla="*/ 178 w 359"/>
                  <a:gd name="T69" fmla="*/ 208 h 308"/>
                  <a:gd name="T70" fmla="*/ 157 w 359"/>
                  <a:gd name="T71" fmla="*/ 216 h 308"/>
                  <a:gd name="T72" fmla="*/ 154 w 359"/>
                  <a:gd name="T73" fmla="*/ 199 h 308"/>
                  <a:gd name="T74" fmla="*/ 185 w 359"/>
                  <a:gd name="T75" fmla="*/ 140 h 308"/>
                  <a:gd name="T76" fmla="*/ 207 w 359"/>
                  <a:gd name="T77" fmla="*/ 148 h 308"/>
                  <a:gd name="T78" fmla="*/ 228 w 359"/>
                  <a:gd name="T79" fmla="*/ 124 h 308"/>
                  <a:gd name="T80" fmla="*/ 219 w 359"/>
                  <a:gd name="T81" fmla="*/ 114 h 308"/>
                  <a:gd name="T82" fmla="*/ 178 w 359"/>
                  <a:gd name="T83" fmla="*/ 107 h 308"/>
                  <a:gd name="T84" fmla="*/ 175 w 359"/>
                  <a:gd name="T85" fmla="*/ 77 h 308"/>
                  <a:gd name="T86" fmla="*/ 197 w 359"/>
                  <a:gd name="T87" fmla="*/ 23 h 308"/>
                  <a:gd name="T88" fmla="*/ 187 w 359"/>
                  <a:gd name="T89" fmla="*/ 0 h 308"/>
                  <a:gd name="T90" fmla="*/ 175 w 359"/>
                  <a:gd name="T91" fmla="*/ 5 h 308"/>
                  <a:gd name="T92" fmla="*/ 150 w 359"/>
                  <a:gd name="T93" fmla="*/ 8 h 308"/>
                  <a:gd name="T94" fmla="*/ 107 w 359"/>
                  <a:gd name="T95" fmla="*/ 52 h 308"/>
                  <a:gd name="T96" fmla="*/ 44 w 359"/>
                  <a:gd name="T97" fmla="*/ 54 h 308"/>
                  <a:gd name="T98" fmla="*/ 13 w 359"/>
                  <a:gd name="T99" fmla="*/ 95 h 308"/>
                  <a:gd name="T100" fmla="*/ 7 w 359"/>
                  <a:gd name="T101" fmla="*/ 158 h 308"/>
                  <a:gd name="T102" fmla="*/ 25 w 359"/>
                  <a:gd name="T103" fmla="*/ 177 h 308"/>
                  <a:gd name="T104" fmla="*/ 10 w 359"/>
                  <a:gd name="T105" fmla="*/ 187 h 308"/>
                  <a:gd name="T106" fmla="*/ 0 w 359"/>
                  <a:gd name="T107" fmla="*/ 214 h 308"/>
                  <a:gd name="T108" fmla="*/ 44 w 359"/>
                  <a:gd name="T109" fmla="*/ 224 h 308"/>
                  <a:gd name="T110" fmla="*/ 47 w 359"/>
                  <a:gd name="T111" fmla="*/ 281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359" h="308">
                    <a:moveTo>
                      <a:pt x="119" y="287"/>
                    </a:moveTo>
                    <a:lnTo>
                      <a:pt x="160" y="283"/>
                    </a:lnTo>
                    <a:lnTo>
                      <a:pt x="129" y="249"/>
                    </a:lnTo>
                    <a:lnTo>
                      <a:pt x="119" y="229"/>
                    </a:lnTo>
                    <a:lnTo>
                      <a:pt x="119" y="199"/>
                    </a:lnTo>
                    <a:lnTo>
                      <a:pt x="138" y="199"/>
                    </a:lnTo>
                    <a:lnTo>
                      <a:pt x="138" y="224"/>
                    </a:lnTo>
                    <a:lnTo>
                      <a:pt x="160" y="261"/>
                    </a:lnTo>
                    <a:lnTo>
                      <a:pt x="195" y="267"/>
                    </a:lnTo>
                    <a:lnTo>
                      <a:pt x="250" y="230"/>
                    </a:lnTo>
                    <a:lnTo>
                      <a:pt x="254" y="246"/>
                    </a:lnTo>
                    <a:lnTo>
                      <a:pt x="291" y="249"/>
                    </a:lnTo>
                    <a:lnTo>
                      <a:pt x="303" y="267"/>
                    </a:lnTo>
                    <a:lnTo>
                      <a:pt x="302" y="278"/>
                    </a:lnTo>
                    <a:lnTo>
                      <a:pt x="281" y="289"/>
                    </a:lnTo>
                    <a:lnTo>
                      <a:pt x="248" y="273"/>
                    </a:lnTo>
                    <a:lnTo>
                      <a:pt x="234" y="292"/>
                    </a:lnTo>
                    <a:lnTo>
                      <a:pt x="269" y="308"/>
                    </a:lnTo>
                    <a:lnTo>
                      <a:pt x="326" y="286"/>
                    </a:lnTo>
                    <a:lnTo>
                      <a:pt x="313" y="281"/>
                    </a:lnTo>
                    <a:lnTo>
                      <a:pt x="321" y="262"/>
                    </a:lnTo>
                    <a:lnTo>
                      <a:pt x="322" y="261"/>
                    </a:lnTo>
                    <a:lnTo>
                      <a:pt x="347" y="233"/>
                    </a:lnTo>
                    <a:lnTo>
                      <a:pt x="328" y="220"/>
                    </a:lnTo>
                    <a:lnTo>
                      <a:pt x="359" y="199"/>
                    </a:lnTo>
                    <a:lnTo>
                      <a:pt x="353" y="177"/>
                    </a:lnTo>
                    <a:lnTo>
                      <a:pt x="359" y="164"/>
                    </a:lnTo>
                    <a:lnTo>
                      <a:pt x="326" y="158"/>
                    </a:lnTo>
                    <a:lnTo>
                      <a:pt x="291" y="177"/>
                    </a:lnTo>
                    <a:lnTo>
                      <a:pt x="279" y="177"/>
                    </a:lnTo>
                    <a:lnTo>
                      <a:pt x="237" y="198"/>
                    </a:lnTo>
                    <a:lnTo>
                      <a:pt x="245" y="218"/>
                    </a:lnTo>
                    <a:lnTo>
                      <a:pt x="219" y="233"/>
                    </a:lnTo>
                    <a:lnTo>
                      <a:pt x="213" y="220"/>
                    </a:lnTo>
                    <a:lnTo>
                      <a:pt x="178" y="208"/>
                    </a:lnTo>
                    <a:lnTo>
                      <a:pt x="157" y="216"/>
                    </a:lnTo>
                    <a:lnTo>
                      <a:pt x="154" y="199"/>
                    </a:lnTo>
                    <a:lnTo>
                      <a:pt x="185" y="140"/>
                    </a:lnTo>
                    <a:lnTo>
                      <a:pt x="207" y="148"/>
                    </a:lnTo>
                    <a:lnTo>
                      <a:pt x="228" y="124"/>
                    </a:lnTo>
                    <a:lnTo>
                      <a:pt x="219" y="114"/>
                    </a:lnTo>
                    <a:lnTo>
                      <a:pt x="178" y="107"/>
                    </a:lnTo>
                    <a:lnTo>
                      <a:pt x="175" y="77"/>
                    </a:lnTo>
                    <a:lnTo>
                      <a:pt x="197" y="23"/>
                    </a:lnTo>
                    <a:lnTo>
                      <a:pt x="187" y="0"/>
                    </a:lnTo>
                    <a:lnTo>
                      <a:pt x="175" y="5"/>
                    </a:lnTo>
                    <a:lnTo>
                      <a:pt x="150" y="8"/>
                    </a:lnTo>
                    <a:lnTo>
                      <a:pt x="107" y="52"/>
                    </a:lnTo>
                    <a:lnTo>
                      <a:pt x="44" y="54"/>
                    </a:lnTo>
                    <a:lnTo>
                      <a:pt x="13" y="95"/>
                    </a:lnTo>
                    <a:lnTo>
                      <a:pt x="7" y="158"/>
                    </a:lnTo>
                    <a:lnTo>
                      <a:pt x="25" y="177"/>
                    </a:lnTo>
                    <a:lnTo>
                      <a:pt x="10" y="187"/>
                    </a:lnTo>
                    <a:lnTo>
                      <a:pt x="0" y="214"/>
                    </a:lnTo>
                    <a:lnTo>
                      <a:pt x="44" y="224"/>
                    </a:lnTo>
                    <a:lnTo>
                      <a:pt x="47" y="28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4" name="Line 823">
                <a:extLst>
                  <a:ext uri="{FF2B5EF4-FFF2-40B4-BE49-F238E27FC236}">
                    <a16:creationId xmlns:a16="http://schemas.microsoft.com/office/drawing/2014/main" id="{79E651B5-B028-4D54-A664-104B54F6FE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430" y="979"/>
                <a:ext cx="0" cy="1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5" name="Freeform 824">
                <a:extLst>
                  <a:ext uri="{FF2B5EF4-FFF2-40B4-BE49-F238E27FC236}">
                    <a16:creationId xmlns:a16="http://schemas.microsoft.com/office/drawing/2014/main" id="{6B04FCD6-A1B8-40C7-8138-9978AFCF20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30" y="979"/>
                <a:ext cx="18" cy="2"/>
              </a:xfrm>
              <a:custGeom>
                <a:avLst/>
                <a:gdLst>
                  <a:gd name="T0" fmla="*/ 0 w 72"/>
                  <a:gd name="T1" fmla="*/ 0 h 10"/>
                  <a:gd name="T2" fmla="*/ 51 w 72"/>
                  <a:gd name="T3" fmla="*/ 10 h 10"/>
                  <a:gd name="T4" fmla="*/ 72 w 72"/>
                  <a:gd name="T5" fmla="*/ 6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2" h="10">
                    <a:moveTo>
                      <a:pt x="0" y="0"/>
                    </a:moveTo>
                    <a:lnTo>
                      <a:pt x="51" y="10"/>
                    </a:lnTo>
                    <a:lnTo>
                      <a:pt x="72" y="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6" name="Freeform 825">
                <a:extLst>
                  <a:ext uri="{FF2B5EF4-FFF2-40B4-BE49-F238E27FC236}">
                    <a16:creationId xmlns:a16="http://schemas.microsoft.com/office/drawing/2014/main" id="{0BB65337-384F-485C-9ADB-2C8256DDB1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30" y="979"/>
                <a:ext cx="0" cy="1"/>
              </a:xfrm>
              <a:custGeom>
                <a:avLst/>
                <a:gdLst>
                  <a:gd name="T0" fmla="*/ 1 w 1"/>
                  <a:gd name="T1" fmla="*/ 0 h 2"/>
                  <a:gd name="T2" fmla="*/ 0 w 1"/>
                  <a:gd name="T3" fmla="*/ 0 h 2"/>
                  <a:gd name="T4" fmla="*/ 1 w 1"/>
                  <a:gd name="T5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" h="2">
                    <a:moveTo>
                      <a:pt x="1" y="0"/>
                    </a:moveTo>
                    <a:lnTo>
                      <a:pt x="0" y="0"/>
                    </a:lnTo>
                    <a:lnTo>
                      <a:pt x="1" y="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7" name="Freeform 826">
                <a:extLst>
                  <a:ext uri="{FF2B5EF4-FFF2-40B4-BE49-F238E27FC236}">
                    <a16:creationId xmlns:a16="http://schemas.microsoft.com/office/drawing/2014/main" id="{672DADB6-DE2E-4CFB-829F-DCC7BDA44A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24" y="1014"/>
                <a:ext cx="70" cy="52"/>
              </a:xfrm>
              <a:custGeom>
                <a:avLst/>
                <a:gdLst>
                  <a:gd name="T0" fmla="*/ 281 w 281"/>
                  <a:gd name="T1" fmla="*/ 1 h 208"/>
                  <a:gd name="T2" fmla="*/ 280 w 281"/>
                  <a:gd name="T3" fmla="*/ 0 h 208"/>
                  <a:gd name="T4" fmla="*/ 198 w 281"/>
                  <a:gd name="T5" fmla="*/ 14 h 208"/>
                  <a:gd name="T6" fmla="*/ 162 w 281"/>
                  <a:gd name="T7" fmla="*/ 43 h 208"/>
                  <a:gd name="T8" fmla="*/ 120 w 281"/>
                  <a:gd name="T9" fmla="*/ 58 h 208"/>
                  <a:gd name="T10" fmla="*/ 61 w 281"/>
                  <a:gd name="T11" fmla="*/ 157 h 208"/>
                  <a:gd name="T12" fmla="*/ 16 w 281"/>
                  <a:gd name="T13" fmla="*/ 192 h 208"/>
                  <a:gd name="T14" fmla="*/ 0 w 281"/>
                  <a:gd name="T15" fmla="*/ 208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81" h="208">
                    <a:moveTo>
                      <a:pt x="281" y="1"/>
                    </a:moveTo>
                    <a:lnTo>
                      <a:pt x="280" y="0"/>
                    </a:lnTo>
                    <a:lnTo>
                      <a:pt x="198" y="14"/>
                    </a:lnTo>
                    <a:lnTo>
                      <a:pt x="162" y="43"/>
                    </a:lnTo>
                    <a:lnTo>
                      <a:pt x="120" y="58"/>
                    </a:lnTo>
                    <a:lnTo>
                      <a:pt x="61" y="157"/>
                    </a:lnTo>
                    <a:lnTo>
                      <a:pt x="16" y="192"/>
                    </a:lnTo>
                    <a:lnTo>
                      <a:pt x="0" y="20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8" name="Freeform 827">
                <a:extLst>
                  <a:ext uri="{FF2B5EF4-FFF2-40B4-BE49-F238E27FC236}">
                    <a16:creationId xmlns:a16="http://schemas.microsoft.com/office/drawing/2014/main" id="{68F5E322-B837-4992-9EC4-866326C8CA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04" y="1066"/>
                <a:ext cx="20" cy="11"/>
              </a:xfrm>
              <a:custGeom>
                <a:avLst/>
                <a:gdLst>
                  <a:gd name="T0" fmla="*/ 78 w 78"/>
                  <a:gd name="T1" fmla="*/ 0 h 43"/>
                  <a:gd name="T2" fmla="*/ 67 w 78"/>
                  <a:gd name="T3" fmla="*/ 11 h 43"/>
                  <a:gd name="T4" fmla="*/ 0 w 78"/>
                  <a:gd name="T5" fmla="*/ 43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8" h="43">
                    <a:moveTo>
                      <a:pt x="78" y="0"/>
                    </a:moveTo>
                    <a:lnTo>
                      <a:pt x="67" y="11"/>
                    </a:lnTo>
                    <a:lnTo>
                      <a:pt x="0" y="4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9" name="Freeform 828">
                <a:extLst>
                  <a:ext uri="{FF2B5EF4-FFF2-40B4-BE49-F238E27FC236}">
                    <a16:creationId xmlns:a16="http://schemas.microsoft.com/office/drawing/2014/main" id="{37092012-3ECE-4F89-AA1D-222C7458943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04" y="1077"/>
                <a:ext cx="66" cy="41"/>
              </a:xfrm>
              <a:custGeom>
                <a:avLst/>
                <a:gdLst>
                  <a:gd name="T0" fmla="*/ 263 w 263"/>
                  <a:gd name="T1" fmla="*/ 164 h 164"/>
                  <a:gd name="T2" fmla="*/ 238 w 263"/>
                  <a:gd name="T3" fmla="*/ 161 h 164"/>
                  <a:gd name="T4" fmla="*/ 185 w 263"/>
                  <a:gd name="T5" fmla="*/ 131 h 164"/>
                  <a:gd name="T6" fmla="*/ 182 w 263"/>
                  <a:gd name="T7" fmla="*/ 94 h 164"/>
                  <a:gd name="T8" fmla="*/ 127 w 263"/>
                  <a:gd name="T9" fmla="*/ 114 h 164"/>
                  <a:gd name="T10" fmla="*/ 133 w 263"/>
                  <a:gd name="T11" fmla="*/ 81 h 164"/>
                  <a:gd name="T12" fmla="*/ 89 w 263"/>
                  <a:gd name="T13" fmla="*/ 75 h 164"/>
                  <a:gd name="T14" fmla="*/ 5 w 263"/>
                  <a:gd name="T15" fmla="*/ 26 h 164"/>
                  <a:gd name="T16" fmla="*/ 0 w 263"/>
                  <a:gd name="T17" fmla="*/ 0 h 1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63" h="164">
                    <a:moveTo>
                      <a:pt x="263" y="164"/>
                    </a:moveTo>
                    <a:lnTo>
                      <a:pt x="238" y="161"/>
                    </a:lnTo>
                    <a:lnTo>
                      <a:pt x="185" y="131"/>
                    </a:lnTo>
                    <a:lnTo>
                      <a:pt x="182" y="94"/>
                    </a:lnTo>
                    <a:lnTo>
                      <a:pt x="127" y="114"/>
                    </a:lnTo>
                    <a:lnTo>
                      <a:pt x="133" y="81"/>
                    </a:lnTo>
                    <a:lnTo>
                      <a:pt x="89" y="75"/>
                    </a:lnTo>
                    <a:lnTo>
                      <a:pt x="5" y="2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0" name="Freeform 829">
                <a:extLst>
                  <a:ext uri="{FF2B5EF4-FFF2-40B4-BE49-F238E27FC236}">
                    <a16:creationId xmlns:a16="http://schemas.microsoft.com/office/drawing/2014/main" id="{AAA73770-0D1D-40D3-8353-436AF3AE62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76" y="1015"/>
                <a:ext cx="26" cy="70"/>
              </a:xfrm>
              <a:custGeom>
                <a:avLst/>
                <a:gdLst>
                  <a:gd name="T0" fmla="*/ 8 w 105"/>
                  <a:gd name="T1" fmla="*/ 284 h 284"/>
                  <a:gd name="T2" fmla="*/ 24 w 105"/>
                  <a:gd name="T3" fmla="*/ 209 h 284"/>
                  <a:gd name="T4" fmla="*/ 0 w 105"/>
                  <a:gd name="T5" fmla="*/ 165 h 284"/>
                  <a:gd name="T6" fmla="*/ 66 w 105"/>
                  <a:gd name="T7" fmla="*/ 159 h 284"/>
                  <a:gd name="T8" fmla="*/ 105 w 105"/>
                  <a:gd name="T9" fmla="*/ 29 h 284"/>
                  <a:gd name="T10" fmla="*/ 72 w 105"/>
                  <a:gd name="T11" fmla="*/ 0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05" h="284">
                    <a:moveTo>
                      <a:pt x="8" y="284"/>
                    </a:moveTo>
                    <a:lnTo>
                      <a:pt x="24" y="209"/>
                    </a:lnTo>
                    <a:lnTo>
                      <a:pt x="0" y="165"/>
                    </a:lnTo>
                    <a:lnTo>
                      <a:pt x="66" y="159"/>
                    </a:lnTo>
                    <a:lnTo>
                      <a:pt x="105" y="29"/>
                    </a:lnTo>
                    <a:lnTo>
                      <a:pt x="7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1" name="Freeform 830">
                <a:extLst>
                  <a:ext uri="{FF2B5EF4-FFF2-40B4-BE49-F238E27FC236}">
                    <a16:creationId xmlns:a16="http://schemas.microsoft.com/office/drawing/2014/main" id="{CDCA2A46-3FF0-44B4-B3CC-07F204ADA4B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24" y="1066"/>
                <a:ext cx="54" cy="19"/>
              </a:xfrm>
              <a:custGeom>
                <a:avLst/>
                <a:gdLst>
                  <a:gd name="T0" fmla="*/ 0 w 217"/>
                  <a:gd name="T1" fmla="*/ 0 h 77"/>
                  <a:gd name="T2" fmla="*/ 126 w 217"/>
                  <a:gd name="T3" fmla="*/ 6 h 77"/>
                  <a:gd name="T4" fmla="*/ 191 w 217"/>
                  <a:gd name="T5" fmla="*/ 30 h 77"/>
                  <a:gd name="T6" fmla="*/ 178 w 217"/>
                  <a:gd name="T7" fmla="*/ 67 h 77"/>
                  <a:gd name="T8" fmla="*/ 217 w 217"/>
                  <a:gd name="T9" fmla="*/ 77 h 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7" h="77">
                    <a:moveTo>
                      <a:pt x="0" y="0"/>
                    </a:moveTo>
                    <a:lnTo>
                      <a:pt x="126" y="6"/>
                    </a:lnTo>
                    <a:lnTo>
                      <a:pt x="191" y="30"/>
                    </a:lnTo>
                    <a:lnTo>
                      <a:pt x="178" y="67"/>
                    </a:lnTo>
                    <a:lnTo>
                      <a:pt x="217" y="7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2" name="Freeform 831">
                <a:extLst>
                  <a:ext uri="{FF2B5EF4-FFF2-40B4-BE49-F238E27FC236}">
                    <a16:creationId xmlns:a16="http://schemas.microsoft.com/office/drawing/2014/main" id="{E8B7E025-C848-4BF2-93A1-5DF1CC36AD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78" y="1085"/>
                <a:ext cx="5" cy="12"/>
              </a:xfrm>
              <a:custGeom>
                <a:avLst/>
                <a:gdLst>
                  <a:gd name="T0" fmla="*/ 0 w 22"/>
                  <a:gd name="T1" fmla="*/ 0 h 48"/>
                  <a:gd name="T2" fmla="*/ 22 w 22"/>
                  <a:gd name="T3" fmla="*/ 42 h 48"/>
                  <a:gd name="T4" fmla="*/ 12 w 22"/>
                  <a:gd name="T5" fmla="*/ 48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2" h="48">
                    <a:moveTo>
                      <a:pt x="0" y="0"/>
                    </a:moveTo>
                    <a:lnTo>
                      <a:pt x="22" y="42"/>
                    </a:lnTo>
                    <a:lnTo>
                      <a:pt x="12" y="4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3" name="Freeform 832">
                <a:extLst>
                  <a:ext uri="{FF2B5EF4-FFF2-40B4-BE49-F238E27FC236}">
                    <a16:creationId xmlns:a16="http://schemas.microsoft.com/office/drawing/2014/main" id="{7D4E596B-7DF2-4D40-B802-E7975BD8F3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70" y="1118"/>
                <a:ext cx="14" cy="1"/>
              </a:xfrm>
              <a:custGeom>
                <a:avLst/>
                <a:gdLst>
                  <a:gd name="T0" fmla="*/ 55 w 55"/>
                  <a:gd name="T1" fmla="*/ 6 h 6"/>
                  <a:gd name="T2" fmla="*/ 54 w 55"/>
                  <a:gd name="T3" fmla="*/ 5 h 6"/>
                  <a:gd name="T4" fmla="*/ 0 w 55"/>
                  <a:gd name="T5" fmla="*/ 0 h 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5" h="6">
                    <a:moveTo>
                      <a:pt x="55" y="6"/>
                    </a:moveTo>
                    <a:lnTo>
                      <a:pt x="54" y="5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4" name="Freeform 833">
                <a:extLst>
                  <a:ext uri="{FF2B5EF4-FFF2-40B4-BE49-F238E27FC236}">
                    <a16:creationId xmlns:a16="http://schemas.microsoft.com/office/drawing/2014/main" id="{81123602-3978-455D-B9C8-309BB63621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70" y="1097"/>
                <a:ext cx="11" cy="21"/>
              </a:xfrm>
              <a:custGeom>
                <a:avLst/>
                <a:gdLst>
                  <a:gd name="T0" fmla="*/ 44 w 44"/>
                  <a:gd name="T1" fmla="*/ 0 h 82"/>
                  <a:gd name="T2" fmla="*/ 6 w 44"/>
                  <a:gd name="T3" fmla="*/ 25 h 82"/>
                  <a:gd name="T4" fmla="*/ 0 w 44"/>
                  <a:gd name="T5" fmla="*/ 82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4" h="82">
                    <a:moveTo>
                      <a:pt x="44" y="0"/>
                    </a:moveTo>
                    <a:lnTo>
                      <a:pt x="6" y="25"/>
                    </a:lnTo>
                    <a:lnTo>
                      <a:pt x="0" y="8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5" name="Freeform 834">
                <a:extLst>
                  <a:ext uri="{FF2B5EF4-FFF2-40B4-BE49-F238E27FC236}">
                    <a16:creationId xmlns:a16="http://schemas.microsoft.com/office/drawing/2014/main" id="{E2498698-4D70-4DAB-9FD5-9617A55DE0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48" y="980"/>
                <a:ext cx="92" cy="26"/>
              </a:xfrm>
              <a:custGeom>
                <a:avLst/>
                <a:gdLst>
                  <a:gd name="T0" fmla="*/ 369 w 369"/>
                  <a:gd name="T1" fmla="*/ 104 h 104"/>
                  <a:gd name="T2" fmla="*/ 339 w 369"/>
                  <a:gd name="T3" fmla="*/ 72 h 104"/>
                  <a:gd name="T4" fmla="*/ 313 w 369"/>
                  <a:gd name="T5" fmla="*/ 74 h 104"/>
                  <a:gd name="T6" fmla="*/ 296 w 369"/>
                  <a:gd name="T7" fmla="*/ 59 h 104"/>
                  <a:gd name="T8" fmla="*/ 331 w 369"/>
                  <a:gd name="T9" fmla="*/ 46 h 104"/>
                  <a:gd name="T10" fmla="*/ 299 w 369"/>
                  <a:gd name="T11" fmla="*/ 26 h 104"/>
                  <a:gd name="T12" fmla="*/ 276 w 369"/>
                  <a:gd name="T13" fmla="*/ 43 h 104"/>
                  <a:gd name="T14" fmla="*/ 246 w 369"/>
                  <a:gd name="T15" fmla="*/ 42 h 104"/>
                  <a:gd name="T16" fmla="*/ 167 w 369"/>
                  <a:gd name="T17" fmla="*/ 77 h 104"/>
                  <a:gd name="T18" fmla="*/ 147 w 369"/>
                  <a:gd name="T19" fmla="*/ 95 h 104"/>
                  <a:gd name="T20" fmla="*/ 104 w 369"/>
                  <a:gd name="T21" fmla="*/ 89 h 104"/>
                  <a:gd name="T22" fmla="*/ 99 w 369"/>
                  <a:gd name="T23" fmla="*/ 78 h 104"/>
                  <a:gd name="T24" fmla="*/ 120 w 369"/>
                  <a:gd name="T25" fmla="*/ 64 h 104"/>
                  <a:gd name="T26" fmla="*/ 116 w 369"/>
                  <a:gd name="T27" fmla="*/ 48 h 104"/>
                  <a:gd name="T28" fmla="*/ 84 w 369"/>
                  <a:gd name="T29" fmla="*/ 54 h 104"/>
                  <a:gd name="T30" fmla="*/ 0 w 369"/>
                  <a:gd name="T31" fmla="*/ 0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69" h="104">
                    <a:moveTo>
                      <a:pt x="369" y="104"/>
                    </a:moveTo>
                    <a:lnTo>
                      <a:pt x="339" y="72"/>
                    </a:lnTo>
                    <a:lnTo>
                      <a:pt x="313" y="74"/>
                    </a:lnTo>
                    <a:lnTo>
                      <a:pt x="296" y="59"/>
                    </a:lnTo>
                    <a:lnTo>
                      <a:pt x="331" y="46"/>
                    </a:lnTo>
                    <a:lnTo>
                      <a:pt x="299" y="26"/>
                    </a:lnTo>
                    <a:lnTo>
                      <a:pt x="276" y="43"/>
                    </a:lnTo>
                    <a:lnTo>
                      <a:pt x="246" y="42"/>
                    </a:lnTo>
                    <a:lnTo>
                      <a:pt x="167" y="77"/>
                    </a:lnTo>
                    <a:lnTo>
                      <a:pt x="147" y="95"/>
                    </a:lnTo>
                    <a:lnTo>
                      <a:pt x="104" y="89"/>
                    </a:lnTo>
                    <a:lnTo>
                      <a:pt x="99" y="78"/>
                    </a:lnTo>
                    <a:lnTo>
                      <a:pt x="120" y="64"/>
                    </a:lnTo>
                    <a:lnTo>
                      <a:pt x="116" y="48"/>
                    </a:lnTo>
                    <a:lnTo>
                      <a:pt x="84" y="54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6" name="Freeform 835">
                <a:extLst>
                  <a:ext uri="{FF2B5EF4-FFF2-40B4-BE49-F238E27FC236}">
                    <a16:creationId xmlns:a16="http://schemas.microsoft.com/office/drawing/2014/main" id="{C7A8CAEB-9E40-4606-A8AA-98D7E3E63B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94" y="980"/>
                <a:ext cx="49" cy="35"/>
              </a:xfrm>
              <a:custGeom>
                <a:avLst/>
                <a:gdLst>
                  <a:gd name="T0" fmla="*/ 143 w 194"/>
                  <a:gd name="T1" fmla="*/ 0 h 144"/>
                  <a:gd name="T2" fmla="*/ 169 w 194"/>
                  <a:gd name="T3" fmla="*/ 40 h 144"/>
                  <a:gd name="T4" fmla="*/ 141 w 194"/>
                  <a:gd name="T5" fmla="*/ 52 h 144"/>
                  <a:gd name="T6" fmla="*/ 162 w 194"/>
                  <a:gd name="T7" fmla="*/ 91 h 144"/>
                  <a:gd name="T8" fmla="*/ 194 w 194"/>
                  <a:gd name="T9" fmla="*/ 107 h 144"/>
                  <a:gd name="T10" fmla="*/ 135 w 194"/>
                  <a:gd name="T11" fmla="*/ 106 h 144"/>
                  <a:gd name="T12" fmla="*/ 129 w 194"/>
                  <a:gd name="T13" fmla="*/ 144 h 144"/>
                  <a:gd name="T14" fmla="*/ 85 w 194"/>
                  <a:gd name="T15" fmla="*/ 122 h 144"/>
                  <a:gd name="T16" fmla="*/ 42 w 194"/>
                  <a:gd name="T17" fmla="*/ 122 h 144"/>
                  <a:gd name="T18" fmla="*/ 0 w 194"/>
                  <a:gd name="T19" fmla="*/ 140 h 1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94" h="144">
                    <a:moveTo>
                      <a:pt x="143" y="0"/>
                    </a:moveTo>
                    <a:lnTo>
                      <a:pt x="169" y="40"/>
                    </a:lnTo>
                    <a:lnTo>
                      <a:pt x="141" y="52"/>
                    </a:lnTo>
                    <a:lnTo>
                      <a:pt x="162" y="91"/>
                    </a:lnTo>
                    <a:lnTo>
                      <a:pt x="194" y="107"/>
                    </a:lnTo>
                    <a:lnTo>
                      <a:pt x="135" y="106"/>
                    </a:lnTo>
                    <a:lnTo>
                      <a:pt x="129" y="144"/>
                    </a:lnTo>
                    <a:lnTo>
                      <a:pt x="85" y="122"/>
                    </a:lnTo>
                    <a:lnTo>
                      <a:pt x="42" y="122"/>
                    </a:lnTo>
                    <a:lnTo>
                      <a:pt x="0" y="14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7" name="Freeform 836">
                <a:extLst>
                  <a:ext uri="{FF2B5EF4-FFF2-40B4-BE49-F238E27FC236}">
                    <a16:creationId xmlns:a16="http://schemas.microsoft.com/office/drawing/2014/main" id="{6F6A0185-B047-4120-AAFC-9EDC2AE567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84" y="1119"/>
                <a:ext cx="37" cy="50"/>
              </a:xfrm>
              <a:custGeom>
                <a:avLst/>
                <a:gdLst>
                  <a:gd name="T0" fmla="*/ 87 w 147"/>
                  <a:gd name="T1" fmla="*/ 197 h 197"/>
                  <a:gd name="T2" fmla="*/ 87 w 147"/>
                  <a:gd name="T3" fmla="*/ 151 h 197"/>
                  <a:gd name="T4" fmla="*/ 118 w 147"/>
                  <a:gd name="T5" fmla="*/ 73 h 197"/>
                  <a:gd name="T6" fmla="*/ 147 w 147"/>
                  <a:gd name="T7" fmla="*/ 52 h 197"/>
                  <a:gd name="T8" fmla="*/ 90 w 147"/>
                  <a:gd name="T9" fmla="*/ 33 h 197"/>
                  <a:gd name="T10" fmla="*/ 35 w 147"/>
                  <a:gd name="T11" fmla="*/ 35 h 197"/>
                  <a:gd name="T12" fmla="*/ 0 w 147"/>
                  <a:gd name="T13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47" h="197">
                    <a:moveTo>
                      <a:pt x="87" y="197"/>
                    </a:moveTo>
                    <a:lnTo>
                      <a:pt x="87" y="151"/>
                    </a:lnTo>
                    <a:lnTo>
                      <a:pt x="118" y="73"/>
                    </a:lnTo>
                    <a:lnTo>
                      <a:pt x="147" y="52"/>
                    </a:lnTo>
                    <a:lnTo>
                      <a:pt x="90" y="33"/>
                    </a:lnTo>
                    <a:lnTo>
                      <a:pt x="35" y="35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8" name="Freeform 837">
                <a:extLst>
                  <a:ext uri="{FF2B5EF4-FFF2-40B4-BE49-F238E27FC236}">
                    <a16:creationId xmlns:a16="http://schemas.microsoft.com/office/drawing/2014/main" id="{9F86D737-5AE2-458C-9585-E11DB12BCF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01" y="1080"/>
                <a:ext cx="54" cy="57"/>
              </a:xfrm>
              <a:custGeom>
                <a:avLst/>
                <a:gdLst>
                  <a:gd name="T0" fmla="*/ 217 w 217"/>
                  <a:gd name="T1" fmla="*/ 16 h 232"/>
                  <a:gd name="T2" fmla="*/ 213 w 217"/>
                  <a:gd name="T3" fmla="*/ 19 h 232"/>
                  <a:gd name="T4" fmla="*/ 187 w 217"/>
                  <a:gd name="T5" fmla="*/ 0 h 232"/>
                  <a:gd name="T6" fmla="*/ 69 w 217"/>
                  <a:gd name="T7" fmla="*/ 55 h 232"/>
                  <a:gd name="T8" fmla="*/ 0 w 217"/>
                  <a:gd name="T9" fmla="*/ 73 h 232"/>
                  <a:gd name="T10" fmla="*/ 30 w 217"/>
                  <a:gd name="T11" fmla="*/ 139 h 232"/>
                  <a:gd name="T12" fmla="*/ 59 w 217"/>
                  <a:gd name="T13" fmla="*/ 177 h 232"/>
                  <a:gd name="T14" fmla="*/ 153 w 217"/>
                  <a:gd name="T15" fmla="*/ 232 h 2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17" h="232">
                    <a:moveTo>
                      <a:pt x="217" y="16"/>
                    </a:moveTo>
                    <a:lnTo>
                      <a:pt x="213" y="19"/>
                    </a:lnTo>
                    <a:lnTo>
                      <a:pt x="187" y="0"/>
                    </a:lnTo>
                    <a:lnTo>
                      <a:pt x="69" y="55"/>
                    </a:lnTo>
                    <a:lnTo>
                      <a:pt x="0" y="73"/>
                    </a:lnTo>
                    <a:lnTo>
                      <a:pt x="30" y="139"/>
                    </a:lnTo>
                    <a:lnTo>
                      <a:pt x="59" y="177"/>
                    </a:lnTo>
                    <a:lnTo>
                      <a:pt x="153" y="23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9" name="Freeform 838">
                <a:extLst>
                  <a:ext uri="{FF2B5EF4-FFF2-40B4-BE49-F238E27FC236}">
                    <a16:creationId xmlns:a16="http://schemas.microsoft.com/office/drawing/2014/main" id="{0B36AAD1-8B1B-49BA-8CD4-F834A2C81B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81" y="1097"/>
                <a:ext cx="6" cy="22"/>
              </a:xfrm>
              <a:custGeom>
                <a:avLst/>
                <a:gdLst>
                  <a:gd name="T0" fmla="*/ 0 w 25"/>
                  <a:gd name="T1" fmla="*/ 0 h 88"/>
                  <a:gd name="T2" fmla="*/ 25 w 25"/>
                  <a:gd name="T3" fmla="*/ 40 h 88"/>
                  <a:gd name="T4" fmla="*/ 11 w 25"/>
                  <a:gd name="T5" fmla="*/ 88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5" h="88">
                    <a:moveTo>
                      <a:pt x="0" y="0"/>
                    </a:moveTo>
                    <a:lnTo>
                      <a:pt x="25" y="40"/>
                    </a:lnTo>
                    <a:lnTo>
                      <a:pt x="11" y="8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0" name="Freeform 839">
                <a:extLst>
                  <a:ext uri="{FF2B5EF4-FFF2-40B4-BE49-F238E27FC236}">
                    <a16:creationId xmlns:a16="http://schemas.microsoft.com/office/drawing/2014/main" id="{95ABB14D-BFC4-4049-8BAC-C1339377B2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72" y="904"/>
                <a:ext cx="66" cy="45"/>
              </a:xfrm>
              <a:custGeom>
                <a:avLst/>
                <a:gdLst>
                  <a:gd name="T0" fmla="*/ 247 w 262"/>
                  <a:gd name="T1" fmla="*/ 0 h 181"/>
                  <a:gd name="T2" fmla="*/ 262 w 262"/>
                  <a:gd name="T3" fmla="*/ 59 h 181"/>
                  <a:gd name="T4" fmla="*/ 215 w 262"/>
                  <a:gd name="T5" fmla="*/ 90 h 181"/>
                  <a:gd name="T6" fmla="*/ 172 w 262"/>
                  <a:gd name="T7" fmla="*/ 74 h 181"/>
                  <a:gd name="T8" fmla="*/ 162 w 262"/>
                  <a:gd name="T9" fmla="*/ 49 h 181"/>
                  <a:gd name="T10" fmla="*/ 119 w 262"/>
                  <a:gd name="T11" fmla="*/ 25 h 181"/>
                  <a:gd name="T12" fmla="*/ 116 w 262"/>
                  <a:gd name="T13" fmla="*/ 9 h 181"/>
                  <a:gd name="T14" fmla="*/ 51 w 262"/>
                  <a:gd name="T15" fmla="*/ 28 h 181"/>
                  <a:gd name="T16" fmla="*/ 28 w 262"/>
                  <a:gd name="T17" fmla="*/ 56 h 181"/>
                  <a:gd name="T18" fmla="*/ 28 w 262"/>
                  <a:gd name="T19" fmla="*/ 84 h 181"/>
                  <a:gd name="T20" fmla="*/ 4 w 262"/>
                  <a:gd name="T21" fmla="*/ 103 h 181"/>
                  <a:gd name="T22" fmla="*/ 0 w 262"/>
                  <a:gd name="T23" fmla="*/ 137 h 181"/>
                  <a:gd name="T24" fmla="*/ 10 w 262"/>
                  <a:gd name="T25" fmla="*/ 181 h 1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62" h="181">
                    <a:moveTo>
                      <a:pt x="247" y="0"/>
                    </a:moveTo>
                    <a:lnTo>
                      <a:pt x="262" y="59"/>
                    </a:lnTo>
                    <a:lnTo>
                      <a:pt x="215" y="90"/>
                    </a:lnTo>
                    <a:lnTo>
                      <a:pt x="172" y="74"/>
                    </a:lnTo>
                    <a:lnTo>
                      <a:pt x="162" y="49"/>
                    </a:lnTo>
                    <a:lnTo>
                      <a:pt x="119" y="25"/>
                    </a:lnTo>
                    <a:lnTo>
                      <a:pt x="116" y="9"/>
                    </a:lnTo>
                    <a:lnTo>
                      <a:pt x="51" y="28"/>
                    </a:lnTo>
                    <a:lnTo>
                      <a:pt x="28" y="56"/>
                    </a:lnTo>
                    <a:lnTo>
                      <a:pt x="28" y="84"/>
                    </a:lnTo>
                    <a:lnTo>
                      <a:pt x="4" y="103"/>
                    </a:lnTo>
                    <a:lnTo>
                      <a:pt x="0" y="137"/>
                    </a:lnTo>
                    <a:lnTo>
                      <a:pt x="10" y="18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1" name="Freeform 840">
                <a:extLst>
                  <a:ext uri="{FF2B5EF4-FFF2-40B4-BE49-F238E27FC236}">
                    <a16:creationId xmlns:a16="http://schemas.microsoft.com/office/drawing/2014/main" id="{54AC7AE1-D2B6-4735-8F73-5081B51494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52" y="968"/>
                <a:ext cx="28" cy="22"/>
              </a:xfrm>
              <a:custGeom>
                <a:avLst/>
                <a:gdLst>
                  <a:gd name="T0" fmla="*/ 111 w 111"/>
                  <a:gd name="T1" fmla="*/ 0 h 88"/>
                  <a:gd name="T2" fmla="*/ 86 w 111"/>
                  <a:gd name="T3" fmla="*/ 0 h 88"/>
                  <a:gd name="T4" fmla="*/ 45 w 111"/>
                  <a:gd name="T5" fmla="*/ 34 h 88"/>
                  <a:gd name="T6" fmla="*/ 12 w 111"/>
                  <a:gd name="T7" fmla="*/ 34 h 88"/>
                  <a:gd name="T8" fmla="*/ 8 w 111"/>
                  <a:gd name="T9" fmla="*/ 59 h 88"/>
                  <a:gd name="T10" fmla="*/ 0 w 111"/>
                  <a:gd name="T11" fmla="*/ 88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1" h="88">
                    <a:moveTo>
                      <a:pt x="111" y="0"/>
                    </a:moveTo>
                    <a:lnTo>
                      <a:pt x="86" y="0"/>
                    </a:lnTo>
                    <a:lnTo>
                      <a:pt x="45" y="34"/>
                    </a:lnTo>
                    <a:lnTo>
                      <a:pt x="12" y="34"/>
                    </a:lnTo>
                    <a:lnTo>
                      <a:pt x="8" y="59"/>
                    </a:lnTo>
                    <a:lnTo>
                      <a:pt x="0" y="8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2" name="Freeform 841">
                <a:extLst>
                  <a:ext uri="{FF2B5EF4-FFF2-40B4-BE49-F238E27FC236}">
                    <a16:creationId xmlns:a16="http://schemas.microsoft.com/office/drawing/2014/main" id="{E7AE23A2-B4BD-423D-92B0-527B7B4EE9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80" y="968"/>
                <a:ext cx="33" cy="25"/>
              </a:xfrm>
              <a:custGeom>
                <a:avLst/>
                <a:gdLst>
                  <a:gd name="T0" fmla="*/ 128 w 131"/>
                  <a:gd name="T1" fmla="*/ 99 h 99"/>
                  <a:gd name="T2" fmla="*/ 119 w 131"/>
                  <a:gd name="T3" fmla="*/ 73 h 99"/>
                  <a:gd name="T4" fmla="*/ 131 w 131"/>
                  <a:gd name="T5" fmla="*/ 47 h 99"/>
                  <a:gd name="T6" fmla="*/ 112 w 131"/>
                  <a:gd name="T7" fmla="*/ 34 h 99"/>
                  <a:gd name="T8" fmla="*/ 106 w 131"/>
                  <a:gd name="T9" fmla="*/ 22 h 99"/>
                  <a:gd name="T10" fmla="*/ 65 w 131"/>
                  <a:gd name="T11" fmla="*/ 28 h 99"/>
                  <a:gd name="T12" fmla="*/ 10 w 131"/>
                  <a:gd name="T13" fmla="*/ 0 h 99"/>
                  <a:gd name="T14" fmla="*/ 0 w 131"/>
                  <a:gd name="T15" fmla="*/ 0 h 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31" h="99">
                    <a:moveTo>
                      <a:pt x="128" y="99"/>
                    </a:moveTo>
                    <a:lnTo>
                      <a:pt x="119" y="73"/>
                    </a:lnTo>
                    <a:lnTo>
                      <a:pt x="131" y="47"/>
                    </a:lnTo>
                    <a:lnTo>
                      <a:pt x="112" y="34"/>
                    </a:lnTo>
                    <a:lnTo>
                      <a:pt x="106" y="22"/>
                    </a:lnTo>
                    <a:lnTo>
                      <a:pt x="65" y="28"/>
                    </a:lnTo>
                    <a:lnTo>
                      <a:pt x="10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3" name="Freeform 842">
                <a:extLst>
                  <a:ext uri="{FF2B5EF4-FFF2-40B4-BE49-F238E27FC236}">
                    <a16:creationId xmlns:a16="http://schemas.microsoft.com/office/drawing/2014/main" id="{E023196D-5505-4057-99A0-06511C42D1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75" y="949"/>
                <a:ext cx="5" cy="19"/>
              </a:xfrm>
              <a:custGeom>
                <a:avLst/>
                <a:gdLst>
                  <a:gd name="T0" fmla="*/ 0 w 21"/>
                  <a:gd name="T1" fmla="*/ 0 h 78"/>
                  <a:gd name="T2" fmla="*/ 0 w 21"/>
                  <a:gd name="T3" fmla="*/ 28 h 78"/>
                  <a:gd name="T4" fmla="*/ 18 w 21"/>
                  <a:gd name="T5" fmla="*/ 63 h 78"/>
                  <a:gd name="T6" fmla="*/ 21 w 21"/>
                  <a:gd name="T7" fmla="*/ 78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" h="78">
                    <a:moveTo>
                      <a:pt x="0" y="0"/>
                    </a:moveTo>
                    <a:lnTo>
                      <a:pt x="0" y="28"/>
                    </a:lnTo>
                    <a:lnTo>
                      <a:pt x="18" y="63"/>
                    </a:lnTo>
                    <a:lnTo>
                      <a:pt x="21" y="7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4" name="Freeform 843">
                <a:extLst>
                  <a:ext uri="{FF2B5EF4-FFF2-40B4-BE49-F238E27FC236}">
                    <a16:creationId xmlns:a16="http://schemas.microsoft.com/office/drawing/2014/main" id="{0A363C16-633F-46B7-B40C-C69B08A746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40" y="980"/>
                <a:ext cx="112" cy="26"/>
              </a:xfrm>
              <a:custGeom>
                <a:avLst/>
                <a:gdLst>
                  <a:gd name="T0" fmla="*/ 450 w 450"/>
                  <a:gd name="T1" fmla="*/ 41 h 105"/>
                  <a:gd name="T2" fmla="*/ 417 w 450"/>
                  <a:gd name="T3" fmla="*/ 63 h 105"/>
                  <a:gd name="T4" fmla="*/ 352 w 450"/>
                  <a:gd name="T5" fmla="*/ 41 h 105"/>
                  <a:gd name="T6" fmla="*/ 331 w 450"/>
                  <a:gd name="T7" fmla="*/ 0 h 105"/>
                  <a:gd name="T8" fmla="*/ 243 w 450"/>
                  <a:gd name="T9" fmla="*/ 12 h 105"/>
                  <a:gd name="T10" fmla="*/ 190 w 450"/>
                  <a:gd name="T11" fmla="*/ 32 h 105"/>
                  <a:gd name="T12" fmla="*/ 159 w 450"/>
                  <a:gd name="T13" fmla="*/ 57 h 105"/>
                  <a:gd name="T14" fmla="*/ 90 w 450"/>
                  <a:gd name="T15" fmla="*/ 72 h 105"/>
                  <a:gd name="T16" fmla="*/ 0 w 450"/>
                  <a:gd name="T17" fmla="*/ 105 h 1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0" h="105">
                    <a:moveTo>
                      <a:pt x="450" y="41"/>
                    </a:moveTo>
                    <a:lnTo>
                      <a:pt x="417" y="63"/>
                    </a:lnTo>
                    <a:lnTo>
                      <a:pt x="352" y="41"/>
                    </a:lnTo>
                    <a:lnTo>
                      <a:pt x="331" y="0"/>
                    </a:lnTo>
                    <a:lnTo>
                      <a:pt x="243" y="12"/>
                    </a:lnTo>
                    <a:lnTo>
                      <a:pt x="190" y="32"/>
                    </a:lnTo>
                    <a:lnTo>
                      <a:pt x="159" y="57"/>
                    </a:lnTo>
                    <a:lnTo>
                      <a:pt x="90" y="72"/>
                    </a:lnTo>
                    <a:lnTo>
                      <a:pt x="0" y="10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5" name="Freeform 844">
                <a:extLst>
                  <a:ext uri="{FF2B5EF4-FFF2-40B4-BE49-F238E27FC236}">
                    <a16:creationId xmlns:a16="http://schemas.microsoft.com/office/drawing/2014/main" id="{65AAA9A3-C5A6-4007-A23F-5FB8B780D08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40" y="1006"/>
                <a:ext cx="19" cy="78"/>
              </a:xfrm>
              <a:custGeom>
                <a:avLst/>
                <a:gdLst>
                  <a:gd name="T0" fmla="*/ 0 w 77"/>
                  <a:gd name="T1" fmla="*/ 0 h 308"/>
                  <a:gd name="T2" fmla="*/ 12 w 77"/>
                  <a:gd name="T3" fmla="*/ 12 h 308"/>
                  <a:gd name="T4" fmla="*/ 24 w 77"/>
                  <a:gd name="T5" fmla="*/ 58 h 308"/>
                  <a:gd name="T6" fmla="*/ 0 w 77"/>
                  <a:gd name="T7" fmla="*/ 101 h 308"/>
                  <a:gd name="T8" fmla="*/ 43 w 77"/>
                  <a:gd name="T9" fmla="*/ 126 h 308"/>
                  <a:gd name="T10" fmla="*/ 40 w 77"/>
                  <a:gd name="T11" fmla="*/ 204 h 308"/>
                  <a:gd name="T12" fmla="*/ 71 w 77"/>
                  <a:gd name="T13" fmla="*/ 243 h 308"/>
                  <a:gd name="T14" fmla="*/ 77 w 77"/>
                  <a:gd name="T15" fmla="*/ 264 h 308"/>
                  <a:gd name="T16" fmla="*/ 60 w 77"/>
                  <a:gd name="T17" fmla="*/ 308 h 3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7" h="308">
                    <a:moveTo>
                      <a:pt x="0" y="0"/>
                    </a:moveTo>
                    <a:lnTo>
                      <a:pt x="12" y="12"/>
                    </a:lnTo>
                    <a:lnTo>
                      <a:pt x="24" y="58"/>
                    </a:lnTo>
                    <a:lnTo>
                      <a:pt x="0" y="101"/>
                    </a:lnTo>
                    <a:lnTo>
                      <a:pt x="43" y="126"/>
                    </a:lnTo>
                    <a:lnTo>
                      <a:pt x="40" y="204"/>
                    </a:lnTo>
                    <a:lnTo>
                      <a:pt x="71" y="243"/>
                    </a:lnTo>
                    <a:lnTo>
                      <a:pt x="77" y="264"/>
                    </a:lnTo>
                    <a:lnTo>
                      <a:pt x="60" y="30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6" name="Freeform 845">
                <a:extLst>
                  <a:ext uri="{FF2B5EF4-FFF2-40B4-BE49-F238E27FC236}">
                    <a16:creationId xmlns:a16="http://schemas.microsoft.com/office/drawing/2014/main" id="{49DD601A-D08F-46D8-973D-BA75ECD06B9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55" y="1080"/>
                <a:ext cx="86" cy="38"/>
              </a:xfrm>
              <a:custGeom>
                <a:avLst/>
                <a:gdLst>
                  <a:gd name="T0" fmla="*/ 0 w 343"/>
                  <a:gd name="T1" fmla="*/ 16 h 154"/>
                  <a:gd name="T2" fmla="*/ 27 w 343"/>
                  <a:gd name="T3" fmla="*/ 0 h 154"/>
                  <a:gd name="T4" fmla="*/ 45 w 343"/>
                  <a:gd name="T5" fmla="*/ 19 h 154"/>
                  <a:gd name="T6" fmla="*/ 131 w 343"/>
                  <a:gd name="T7" fmla="*/ 41 h 154"/>
                  <a:gd name="T8" fmla="*/ 120 w 343"/>
                  <a:gd name="T9" fmla="*/ 55 h 154"/>
                  <a:gd name="T10" fmla="*/ 160 w 343"/>
                  <a:gd name="T11" fmla="*/ 95 h 154"/>
                  <a:gd name="T12" fmla="*/ 177 w 343"/>
                  <a:gd name="T13" fmla="*/ 56 h 154"/>
                  <a:gd name="T14" fmla="*/ 239 w 343"/>
                  <a:gd name="T15" fmla="*/ 76 h 154"/>
                  <a:gd name="T16" fmla="*/ 257 w 343"/>
                  <a:gd name="T17" fmla="*/ 107 h 154"/>
                  <a:gd name="T18" fmla="*/ 271 w 343"/>
                  <a:gd name="T19" fmla="*/ 103 h 154"/>
                  <a:gd name="T20" fmla="*/ 314 w 343"/>
                  <a:gd name="T21" fmla="*/ 113 h 154"/>
                  <a:gd name="T22" fmla="*/ 343 w 343"/>
                  <a:gd name="T23" fmla="*/ 154 h 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43" h="154">
                    <a:moveTo>
                      <a:pt x="0" y="16"/>
                    </a:moveTo>
                    <a:lnTo>
                      <a:pt x="27" y="0"/>
                    </a:lnTo>
                    <a:lnTo>
                      <a:pt x="45" y="19"/>
                    </a:lnTo>
                    <a:lnTo>
                      <a:pt x="131" y="41"/>
                    </a:lnTo>
                    <a:lnTo>
                      <a:pt x="120" y="55"/>
                    </a:lnTo>
                    <a:lnTo>
                      <a:pt x="160" y="95"/>
                    </a:lnTo>
                    <a:lnTo>
                      <a:pt x="177" y="56"/>
                    </a:lnTo>
                    <a:lnTo>
                      <a:pt x="239" y="76"/>
                    </a:lnTo>
                    <a:lnTo>
                      <a:pt x="257" y="107"/>
                    </a:lnTo>
                    <a:lnTo>
                      <a:pt x="271" y="103"/>
                    </a:lnTo>
                    <a:lnTo>
                      <a:pt x="314" y="113"/>
                    </a:lnTo>
                    <a:lnTo>
                      <a:pt x="343" y="15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7" name="Freeform 846">
                <a:extLst>
                  <a:ext uri="{FF2B5EF4-FFF2-40B4-BE49-F238E27FC236}">
                    <a16:creationId xmlns:a16="http://schemas.microsoft.com/office/drawing/2014/main" id="{BC11761D-9015-49B7-8BE4-4BD6F2A22B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9" y="1130"/>
                <a:ext cx="65" cy="11"/>
              </a:xfrm>
              <a:custGeom>
                <a:avLst/>
                <a:gdLst>
                  <a:gd name="T0" fmla="*/ 262 w 262"/>
                  <a:gd name="T1" fmla="*/ 24 h 42"/>
                  <a:gd name="T2" fmla="*/ 194 w 262"/>
                  <a:gd name="T3" fmla="*/ 30 h 42"/>
                  <a:gd name="T4" fmla="*/ 97 w 262"/>
                  <a:gd name="T5" fmla="*/ 0 h 42"/>
                  <a:gd name="T6" fmla="*/ 73 w 262"/>
                  <a:gd name="T7" fmla="*/ 42 h 42"/>
                  <a:gd name="T8" fmla="*/ 31 w 262"/>
                  <a:gd name="T9" fmla="*/ 42 h 42"/>
                  <a:gd name="T10" fmla="*/ 2 w 262"/>
                  <a:gd name="T11" fmla="*/ 26 h 42"/>
                  <a:gd name="T12" fmla="*/ 0 w 262"/>
                  <a:gd name="T13" fmla="*/ 29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62" h="42">
                    <a:moveTo>
                      <a:pt x="262" y="24"/>
                    </a:moveTo>
                    <a:lnTo>
                      <a:pt x="194" y="30"/>
                    </a:lnTo>
                    <a:lnTo>
                      <a:pt x="97" y="0"/>
                    </a:lnTo>
                    <a:lnTo>
                      <a:pt x="73" y="42"/>
                    </a:lnTo>
                    <a:lnTo>
                      <a:pt x="31" y="42"/>
                    </a:lnTo>
                    <a:lnTo>
                      <a:pt x="2" y="26"/>
                    </a:lnTo>
                    <a:lnTo>
                      <a:pt x="0" y="2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8" name="Freeform 847">
                <a:extLst>
                  <a:ext uri="{FF2B5EF4-FFF2-40B4-BE49-F238E27FC236}">
                    <a16:creationId xmlns:a16="http://schemas.microsoft.com/office/drawing/2014/main" id="{82C0DDDC-4BFD-4E82-8973-CF06E39414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4" y="1118"/>
                <a:ext cx="37" cy="18"/>
              </a:xfrm>
              <a:custGeom>
                <a:avLst/>
                <a:gdLst>
                  <a:gd name="T0" fmla="*/ 145 w 145"/>
                  <a:gd name="T1" fmla="*/ 0 h 73"/>
                  <a:gd name="T2" fmla="*/ 119 w 145"/>
                  <a:gd name="T3" fmla="*/ 2 h 73"/>
                  <a:gd name="T4" fmla="*/ 91 w 145"/>
                  <a:gd name="T5" fmla="*/ 24 h 73"/>
                  <a:gd name="T6" fmla="*/ 85 w 145"/>
                  <a:gd name="T7" fmla="*/ 47 h 73"/>
                  <a:gd name="T8" fmla="*/ 47 w 145"/>
                  <a:gd name="T9" fmla="*/ 69 h 73"/>
                  <a:gd name="T10" fmla="*/ 0 w 145"/>
                  <a:gd name="T11" fmla="*/ 73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45" h="73">
                    <a:moveTo>
                      <a:pt x="145" y="0"/>
                    </a:moveTo>
                    <a:lnTo>
                      <a:pt x="119" y="2"/>
                    </a:lnTo>
                    <a:lnTo>
                      <a:pt x="91" y="24"/>
                    </a:lnTo>
                    <a:lnTo>
                      <a:pt x="85" y="47"/>
                    </a:lnTo>
                    <a:lnTo>
                      <a:pt x="47" y="69"/>
                    </a:lnTo>
                    <a:lnTo>
                      <a:pt x="0" y="7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9" name="Freeform 848">
                <a:extLst>
                  <a:ext uri="{FF2B5EF4-FFF2-40B4-BE49-F238E27FC236}">
                    <a16:creationId xmlns:a16="http://schemas.microsoft.com/office/drawing/2014/main" id="{FB7A398F-2999-497A-B3F0-FCF044852F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25" y="1003"/>
                <a:ext cx="14" cy="59"/>
              </a:xfrm>
              <a:custGeom>
                <a:avLst/>
                <a:gdLst>
                  <a:gd name="T0" fmla="*/ 34 w 57"/>
                  <a:gd name="T1" fmla="*/ 237 h 237"/>
                  <a:gd name="T2" fmla="*/ 38 w 57"/>
                  <a:gd name="T3" fmla="*/ 193 h 237"/>
                  <a:gd name="T4" fmla="*/ 0 w 57"/>
                  <a:gd name="T5" fmla="*/ 171 h 237"/>
                  <a:gd name="T6" fmla="*/ 16 w 57"/>
                  <a:gd name="T7" fmla="*/ 146 h 237"/>
                  <a:gd name="T8" fmla="*/ 57 w 57"/>
                  <a:gd name="T9" fmla="*/ 125 h 237"/>
                  <a:gd name="T10" fmla="*/ 51 w 57"/>
                  <a:gd name="T11" fmla="*/ 81 h 237"/>
                  <a:gd name="T12" fmla="*/ 28 w 57"/>
                  <a:gd name="T13" fmla="*/ 46 h 237"/>
                  <a:gd name="T14" fmla="*/ 16 w 57"/>
                  <a:gd name="T15" fmla="*/ 0 h 2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7" h="237">
                    <a:moveTo>
                      <a:pt x="34" y="237"/>
                    </a:moveTo>
                    <a:lnTo>
                      <a:pt x="38" y="193"/>
                    </a:lnTo>
                    <a:lnTo>
                      <a:pt x="0" y="171"/>
                    </a:lnTo>
                    <a:lnTo>
                      <a:pt x="16" y="146"/>
                    </a:lnTo>
                    <a:lnTo>
                      <a:pt x="57" y="125"/>
                    </a:lnTo>
                    <a:lnTo>
                      <a:pt x="51" y="81"/>
                    </a:lnTo>
                    <a:lnTo>
                      <a:pt x="28" y="46"/>
                    </a:lnTo>
                    <a:lnTo>
                      <a:pt x="1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0" name="Freeform 849">
                <a:extLst>
                  <a:ext uri="{FF2B5EF4-FFF2-40B4-BE49-F238E27FC236}">
                    <a16:creationId xmlns:a16="http://schemas.microsoft.com/office/drawing/2014/main" id="{750D2D20-4247-469E-905D-AFD35B3EEF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12" y="993"/>
                <a:ext cx="17" cy="10"/>
              </a:xfrm>
              <a:custGeom>
                <a:avLst/>
                <a:gdLst>
                  <a:gd name="T0" fmla="*/ 66 w 66"/>
                  <a:gd name="T1" fmla="*/ 39 h 39"/>
                  <a:gd name="T2" fmla="*/ 60 w 66"/>
                  <a:gd name="T3" fmla="*/ 20 h 39"/>
                  <a:gd name="T4" fmla="*/ 23 w 66"/>
                  <a:gd name="T5" fmla="*/ 1 h 39"/>
                  <a:gd name="T6" fmla="*/ 0 w 66"/>
                  <a:gd name="T7" fmla="*/ 0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6" h="39">
                    <a:moveTo>
                      <a:pt x="66" y="39"/>
                    </a:moveTo>
                    <a:lnTo>
                      <a:pt x="60" y="20"/>
                    </a:lnTo>
                    <a:lnTo>
                      <a:pt x="23" y="1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1" name="Freeform 850">
                <a:extLst>
                  <a:ext uri="{FF2B5EF4-FFF2-40B4-BE49-F238E27FC236}">
                    <a16:creationId xmlns:a16="http://schemas.microsoft.com/office/drawing/2014/main" id="{72ADF758-3EBB-4738-951C-343BA8BD48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1" y="1115"/>
                <a:ext cx="77" cy="15"/>
              </a:xfrm>
              <a:custGeom>
                <a:avLst/>
                <a:gdLst>
                  <a:gd name="T0" fmla="*/ 309 w 309"/>
                  <a:gd name="T1" fmla="*/ 57 h 57"/>
                  <a:gd name="T2" fmla="*/ 264 w 309"/>
                  <a:gd name="T3" fmla="*/ 43 h 57"/>
                  <a:gd name="T4" fmla="*/ 230 w 309"/>
                  <a:gd name="T5" fmla="*/ 18 h 57"/>
                  <a:gd name="T6" fmla="*/ 184 w 309"/>
                  <a:gd name="T7" fmla="*/ 18 h 57"/>
                  <a:gd name="T8" fmla="*/ 171 w 309"/>
                  <a:gd name="T9" fmla="*/ 34 h 57"/>
                  <a:gd name="T10" fmla="*/ 152 w 309"/>
                  <a:gd name="T11" fmla="*/ 22 h 57"/>
                  <a:gd name="T12" fmla="*/ 121 w 309"/>
                  <a:gd name="T13" fmla="*/ 22 h 57"/>
                  <a:gd name="T14" fmla="*/ 102 w 309"/>
                  <a:gd name="T15" fmla="*/ 47 h 57"/>
                  <a:gd name="T16" fmla="*/ 77 w 309"/>
                  <a:gd name="T17" fmla="*/ 43 h 57"/>
                  <a:gd name="T18" fmla="*/ 77 w 309"/>
                  <a:gd name="T19" fmla="*/ 22 h 57"/>
                  <a:gd name="T20" fmla="*/ 49 w 309"/>
                  <a:gd name="T21" fmla="*/ 0 h 57"/>
                  <a:gd name="T22" fmla="*/ 27 w 309"/>
                  <a:gd name="T23" fmla="*/ 22 h 57"/>
                  <a:gd name="T24" fmla="*/ 0 w 309"/>
                  <a:gd name="T25" fmla="*/ 1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309" h="57">
                    <a:moveTo>
                      <a:pt x="309" y="57"/>
                    </a:moveTo>
                    <a:lnTo>
                      <a:pt x="264" y="43"/>
                    </a:lnTo>
                    <a:lnTo>
                      <a:pt x="230" y="18"/>
                    </a:lnTo>
                    <a:lnTo>
                      <a:pt x="184" y="18"/>
                    </a:lnTo>
                    <a:lnTo>
                      <a:pt x="171" y="34"/>
                    </a:lnTo>
                    <a:lnTo>
                      <a:pt x="152" y="22"/>
                    </a:lnTo>
                    <a:lnTo>
                      <a:pt x="121" y="22"/>
                    </a:lnTo>
                    <a:lnTo>
                      <a:pt x="102" y="47"/>
                    </a:lnTo>
                    <a:lnTo>
                      <a:pt x="77" y="43"/>
                    </a:lnTo>
                    <a:lnTo>
                      <a:pt x="77" y="22"/>
                    </a:lnTo>
                    <a:lnTo>
                      <a:pt x="49" y="0"/>
                    </a:lnTo>
                    <a:lnTo>
                      <a:pt x="27" y="22"/>
                    </a:lnTo>
                    <a:lnTo>
                      <a:pt x="0" y="1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2" name="Freeform 851">
                <a:extLst>
                  <a:ext uri="{FF2B5EF4-FFF2-40B4-BE49-F238E27FC236}">
                    <a16:creationId xmlns:a16="http://schemas.microsoft.com/office/drawing/2014/main" id="{11136C7D-4E12-49B8-8688-09F991914F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18" y="1062"/>
                <a:ext cx="30" cy="68"/>
              </a:xfrm>
              <a:custGeom>
                <a:avLst/>
                <a:gdLst>
                  <a:gd name="T0" fmla="*/ 61 w 121"/>
                  <a:gd name="T1" fmla="*/ 0 h 270"/>
                  <a:gd name="T2" fmla="*/ 121 w 121"/>
                  <a:gd name="T3" fmla="*/ 116 h 270"/>
                  <a:gd name="T4" fmla="*/ 86 w 121"/>
                  <a:gd name="T5" fmla="*/ 135 h 270"/>
                  <a:gd name="T6" fmla="*/ 14 w 121"/>
                  <a:gd name="T7" fmla="*/ 207 h 270"/>
                  <a:gd name="T8" fmla="*/ 6 w 121"/>
                  <a:gd name="T9" fmla="*/ 223 h 270"/>
                  <a:gd name="T10" fmla="*/ 27 w 121"/>
                  <a:gd name="T11" fmla="*/ 270 h 270"/>
                  <a:gd name="T12" fmla="*/ 0 w 121"/>
                  <a:gd name="T13" fmla="*/ 270 h 2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1" h="270">
                    <a:moveTo>
                      <a:pt x="61" y="0"/>
                    </a:moveTo>
                    <a:lnTo>
                      <a:pt x="121" y="116"/>
                    </a:lnTo>
                    <a:lnTo>
                      <a:pt x="86" y="135"/>
                    </a:lnTo>
                    <a:lnTo>
                      <a:pt x="14" y="207"/>
                    </a:lnTo>
                    <a:lnTo>
                      <a:pt x="6" y="223"/>
                    </a:lnTo>
                    <a:lnTo>
                      <a:pt x="27" y="270"/>
                    </a:lnTo>
                    <a:lnTo>
                      <a:pt x="0" y="27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3" name="Line 852">
                <a:extLst>
                  <a:ext uri="{FF2B5EF4-FFF2-40B4-BE49-F238E27FC236}">
                    <a16:creationId xmlns:a16="http://schemas.microsoft.com/office/drawing/2014/main" id="{751B50EA-21D0-47D4-B6D0-3732B76D4B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652" y="990"/>
                <a:ext cx="60" cy="3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4" name="Freeform 853">
                <a:extLst>
                  <a:ext uri="{FF2B5EF4-FFF2-40B4-BE49-F238E27FC236}">
                    <a16:creationId xmlns:a16="http://schemas.microsoft.com/office/drawing/2014/main" id="{70728D32-84F6-4EA7-A3D4-EF22F5A93DD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87" y="350"/>
                <a:ext cx="457" cy="83"/>
              </a:xfrm>
              <a:custGeom>
                <a:avLst/>
                <a:gdLst>
                  <a:gd name="T0" fmla="*/ 731 w 1827"/>
                  <a:gd name="T1" fmla="*/ 316 h 331"/>
                  <a:gd name="T2" fmla="*/ 686 w 1827"/>
                  <a:gd name="T3" fmla="*/ 281 h 331"/>
                  <a:gd name="T4" fmla="*/ 727 w 1827"/>
                  <a:gd name="T5" fmla="*/ 260 h 331"/>
                  <a:gd name="T6" fmla="*/ 911 w 1827"/>
                  <a:gd name="T7" fmla="*/ 225 h 331"/>
                  <a:gd name="T8" fmla="*/ 1046 w 1827"/>
                  <a:gd name="T9" fmla="*/ 229 h 331"/>
                  <a:gd name="T10" fmla="*/ 1152 w 1827"/>
                  <a:gd name="T11" fmla="*/ 182 h 331"/>
                  <a:gd name="T12" fmla="*/ 1349 w 1827"/>
                  <a:gd name="T13" fmla="*/ 144 h 331"/>
                  <a:gd name="T14" fmla="*/ 1570 w 1827"/>
                  <a:gd name="T15" fmla="*/ 104 h 331"/>
                  <a:gd name="T16" fmla="*/ 1805 w 1827"/>
                  <a:gd name="T17" fmla="*/ 60 h 331"/>
                  <a:gd name="T18" fmla="*/ 1811 w 1827"/>
                  <a:gd name="T19" fmla="*/ 41 h 331"/>
                  <a:gd name="T20" fmla="*/ 1727 w 1827"/>
                  <a:gd name="T21" fmla="*/ 19 h 331"/>
                  <a:gd name="T22" fmla="*/ 1649 w 1827"/>
                  <a:gd name="T23" fmla="*/ 17 h 331"/>
                  <a:gd name="T24" fmla="*/ 1570 w 1827"/>
                  <a:gd name="T25" fmla="*/ 13 h 331"/>
                  <a:gd name="T26" fmla="*/ 1386 w 1827"/>
                  <a:gd name="T27" fmla="*/ 7 h 331"/>
                  <a:gd name="T28" fmla="*/ 1265 w 1827"/>
                  <a:gd name="T29" fmla="*/ 7 h 331"/>
                  <a:gd name="T30" fmla="*/ 1136 w 1827"/>
                  <a:gd name="T31" fmla="*/ 17 h 331"/>
                  <a:gd name="T32" fmla="*/ 936 w 1827"/>
                  <a:gd name="T33" fmla="*/ 7 h 331"/>
                  <a:gd name="T34" fmla="*/ 911 w 1827"/>
                  <a:gd name="T35" fmla="*/ 13 h 331"/>
                  <a:gd name="T36" fmla="*/ 874 w 1827"/>
                  <a:gd name="T37" fmla="*/ 10 h 331"/>
                  <a:gd name="T38" fmla="*/ 780 w 1827"/>
                  <a:gd name="T39" fmla="*/ 29 h 331"/>
                  <a:gd name="T40" fmla="*/ 731 w 1827"/>
                  <a:gd name="T41" fmla="*/ 35 h 331"/>
                  <a:gd name="T42" fmla="*/ 596 w 1827"/>
                  <a:gd name="T43" fmla="*/ 47 h 331"/>
                  <a:gd name="T44" fmla="*/ 549 w 1827"/>
                  <a:gd name="T45" fmla="*/ 66 h 331"/>
                  <a:gd name="T46" fmla="*/ 436 w 1827"/>
                  <a:gd name="T47" fmla="*/ 45 h 331"/>
                  <a:gd name="T48" fmla="*/ 318 w 1827"/>
                  <a:gd name="T49" fmla="*/ 78 h 331"/>
                  <a:gd name="T50" fmla="*/ 166 w 1827"/>
                  <a:gd name="T51" fmla="*/ 85 h 331"/>
                  <a:gd name="T52" fmla="*/ 0 w 1827"/>
                  <a:gd name="T53" fmla="*/ 95 h 331"/>
                  <a:gd name="T54" fmla="*/ 43 w 1827"/>
                  <a:gd name="T55" fmla="*/ 129 h 331"/>
                  <a:gd name="T56" fmla="*/ 153 w 1827"/>
                  <a:gd name="T57" fmla="*/ 166 h 331"/>
                  <a:gd name="T58" fmla="*/ 200 w 1827"/>
                  <a:gd name="T59" fmla="*/ 170 h 331"/>
                  <a:gd name="T60" fmla="*/ 365 w 1827"/>
                  <a:gd name="T61" fmla="*/ 173 h 331"/>
                  <a:gd name="T62" fmla="*/ 524 w 1827"/>
                  <a:gd name="T63" fmla="*/ 171 h 331"/>
                  <a:gd name="T64" fmla="*/ 453 w 1827"/>
                  <a:gd name="T65" fmla="*/ 216 h 331"/>
                  <a:gd name="T66" fmla="*/ 399 w 1827"/>
                  <a:gd name="T67" fmla="*/ 223 h 331"/>
                  <a:gd name="T68" fmla="*/ 225 w 1827"/>
                  <a:gd name="T69" fmla="*/ 189 h 331"/>
                  <a:gd name="T70" fmla="*/ 143 w 1827"/>
                  <a:gd name="T71" fmla="*/ 233 h 3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827" h="331">
                    <a:moveTo>
                      <a:pt x="685" y="331"/>
                    </a:moveTo>
                    <a:lnTo>
                      <a:pt x="731" y="316"/>
                    </a:lnTo>
                    <a:lnTo>
                      <a:pt x="752" y="301"/>
                    </a:lnTo>
                    <a:lnTo>
                      <a:pt x="686" y="281"/>
                    </a:lnTo>
                    <a:lnTo>
                      <a:pt x="790" y="281"/>
                    </a:lnTo>
                    <a:lnTo>
                      <a:pt x="727" y="260"/>
                    </a:lnTo>
                    <a:lnTo>
                      <a:pt x="905" y="248"/>
                    </a:lnTo>
                    <a:lnTo>
                      <a:pt x="911" y="225"/>
                    </a:lnTo>
                    <a:lnTo>
                      <a:pt x="971" y="238"/>
                    </a:lnTo>
                    <a:lnTo>
                      <a:pt x="1046" y="229"/>
                    </a:lnTo>
                    <a:lnTo>
                      <a:pt x="1108" y="207"/>
                    </a:lnTo>
                    <a:lnTo>
                      <a:pt x="1152" y="182"/>
                    </a:lnTo>
                    <a:lnTo>
                      <a:pt x="1196" y="185"/>
                    </a:lnTo>
                    <a:lnTo>
                      <a:pt x="1349" y="144"/>
                    </a:lnTo>
                    <a:lnTo>
                      <a:pt x="1545" y="117"/>
                    </a:lnTo>
                    <a:lnTo>
                      <a:pt x="1570" y="104"/>
                    </a:lnTo>
                    <a:lnTo>
                      <a:pt x="1496" y="95"/>
                    </a:lnTo>
                    <a:lnTo>
                      <a:pt x="1805" y="60"/>
                    </a:lnTo>
                    <a:lnTo>
                      <a:pt x="1827" y="47"/>
                    </a:lnTo>
                    <a:lnTo>
                      <a:pt x="1811" y="41"/>
                    </a:lnTo>
                    <a:lnTo>
                      <a:pt x="1736" y="35"/>
                    </a:lnTo>
                    <a:lnTo>
                      <a:pt x="1727" y="19"/>
                    </a:lnTo>
                    <a:lnTo>
                      <a:pt x="1664" y="23"/>
                    </a:lnTo>
                    <a:lnTo>
                      <a:pt x="1649" y="17"/>
                    </a:lnTo>
                    <a:lnTo>
                      <a:pt x="1623" y="23"/>
                    </a:lnTo>
                    <a:lnTo>
                      <a:pt x="1570" y="13"/>
                    </a:lnTo>
                    <a:lnTo>
                      <a:pt x="1423" y="4"/>
                    </a:lnTo>
                    <a:lnTo>
                      <a:pt x="1386" y="7"/>
                    </a:lnTo>
                    <a:lnTo>
                      <a:pt x="1311" y="0"/>
                    </a:lnTo>
                    <a:lnTo>
                      <a:pt x="1265" y="7"/>
                    </a:lnTo>
                    <a:lnTo>
                      <a:pt x="1220" y="0"/>
                    </a:lnTo>
                    <a:lnTo>
                      <a:pt x="1136" y="17"/>
                    </a:lnTo>
                    <a:lnTo>
                      <a:pt x="1111" y="7"/>
                    </a:lnTo>
                    <a:lnTo>
                      <a:pt x="936" y="7"/>
                    </a:lnTo>
                    <a:lnTo>
                      <a:pt x="993" y="33"/>
                    </a:lnTo>
                    <a:lnTo>
                      <a:pt x="911" y="13"/>
                    </a:lnTo>
                    <a:lnTo>
                      <a:pt x="893" y="19"/>
                    </a:lnTo>
                    <a:lnTo>
                      <a:pt x="874" y="10"/>
                    </a:lnTo>
                    <a:lnTo>
                      <a:pt x="805" y="10"/>
                    </a:lnTo>
                    <a:lnTo>
                      <a:pt x="780" y="29"/>
                    </a:lnTo>
                    <a:lnTo>
                      <a:pt x="696" y="19"/>
                    </a:lnTo>
                    <a:lnTo>
                      <a:pt x="731" y="35"/>
                    </a:lnTo>
                    <a:lnTo>
                      <a:pt x="649" y="29"/>
                    </a:lnTo>
                    <a:lnTo>
                      <a:pt x="596" y="47"/>
                    </a:lnTo>
                    <a:lnTo>
                      <a:pt x="575" y="66"/>
                    </a:lnTo>
                    <a:lnTo>
                      <a:pt x="549" y="66"/>
                    </a:lnTo>
                    <a:lnTo>
                      <a:pt x="546" y="51"/>
                    </a:lnTo>
                    <a:lnTo>
                      <a:pt x="436" y="45"/>
                    </a:lnTo>
                    <a:lnTo>
                      <a:pt x="350" y="64"/>
                    </a:lnTo>
                    <a:lnTo>
                      <a:pt x="318" y="78"/>
                    </a:lnTo>
                    <a:lnTo>
                      <a:pt x="303" y="66"/>
                    </a:lnTo>
                    <a:lnTo>
                      <a:pt x="166" y="85"/>
                    </a:lnTo>
                    <a:lnTo>
                      <a:pt x="113" y="78"/>
                    </a:lnTo>
                    <a:lnTo>
                      <a:pt x="0" y="95"/>
                    </a:lnTo>
                    <a:lnTo>
                      <a:pt x="56" y="117"/>
                    </a:lnTo>
                    <a:lnTo>
                      <a:pt x="43" y="129"/>
                    </a:lnTo>
                    <a:lnTo>
                      <a:pt x="72" y="148"/>
                    </a:lnTo>
                    <a:lnTo>
                      <a:pt x="153" y="166"/>
                    </a:lnTo>
                    <a:lnTo>
                      <a:pt x="272" y="144"/>
                    </a:lnTo>
                    <a:lnTo>
                      <a:pt x="200" y="170"/>
                    </a:lnTo>
                    <a:lnTo>
                      <a:pt x="231" y="176"/>
                    </a:lnTo>
                    <a:lnTo>
                      <a:pt x="365" y="173"/>
                    </a:lnTo>
                    <a:lnTo>
                      <a:pt x="430" y="154"/>
                    </a:lnTo>
                    <a:lnTo>
                      <a:pt x="524" y="171"/>
                    </a:lnTo>
                    <a:lnTo>
                      <a:pt x="381" y="191"/>
                    </a:lnTo>
                    <a:lnTo>
                      <a:pt x="453" y="216"/>
                    </a:lnTo>
                    <a:lnTo>
                      <a:pt x="409" y="242"/>
                    </a:lnTo>
                    <a:lnTo>
                      <a:pt x="399" y="223"/>
                    </a:lnTo>
                    <a:lnTo>
                      <a:pt x="340" y="195"/>
                    </a:lnTo>
                    <a:lnTo>
                      <a:pt x="225" y="189"/>
                    </a:lnTo>
                    <a:lnTo>
                      <a:pt x="184" y="191"/>
                    </a:lnTo>
                    <a:lnTo>
                      <a:pt x="143" y="23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5" name="Freeform 854">
                <a:extLst>
                  <a:ext uri="{FF2B5EF4-FFF2-40B4-BE49-F238E27FC236}">
                    <a16:creationId xmlns:a16="http://schemas.microsoft.com/office/drawing/2014/main" id="{33C6D83D-125C-4D7D-9B26-911E9EC2BF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20" y="401"/>
                <a:ext cx="25" cy="9"/>
              </a:xfrm>
              <a:custGeom>
                <a:avLst/>
                <a:gdLst>
                  <a:gd name="T0" fmla="*/ 51 w 96"/>
                  <a:gd name="T1" fmla="*/ 0 h 35"/>
                  <a:gd name="T2" fmla="*/ 12 w 96"/>
                  <a:gd name="T3" fmla="*/ 7 h 35"/>
                  <a:gd name="T4" fmla="*/ 0 w 96"/>
                  <a:gd name="T5" fmla="*/ 17 h 35"/>
                  <a:gd name="T6" fmla="*/ 43 w 96"/>
                  <a:gd name="T7" fmla="*/ 20 h 35"/>
                  <a:gd name="T8" fmla="*/ 53 w 96"/>
                  <a:gd name="T9" fmla="*/ 35 h 35"/>
                  <a:gd name="T10" fmla="*/ 78 w 96"/>
                  <a:gd name="T11" fmla="*/ 26 h 35"/>
                  <a:gd name="T12" fmla="*/ 96 w 96"/>
                  <a:gd name="T13" fmla="*/ 4 h 35"/>
                  <a:gd name="T14" fmla="*/ 51 w 96"/>
                  <a:gd name="T15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96" h="35">
                    <a:moveTo>
                      <a:pt x="51" y="0"/>
                    </a:moveTo>
                    <a:lnTo>
                      <a:pt x="12" y="7"/>
                    </a:lnTo>
                    <a:lnTo>
                      <a:pt x="0" y="17"/>
                    </a:lnTo>
                    <a:lnTo>
                      <a:pt x="43" y="20"/>
                    </a:lnTo>
                    <a:lnTo>
                      <a:pt x="53" y="35"/>
                    </a:lnTo>
                    <a:lnTo>
                      <a:pt x="78" y="26"/>
                    </a:lnTo>
                    <a:lnTo>
                      <a:pt x="96" y="4"/>
                    </a:lnTo>
                    <a:lnTo>
                      <a:pt x="5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6" name="Freeform 855">
                <a:extLst>
                  <a:ext uri="{FF2B5EF4-FFF2-40B4-BE49-F238E27FC236}">
                    <a16:creationId xmlns:a16="http://schemas.microsoft.com/office/drawing/2014/main" id="{5036E94E-BF00-41EC-8711-BA70E48F46C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06" y="426"/>
                <a:ext cx="53" cy="20"/>
              </a:xfrm>
              <a:custGeom>
                <a:avLst/>
                <a:gdLst>
                  <a:gd name="T0" fmla="*/ 96 w 215"/>
                  <a:gd name="T1" fmla="*/ 0 h 78"/>
                  <a:gd name="T2" fmla="*/ 44 w 215"/>
                  <a:gd name="T3" fmla="*/ 3 h 78"/>
                  <a:gd name="T4" fmla="*/ 9 w 215"/>
                  <a:gd name="T5" fmla="*/ 24 h 78"/>
                  <a:gd name="T6" fmla="*/ 22 w 215"/>
                  <a:gd name="T7" fmla="*/ 44 h 78"/>
                  <a:gd name="T8" fmla="*/ 63 w 215"/>
                  <a:gd name="T9" fmla="*/ 53 h 78"/>
                  <a:gd name="T10" fmla="*/ 0 w 215"/>
                  <a:gd name="T11" fmla="*/ 59 h 78"/>
                  <a:gd name="T12" fmla="*/ 34 w 215"/>
                  <a:gd name="T13" fmla="*/ 69 h 78"/>
                  <a:gd name="T14" fmla="*/ 16 w 215"/>
                  <a:gd name="T15" fmla="*/ 78 h 78"/>
                  <a:gd name="T16" fmla="*/ 159 w 215"/>
                  <a:gd name="T17" fmla="*/ 65 h 78"/>
                  <a:gd name="T18" fmla="*/ 178 w 215"/>
                  <a:gd name="T19" fmla="*/ 47 h 78"/>
                  <a:gd name="T20" fmla="*/ 215 w 215"/>
                  <a:gd name="T21" fmla="*/ 31 h 78"/>
                  <a:gd name="T22" fmla="*/ 159 w 215"/>
                  <a:gd name="T23" fmla="*/ 12 h 78"/>
                  <a:gd name="T24" fmla="*/ 96 w 215"/>
                  <a:gd name="T25" fmla="*/ 0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15" h="78">
                    <a:moveTo>
                      <a:pt x="96" y="0"/>
                    </a:moveTo>
                    <a:lnTo>
                      <a:pt x="44" y="3"/>
                    </a:lnTo>
                    <a:lnTo>
                      <a:pt x="9" y="24"/>
                    </a:lnTo>
                    <a:lnTo>
                      <a:pt x="22" y="44"/>
                    </a:lnTo>
                    <a:lnTo>
                      <a:pt x="63" y="53"/>
                    </a:lnTo>
                    <a:lnTo>
                      <a:pt x="0" y="59"/>
                    </a:lnTo>
                    <a:lnTo>
                      <a:pt x="34" y="69"/>
                    </a:lnTo>
                    <a:lnTo>
                      <a:pt x="16" y="78"/>
                    </a:lnTo>
                    <a:lnTo>
                      <a:pt x="159" y="65"/>
                    </a:lnTo>
                    <a:lnTo>
                      <a:pt x="178" y="47"/>
                    </a:lnTo>
                    <a:lnTo>
                      <a:pt x="215" y="31"/>
                    </a:lnTo>
                    <a:lnTo>
                      <a:pt x="159" y="12"/>
                    </a:lnTo>
                    <a:lnTo>
                      <a:pt x="9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7" name="Freeform 856">
                <a:extLst>
                  <a:ext uri="{FF2B5EF4-FFF2-40B4-BE49-F238E27FC236}">
                    <a16:creationId xmlns:a16="http://schemas.microsoft.com/office/drawing/2014/main" id="{A42A8F61-23B6-4B8D-A322-F62AF79189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19" y="447"/>
                <a:ext cx="48" cy="6"/>
              </a:xfrm>
              <a:custGeom>
                <a:avLst/>
                <a:gdLst>
                  <a:gd name="T0" fmla="*/ 172 w 194"/>
                  <a:gd name="T1" fmla="*/ 0 h 25"/>
                  <a:gd name="T2" fmla="*/ 3 w 194"/>
                  <a:gd name="T3" fmla="*/ 7 h 25"/>
                  <a:gd name="T4" fmla="*/ 0 w 194"/>
                  <a:gd name="T5" fmla="*/ 25 h 25"/>
                  <a:gd name="T6" fmla="*/ 141 w 194"/>
                  <a:gd name="T7" fmla="*/ 25 h 25"/>
                  <a:gd name="T8" fmla="*/ 194 w 194"/>
                  <a:gd name="T9" fmla="*/ 7 h 25"/>
                  <a:gd name="T10" fmla="*/ 172 w 194"/>
                  <a:gd name="T11" fmla="*/ 0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4" h="25">
                    <a:moveTo>
                      <a:pt x="172" y="0"/>
                    </a:moveTo>
                    <a:lnTo>
                      <a:pt x="3" y="7"/>
                    </a:lnTo>
                    <a:lnTo>
                      <a:pt x="0" y="25"/>
                    </a:lnTo>
                    <a:lnTo>
                      <a:pt x="141" y="25"/>
                    </a:lnTo>
                    <a:lnTo>
                      <a:pt x="194" y="7"/>
                    </a:lnTo>
                    <a:lnTo>
                      <a:pt x="17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8" name="Freeform 857">
                <a:extLst>
                  <a:ext uri="{FF2B5EF4-FFF2-40B4-BE49-F238E27FC236}">
                    <a16:creationId xmlns:a16="http://schemas.microsoft.com/office/drawing/2014/main" id="{47E4895B-5F88-4807-9B68-A9B7D3BEF2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73" y="379"/>
                <a:ext cx="159" cy="60"/>
              </a:xfrm>
              <a:custGeom>
                <a:avLst/>
                <a:gdLst>
                  <a:gd name="T0" fmla="*/ 593 w 637"/>
                  <a:gd name="T1" fmla="*/ 128 h 244"/>
                  <a:gd name="T2" fmla="*/ 591 w 637"/>
                  <a:gd name="T3" fmla="*/ 129 h 244"/>
                  <a:gd name="T4" fmla="*/ 540 w 637"/>
                  <a:gd name="T5" fmla="*/ 129 h 244"/>
                  <a:gd name="T6" fmla="*/ 577 w 637"/>
                  <a:gd name="T7" fmla="*/ 103 h 244"/>
                  <a:gd name="T8" fmla="*/ 581 w 637"/>
                  <a:gd name="T9" fmla="*/ 69 h 244"/>
                  <a:gd name="T10" fmla="*/ 544 w 637"/>
                  <a:gd name="T11" fmla="*/ 69 h 244"/>
                  <a:gd name="T12" fmla="*/ 524 w 637"/>
                  <a:gd name="T13" fmla="*/ 94 h 244"/>
                  <a:gd name="T14" fmla="*/ 503 w 637"/>
                  <a:gd name="T15" fmla="*/ 94 h 244"/>
                  <a:gd name="T16" fmla="*/ 478 w 637"/>
                  <a:gd name="T17" fmla="*/ 84 h 244"/>
                  <a:gd name="T18" fmla="*/ 505 w 637"/>
                  <a:gd name="T19" fmla="*/ 66 h 244"/>
                  <a:gd name="T20" fmla="*/ 419 w 637"/>
                  <a:gd name="T21" fmla="*/ 60 h 244"/>
                  <a:gd name="T22" fmla="*/ 403 w 637"/>
                  <a:gd name="T23" fmla="*/ 12 h 244"/>
                  <a:gd name="T24" fmla="*/ 341 w 637"/>
                  <a:gd name="T25" fmla="*/ 0 h 244"/>
                  <a:gd name="T26" fmla="*/ 276 w 637"/>
                  <a:gd name="T27" fmla="*/ 10 h 244"/>
                  <a:gd name="T28" fmla="*/ 243 w 637"/>
                  <a:gd name="T29" fmla="*/ 31 h 244"/>
                  <a:gd name="T30" fmla="*/ 203 w 637"/>
                  <a:gd name="T31" fmla="*/ 25 h 244"/>
                  <a:gd name="T32" fmla="*/ 175 w 637"/>
                  <a:gd name="T33" fmla="*/ 35 h 244"/>
                  <a:gd name="T34" fmla="*/ 229 w 637"/>
                  <a:gd name="T35" fmla="*/ 57 h 244"/>
                  <a:gd name="T36" fmla="*/ 110 w 637"/>
                  <a:gd name="T37" fmla="*/ 57 h 244"/>
                  <a:gd name="T38" fmla="*/ 47 w 637"/>
                  <a:gd name="T39" fmla="*/ 76 h 244"/>
                  <a:gd name="T40" fmla="*/ 98 w 637"/>
                  <a:gd name="T41" fmla="*/ 90 h 244"/>
                  <a:gd name="T42" fmla="*/ 18 w 637"/>
                  <a:gd name="T43" fmla="*/ 90 h 244"/>
                  <a:gd name="T44" fmla="*/ 0 w 637"/>
                  <a:gd name="T45" fmla="*/ 144 h 244"/>
                  <a:gd name="T46" fmla="*/ 28 w 637"/>
                  <a:gd name="T47" fmla="*/ 156 h 244"/>
                  <a:gd name="T48" fmla="*/ 137 w 637"/>
                  <a:gd name="T49" fmla="*/ 150 h 244"/>
                  <a:gd name="T50" fmla="*/ 44 w 637"/>
                  <a:gd name="T51" fmla="*/ 178 h 244"/>
                  <a:gd name="T52" fmla="*/ 69 w 637"/>
                  <a:gd name="T53" fmla="*/ 215 h 244"/>
                  <a:gd name="T54" fmla="*/ 100 w 637"/>
                  <a:gd name="T55" fmla="*/ 238 h 244"/>
                  <a:gd name="T56" fmla="*/ 178 w 637"/>
                  <a:gd name="T57" fmla="*/ 244 h 244"/>
                  <a:gd name="T58" fmla="*/ 225 w 637"/>
                  <a:gd name="T59" fmla="*/ 228 h 244"/>
                  <a:gd name="T60" fmla="*/ 253 w 637"/>
                  <a:gd name="T61" fmla="*/ 241 h 244"/>
                  <a:gd name="T62" fmla="*/ 266 w 637"/>
                  <a:gd name="T63" fmla="*/ 207 h 244"/>
                  <a:gd name="T64" fmla="*/ 278 w 637"/>
                  <a:gd name="T65" fmla="*/ 238 h 244"/>
                  <a:gd name="T66" fmla="*/ 294 w 637"/>
                  <a:gd name="T67" fmla="*/ 241 h 244"/>
                  <a:gd name="T68" fmla="*/ 334 w 637"/>
                  <a:gd name="T69" fmla="*/ 222 h 244"/>
                  <a:gd name="T70" fmla="*/ 350 w 637"/>
                  <a:gd name="T71" fmla="*/ 207 h 244"/>
                  <a:gd name="T72" fmla="*/ 356 w 637"/>
                  <a:gd name="T73" fmla="*/ 219 h 244"/>
                  <a:gd name="T74" fmla="*/ 391 w 637"/>
                  <a:gd name="T75" fmla="*/ 209 h 244"/>
                  <a:gd name="T76" fmla="*/ 409 w 637"/>
                  <a:gd name="T77" fmla="*/ 178 h 244"/>
                  <a:gd name="T78" fmla="*/ 415 w 637"/>
                  <a:gd name="T79" fmla="*/ 203 h 244"/>
                  <a:gd name="T80" fmla="*/ 491 w 637"/>
                  <a:gd name="T81" fmla="*/ 172 h 244"/>
                  <a:gd name="T82" fmla="*/ 637 w 637"/>
                  <a:gd name="T83" fmla="*/ 154 h 244"/>
                  <a:gd name="T84" fmla="*/ 624 w 637"/>
                  <a:gd name="T85" fmla="*/ 141 h 244"/>
                  <a:gd name="T86" fmla="*/ 593 w 637"/>
                  <a:gd name="T87" fmla="*/ 128 h 2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7" h="244">
                    <a:moveTo>
                      <a:pt x="593" y="128"/>
                    </a:moveTo>
                    <a:lnTo>
                      <a:pt x="591" y="129"/>
                    </a:lnTo>
                    <a:lnTo>
                      <a:pt x="540" y="129"/>
                    </a:lnTo>
                    <a:lnTo>
                      <a:pt x="577" y="103"/>
                    </a:lnTo>
                    <a:lnTo>
                      <a:pt x="581" y="69"/>
                    </a:lnTo>
                    <a:lnTo>
                      <a:pt x="544" y="69"/>
                    </a:lnTo>
                    <a:lnTo>
                      <a:pt x="524" y="94"/>
                    </a:lnTo>
                    <a:lnTo>
                      <a:pt x="503" y="94"/>
                    </a:lnTo>
                    <a:lnTo>
                      <a:pt x="478" y="84"/>
                    </a:lnTo>
                    <a:lnTo>
                      <a:pt x="505" y="66"/>
                    </a:lnTo>
                    <a:lnTo>
                      <a:pt x="419" y="60"/>
                    </a:lnTo>
                    <a:lnTo>
                      <a:pt x="403" y="12"/>
                    </a:lnTo>
                    <a:lnTo>
                      <a:pt x="341" y="0"/>
                    </a:lnTo>
                    <a:lnTo>
                      <a:pt x="276" y="10"/>
                    </a:lnTo>
                    <a:lnTo>
                      <a:pt x="243" y="31"/>
                    </a:lnTo>
                    <a:lnTo>
                      <a:pt x="203" y="25"/>
                    </a:lnTo>
                    <a:lnTo>
                      <a:pt x="175" y="35"/>
                    </a:lnTo>
                    <a:lnTo>
                      <a:pt x="229" y="57"/>
                    </a:lnTo>
                    <a:lnTo>
                      <a:pt x="110" y="57"/>
                    </a:lnTo>
                    <a:lnTo>
                      <a:pt x="47" y="76"/>
                    </a:lnTo>
                    <a:lnTo>
                      <a:pt x="98" y="90"/>
                    </a:lnTo>
                    <a:lnTo>
                      <a:pt x="18" y="90"/>
                    </a:lnTo>
                    <a:lnTo>
                      <a:pt x="0" y="144"/>
                    </a:lnTo>
                    <a:lnTo>
                      <a:pt x="28" y="156"/>
                    </a:lnTo>
                    <a:lnTo>
                      <a:pt x="137" y="150"/>
                    </a:lnTo>
                    <a:lnTo>
                      <a:pt x="44" y="178"/>
                    </a:lnTo>
                    <a:lnTo>
                      <a:pt x="69" y="215"/>
                    </a:lnTo>
                    <a:lnTo>
                      <a:pt x="100" y="238"/>
                    </a:lnTo>
                    <a:lnTo>
                      <a:pt x="178" y="244"/>
                    </a:lnTo>
                    <a:lnTo>
                      <a:pt x="225" y="228"/>
                    </a:lnTo>
                    <a:lnTo>
                      <a:pt x="253" y="241"/>
                    </a:lnTo>
                    <a:lnTo>
                      <a:pt x="266" y="207"/>
                    </a:lnTo>
                    <a:lnTo>
                      <a:pt x="278" y="238"/>
                    </a:lnTo>
                    <a:lnTo>
                      <a:pt x="294" y="241"/>
                    </a:lnTo>
                    <a:lnTo>
                      <a:pt x="334" y="222"/>
                    </a:lnTo>
                    <a:lnTo>
                      <a:pt x="350" y="207"/>
                    </a:lnTo>
                    <a:lnTo>
                      <a:pt x="356" y="219"/>
                    </a:lnTo>
                    <a:lnTo>
                      <a:pt x="391" y="209"/>
                    </a:lnTo>
                    <a:lnTo>
                      <a:pt x="409" y="178"/>
                    </a:lnTo>
                    <a:lnTo>
                      <a:pt x="415" y="203"/>
                    </a:lnTo>
                    <a:lnTo>
                      <a:pt x="491" y="172"/>
                    </a:lnTo>
                    <a:lnTo>
                      <a:pt x="637" y="154"/>
                    </a:lnTo>
                    <a:lnTo>
                      <a:pt x="624" y="141"/>
                    </a:lnTo>
                    <a:lnTo>
                      <a:pt x="593" y="12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9" name="Freeform 858">
                <a:extLst>
                  <a:ext uri="{FF2B5EF4-FFF2-40B4-BE49-F238E27FC236}">
                    <a16:creationId xmlns:a16="http://schemas.microsoft.com/office/drawing/2014/main" id="{A91482AE-71EB-4611-9C4E-2B924D7AB4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07" y="415"/>
                <a:ext cx="86" cy="32"/>
              </a:xfrm>
              <a:custGeom>
                <a:avLst/>
                <a:gdLst>
                  <a:gd name="T0" fmla="*/ 283 w 346"/>
                  <a:gd name="T1" fmla="*/ 47 h 125"/>
                  <a:gd name="T2" fmla="*/ 299 w 346"/>
                  <a:gd name="T3" fmla="*/ 35 h 125"/>
                  <a:gd name="T4" fmla="*/ 274 w 346"/>
                  <a:gd name="T5" fmla="*/ 21 h 125"/>
                  <a:gd name="T6" fmla="*/ 221 w 346"/>
                  <a:gd name="T7" fmla="*/ 29 h 125"/>
                  <a:gd name="T8" fmla="*/ 197 w 346"/>
                  <a:gd name="T9" fmla="*/ 38 h 125"/>
                  <a:gd name="T10" fmla="*/ 218 w 346"/>
                  <a:gd name="T11" fmla="*/ 9 h 125"/>
                  <a:gd name="T12" fmla="*/ 164 w 346"/>
                  <a:gd name="T13" fmla="*/ 0 h 125"/>
                  <a:gd name="T14" fmla="*/ 74 w 346"/>
                  <a:gd name="T15" fmla="*/ 3 h 125"/>
                  <a:gd name="T16" fmla="*/ 33 w 346"/>
                  <a:gd name="T17" fmla="*/ 25 h 125"/>
                  <a:gd name="T18" fmla="*/ 84 w 346"/>
                  <a:gd name="T19" fmla="*/ 29 h 125"/>
                  <a:gd name="T20" fmla="*/ 43 w 346"/>
                  <a:gd name="T21" fmla="*/ 44 h 125"/>
                  <a:gd name="T22" fmla="*/ 133 w 346"/>
                  <a:gd name="T23" fmla="*/ 50 h 125"/>
                  <a:gd name="T24" fmla="*/ 96 w 346"/>
                  <a:gd name="T25" fmla="*/ 68 h 125"/>
                  <a:gd name="T26" fmla="*/ 25 w 346"/>
                  <a:gd name="T27" fmla="*/ 62 h 125"/>
                  <a:gd name="T28" fmla="*/ 0 w 346"/>
                  <a:gd name="T29" fmla="*/ 72 h 125"/>
                  <a:gd name="T30" fmla="*/ 15 w 346"/>
                  <a:gd name="T31" fmla="*/ 88 h 125"/>
                  <a:gd name="T32" fmla="*/ 40 w 346"/>
                  <a:gd name="T33" fmla="*/ 88 h 125"/>
                  <a:gd name="T34" fmla="*/ 131 w 346"/>
                  <a:gd name="T35" fmla="*/ 78 h 125"/>
                  <a:gd name="T36" fmla="*/ 211 w 346"/>
                  <a:gd name="T37" fmla="*/ 91 h 125"/>
                  <a:gd name="T38" fmla="*/ 203 w 346"/>
                  <a:gd name="T39" fmla="*/ 119 h 125"/>
                  <a:gd name="T40" fmla="*/ 236 w 346"/>
                  <a:gd name="T41" fmla="*/ 125 h 125"/>
                  <a:gd name="T42" fmla="*/ 289 w 346"/>
                  <a:gd name="T43" fmla="*/ 119 h 125"/>
                  <a:gd name="T44" fmla="*/ 324 w 346"/>
                  <a:gd name="T45" fmla="*/ 101 h 125"/>
                  <a:gd name="T46" fmla="*/ 299 w 346"/>
                  <a:gd name="T47" fmla="*/ 81 h 125"/>
                  <a:gd name="T48" fmla="*/ 346 w 346"/>
                  <a:gd name="T49" fmla="*/ 60 h 125"/>
                  <a:gd name="T50" fmla="*/ 324 w 346"/>
                  <a:gd name="T51" fmla="*/ 41 h 125"/>
                  <a:gd name="T52" fmla="*/ 283 w 346"/>
                  <a:gd name="T53" fmla="*/ 47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346" h="125">
                    <a:moveTo>
                      <a:pt x="283" y="47"/>
                    </a:moveTo>
                    <a:lnTo>
                      <a:pt x="299" y="35"/>
                    </a:lnTo>
                    <a:lnTo>
                      <a:pt x="274" y="21"/>
                    </a:lnTo>
                    <a:lnTo>
                      <a:pt x="221" y="29"/>
                    </a:lnTo>
                    <a:lnTo>
                      <a:pt x="197" y="38"/>
                    </a:lnTo>
                    <a:lnTo>
                      <a:pt x="218" y="9"/>
                    </a:lnTo>
                    <a:lnTo>
                      <a:pt x="164" y="0"/>
                    </a:lnTo>
                    <a:lnTo>
                      <a:pt x="74" y="3"/>
                    </a:lnTo>
                    <a:lnTo>
                      <a:pt x="33" y="25"/>
                    </a:lnTo>
                    <a:lnTo>
                      <a:pt x="84" y="29"/>
                    </a:lnTo>
                    <a:lnTo>
                      <a:pt x="43" y="44"/>
                    </a:lnTo>
                    <a:lnTo>
                      <a:pt x="133" y="50"/>
                    </a:lnTo>
                    <a:lnTo>
                      <a:pt x="96" y="68"/>
                    </a:lnTo>
                    <a:lnTo>
                      <a:pt x="25" y="62"/>
                    </a:lnTo>
                    <a:lnTo>
                      <a:pt x="0" y="72"/>
                    </a:lnTo>
                    <a:lnTo>
                      <a:pt x="15" y="88"/>
                    </a:lnTo>
                    <a:lnTo>
                      <a:pt x="40" y="88"/>
                    </a:lnTo>
                    <a:lnTo>
                      <a:pt x="131" y="78"/>
                    </a:lnTo>
                    <a:lnTo>
                      <a:pt x="211" y="91"/>
                    </a:lnTo>
                    <a:lnTo>
                      <a:pt x="203" y="119"/>
                    </a:lnTo>
                    <a:lnTo>
                      <a:pt x="236" y="125"/>
                    </a:lnTo>
                    <a:lnTo>
                      <a:pt x="289" y="119"/>
                    </a:lnTo>
                    <a:lnTo>
                      <a:pt x="324" y="101"/>
                    </a:lnTo>
                    <a:lnTo>
                      <a:pt x="299" y="81"/>
                    </a:lnTo>
                    <a:lnTo>
                      <a:pt x="346" y="60"/>
                    </a:lnTo>
                    <a:lnTo>
                      <a:pt x="324" y="41"/>
                    </a:lnTo>
                    <a:lnTo>
                      <a:pt x="283" y="4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0" name="Freeform 859">
                <a:extLst>
                  <a:ext uri="{FF2B5EF4-FFF2-40B4-BE49-F238E27FC236}">
                    <a16:creationId xmlns:a16="http://schemas.microsoft.com/office/drawing/2014/main" id="{B41A15C6-0A0E-47B9-AFED-2A2CE7E605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83" y="461"/>
                <a:ext cx="244" cy="54"/>
              </a:xfrm>
              <a:custGeom>
                <a:avLst/>
                <a:gdLst>
                  <a:gd name="T0" fmla="*/ 53 w 975"/>
                  <a:gd name="T1" fmla="*/ 9 h 219"/>
                  <a:gd name="T2" fmla="*/ 0 w 975"/>
                  <a:gd name="T3" fmla="*/ 29 h 219"/>
                  <a:gd name="T4" fmla="*/ 35 w 975"/>
                  <a:gd name="T5" fmla="*/ 41 h 219"/>
                  <a:gd name="T6" fmla="*/ 29 w 975"/>
                  <a:gd name="T7" fmla="*/ 51 h 219"/>
                  <a:gd name="T8" fmla="*/ 66 w 975"/>
                  <a:gd name="T9" fmla="*/ 69 h 219"/>
                  <a:gd name="T10" fmla="*/ 201 w 975"/>
                  <a:gd name="T11" fmla="*/ 63 h 219"/>
                  <a:gd name="T12" fmla="*/ 215 w 975"/>
                  <a:gd name="T13" fmla="*/ 100 h 219"/>
                  <a:gd name="T14" fmla="*/ 197 w 975"/>
                  <a:gd name="T15" fmla="*/ 123 h 219"/>
                  <a:gd name="T16" fmla="*/ 156 w 975"/>
                  <a:gd name="T17" fmla="*/ 135 h 219"/>
                  <a:gd name="T18" fmla="*/ 128 w 975"/>
                  <a:gd name="T19" fmla="*/ 154 h 219"/>
                  <a:gd name="T20" fmla="*/ 119 w 975"/>
                  <a:gd name="T21" fmla="*/ 197 h 219"/>
                  <a:gd name="T22" fmla="*/ 162 w 975"/>
                  <a:gd name="T23" fmla="*/ 203 h 219"/>
                  <a:gd name="T24" fmla="*/ 197 w 975"/>
                  <a:gd name="T25" fmla="*/ 195 h 219"/>
                  <a:gd name="T26" fmla="*/ 228 w 975"/>
                  <a:gd name="T27" fmla="*/ 213 h 219"/>
                  <a:gd name="T28" fmla="*/ 287 w 975"/>
                  <a:gd name="T29" fmla="*/ 203 h 219"/>
                  <a:gd name="T30" fmla="*/ 353 w 975"/>
                  <a:gd name="T31" fmla="*/ 178 h 219"/>
                  <a:gd name="T32" fmla="*/ 316 w 975"/>
                  <a:gd name="T33" fmla="*/ 213 h 219"/>
                  <a:gd name="T34" fmla="*/ 365 w 975"/>
                  <a:gd name="T35" fmla="*/ 216 h 219"/>
                  <a:gd name="T36" fmla="*/ 400 w 975"/>
                  <a:gd name="T37" fmla="*/ 209 h 219"/>
                  <a:gd name="T38" fmla="*/ 450 w 975"/>
                  <a:gd name="T39" fmla="*/ 216 h 219"/>
                  <a:gd name="T40" fmla="*/ 478 w 975"/>
                  <a:gd name="T41" fmla="*/ 203 h 219"/>
                  <a:gd name="T42" fmla="*/ 506 w 975"/>
                  <a:gd name="T43" fmla="*/ 213 h 219"/>
                  <a:gd name="T44" fmla="*/ 653 w 975"/>
                  <a:gd name="T45" fmla="*/ 207 h 219"/>
                  <a:gd name="T46" fmla="*/ 678 w 975"/>
                  <a:gd name="T47" fmla="*/ 191 h 219"/>
                  <a:gd name="T48" fmla="*/ 696 w 975"/>
                  <a:gd name="T49" fmla="*/ 188 h 219"/>
                  <a:gd name="T50" fmla="*/ 684 w 975"/>
                  <a:gd name="T51" fmla="*/ 209 h 219"/>
                  <a:gd name="T52" fmla="*/ 750 w 975"/>
                  <a:gd name="T53" fmla="*/ 219 h 219"/>
                  <a:gd name="T54" fmla="*/ 799 w 975"/>
                  <a:gd name="T55" fmla="*/ 207 h 219"/>
                  <a:gd name="T56" fmla="*/ 862 w 975"/>
                  <a:gd name="T57" fmla="*/ 207 h 219"/>
                  <a:gd name="T58" fmla="*/ 890 w 975"/>
                  <a:gd name="T59" fmla="*/ 188 h 219"/>
                  <a:gd name="T60" fmla="*/ 942 w 975"/>
                  <a:gd name="T61" fmla="*/ 182 h 219"/>
                  <a:gd name="T62" fmla="*/ 936 w 975"/>
                  <a:gd name="T63" fmla="*/ 170 h 219"/>
                  <a:gd name="T64" fmla="*/ 897 w 975"/>
                  <a:gd name="T65" fmla="*/ 172 h 219"/>
                  <a:gd name="T66" fmla="*/ 956 w 975"/>
                  <a:gd name="T67" fmla="*/ 154 h 219"/>
                  <a:gd name="T68" fmla="*/ 975 w 975"/>
                  <a:gd name="T69" fmla="*/ 141 h 219"/>
                  <a:gd name="T70" fmla="*/ 958 w 975"/>
                  <a:gd name="T71" fmla="*/ 125 h 219"/>
                  <a:gd name="T72" fmla="*/ 905 w 975"/>
                  <a:gd name="T73" fmla="*/ 107 h 219"/>
                  <a:gd name="T74" fmla="*/ 837 w 975"/>
                  <a:gd name="T75" fmla="*/ 100 h 219"/>
                  <a:gd name="T76" fmla="*/ 778 w 975"/>
                  <a:gd name="T77" fmla="*/ 110 h 219"/>
                  <a:gd name="T78" fmla="*/ 727 w 975"/>
                  <a:gd name="T79" fmla="*/ 104 h 219"/>
                  <a:gd name="T80" fmla="*/ 678 w 975"/>
                  <a:gd name="T81" fmla="*/ 119 h 219"/>
                  <a:gd name="T82" fmla="*/ 562 w 975"/>
                  <a:gd name="T83" fmla="*/ 129 h 219"/>
                  <a:gd name="T84" fmla="*/ 541 w 975"/>
                  <a:gd name="T85" fmla="*/ 135 h 219"/>
                  <a:gd name="T86" fmla="*/ 500 w 975"/>
                  <a:gd name="T87" fmla="*/ 119 h 219"/>
                  <a:gd name="T88" fmla="*/ 434 w 975"/>
                  <a:gd name="T89" fmla="*/ 129 h 219"/>
                  <a:gd name="T90" fmla="*/ 416 w 975"/>
                  <a:gd name="T91" fmla="*/ 117 h 219"/>
                  <a:gd name="T92" fmla="*/ 371 w 975"/>
                  <a:gd name="T93" fmla="*/ 131 h 219"/>
                  <a:gd name="T94" fmla="*/ 393 w 975"/>
                  <a:gd name="T95" fmla="*/ 107 h 219"/>
                  <a:gd name="T96" fmla="*/ 365 w 975"/>
                  <a:gd name="T97" fmla="*/ 91 h 219"/>
                  <a:gd name="T98" fmla="*/ 303 w 975"/>
                  <a:gd name="T99" fmla="*/ 88 h 219"/>
                  <a:gd name="T100" fmla="*/ 437 w 975"/>
                  <a:gd name="T101" fmla="*/ 66 h 219"/>
                  <a:gd name="T102" fmla="*/ 369 w 975"/>
                  <a:gd name="T103" fmla="*/ 51 h 219"/>
                  <a:gd name="T104" fmla="*/ 365 w 975"/>
                  <a:gd name="T105" fmla="*/ 35 h 219"/>
                  <a:gd name="T106" fmla="*/ 325 w 975"/>
                  <a:gd name="T107" fmla="*/ 32 h 219"/>
                  <a:gd name="T108" fmla="*/ 275 w 975"/>
                  <a:gd name="T109" fmla="*/ 39 h 219"/>
                  <a:gd name="T110" fmla="*/ 232 w 975"/>
                  <a:gd name="T111" fmla="*/ 39 h 219"/>
                  <a:gd name="T112" fmla="*/ 178 w 975"/>
                  <a:gd name="T113" fmla="*/ 51 h 219"/>
                  <a:gd name="T114" fmla="*/ 238 w 975"/>
                  <a:gd name="T115" fmla="*/ 25 h 219"/>
                  <a:gd name="T116" fmla="*/ 222 w 975"/>
                  <a:gd name="T117" fmla="*/ 13 h 219"/>
                  <a:gd name="T118" fmla="*/ 187 w 975"/>
                  <a:gd name="T119" fmla="*/ 16 h 219"/>
                  <a:gd name="T120" fmla="*/ 113 w 975"/>
                  <a:gd name="T121" fmla="*/ 0 h 219"/>
                  <a:gd name="T122" fmla="*/ 53 w 975"/>
                  <a:gd name="T123" fmla="*/ 9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975" h="219">
                    <a:moveTo>
                      <a:pt x="53" y="9"/>
                    </a:moveTo>
                    <a:lnTo>
                      <a:pt x="0" y="29"/>
                    </a:lnTo>
                    <a:lnTo>
                      <a:pt x="35" y="41"/>
                    </a:lnTo>
                    <a:lnTo>
                      <a:pt x="29" y="51"/>
                    </a:lnTo>
                    <a:lnTo>
                      <a:pt x="66" y="69"/>
                    </a:lnTo>
                    <a:lnTo>
                      <a:pt x="201" y="63"/>
                    </a:lnTo>
                    <a:lnTo>
                      <a:pt x="215" y="100"/>
                    </a:lnTo>
                    <a:lnTo>
                      <a:pt x="197" y="123"/>
                    </a:lnTo>
                    <a:lnTo>
                      <a:pt x="156" y="135"/>
                    </a:lnTo>
                    <a:lnTo>
                      <a:pt x="128" y="154"/>
                    </a:lnTo>
                    <a:lnTo>
                      <a:pt x="119" y="197"/>
                    </a:lnTo>
                    <a:lnTo>
                      <a:pt x="162" y="203"/>
                    </a:lnTo>
                    <a:lnTo>
                      <a:pt x="197" y="195"/>
                    </a:lnTo>
                    <a:lnTo>
                      <a:pt x="228" y="213"/>
                    </a:lnTo>
                    <a:lnTo>
                      <a:pt x="287" y="203"/>
                    </a:lnTo>
                    <a:lnTo>
                      <a:pt x="353" y="178"/>
                    </a:lnTo>
                    <a:lnTo>
                      <a:pt x="316" y="213"/>
                    </a:lnTo>
                    <a:lnTo>
                      <a:pt x="365" y="216"/>
                    </a:lnTo>
                    <a:lnTo>
                      <a:pt x="400" y="209"/>
                    </a:lnTo>
                    <a:lnTo>
                      <a:pt x="450" y="216"/>
                    </a:lnTo>
                    <a:lnTo>
                      <a:pt x="478" y="203"/>
                    </a:lnTo>
                    <a:lnTo>
                      <a:pt x="506" y="213"/>
                    </a:lnTo>
                    <a:lnTo>
                      <a:pt x="653" y="207"/>
                    </a:lnTo>
                    <a:lnTo>
                      <a:pt x="678" y="191"/>
                    </a:lnTo>
                    <a:lnTo>
                      <a:pt x="696" y="188"/>
                    </a:lnTo>
                    <a:lnTo>
                      <a:pt x="684" y="209"/>
                    </a:lnTo>
                    <a:lnTo>
                      <a:pt x="750" y="219"/>
                    </a:lnTo>
                    <a:lnTo>
                      <a:pt x="799" y="207"/>
                    </a:lnTo>
                    <a:lnTo>
                      <a:pt x="862" y="207"/>
                    </a:lnTo>
                    <a:lnTo>
                      <a:pt x="890" y="188"/>
                    </a:lnTo>
                    <a:lnTo>
                      <a:pt x="942" y="182"/>
                    </a:lnTo>
                    <a:lnTo>
                      <a:pt x="936" y="170"/>
                    </a:lnTo>
                    <a:lnTo>
                      <a:pt x="897" y="172"/>
                    </a:lnTo>
                    <a:lnTo>
                      <a:pt x="956" y="154"/>
                    </a:lnTo>
                    <a:lnTo>
                      <a:pt x="975" y="141"/>
                    </a:lnTo>
                    <a:lnTo>
                      <a:pt x="958" y="125"/>
                    </a:lnTo>
                    <a:lnTo>
                      <a:pt x="905" y="107"/>
                    </a:lnTo>
                    <a:lnTo>
                      <a:pt x="837" y="100"/>
                    </a:lnTo>
                    <a:lnTo>
                      <a:pt x="778" y="110"/>
                    </a:lnTo>
                    <a:lnTo>
                      <a:pt x="727" y="104"/>
                    </a:lnTo>
                    <a:lnTo>
                      <a:pt x="678" y="119"/>
                    </a:lnTo>
                    <a:lnTo>
                      <a:pt x="562" y="129"/>
                    </a:lnTo>
                    <a:lnTo>
                      <a:pt x="541" y="135"/>
                    </a:lnTo>
                    <a:lnTo>
                      <a:pt x="500" y="119"/>
                    </a:lnTo>
                    <a:lnTo>
                      <a:pt x="434" y="129"/>
                    </a:lnTo>
                    <a:lnTo>
                      <a:pt x="416" y="117"/>
                    </a:lnTo>
                    <a:lnTo>
                      <a:pt x="371" y="131"/>
                    </a:lnTo>
                    <a:lnTo>
                      <a:pt x="393" y="107"/>
                    </a:lnTo>
                    <a:lnTo>
                      <a:pt x="365" y="91"/>
                    </a:lnTo>
                    <a:lnTo>
                      <a:pt x="303" y="88"/>
                    </a:lnTo>
                    <a:lnTo>
                      <a:pt x="437" y="66"/>
                    </a:lnTo>
                    <a:lnTo>
                      <a:pt x="369" y="51"/>
                    </a:lnTo>
                    <a:lnTo>
                      <a:pt x="365" y="35"/>
                    </a:lnTo>
                    <a:lnTo>
                      <a:pt x="325" y="32"/>
                    </a:lnTo>
                    <a:lnTo>
                      <a:pt x="275" y="39"/>
                    </a:lnTo>
                    <a:lnTo>
                      <a:pt x="232" y="39"/>
                    </a:lnTo>
                    <a:lnTo>
                      <a:pt x="178" y="51"/>
                    </a:lnTo>
                    <a:lnTo>
                      <a:pt x="238" y="25"/>
                    </a:lnTo>
                    <a:lnTo>
                      <a:pt x="222" y="13"/>
                    </a:lnTo>
                    <a:lnTo>
                      <a:pt x="187" y="16"/>
                    </a:lnTo>
                    <a:lnTo>
                      <a:pt x="113" y="0"/>
                    </a:lnTo>
                    <a:lnTo>
                      <a:pt x="53" y="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1" name="Freeform 860">
                <a:extLst>
                  <a:ext uri="{FF2B5EF4-FFF2-40B4-BE49-F238E27FC236}">
                    <a16:creationId xmlns:a16="http://schemas.microsoft.com/office/drawing/2014/main" id="{C55BF794-3883-42B5-A424-BF2B503AC1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60" y="469"/>
                <a:ext cx="105" cy="35"/>
              </a:xfrm>
              <a:custGeom>
                <a:avLst/>
                <a:gdLst>
                  <a:gd name="T0" fmla="*/ 393 w 422"/>
                  <a:gd name="T1" fmla="*/ 0 h 144"/>
                  <a:gd name="T2" fmla="*/ 350 w 422"/>
                  <a:gd name="T3" fmla="*/ 7 h 144"/>
                  <a:gd name="T4" fmla="*/ 328 w 422"/>
                  <a:gd name="T5" fmla="*/ 19 h 144"/>
                  <a:gd name="T6" fmla="*/ 309 w 422"/>
                  <a:gd name="T7" fmla="*/ 7 h 144"/>
                  <a:gd name="T8" fmla="*/ 272 w 422"/>
                  <a:gd name="T9" fmla="*/ 3 h 144"/>
                  <a:gd name="T10" fmla="*/ 219 w 422"/>
                  <a:gd name="T11" fmla="*/ 15 h 144"/>
                  <a:gd name="T12" fmla="*/ 225 w 422"/>
                  <a:gd name="T13" fmla="*/ 62 h 144"/>
                  <a:gd name="T14" fmla="*/ 215 w 422"/>
                  <a:gd name="T15" fmla="*/ 66 h 144"/>
                  <a:gd name="T16" fmla="*/ 184 w 422"/>
                  <a:gd name="T17" fmla="*/ 21 h 144"/>
                  <a:gd name="T18" fmla="*/ 156 w 422"/>
                  <a:gd name="T19" fmla="*/ 19 h 144"/>
                  <a:gd name="T20" fmla="*/ 113 w 422"/>
                  <a:gd name="T21" fmla="*/ 37 h 144"/>
                  <a:gd name="T22" fmla="*/ 162 w 422"/>
                  <a:gd name="T23" fmla="*/ 34 h 144"/>
                  <a:gd name="T24" fmla="*/ 113 w 422"/>
                  <a:gd name="T25" fmla="*/ 50 h 144"/>
                  <a:gd name="T26" fmla="*/ 115 w 422"/>
                  <a:gd name="T27" fmla="*/ 78 h 144"/>
                  <a:gd name="T28" fmla="*/ 90 w 422"/>
                  <a:gd name="T29" fmla="*/ 62 h 144"/>
                  <a:gd name="T30" fmla="*/ 0 w 422"/>
                  <a:gd name="T31" fmla="*/ 87 h 144"/>
                  <a:gd name="T32" fmla="*/ 4 w 422"/>
                  <a:gd name="T33" fmla="*/ 99 h 144"/>
                  <a:gd name="T34" fmla="*/ 200 w 422"/>
                  <a:gd name="T35" fmla="*/ 88 h 144"/>
                  <a:gd name="T36" fmla="*/ 115 w 422"/>
                  <a:gd name="T37" fmla="*/ 115 h 144"/>
                  <a:gd name="T38" fmla="*/ 96 w 422"/>
                  <a:gd name="T39" fmla="*/ 138 h 144"/>
                  <a:gd name="T40" fmla="*/ 141 w 422"/>
                  <a:gd name="T41" fmla="*/ 144 h 144"/>
                  <a:gd name="T42" fmla="*/ 178 w 422"/>
                  <a:gd name="T43" fmla="*/ 132 h 144"/>
                  <a:gd name="T44" fmla="*/ 200 w 422"/>
                  <a:gd name="T45" fmla="*/ 140 h 144"/>
                  <a:gd name="T46" fmla="*/ 253 w 422"/>
                  <a:gd name="T47" fmla="*/ 138 h 144"/>
                  <a:gd name="T48" fmla="*/ 281 w 422"/>
                  <a:gd name="T49" fmla="*/ 125 h 144"/>
                  <a:gd name="T50" fmla="*/ 287 w 422"/>
                  <a:gd name="T51" fmla="*/ 112 h 144"/>
                  <a:gd name="T52" fmla="*/ 313 w 422"/>
                  <a:gd name="T53" fmla="*/ 99 h 144"/>
                  <a:gd name="T54" fmla="*/ 334 w 422"/>
                  <a:gd name="T55" fmla="*/ 106 h 144"/>
                  <a:gd name="T56" fmla="*/ 356 w 422"/>
                  <a:gd name="T57" fmla="*/ 85 h 144"/>
                  <a:gd name="T58" fmla="*/ 328 w 422"/>
                  <a:gd name="T59" fmla="*/ 78 h 144"/>
                  <a:gd name="T60" fmla="*/ 403 w 422"/>
                  <a:gd name="T61" fmla="*/ 40 h 144"/>
                  <a:gd name="T62" fmla="*/ 422 w 422"/>
                  <a:gd name="T63" fmla="*/ 15 h 144"/>
                  <a:gd name="T64" fmla="*/ 393 w 422"/>
                  <a:gd name="T65" fmla="*/ 0 h 1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22" h="144">
                    <a:moveTo>
                      <a:pt x="393" y="0"/>
                    </a:moveTo>
                    <a:lnTo>
                      <a:pt x="350" y="7"/>
                    </a:lnTo>
                    <a:lnTo>
                      <a:pt x="328" y="19"/>
                    </a:lnTo>
                    <a:lnTo>
                      <a:pt x="309" y="7"/>
                    </a:lnTo>
                    <a:lnTo>
                      <a:pt x="272" y="3"/>
                    </a:lnTo>
                    <a:lnTo>
                      <a:pt x="219" y="15"/>
                    </a:lnTo>
                    <a:lnTo>
                      <a:pt x="225" y="62"/>
                    </a:lnTo>
                    <a:lnTo>
                      <a:pt x="215" y="66"/>
                    </a:lnTo>
                    <a:lnTo>
                      <a:pt x="184" y="21"/>
                    </a:lnTo>
                    <a:lnTo>
                      <a:pt x="156" y="19"/>
                    </a:lnTo>
                    <a:lnTo>
                      <a:pt x="113" y="37"/>
                    </a:lnTo>
                    <a:lnTo>
                      <a:pt x="162" y="34"/>
                    </a:lnTo>
                    <a:lnTo>
                      <a:pt x="113" y="50"/>
                    </a:lnTo>
                    <a:lnTo>
                      <a:pt x="115" y="78"/>
                    </a:lnTo>
                    <a:lnTo>
                      <a:pt x="90" y="62"/>
                    </a:lnTo>
                    <a:lnTo>
                      <a:pt x="0" y="87"/>
                    </a:lnTo>
                    <a:lnTo>
                      <a:pt x="4" y="99"/>
                    </a:lnTo>
                    <a:lnTo>
                      <a:pt x="200" y="88"/>
                    </a:lnTo>
                    <a:lnTo>
                      <a:pt x="115" y="115"/>
                    </a:lnTo>
                    <a:lnTo>
                      <a:pt x="96" y="138"/>
                    </a:lnTo>
                    <a:lnTo>
                      <a:pt x="141" y="144"/>
                    </a:lnTo>
                    <a:lnTo>
                      <a:pt x="178" y="132"/>
                    </a:lnTo>
                    <a:lnTo>
                      <a:pt x="200" y="140"/>
                    </a:lnTo>
                    <a:lnTo>
                      <a:pt x="253" y="138"/>
                    </a:lnTo>
                    <a:lnTo>
                      <a:pt x="281" y="125"/>
                    </a:lnTo>
                    <a:lnTo>
                      <a:pt x="287" y="112"/>
                    </a:lnTo>
                    <a:lnTo>
                      <a:pt x="313" y="99"/>
                    </a:lnTo>
                    <a:lnTo>
                      <a:pt x="334" y="106"/>
                    </a:lnTo>
                    <a:lnTo>
                      <a:pt x="356" y="85"/>
                    </a:lnTo>
                    <a:lnTo>
                      <a:pt x="328" y="78"/>
                    </a:lnTo>
                    <a:lnTo>
                      <a:pt x="403" y="40"/>
                    </a:lnTo>
                    <a:lnTo>
                      <a:pt x="422" y="15"/>
                    </a:lnTo>
                    <a:lnTo>
                      <a:pt x="39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2" name="Freeform 861">
                <a:extLst>
                  <a:ext uri="{FF2B5EF4-FFF2-40B4-BE49-F238E27FC236}">
                    <a16:creationId xmlns:a16="http://schemas.microsoft.com/office/drawing/2014/main" id="{A8A6EDF7-705E-4C40-AAA5-6FD4C84865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99" y="521"/>
                <a:ext cx="122" cy="46"/>
              </a:xfrm>
              <a:custGeom>
                <a:avLst/>
                <a:gdLst>
                  <a:gd name="T0" fmla="*/ 300 w 491"/>
                  <a:gd name="T1" fmla="*/ 0 h 184"/>
                  <a:gd name="T2" fmla="*/ 362 w 491"/>
                  <a:gd name="T3" fmla="*/ 12 h 184"/>
                  <a:gd name="T4" fmla="*/ 356 w 491"/>
                  <a:gd name="T5" fmla="*/ 21 h 184"/>
                  <a:gd name="T6" fmla="*/ 413 w 491"/>
                  <a:gd name="T7" fmla="*/ 12 h 184"/>
                  <a:gd name="T8" fmla="*/ 491 w 491"/>
                  <a:gd name="T9" fmla="*/ 24 h 184"/>
                  <a:gd name="T10" fmla="*/ 241 w 491"/>
                  <a:gd name="T11" fmla="*/ 127 h 184"/>
                  <a:gd name="T12" fmla="*/ 188 w 491"/>
                  <a:gd name="T13" fmla="*/ 118 h 184"/>
                  <a:gd name="T14" fmla="*/ 149 w 491"/>
                  <a:gd name="T15" fmla="*/ 125 h 184"/>
                  <a:gd name="T16" fmla="*/ 147 w 491"/>
                  <a:gd name="T17" fmla="*/ 149 h 184"/>
                  <a:gd name="T18" fmla="*/ 72 w 491"/>
                  <a:gd name="T19" fmla="*/ 184 h 184"/>
                  <a:gd name="T20" fmla="*/ 0 w 491"/>
                  <a:gd name="T21" fmla="*/ 180 h 184"/>
                  <a:gd name="T22" fmla="*/ 34 w 491"/>
                  <a:gd name="T23" fmla="*/ 149 h 184"/>
                  <a:gd name="T24" fmla="*/ 28 w 491"/>
                  <a:gd name="T25" fmla="*/ 127 h 184"/>
                  <a:gd name="T26" fmla="*/ 57 w 491"/>
                  <a:gd name="T27" fmla="*/ 92 h 184"/>
                  <a:gd name="T28" fmla="*/ 72 w 491"/>
                  <a:gd name="T29" fmla="*/ 90 h 184"/>
                  <a:gd name="T30" fmla="*/ 100 w 491"/>
                  <a:gd name="T31" fmla="*/ 53 h 184"/>
                  <a:gd name="T32" fmla="*/ 147 w 491"/>
                  <a:gd name="T33" fmla="*/ 33 h 184"/>
                  <a:gd name="T34" fmla="*/ 165 w 491"/>
                  <a:gd name="T35" fmla="*/ 43 h 184"/>
                  <a:gd name="T36" fmla="*/ 172 w 491"/>
                  <a:gd name="T37" fmla="*/ 14 h 184"/>
                  <a:gd name="T38" fmla="*/ 266 w 491"/>
                  <a:gd name="T39" fmla="*/ 2 h 184"/>
                  <a:gd name="T40" fmla="*/ 274 w 491"/>
                  <a:gd name="T41" fmla="*/ 8 h 184"/>
                  <a:gd name="T42" fmla="*/ 300 w 491"/>
                  <a:gd name="T43" fmla="*/ 0 h 1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91" h="184">
                    <a:moveTo>
                      <a:pt x="300" y="0"/>
                    </a:moveTo>
                    <a:lnTo>
                      <a:pt x="362" y="12"/>
                    </a:lnTo>
                    <a:lnTo>
                      <a:pt x="356" y="21"/>
                    </a:lnTo>
                    <a:lnTo>
                      <a:pt x="413" y="12"/>
                    </a:lnTo>
                    <a:lnTo>
                      <a:pt x="491" y="24"/>
                    </a:lnTo>
                    <a:lnTo>
                      <a:pt x="241" y="127"/>
                    </a:lnTo>
                    <a:lnTo>
                      <a:pt x="188" y="118"/>
                    </a:lnTo>
                    <a:lnTo>
                      <a:pt x="149" y="125"/>
                    </a:lnTo>
                    <a:lnTo>
                      <a:pt x="147" y="149"/>
                    </a:lnTo>
                    <a:lnTo>
                      <a:pt x="72" y="184"/>
                    </a:lnTo>
                    <a:lnTo>
                      <a:pt x="0" y="180"/>
                    </a:lnTo>
                    <a:lnTo>
                      <a:pt x="34" y="149"/>
                    </a:lnTo>
                    <a:lnTo>
                      <a:pt x="28" y="127"/>
                    </a:lnTo>
                    <a:lnTo>
                      <a:pt x="57" y="92"/>
                    </a:lnTo>
                    <a:lnTo>
                      <a:pt x="72" y="90"/>
                    </a:lnTo>
                    <a:lnTo>
                      <a:pt x="100" y="53"/>
                    </a:lnTo>
                    <a:lnTo>
                      <a:pt x="147" y="33"/>
                    </a:lnTo>
                    <a:lnTo>
                      <a:pt x="165" y="43"/>
                    </a:lnTo>
                    <a:lnTo>
                      <a:pt x="172" y="14"/>
                    </a:lnTo>
                    <a:lnTo>
                      <a:pt x="266" y="2"/>
                    </a:lnTo>
                    <a:lnTo>
                      <a:pt x="274" y="8"/>
                    </a:lnTo>
                    <a:lnTo>
                      <a:pt x="30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3" name="Freeform 862">
                <a:extLst>
                  <a:ext uri="{FF2B5EF4-FFF2-40B4-BE49-F238E27FC236}">
                    <a16:creationId xmlns:a16="http://schemas.microsoft.com/office/drawing/2014/main" id="{58A324DE-B09D-4753-9BB9-33B7402574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43" y="490"/>
                <a:ext cx="57" cy="21"/>
              </a:xfrm>
              <a:custGeom>
                <a:avLst/>
                <a:gdLst>
                  <a:gd name="T0" fmla="*/ 90 w 229"/>
                  <a:gd name="T1" fmla="*/ 84 h 84"/>
                  <a:gd name="T2" fmla="*/ 169 w 229"/>
                  <a:gd name="T3" fmla="*/ 82 h 84"/>
                  <a:gd name="T4" fmla="*/ 200 w 229"/>
                  <a:gd name="T5" fmla="*/ 59 h 84"/>
                  <a:gd name="T6" fmla="*/ 229 w 229"/>
                  <a:gd name="T7" fmla="*/ 31 h 84"/>
                  <a:gd name="T8" fmla="*/ 206 w 229"/>
                  <a:gd name="T9" fmla="*/ 4 h 84"/>
                  <a:gd name="T10" fmla="*/ 178 w 229"/>
                  <a:gd name="T11" fmla="*/ 0 h 84"/>
                  <a:gd name="T12" fmla="*/ 110 w 229"/>
                  <a:gd name="T13" fmla="*/ 10 h 84"/>
                  <a:gd name="T14" fmla="*/ 94 w 229"/>
                  <a:gd name="T15" fmla="*/ 22 h 84"/>
                  <a:gd name="T16" fmla="*/ 31 w 229"/>
                  <a:gd name="T17" fmla="*/ 38 h 84"/>
                  <a:gd name="T18" fmla="*/ 0 w 229"/>
                  <a:gd name="T19" fmla="*/ 53 h 84"/>
                  <a:gd name="T20" fmla="*/ 31 w 229"/>
                  <a:gd name="T21" fmla="*/ 69 h 84"/>
                  <a:gd name="T22" fmla="*/ 65 w 229"/>
                  <a:gd name="T23" fmla="*/ 69 h 84"/>
                  <a:gd name="T24" fmla="*/ 90 w 229"/>
                  <a:gd name="T25" fmla="*/ 84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9" h="84">
                    <a:moveTo>
                      <a:pt x="90" y="84"/>
                    </a:moveTo>
                    <a:lnTo>
                      <a:pt x="169" y="82"/>
                    </a:lnTo>
                    <a:lnTo>
                      <a:pt x="200" y="59"/>
                    </a:lnTo>
                    <a:lnTo>
                      <a:pt x="229" y="31"/>
                    </a:lnTo>
                    <a:lnTo>
                      <a:pt x="206" y="4"/>
                    </a:lnTo>
                    <a:lnTo>
                      <a:pt x="178" y="0"/>
                    </a:lnTo>
                    <a:lnTo>
                      <a:pt x="110" y="10"/>
                    </a:lnTo>
                    <a:lnTo>
                      <a:pt x="94" y="22"/>
                    </a:lnTo>
                    <a:lnTo>
                      <a:pt x="31" y="38"/>
                    </a:lnTo>
                    <a:lnTo>
                      <a:pt x="0" y="53"/>
                    </a:lnTo>
                    <a:lnTo>
                      <a:pt x="31" y="69"/>
                    </a:lnTo>
                    <a:lnTo>
                      <a:pt x="65" y="69"/>
                    </a:lnTo>
                    <a:lnTo>
                      <a:pt x="90" y="8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4" name="Freeform 863">
                <a:extLst>
                  <a:ext uri="{FF2B5EF4-FFF2-40B4-BE49-F238E27FC236}">
                    <a16:creationId xmlns:a16="http://schemas.microsoft.com/office/drawing/2014/main" id="{C2475F10-A0BB-496A-95F1-147EB61C69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93" y="409"/>
                <a:ext cx="193" cy="71"/>
              </a:xfrm>
              <a:custGeom>
                <a:avLst/>
                <a:gdLst>
                  <a:gd name="T0" fmla="*/ 518 w 772"/>
                  <a:gd name="T1" fmla="*/ 0 h 286"/>
                  <a:gd name="T2" fmla="*/ 582 w 772"/>
                  <a:gd name="T3" fmla="*/ 9 h 286"/>
                  <a:gd name="T4" fmla="*/ 609 w 772"/>
                  <a:gd name="T5" fmla="*/ 40 h 286"/>
                  <a:gd name="T6" fmla="*/ 666 w 772"/>
                  <a:gd name="T7" fmla="*/ 65 h 286"/>
                  <a:gd name="T8" fmla="*/ 627 w 772"/>
                  <a:gd name="T9" fmla="*/ 81 h 286"/>
                  <a:gd name="T10" fmla="*/ 588 w 772"/>
                  <a:gd name="T11" fmla="*/ 68 h 286"/>
                  <a:gd name="T12" fmla="*/ 512 w 772"/>
                  <a:gd name="T13" fmla="*/ 62 h 286"/>
                  <a:gd name="T14" fmla="*/ 387 w 772"/>
                  <a:gd name="T15" fmla="*/ 77 h 286"/>
                  <a:gd name="T16" fmla="*/ 316 w 772"/>
                  <a:gd name="T17" fmla="*/ 99 h 286"/>
                  <a:gd name="T18" fmla="*/ 287 w 772"/>
                  <a:gd name="T19" fmla="*/ 124 h 286"/>
                  <a:gd name="T20" fmla="*/ 410 w 772"/>
                  <a:gd name="T21" fmla="*/ 124 h 286"/>
                  <a:gd name="T22" fmla="*/ 506 w 772"/>
                  <a:gd name="T23" fmla="*/ 87 h 286"/>
                  <a:gd name="T24" fmla="*/ 434 w 772"/>
                  <a:gd name="T25" fmla="*/ 128 h 286"/>
                  <a:gd name="T26" fmla="*/ 391 w 772"/>
                  <a:gd name="T27" fmla="*/ 140 h 286"/>
                  <a:gd name="T28" fmla="*/ 378 w 772"/>
                  <a:gd name="T29" fmla="*/ 161 h 286"/>
                  <a:gd name="T30" fmla="*/ 450 w 772"/>
                  <a:gd name="T31" fmla="*/ 173 h 286"/>
                  <a:gd name="T32" fmla="*/ 465 w 772"/>
                  <a:gd name="T33" fmla="*/ 183 h 286"/>
                  <a:gd name="T34" fmla="*/ 394 w 772"/>
                  <a:gd name="T35" fmla="*/ 190 h 286"/>
                  <a:gd name="T36" fmla="*/ 334 w 772"/>
                  <a:gd name="T37" fmla="*/ 177 h 286"/>
                  <a:gd name="T38" fmla="*/ 340 w 772"/>
                  <a:gd name="T39" fmla="*/ 155 h 286"/>
                  <a:gd name="T40" fmla="*/ 326 w 772"/>
                  <a:gd name="T41" fmla="*/ 146 h 286"/>
                  <a:gd name="T42" fmla="*/ 281 w 772"/>
                  <a:gd name="T43" fmla="*/ 143 h 286"/>
                  <a:gd name="T44" fmla="*/ 219 w 772"/>
                  <a:gd name="T45" fmla="*/ 146 h 286"/>
                  <a:gd name="T46" fmla="*/ 197 w 772"/>
                  <a:gd name="T47" fmla="*/ 161 h 286"/>
                  <a:gd name="T48" fmla="*/ 201 w 772"/>
                  <a:gd name="T49" fmla="*/ 183 h 286"/>
                  <a:gd name="T50" fmla="*/ 238 w 772"/>
                  <a:gd name="T51" fmla="*/ 193 h 286"/>
                  <a:gd name="T52" fmla="*/ 181 w 772"/>
                  <a:gd name="T53" fmla="*/ 206 h 286"/>
                  <a:gd name="T54" fmla="*/ 131 w 772"/>
                  <a:gd name="T55" fmla="*/ 206 h 286"/>
                  <a:gd name="T56" fmla="*/ 38 w 772"/>
                  <a:gd name="T57" fmla="*/ 224 h 286"/>
                  <a:gd name="T58" fmla="*/ 0 w 772"/>
                  <a:gd name="T59" fmla="*/ 249 h 286"/>
                  <a:gd name="T60" fmla="*/ 29 w 772"/>
                  <a:gd name="T61" fmla="*/ 261 h 286"/>
                  <a:gd name="T62" fmla="*/ 76 w 772"/>
                  <a:gd name="T63" fmla="*/ 243 h 286"/>
                  <a:gd name="T64" fmla="*/ 62 w 772"/>
                  <a:gd name="T65" fmla="*/ 261 h 286"/>
                  <a:gd name="T66" fmla="*/ 119 w 772"/>
                  <a:gd name="T67" fmla="*/ 268 h 286"/>
                  <a:gd name="T68" fmla="*/ 131 w 772"/>
                  <a:gd name="T69" fmla="*/ 255 h 286"/>
                  <a:gd name="T70" fmla="*/ 166 w 772"/>
                  <a:gd name="T71" fmla="*/ 268 h 286"/>
                  <a:gd name="T72" fmla="*/ 195 w 772"/>
                  <a:gd name="T73" fmla="*/ 259 h 286"/>
                  <a:gd name="T74" fmla="*/ 253 w 772"/>
                  <a:gd name="T75" fmla="*/ 274 h 286"/>
                  <a:gd name="T76" fmla="*/ 303 w 772"/>
                  <a:gd name="T77" fmla="*/ 271 h 286"/>
                  <a:gd name="T78" fmla="*/ 347 w 772"/>
                  <a:gd name="T79" fmla="*/ 243 h 286"/>
                  <a:gd name="T80" fmla="*/ 363 w 772"/>
                  <a:gd name="T81" fmla="*/ 261 h 286"/>
                  <a:gd name="T82" fmla="*/ 391 w 772"/>
                  <a:gd name="T83" fmla="*/ 261 h 286"/>
                  <a:gd name="T84" fmla="*/ 397 w 772"/>
                  <a:gd name="T85" fmla="*/ 240 h 286"/>
                  <a:gd name="T86" fmla="*/ 416 w 772"/>
                  <a:gd name="T87" fmla="*/ 265 h 286"/>
                  <a:gd name="T88" fmla="*/ 457 w 772"/>
                  <a:gd name="T89" fmla="*/ 261 h 286"/>
                  <a:gd name="T90" fmla="*/ 469 w 772"/>
                  <a:gd name="T91" fmla="*/ 243 h 286"/>
                  <a:gd name="T92" fmla="*/ 475 w 772"/>
                  <a:gd name="T93" fmla="*/ 255 h 286"/>
                  <a:gd name="T94" fmla="*/ 506 w 772"/>
                  <a:gd name="T95" fmla="*/ 259 h 286"/>
                  <a:gd name="T96" fmla="*/ 528 w 772"/>
                  <a:gd name="T97" fmla="*/ 249 h 286"/>
                  <a:gd name="T98" fmla="*/ 543 w 772"/>
                  <a:gd name="T99" fmla="*/ 261 h 286"/>
                  <a:gd name="T100" fmla="*/ 502 w 772"/>
                  <a:gd name="T101" fmla="*/ 286 h 286"/>
                  <a:gd name="T102" fmla="*/ 627 w 772"/>
                  <a:gd name="T103" fmla="*/ 271 h 286"/>
                  <a:gd name="T104" fmla="*/ 684 w 772"/>
                  <a:gd name="T105" fmla="*/ 249 h 286"/>
                  <a:gd name="T106" fmla="*/ 696 w 772"/>
                  <a:gd name="T107" fmla="*/ 259 h 286"/>
                  <a:gd name="T108" fmla="*/ 752 w 772"/>
                  <a:gd name="T109" fmla="*/ 243 h 286"/>
                  <a:gd name="T110" fmla="*/ 772 w 772"/>
                  <a:gd name="T111" fmla="*/ 230 h 286"/>
                  <a:gd name="T112" fmla="*/ 766 w 772"/>
                  <a:gd name="T113" fmla="*/ 212 h 286"/>
                  <a:gd name="T114" fmla="*/ 704 w 772"/>
                  <a:gd name="T115" fmla="*/ 225 h 2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772" h="286">
                    <a:moveTo>
                      <a:pt x="518" y="0"/>
                    </a:moveTo>
                    <a:lnTo>
                      <a:pt x="582" y="9"/>
                    </a:lnTo>
                    <a:lnTo>
                      <a:pt x="609" y="40"/>
                    </a:lnTo>
                    <a:lnTo>
                      <a:pt x="666" y="65"/>
                    </a:lnTo>
                    <a:lnTo>
                      <a:pt x="627" y="81"/>
                    </a:lnTo>
                    <a:lnTo>
                      <a:pt x="588" y="68"/>
                    </a:lnTo>
                    <a:lnTo>
                      <a:pt x="512" y="62"/>
                    </a:lnTo>
                    <a:lnTo>
                      <a:pt x="387" y="77"/>
                    </a:lnTo>
                    <a:lnTo>
                      <a:pt x="316" y="99"/>
                    </a:lnTo>
                    <a:lnTo>
                      <a:pt x="287" y="124"/>
                    </a:lnTo>
                    <a:lnTo>
                      <a:pt x="410" y="124"/>
                    </a:lnTo>
                    <a:lnTo>
                      <a:pt x="506" y="87"/>
                    </a:lnTo>
                    <a:lnTo>
                      <a:pt x="434" y="128"/>
                    </a:lnTo>
                    <a:lnTo>
                      <a:pt x="391" y="140"/>
                    </a:lnTo>
                    <a:lnTo>
                      <a:pt x="378" y="161"/>
                    </a:lnTo>
                    <a:lnTo>
                      <a:pt x="450" y="173"/>
                    </a:lnTo>
                    <a:lnTo>
                      <a:pt x="465" y="183"/>
                    </a:lnTo>
                    <a:lnTo>
                      <a:pt x="394" y="190"/>
                    </a:lnTo>
                    <a:lnTo>
                      <a:pt x="334" y="177"/>
                    </a:lnTo>
                    <a:lnTo>
                      <a:pt x="340" y="155"/>
                    </a:lnTo>
                    <a:lnTo>
                      <a:pt x="326" y="146"/>
                    </a:lnTo>
                    <a:lnTo>
                      <a:pt x="281" y="143"/>
                    </a:lnTo>
                    <a:lnTo>
                      <a:pt x="219" y="146"/>
                    </a:lnTo>
                    <a:lnTo>
                      <a:pt x="197" y="161"/>
                    </a:lnTo>
                    <a:lnTo>
                      <a:pt x="201" y="183"/>
                    </a:lnTo>
                    <a:lnTo>
                      <a:pt x="238" y="193"/>
                    </a:lnTo>
                    <a:lnTo>
                      <a:pt x="181" y="206"/>
                    </a:lnTo>
                    <a:lnTo>
                      <a:pt x="131" y="206"/>
                    </a:lnTo>
                    <a:lnTo>
                      <a:pt x="38" y="224"/>
                    </a:lnTo>
                    <a:lnTo>
                      <a:pt x="0" y="249"/>
                    </a:lnTo>
                    <a:lnTo>
                      <a:pt x="29" y="261"/>
                    </a:lnTo>
                    <a:lnTo>
                      <a:pt x="76" y="243"/>
                    </a:lnTo>
                    <a:lnTo>
                      <a:pt x="62" y="261"/>
                    </a:lnTo>
                    <a:lnTo>
                      <a:pt x="119" y="268"/>
                    </a:lnTo>
                    <a:lnTo>
                      <a:pt x="131" y="255"/>
                    </a:lnTo>
                    <a:lnTo>
                      <a:pt x="166" y="268"/>
                    </a:lnTo>
                    <a:lnTo>
                      <a:pt x="195" y="259"/>
                    </a:lnTo>
                    <a:lnTo>
                      <a:pt x="253" y="274"/>
                    </a:lnTo>
                    <a:lnTo>
                      <a:pt x="303" y="271"/>
                    </a:lnTo>
                    <a:lnTo>
                      <a:pt x="347" y="243"/>
                    </a:lnTo>
                    <a:lnTo>
                      <a:pt x="363" y="261"/>
                    </a:lnTo>
                    <a:lnTo>
                      <a:pt x="391" y="261"/>
                    </a:lnTo>
                    <a:lnTo>
                      <a:pt x="397" y="240"/>
                    </a:lnTo>
                    <a:lnTo>
                      <a:pt x="416" y="265"/>
                    </a:lnTo>
                    <a:lnTo>
                      <a:pt x="457" y="261"/>
                    </a:lnTo>
                    <a:lnTo>
                      <a:pt x="469" y="243"/>
                    </a:lnTo>
                    <a:lnTo>
                      <a:pt x="475" y="255"/>
                    </a:lnTo>
                    <a:lnTo>
                      <a:pt x="506" y="259"/>
                    </a:lnTo>
                    <a:lnTo>
                      <a:pt x="528" y="249"/>
                    </a:lnTo>
                    <a:lnTo>
                      <a:pt x="543" y="261"/>
                    </a:lnTo>
                    <a:lnTo>
                      <a:pt x="502" y="286"/>
                    </a:lnTo>
                    <a:lnTo>
                      <a:pt x="627" y="271"/>
                    </a:lnTo>
                    <a:lnTo>
                      <a:pt x="684" y="249"/>
                    </a:lnTo>
                    <a:lnTo>
                      <a:pt x="696" y="259"/>
                    </a:lnTo>
                    <a:lnTo>
                      <a:pt x="752" y="243"/>
                    </a:lnTo>
                    <a:lnTo>
                      <a:pt x="772" y="230"/>
                    </a:lnTo>
                    <a:lnTo>
                      <a:pt x="766" y="212"/>
                    </a:lnTo>
                    <a:lnTo>
                      <a:pt x="704" y="22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5" name="Freeform 864">
                <a:extLst>
                  <a:ext uri="{FF2B5EF4-FFF2-40B4-BE49-F238E27FC236}">
                    <a16:creationId xmlns:a16="http://schemas.microsoft.com/office/drawing/2014/main" id="{F83C3FCD-DADF-42B2-A80D-B324B443365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90" y="449"/>
                <a:ext cx="24" cy="9"/>
              </a:xfrm>
              <a:custGeom>
                <a:avLst/>
                <a:gdLst>
                  <a:gd name="T0" fmla="*/ 22 w 97"/>
                  <a:gd name="T1" fmla="*/ 4 h 38"/>
                  <a:gd name="T2" fmla="*/ 0 w 97"/>
                  <a:gd name="T3" fmla="*/ 20 h 38"/>
                  <a:gd name="T4" fmla="*/ 31 w 97"/>
                  <a:gd name="T5" fmla="*/ 38 h 38"/>
                  <a:gd name="T6" fmla="*/ 84 w 97"/>
                  <a:gd name="T7" fmla="*/ 29 h 38"/>
                  <a:gd name="T8" fmla="*/ 97 w 97"/>
                  <a:gd name="T9" fmla="*/ 16 h 38"/>
                  <a:gd name="T10" fmla="*/ 82 w 97"/>
                  <a:gd name="T11" fmla="*/ 4 h 38"/>
                  <a:gd name="T12" fmla="*/ 47 w 97"/>
                  <a:gd name="T13" fmla="*/ 0 h 38"/>
                  <a:gd name="T14" fmla="*/ 22 w 97"/>
                  <a:gd name="T15" fmla="*/ 4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97" h="38">
                    <a:moveTo>
                      <a:pt x="22" y="4"/>
                    </a:moveTo>
                    <a:lnTo>
                      <a:pt x="0" y="20"/>
                    </a:lnTo>
                    <a:lnTo>
                      <a:pt x="31" y="38"/>
                    </a:lnTo>
                    <a:lnTo>
                      <a:pt x="84" y="29"/>
                    </a:lnTo>
                    <a:lnTo>
                      <a:pt x="97" y="16"/>
                    </a:lnTo>
                    <a:lnTo>
                      <a:pt x="82" y="4"/>
                    </a:lnTo>
                    <a:lnTo>
                      <a:pt x="47" y="0"/>
                    </a:lnTo>
                    <a:lnTo>
                      <a:pt x="22" y="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6" name="Freeform 865">
                <a:extLst>
                  <a:ext uri="{FF2B5EF4-FFF2-40B4-BE49-F238E27FC236}">
                    <a16:creationId xmlns:a16="http://schemas.microsoft.com/office/drawing/2014/main" id="{E33194EC-D8F2-4563-84C2-B569993E2E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44" y="433"/>
                <a:ext cx="114" cy="32"/>
              </a:xfrm>
              <a:custGeom>
                <a:avLst/>
                <a:gdLst>
                  <a:gd name="T0" fmla="*/ 101 w 458"/>
                  <a:gd name="T1" fmla="*/ 127 h 127"/>
                  <a:gd name="T2" fmla="*/ 116 w 458"/>
                  <a:gd name="T3" fmla="*/ 104 h 127"/>
                  <a:gd name="T4" fmla="*/ 0 w 458"/>
                  <a:gd name="T5" fmla="*/ 92 h 127"/>
                  <a:gd name="T6" fmla="*/ 118 w 458"/>
                  <a:gd name="T7" fmla="*/ 92 h 127"/>
                  <a:gd name="T8" fmla="*/ 157 w 458"/>
                  <a:gd name="T9" fmla="*/ 85 h 127"/>
                  <a:gd name="T10" fmla="*/ 181 w 458"/>
                  <a:gd name="T11" fmla="*/ 85 h 127"/>
                  <a:gd name="T12" fmla="*/ 237 w 458"/>
                  <a:gd name="T13" fmla="*/ 67 h 127"/>
                  <a:gd name="T14" fmla="*/ 237 w 458"/>
                  <a:gd name="T15" fmla="*/ 36 h 127"/>
                  <a:gd name="T16" fmla="*/ 312 w 458"/>
                  <a:gd name="T17" fmla="*/ 45 h 127"/>
                  <a:gd name="T18" fmla="*/ 365 w 458"/>
                  <a:gd name="T19" fmla="*/ 36 h 127"/>
                  <a:gd name="T20" fmla="*/ 378 w 458"/>
                  <a:gd name="T21" fmla="*/ 38 h 127"/>
                  <a:gd name="T22" fmla="*/ 458 w 458"/>
                  <a:gd name="T23" fmla="*/ 10 h 127"/>
                  <a:gd name="T24" fmla="*/ 457 w 458"/>
                  <a:gd name="T25" fmla="*/ 0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58" h="127">
                    <a:moveTo>
                      <a:pt x="101" y="127"/>
                    </a:moveTo>
                    <a:lnTo>
                      <a:pt x="116" y="104"/>
                    </a:lnTo>
                    <a:lnTo>
                      <a:pt x="0" y="92"/>
                    </a:lnTo>
                    <a:lnTo>
                      <a:pt x="118" y="92"/>
                    </a:lnTo>
                    <a:lnTo>
                      <a:pt x="157" y="85"/>
                    </a:lnTo>
                    <a:lnTo>
                      <a:pt x="181" y="85"/>
                    </a:lnTo>
                    <a:lnTo>
                      <a:pt x="237" y="67"/>
                    </a:lnTo>
                    <a:lnTo>
                      <a:pt x="237" y="36"/>
                    </a:lnTo>
                    <a:lnTo>
                      <a:pt x="312" y="45"/>
                    </a:lnTo>
                    <a:lnTo>
                      <a:pt x="365" y="36"/>
                    </a:lnTo>
                    <a:lnTo>
                      <a:pt x="378" y="38"/>
                    </a:lnTo>
                    <a:lnTo>
                      <a:pt x="458" y="10"/>
                    </a:lnTo>
                    <a:lnTo>
                      <a:pt x="45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7" name="Line 866">
                <a:extLst>
                  <a:ext uri="{FF2B5EF4-FFF2-40B4-BE49-F238E27FC236}">
                    <a16:creationId xmlns:a16="http://schemas.microsoft.com/office/drawing/2014/main" id="{F5A1DFAF-47EB-45F0-85DA-A8D7A2C67B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21" y="409"/>
                <a:ext cx="2" cy="1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8" name="Line 867">
                <a:extLst>
                  <a:ext uri="{FF2B5EF4-FFF2-40B4-BE49-F238E27FC236}">
                    <a16:creationId xmlns:a16="http://schemas.microsoft.com/office/drawing/2014/main" id="{F36B2025-265C-4E16-9C59-5B9834BB1E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 flipV="1">
                <a:off x="2020" y="408"/>
                <a:ext cx="3" cy="1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9" name="Line 868">
                <a:extLst>
                  <a:ext uri="{FF2B5EF4-FFF2-40B4-BE49-F238E27FC236}">
                    <a16:creationId xmlns:a16="http://schemas.microsoft.com/office/drawing/2014/main" id="{DEF214C9-47B9-4037-8124-2A4616CBCE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067" y="465"/>
                <a:ext cx="2" cy="0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0" name="Line 869">
                <a:extLst>
                  <a:ext uri="{FF2B5EF4-FFF2-40B4-BE49-F238E27FC236}">
                    <a16:creationId xmlns:a16="http://schemas.microsoft.com/office/drawing/2014/main" id="{0135FD75-2CBD-43BC-AD66-A5429A8966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156" y="433"/>
                <a:ext cx="2" cy="0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1" name="Freeform 870">
                <a:extLst>
                  <a:ext uri="{FF2B5EF4-FFF2-40B4-BE49-F238E27FC236}">
                    <a16:creationId xmlns:a16="http://schemas.microsoft.com/office/drawing/2014/main" id="{4BDFB74A-1609-4315-A78F-3B838DC7D9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69" y="528"/>
                <a:ext cx="417" cy="276"/>
              </a:xfrm>
              <a:custGeom>
                <a:avLst/>
                <a:gdLst>
                  <a:gd name="T0" fmla="*/ 1419 w 1666"/>
                  <a:gd name="T1" fmla="*/ 520 h 1104"/>
                  <a:gd name="T2" fmla="*/ 1416 w 1666"/>
                  <a:gd name="T3" fmla="*/ 416 h 1104"/>
                  <a:gd name="T4" fmla="*/ 1366 w 1666"/>
                  <a:gd name="T5" fmla="*/ 387 h 1104"/>
                  <a:gd name="T6" fmla="*/ 1441 w 1666"/>
                  <a:gd name="T7" fmla="*/ 366 h 1104"/>
                  <a:gd name="T8" fmla="*/ 1366 w 1666"/>
                  <a:gd name="T9" fmla="*/ 322 h 1104"/>
                  <a:gd name="T10" fmla="*/ 1300 w 1666"/>
                  <a:gd name="T11" fmla="*/ 282 h 1104"/>
                  <a:gd name="T12" fmla="*/ 1276 w 1666"/>
                  <a:gd name="T13" fmla="*/ 241 h 1104"/>
                  <a:gd name="T14" fmla="*/ 1232 w 1666"/>
                  <a:gd name="T15" fmla="*/ 244 h 1104"/>
                  <a:gd name="T16" fmla="*/ 1169 w 1666"/>
                  <a:gd name="T17" fmla="*/ 207 h 1104"/>
                  <a:gd name="T18" fmla="*/ 1107 w 1666"/>
                  <a:gd name="T19" fmla="*/ 184 h 1104"/>
                  <a:gd name="T20" fmla="*/ 1042 w 1666"/>
                  <a:gd name="T21" fmla="*/ 110 h 1104"/>
                  <a:gd name="T22" fmla="*/ 873 w 1666"/>
                  <a:gd name="T23" fmla="*/ 110 h 1104"/>
                  <a:gd name="T24" fmla="*/ 774 w 1666"/>
                  <a:gd name="T25" fmla="*/ 125 h 1104"/>
                  <a:gd name="T26" fmla="*/ 745 w 1666"/>
                  <a:gd name="T27" fmla="*/ 51 h 1104"/>
                  <a:gd name="T28" fmla="*/ 489 w 1666"/>
                  <a:gd name="T29" fmla="*/ 47 h 1104"/>
                  <a:gd name="T30" fmla="*/ 393 w 1666"/>
                  <a:gd name="T31" fmla="*/ 122 h 1104"/>
                  <a:gd name="T32" fmla="*/ 321 w 1666"/>
                  <a:gd name="T33" fmla="*/ 160 h 1104"/>
                  <a:gd name="T34" fmla="*/ 346 w 1666"/>
                  <a:gd name="T35" fmla="*/ 223 h 1104"/>
                  <a:gd name="T36" fmla="*/ 342 w 1666"/>
                  <a:gd name="T37" fmla="*/ 125 h 1104"/>
                  <a:gd name="T38" fmla="*/ 526 w 1666"/>
                  <a:gd name="T39" fmla="*/ 4 h 1104"/>
                  <a:gd name="T40" fmla="*/ 174 w 1666"/>
                  <a:gd name="T41" fmla="*/ 94 h 1104"/>
                  <a:gd name="T42" fmla="*/ 80 w 1666"/>
                  <a:gd name="T43" fmla="*/ 145 h 1104"/>
                  <a:gd name="T44" fmla="*/ 8 w 1666"/>
                  <a:gd name="T45" fmla="*/ 219 h 1104"/>
                  <a:gd name="T46" fmla="*/ 68 w 1666"/>
                  <a:gd name="T47" fmla="*/ 247 h 1104"/>
                  <a:gd name="T48" fmla="*/ 58 w 1666"/>
                  <a:gd name="T49" fmla="*/ 319 h 1104"/>
                  <a:gd name="T50" fmla="*/ 183 w 1666"/>
                  <a:gd name="T51" fmla="*/ 341 h 1104"/>
                  <a:gd name="T52" fmla="*/ 405 w 1666"/>
                  <a:gd name="T53" fmla="*/ 356 h 1104"/>
                  <a:gd name="T54" fmla="*/ 477 w 1666"/>
                  <a:gd name="T55" fmla="*/ 341 h 1104"/>
                  <a:gd name="T56" fmla="*/ 673 w 1666"/>
                  <a:gd name="T57" fmla="*/ 322 h 1104"/>
                  <a:gd name="T58" fmla="*/ 739 w 1666"/>
                  <a:gd name="T59" fmla="*/ 315 h 1104"/>
                  <a:gd name="T60" fmla="*/ 782 w 1666"/>
                  <a:gd name="T61" fmla="*/ 391 h 1104"/>
                  <a:gd name="T62" fmla="*/ 739 w 1666"/>
                  <a:gd name="T63" fmla="*/ 428 h 1104"/>
                  <a:gd name="T64" fmla="*/ 833 w 1666"/>
                  <a:gd name="T65" fmla="*/ 441 h 1104"/>
                  <a:gd name="T66" fmla="*/ 926 w 1666"/>
                  <a:gd name="T67" fmla="*/ 528 h 1104"/>
                  <a:gd name="T68" fmla="*/ 845 w 1666"/>
                  <a:gd name="T69" fmla="*/ 637 h 1104"/>
                  <a:gd name="T70" fmla="*/ 723 w 1666"/>
                  <a:gd name="T71" fmla="*/ 760 h 1104"/>
                  <a:gd name="T72" fmla="*/ 598 w 1666"/>
                  <a:gd name="T73" fmla="*/ 776 h 1104"/>
                  <a:gd name="T74" fmla="*/ 452 w 1666"/>
                  <a:gd name="T75" fmla="*/ 760 h 1104"/>
                  <a:gd name="T76" fmla="*/ 327 w 1666"/>
                  <a:gd name="T77" fmla="*/ 844 h 1104"/>
                  <a:gd name="T78" fmla="*/ 502 w 1666"/>
                  <a:gd name="T79" fmla="*/ 842 h 1104"/>
                  <a:gd name="T80" fmla="*/ 608 w 1666"/>
                  <a:gd name="T81" fmla="*/ 869 h 1104"/>
                  <a:gd name="T82" fmla="*/ 698 w 1666"/>
                  <a:gd name="T83" fmla="*/ 922 h 1104"/>
                  <a:gd name="T84" fmla="*/ 711 w 1666"/>
                  <a:gd name="T85" fmla="*/ 979 h 1104"/>
                  <a:gd name="T86" fmla="*/ 835 w 1666"/>
                  <a:gd name="T87" fmla="*/ 1029 h 1104"/>
                  <a:gd name="T88" fmla="*/ 970 w 1666"/>
                  <a:gd name="T89" fmla="*/ 1078 h 1104"/>
                  <a:gd name="T90" fmla="*/ 1083 w 1666"/>
                  <a:gd name="T91" fmla="*/ 1072 h 1104"/>
                  <a:gd name="T92" fmla="*/ 1011 w 1666"/>
                  <a:gd name="T93" fmla="*/ 991 h 1104"/>
                  <a:gd name="T94" fmla="*/ 1017 w 1666"/>
                  <a:gd name="T95" fmla="*/ 960 h 1104"/>
                  <a:gd name="T96" fmla="*/ 1120 w 1666"/>
                  <a:gd name="T97" fmla="*/ 998 h 1104"/>
                  <a:gd name="T98" fmla="*/ 1182 w 1666"/>
                  <a:gd name="T99" fmla="*/ 1032 h 1104"/>
                  <a:gd name="T100" fmla="*/ 1229 w 1666"/>
                  <a:gd name="T101" fmla="*/ 932 h 1104"/>
                  <a:gd name="T102" fmla="*/ 1245 w 1666"/>
                  <a:gd name="T103" fmla="*/ 922 h 1104"/>
                  <a:gd name="T104" fmla="*/ 1229 w 1666"/>
                  <a:gd name="T105" fmla="*/ 854 h 1104"/>
                  <a:gd name="T106" fmla="*/ 1182 w 1666"/>
                  <a:gd name="T107" fmla="*/ 744 h 1104"/>
                  <a:gd name="T108" fmla="*/ 1214 w 1666"/>
                  <a:gd name="T109" fmla="*/ 707 h 1104"/>
                  <a:gd name="T110" fmla="*/ 1261 w 1666"/>
                  <a:gd name="T111" fmla="*/ 647 h 1104"/>
                  <a:gd name="T112" fmla="*/ 1339 w 1666"/>
                  <a:gd name="T113" fmla="*/ 713 h 1104"/>
                  <a:gd name="T114" fmla="*/ 1366 w 1666"/>
                  <a:gd name="T115" fmla="*/ 776 h 1104"/>
                  <a:gd name="T116" fmla="*/ 1466 w 1666"/>
                  <a:gd name="T117" fmla="*/ 723 h 1104"/>
                  <a:gd name="T118" fmla="*/ 1635 w 1666"/>
                  <a:gd name="T119" fmla="*/ 678 h 1104"/>
                  <a:gd name="T120" fmla="*/ 1550 w 1666"/>
                  <a:gd name="T121" fmla="*/ 619 h 1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666" h="1104">
                    <a:moveTo>
                      <a:pt x="1513" y="592"/>
                    </a:moveTo>
                    <a:lnTo>
                      <a:pt x="1525" y="559"/>
                    </a:lnTo>
                    <a:lnTo>
                      <a:pt x="1503" y="522"/>
                    </a:lnTo>
                    <a:lnTo>
                      <a:pt x="1419" y="520"/>
                    </a:lnTo>
                    <a:lnTo>
                      <a:pt x="1394" y="481"/>
                    </a:lnTo>
                    <a:lnTo>
                      <a:pt x="1316" y="473"/>
                    </a:lnTo>
                    <a:lnTo>
                      <a:pt x="1370" y="416"/>
                    </a:lnTo>
                    <a:lnTo>
                      <a:pt x="1416" y="416"/>
                    </a:lnTo>
                    <a:lnTo>
                      <a:pt x="1429" y="419"/>
                    </a:lnTo>
                    <a:lnTo>
                      <a:pt x="1445" y="407"/>
                    </a:lnTo>
                    <a:lnTo>
                      <a:pt x="1419" y="387"/>
                    </a:lnTo>
                    <a:lnTo>
                      <a:pt x="1366" y="387"/>
                    </a:lnTo>
                    <a:lnTo>
                      <a:pt x="1329" y="372"/>
                    </a:lnTo>
                    <a:lnTo>
                      <a:pt x="1353" y="372"/>
                    </a:lnTo>
                    <a:lnTo>
                      <a:pt x="1386" y="360"/>
                    </a:lnTo>
                    <a:lnTo>
                      <a:pt x="1441" y="366"/>
                    </a:lnTo>
                    <a:lnTo>
                      <a:pt x="1447" y="344"/>
                    </a:lnTo>
                    <a:lnTo>
                      <a:pt x="1429" y="315"/>
                    </a:lnTo>
                    <a:lnTo>
                      <a:pt x="1392" y="329"/>
                    </a:lnTo>
                    <a:lnTo>
                      <a:pt x="1366" y="322"/>
                    </a:lnTo>
                    <a:lnTo>
                      <a:pt x="1413" y="291"/>
                    </a:lnTo>
                    <a:lnTo>
                      <a:pt x="1366" y="270"/>
                    </a:lnTo>
                    <a:lnTo>
                      <a:pt x="1351" y="270"/>
                    </a:lnTo>
                    <a:lnTo>
                      <a:pt x="1300" y="282"/>
                    </a:lnTo>
                    <a:lnTo>
                      <a:pt x="1329" y="260"/>
                    </a:lnTo>
                    <a:lnTo>
                      <a:pt x="1261" y="272"/>
                    </a:lnTo>
                    <a:lnTo>
                      <a:pt x="1292" y="244"/>
                    </a:lnTo>
                    <a:lnTo>
                      <a:pt x="1276" y="241"/>
                    </a:lnTo>
                    <a:lnTo>
                      <a:pt x="1235" y="260"/>
                    </a:lnTo>
                    <a:lnTo>
                      <a:pt x="1126" y="266"/>
                    </a:lnTo>
                    <a:lnTo>
                      <a:pt x="1204" y="241"/>
                    </a:lnTo>
                    <a:lnTo>
                      <a:pt x="1232" y="244"/>
                    </a:lnTo>
                    <a:lnTo>
                      <a:pt x="1269" y="225"/>
                    </a:lnTo>
                    <a:lnTo>
                      <a:pt x="1257" y="207"/>
                    </a:lnTo>
                    <a:lnTo>
                      <a:pt x="1201" y="190"/>
                    </a:lnTo>
                    <a:lnTo>
                      <a:pt x="1169" y="207"/>
                    </a:lnTo>
                    <a:lnTo>
                      <a:pt x="1142" y="229"/>
                    </a:lnTo>
                    <a:lnTo>
                      <a:pt x="1126" y="216"/>
                    </a:lnTo>
                    <a:lnTo>
                      <a:pt x="1130" y="182"/>
                    </a:lnTo>
                    <a:lnTo>
                      <a:pt x="1107" y="184"/>
                    </a:lnTo>
                    <a:lnTo>
                      <a:pt x="1116" y="157"/>
                    </a:lnTo>
                    <a:lnTo>
                      <a:pt x="1070" y="145"/>
                    </a:lnTo>
                    <a:lnTo>
                      <a:pt x="1083" y="119"/>
                    </a:lnTo>
                    <a:lnTo>
                      <a:pt x="1042" y="110"/>
                    </a:lnTo>
                    <a:lnTo>
                      <a:pt x="1020" y="119"/>
                    </a:lnTo>
                    <a:lnTo>
                      <a:pt x="995" y="98"/>
                    </a:lnTo>
                    <a:lnTo>
                      <a:pt x="942" y="98"/>
                    </a:lnTo>
                    <a:lnTo>
                      <a:pt x="873" y="110"/>
                    </a:lnTo>
                    <a:lnTo>
                      <a:pt x="848" y="131"/>
                    </a:lnTo>
                    <a:lnTo>
                      <a:pt x="817" y="141"/>
                    </a:lnTo>
                    <a:lnTo>
                      <a:pt x="798" y="125"/>
                    </a:lnTo>
                    <a:lnTo>
                      <a:pt x="774" y="125"/>
                    </a:lnTo>
                    <a:lnTo>
                      <a:pt x="708" y="145"/>
                    </a:lnTo>
                    <a:lnTo>
                      <a:pt x="764" y="98"/>
                    </a:lnTo>
                    <a:lnTo>
                      <a:pt x="774" y="59"/>
                    </a:lnTo>
                    <a:lnTo>
                      <a:pt x="745" y="51"/>
                    </a:lnTo>
                    <a:lnTo>
                      <a:pt x="764" y="28"/>
                    </a:lnTo>
                    <a:lnTo>
                      <a:pt x="758" y="13"/>
                    </a:lnTo>
                    <a:lnTo>
                      <a:pt x="676" y="10"/>
                    </a:lnTo>
                    <a:lnTo>
                      <a:pt x="489" y="47"/>
                    </a:lnTo>
                    <a:lnTo>
                      <a:pt x="473" y="63"/>
                    </a:lnTo>
                    <a:lnTo>
                      <a:pt x="448" y="79"/>
                    </a:lnTo>
                    <a:lnTo>
                      <a:pt x="418" y="82"/>
                    </a:lnTo>
                    <a:lnTo>
                      <a:pt x="393" y="122"/>
                    </a:lnTo>
                    <a:lnTo>
                      <a:pt x="418" y="141"/>
                    </a:lnTo>
                    <a:lnTo>
                      <a:pt x="380" y="137"/>
                    </a:lnTo>
                    <a:lnTo>
                      <a:pt x="361" y="157"/>
                    </a:lnTo>
                    <a:lnTo>
                      <a:pt x="321" y="160"/>
                    </a:lnTo>
                    <a:lnTo>
                      <a:pt x="346" y="190"/>
                    </a:lnTo>
                    <a:lnTo>
                      <a:pt x="380" y="197"/>
                    </a:lnTo>
                    <a:lnTo>
                      <a:pt x="380" y="210"/>
                    </a:lnTo>
                    <a:lnTo>
                      <a:pt x="346" y="223"/>
                    </a:lnTo>
                    <a:lnTo>
                      <a:pt x="299" y="182"/>
                    </a:lnTo>
                    <a:lnTo>
                      <a:pt x="295" y="160"/>
                    </a:lnTo>
                    <a:lnTo>
                      <a:pt x="317" y="137"/>
                    </a:lnTo>
                    <a:lnTo>
                      <a:pt x="342" y="125"/>
                    </a:lnTo>
                    <a:lnTo>
                      <a:pt x="336" y="98"/>
                    </a:lnTo>
                    <a:lnTo>
                      <a:pt x="442" y="41"/>
                    </a:lnTo>
                    <a:lnTo>
                      <a:pt x="545" y="10"/>
                    </a:lnTo>
                    <a:lnTo>
                      <a:pt x="526" y="4"/>
                    </a:lnTo>
                    <a:lnTo>
                      <a:pt x="471" y="0"/>
                    </a:lnTo>
                    <a:lnTo>
                      <a:pt x="393" y="6"/>
                    </a:lnTo>
                    <a:lnTo>
                      <a:pt x="227" y="53"/>
                    </a:lnTo>
                    <a:lnTo>
                      <a:pt x="174" y="94"/>
                    </a:lnTo>
                    <a:lnTo>
                      <a:pt x="152" y="94"/>
                    </a:lnTo>
                    <a:lnTo>
                      <a:pt x="146" y="104"/>
                    </a:lnTo>
                    <a:lnTo>
                      <a:pt x="125" y="106"/>
                    </a:lnTo>
                    <a:lnTo>
                      <a:pt x="80" y="145"/>
                    </a:lnTo>
                    <a:lnTo>
                      <a:pt x="43" y="169"/>
                    </a:lnTo>
                    <a:lnTo>
                      <a:pt x="49" y="184"/>
                    </a:lnTo>
                    <a:lnTo>
                      <a:pt x="21" y="197"/>
                    </a:lnTo>
                    <a:lnTo>
                      <a:pt x="8" y="219"/>
                    </a:lnTo>
                    <a:lnTo>
                      <a:pt x="139" y="225"/>
                    </a:lnTo>
                    <a:lnTo>
                      <a:pt x="174" y="250"/>
                    </a:lnTo>
                    <a:lnTo>
                      <a:pt x="102" y="256"/>
                    </a:lnTo>
                    <a:lnTo>
                      <a:pt x="68" y="247"/>
                    </a:lnTo>
                    <a:lnTo>
                      <a:pt x="12" y="241"/>
                    </a:lnTo>
                    <a:lnTo>
                      <a:pt x="0" y="270"/>
                    </a:lnTo>
                    <a:lnTo>
                      <a:pt x="8" y="291"/>
                    </a:lnTo>
                    <a:lnTo>
                      <a:pt x="58" y="319"/>
                    </a:lnTo>
                    <a:lnTo>
                      <a:pt x="108" y="307"/>
                    </a:lnTo>
                    <a:lnTo>
                      <a:pt x="152" y="307"/>
                    </a:lnTo>
                    <a:lnTo>
                      <a:pt x="155" y="332"/>
                    </a:lnTo>
                    <a:lnTo>
                      <a:pt x="183" y="341"/>
                    </a:lnTo>
                    <a:lnTo>
                      <a:pt x="256" y="332"/>
                    </a:lnTo>
                    <a:lnTo>
                      <a:pt x="317" y="344"/>
                    </a:lnTo>
                    <a:lnTo>
                      <a:pt x="367" y="338"/>
                    </a:lnTo>
                    <a:lnTo>
                      <a:pt x="405" y="356"/>
                    </a:lnTo>
                    <a:lnTo>
                      <a:pt x="461" y="344"/>
                    </a:lnTo>
                    <a:lnTo>
                      <a:pt x="498" y="369"/>
                    </a:lnTo>
                    <a:lnTo>
                      <a:pt x="508" y="360"/>
                    </a:lnTo>
                    <a:lnTo>
                      <a:pt x="477" y="341"/>
                    </a:lnTo>
                    <a:lnTo>
                      <a:pt x="502" y="332"/>
                    </a:lnTo>
                    <a:lnTo>
                      <a:pt x="649" y="350"/>
                    </a:lnTo>
                    <a:lnTo>
                      <a:pt x="667" y="341"/>
                    </a:lnTo>
                    <a:lnTo>
                      <a:pt x="673" y="322"/>
                    </a:lnTo>
                    <a:lnTo>
                      <a:pt x="633" y="303"/>
                    </a:lnTo>
                    <a:lnTo>
                      <a:pt x="680" y="291"/>
                    </a:lnTo>
                    <a:lnTo>
                      <a:pt x="702" y="322"/>
                    </a:lnTo>
                    <a:lnTo>
                      <a:pt x="739" y="315"/>
                    </a:lnTo>
                    <a:lnTo>
                      <a:pt x="720" y="363"/>
                    </a:lnTo>
                    <a:lnTo>
                      <a:pt x="774" y="360"/>
                    </a:lnTo>
                    <a:lnTo>
                      <a:pt x="755" y="375"/>
                    </a:lnTo>
                    <a:lnTo>
                      <a:pt x="782" y="391"/>
                    </a:lnTo>
                    <a:lnTo>
                      <a:pt x="823" y="410"/>
                    </a:lnTo>
                    <a:lnTo>
                      <a:pt x="782" y="432"/>
                    </a:lnTo>
                    <a:lnTo>
                      <a:pt x="761" y="426"/>
                    </a:lnTo>
                    <a:lnTo>
                      <a:pt x="739" y="428"/>
                    </a:lnTo>
                    <a:lnTo>
                      <a:pt x="714" y="460"/>
                    </a:lnTo>
                    <a:lnTo>
                      <a:pt x="729" y="460"/>
                    </a:lnTo>
                    <a:lnTo>
                      <a:pt x="801" y="441"/>
                    </a:lnTo>
                    <a:lnTo>
                      <a:pt x="833" y="441"/>
                    </a:lnTo>
                    <a:lnTo>
                      <a:pt x="860" y="463"/>
                    </a:lnTo>
                    <a:lnTo>
                      <a:pt x="886" y="491"/>
                    </a:lnTo>
                    <a:lnTo>
                      <a:pt x="932" y="504"/>
                    </a:lnTo>
                    <a:lnTo>
                      <a:pt x="926" y="528"/>
                    </a:lnTo>
                    <a:lnTo>
                      <a:pt x="932" y="592"/>
                    </a:lnTo>
                    <a:lnTo>
                      <a:pt x="911" y="604"/>
                    </a:lnTo>
                    <a:lnTo>
                      <a:pt x="873" y="613"/>
                    </a:lnTo>
                    <a:lnTo>
                      <a:pt x="845" y="637"/>
                    </a:lnTo>
                    <a:lnTo>
                      <a:pt x="833" y="641"/>
                    </a:lnTo>
                    <a:lnTo>
                      <a:pt x="698" y="697"/>
                    </a:lnTo>
                    <a:lnTo>
                      <a:pt x="727" y="731"/>
                    </a:lnTo>
                    <a:lnTo>
                      <a:pt x="723" y="760"/>
                    </a:lnTo>
                    <a:lnTo>
                      <a:pt x="682" y="754"/>
                    </a:lnTo>
                    <a:lnTo>
                      <a:pt x="643" y="772"/>
                    </a:lnTo>
                    <a:lnTo>
                      <a:pt x="604" y="766"/>
                    </a:lnTo>
                    <a:lnTo>
                      <a:pt x="598" y="776"/>
                    </a:lnTo>
                    <a:lnTo>
                      <a:pt x="565" y="772"/>
                    </a:lnTo>
                    <a:lnTo>
                      <a:pt x="542" y="782"/>
                    </a:lnTo>
                    <a:lnTo>
                      <a:pt x="492" y="766"/>
                    </a:lnTo>
                    <a:lnTo>
                      <a:pt x="452" y="760"/>
                    </a:lnTo>
                    <a:lnTo>
                      <a:pt x="432" y="770"/>
                    </a:lnTo>
                    <a:lnTo>
                      <a:pt x="430" y="785"/>
                    </a:lnTo>
                    <a:lnTo>
                      <a:pt x="355" y="807"/>
                    </a:lnTo>
                    <a:lnTo>
                      <a:pt x="327" y="844"/>
                    </a:lnTo>
                    <a:lnTo>
                      <a:pt x="340" y="860"/>
                    </a:lnTo>
                    <a:lnTo>
                      <a:pt x="411" y="881"/>
                    </a:lnTo>
                    <a:lnTo>
                      <a:pt x="492" y="863"/>
                    </a:lnTo>
                    <a:lnTo>
                      <a:pt x="502" y="842"/>
                    </a:lnTo>
                    <a:lnTo>
                      <a:pt x="533" y="860"/>
                    </a:lnTo>
                    <a:lnTo>
                      <a:pt x="567" y="863"/>
                    </a:lnTo>
                    <a:lnTo>
                      <a:pt x="602" y="844"/>
                    </a:lnTo>
                    <a:lnTo>
                      <a:pt x="608" y="869"/>
                    </a:lnTo>
                    <a:lnTo>
                      <a:pt x="645" y="848"/>
                    </a:lnTo>
                    <a:lnTo>
                      <a:pt x="686" y="838"/>
                    </a:lnTo>
                    <a:lnTo>
                      <a:pt x="657" y="873"/>
                    </a:lnTo>
                    <a:lnTo>
                      <a:pt x="698" y="922"/>
                    </a:lnTo>
                    <a:lnTo>
                      <a:pt x="735" y="922"/>
                    </a:lnTo>
                    <a:lnTo>
                      <a:pt x="758" y="941"/>
                    </a:lnTo>
                    <a:lnTo>
                      <a:pt x="720" y="957"/>
                    </a:lnTo>
                    <a:lnTo>
                      <a:pt x="711" y="979"/>
                    </a:lnTo>
                    <a:lnTo>
                      <a:pt x="741" y="998"/>
                    </a:lnTo>
                    <a:lnTo>
                      <a:pt x="782" y="1010"/>
                    </a:lnTo>
                    <a:lnTo>
                      <a:pt x="858" y="1020"/>
                    </a:lnTo>
                    <a:lnTo>
                      <a:pt x="835" y="1029"/>
                    </a:lnTo>
                    <a:lnTo>
                      <a:pt x="851" y="1051"/>
                    </a:lnTo>
                    <a:lnTo>
                      <a:pt x="876" y="1057"/>
                    </a:lnTo>
                    <a:lnTo>
                      <a:pt x="889" y="1069"/>
                    </a:lnTo>
                    <a:lnTo>
                      <a:pt x="970" y="1078"/>
                    </a:lnTo>
                    <a:lnTo>
                      <a:pt x="1011" y="1092"/>
                    </a:lnTo>
                    <a:lnTo>
                      <a:pt x="1020" y="1104"/>
                    </a:lnTo>
                    <a:lnTo>
                      <a:pt x="1067" y="1104"/>
                    </a:lnTo>
                    <a:lnTo>
                      <a:pt x="1083" y="1072"/>
                    </a:lnTo>
                    <a:lnTo>
                      <a:pt x="1057" y="1066"/>
                    </a:lnTo>
                    <a:lnTo>
                      <a:pt x="1054" y="1035"/>
                    </a:lnTo>
                    <a:lnTo>
                      <a:pt x="1026" y="1020"/>
                    </a:lnTo>
                    <a:lnTo>
                      <a:pt x="1011" y="991"/>
                    </a:lnTo>
                    <a:lnTo>
                      <a:pt x="973" y="982"/>
                    </a:lnTo>
                    <a:lnTo>
                      <a:pt x="945" y="926"/>
                    </a:lnTo>
                    <a:lnTo>
                      <a:pt x="979" y="926"/>
                    </a:lnTo>
                    <a:lnTo>
                      <a:pt x="1017" y="960"/>
                    </a:lnTo>
                    <a:lnTo>
                      <a:pt x="1030" y="934"/>
                    </a:lnTo>
                    <a:lnTo>
                      <a:pt x="1054" y="967"/>
                    </a:lnTo>
                    <a:lnTo>
                      <a:pt x="1085" y="988"/>
                    </a:lnTo>
                    <a:lnTo>
                      <a:pt x="1120" y="998"/>
                    </a:lnTo>
                    <a:lnTo>
                      <a:pt x="1142" y="1012"/>
                    </a:lnTo>
                    <a:lnTo>
                      <a:pt x="1157" y="1012"/>
                    </a:lnTo>
                    <a:lnTo>
                      <a:pt x="1161" y="1038"/>
                    </a:lnTo>
                    <a:lnTo>
                      <a:pt x="1182" y="1032"/>
                    </a:lnTo>
                    <a:lnTo>
                      <a:pt x="1175" y="998"/>
                    </a:lnTo>
                    <a:lnTo>
                      <a:pt x="1220" y="1006"/>
                    </a:lnTo>
                    <a:lnTo>
                      <a:pt x="1222" y="941"/>
                    </a:lnTo>
                    <a:lnTo>
                      <a:pt x="1229" y="932"/>
                    </a:lnTo>
                    <a:lnTo>
                      <a:pt x="1238" y="973"/>
                    </a:lnTo>
                    <a:lnTo>
                      <a:pt x="1251" y="967"/>
                    </a:lnTo>
                    <a:lnTo>
                      <a:pt x="1269" y="932"/>
                    </a:lnTo>
                    <a:lnTo>
                      <a:pt x="1245" y="922"/>
                    </a:lnTo>
                    <a:lnTo>
                      <a:pt x="1279" y="901"/>
                    </a:lnTo>
                    <a:lnTo>
                      <a:pt x="1226" y="875"/>
                    </a:lnTo>
                    <a:lnTo>
                      <a:pt x="1273" y="856"/>
                    </a:lnTo>
                    <a:lnTo>
                      <a:pt x="1229" y="854"/>
                    </a:lnTo>
                    <a:lnTo>
                      <a:pt x="1255" y="832"/>
                    </a:lnTo>
                    <a:lnTo>
                      <a:pt x="1198" y="809"/>
                    </a:lnTo>
                    <a:lnTo>
                      <a:pt x="1179" y="770"/>
                    </a:lnTo>
                    <a:lnTo>
                      <a:pt x="1182" y="744"/>
                    </a:lnTo>
                    <a:lnTo>
                      <a:pt x="1138" y="744"/>
                    </a:lnTo>
                    <a:lnTo>
                      <a:pt x="1142" y="713"/>
                    </a:lnTo>
                    <a:lnTo>
                      <a:pt x="1204" y="719"/>
                    </a:lnTo>
                    <a:lnTo>
                      <a:pt x="1214" y="707"/>
                    </a:lnTo>
                    <a:lnTo>
                      <a:pt x="1185" y="688"/>
                    </a:lnTo>
                    <a:lnTo>
                      <a:pt x="1185" y="663"/>
                    </a:lnTo>
                    <a:lnTo>
                      <a:pt x="1232" y="682"/>
                    </a:lnTo>
                    <a:lnTo>
                      <a:pt x="1261" y="647"/>
                    </a:lnTo>
                    <a:lnTo>
                      <a:pt x="1273" y="684"/>
                    </a:lnTo>
                    <a:lnTo>
                      <a:pt x="1292" y="688"/>
                    </a:lnTo>
                    <a:lnTo>
                      <a:pt x="1300" y="713"/>
                    </a:lnTo>
                    <a:lnTo>
                      <a:pt x="1339" y="713"/>
                    </a:lnTo>
                    <a:lnTo>
                      <a:pt x="1316" y="735"/>
                    </a:lnTo>
                    <a:lnTo>
                      <a:pt x="1326" y="762"/>
                    </a:lnTo>
                    <a:lnTo>
                      <a:pt x="1347" y="785"/>
                    </a:lnTo>
                    <a:lnTo>
                      <a:pt x="1366" y="776"/>
                    </a:lnTo>
                    <a:lnTo>
                      <a:pt x="1372" y="795"/>
                    </a:lnTo>
                    <a:lnTo>
                      <a:pt x="1410" y="816"/>
                    </a:lnTo>
                    <a:lnTo>
                      <a:pt x="1438" y="791"/>
                    </a:lnTo>
                    <a:lnTo>
                      <a:pt x="1466" y="723"/>
                    </a:lnTo>
                    <a:lnTo>
                      <a:pt x="1503" y="748"/>
                    </a:lnTo>
                    <a:lnTo>
                      <a:pt x="1588" y="707"/>
                    </a:lnTo>
                    <a:lnTo>
                      <a:pt x="1576" y="682"/>
                    </a:lnTo>
                    <a:lnTo>
                      <a:pt x="1635" y="678"/>
                    </a:lnTo>
                    <a:lnTo>
                      <a:pt x="1666" y="653"/>
                    </a:lnTo>
                    <a:lnTo>
                      <a:pt x="1663" y="635"/>
                    </a:lnTo>
                    <a:lnTo>
                      <a:pt x="1635" y="610"/>
                    </a:lnTo>
                    <a:lnTo>
                      <a:pt x="1550" y="619"/>
                    </a:lnTo>
                    <a:lnTo>
                      <a:pt x="1585" y="588"/>
                    </a:lnTo>
                    <a:lnTo>
                      <a:pt x="1513" y="59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2" name="Freeform 871">
                <a:extLst>
                  <a:ext uri="{FF2B5EF4-FFF2-40B4-BE49-F238E27FC236}">
                    <a16:creationId xmlns:a16="http://schemas.microsoft.com/office/drawing/2014/main" id="{7C25F4E8-6945-4517-9975-1D63629C24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3" y="530"/>
                <a:ext cx="70" cy="22"/>
              </a:xfrm>
              <a:custGeom>
                <a:avLst/>
                <a:gdLst>
                  <a:gd name="T0" fmla="*/ 252 w 280"/>
                  <a:gd name="T1" fmla="*/ 22 h 88"/>
                  <a:gd name="T2" fmla="*/ 205 w 280"/>
                  <a:gd name="T3" fmla="*/ 6 h 88"/>
                  <a:gd name="T4" fmla="*/ 115 w 280"/>
                  <a:gd name="T5" fmla="*/ 10 h 88"/>
                  <a:gd name="T6" fmla="*/ 65 w 280"/>
                  <a:gd name="T7" fmla="*/ 0 h 88"/>
                  <a:gd name="T8" fmla="*/ 33 w 280"/>
                  <a:gd name="T9" fmla="*/ 0 h 88"/>
                  <a:gd name="T10" fmla="*/ 0 w 280"/>
                  <a:gd name="T11" fmla="*/ 41 h 88"/>
                  <a:gd name="T12" fmla="*/ 37 w 280"/>
                  <a:gd name="T13" fmla="*/ 43 h 88"/>
                  <a:gd name="T14" fmla="*/ 18 w 280"/>
                  <a:gd name="T15" fmla="*/ 75 h 88"/>
                  <a:gd name="T16" fmla="*/ 49 w 280"/>
                  <a:gd name="T17" fmla="*/ 88 h 88"/>
                  <a:gd name="T18" fmla="*/ 137 w 280"/>
                  <a:gd name="T19" fmla="*/ 75 h 88"/>
                  <a:gd name="T20" fmla="*/ 262 w 280"/>
                  <a:gd name="T21" fmla="*/ 81 h 88"/>
                  <a:gd name="T22" fmla="*/ 280 w 280"/>
                  <a:gd name="T23" fmla="*/ 72 h 88"/>
                  <a:gd name="T24" fmla="*/ 270 w 280"/>
                  <a:gd name="T25" fmla="*/ 37 h 88"/>
                  <a:gd name="T26" fmla="*/ 252 w 280"/>
                  <a:gd name="T27" fmla="*/ 22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80" h="88">
                    <a:moveTo>
                      <a:pt x="252" y="22"/>
                    </a:moveTo>
                    <a:lnTo>
                      <a:pt x="205" y="6"/>
                    </a:lnTo>
                    <a:lnTo>
                      <a:pt x="115" y="10"/>
                    </a:lnTo>
                    <a:lnTo>
                      <a:pt x="65" y="0"/>
                    </a:lnTo>
                    <a:lnTo>
                      <a:pt x="33" y="0"/>
                    </a:lnTo>
                    <a:lnTo>
                      <a:pt x="0" y="41"/>
                    </a:lnTo>
                    <a:lnTo>
                      <a:pt x="37" y="43"/>
                    </a:lnTo>
                    <a:lnTo>
                      <a:pt x="18" y="75"/>
                    </a:lnTo>
                    <a:lnTo>
                      <a:pt x="49" y="88"/>
                    </a:lnTo>
                    <a:lnTo>
                      <a:pt x="137" y="75"/>
                    </a:lnTo>
                    <a:lnTo>
                      <a:pt x="262" y="81"/>
                    </a:lnTo>
                    <a:lnTo>
                      <a:pt x="280" y="72"/>
                    </a:lnTo>
                    <a:lnTo>
                      <a:pt x="270" y="37"/>
                    </a:lnTo>
                    <a:lnTo>
                      <a:pt x="252" y="2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3" name="Freeform 872">
                <a:extLst>
                  <a:ext uri="{FF2B5EF4-FFF2-40B4-BE49-F238E27FC236}">
                    <a16:creationId xmlns:a16="http://schemas.microsoft.com/office/drawing/2014/main" id="{5E05789A-81C8-4F47-A53E-FF265246BB3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8" y="572"/>
                <a:ext cx="702" cy="704"/>
              </a:xfrm>
              <a:custGeom>
                <a:avLst/>
                <a:gdLst>
                  <a:gd name="T0" fmla="*/ 1818 w 2808"/>
                  <a:gd name="T1" fmla="*/ 2624 h 2815"/>
                  <a:gd name="T2" fmla="*/ 1521 w 2808"/>
                  <a:gd name="T3" fmla="*/ 2794 h 2815"/>
                  <a:gd name="T4" fmla="*/ 1762 w 2808"/>
                  <a:gd name="T5" fmla="*/ 2718 h 2815"/>
                  <a:gd name="T6" fmla="*/ 1956 w 2808"/>
                  <a:gd name="T7" fmla="*/ 2572 h 2815"/>
                  <a:gd name="T8" fmla="*/ 1744 w 2808"/>
                  <a:gd name="T9" fmla="*/ 2523 h 2815"/>
                  <a:gd name="T10" fmla="*/ 1709 w 2808"/>
                  <a:gd name="T11" fmla="*/ 2379 h 2815"/>
                  <a:gd name="T12" fmla="*/ 1710 w 2808"/>
                  <a:gd name="T13" fmla="*/ 2322 h 2815"/>
                  <a:gd name="T14" fmla="*/ 1855 w 2808"/>
                  <a:gd name="T15" fmla="*/ 2223 h 2815"/>
                  <a:gd name="T16" fmla="*/ 1316 w 2808"/>
                  <a:gd name="T17" fmla="*/ 2423 h 2815"/>
                  <a:gd name="T18" fmla="*/ 1632 w 2808"/>
                  <a:gd name="T19" fmla="*/ 2200 h 2815"/>
                  <a:gd name="T20" fmla="*/ 2543 w 2808"/>
                  <a:gd name="T21" fmla="*/ 1976 h 2815"/>
                  <a:gd name="T22" fmla="*/ 2567 w 2808"/>
                  <a:gd name="T23" fmla="*/ 2036 h 2815"/>
                  <a:gd name="T24" fmla="*/ 2403 w 2808"/>
                  <a:gd name="T25" fmla="*/ 2221 h 2815"/>
                  <a:gd name="T26" fmla="*/ 2362 w 2808"/>
                  <a:gd name="T27" fmla="*/ 2290 h 2815"/>
                  <a:gd name="T28" fmla="*/ 2409 w 2808"/>
                  <a:gd name="T29" fmla="*/ 2385 h 2815"/>
                  <a:gd name="T30" fmla="*/ 2564 w 2808"/>
                  <a:gd name="T31" fmla="*/ 2398 h 2815"/>
                  <a:gd name="T32" fmla="*/ 2546 w 2808"/>
                  <a:gd name="T33" fmla="*/ 2432 h 2815"/>
                  <a:gd name="T34" fmla="*/ 2558 w 2808"/>
                  <a:gd name="T35" fmla="*/ 2457 h 2815"/>
                  <a:gd name="T36" fmla="*/ 2698 w 2808"/>
                  <a:gd name="T37" fmla="*/ 2404 h 2815"/>
                  <a:gd name="T38" fmla="*/ 2689 w 2808"/>
                  <a:gd name="T39" fmla="*/ 2486 h 2815"/>
                  <a:gd name="T40" fmla="*/ 2802 w 2808"/>
                  <a:gd name="T41" fmla="*/ 2395 h 2815"/>
                  <a:gd name="T42" fmla="*/ 2798 w 2808"/>
                  <a:gd name="T43" fmla="*/ 2327 h 2815"/>
                  <a:gd name="T44" fmla="*/ 2749 w 2808"/>
                  <a:gd name="T45" fmla="*/ 2324 h 2815"/>
                  <a:gd name="T46" fmla="*/ 2771 w 2808"/>
                  <a:gd name="T47" fmla="*/ 2280 h 2815"/>
                  <a:gd name="T48" fmla="*/ 2749 w 2808"/>
                  <a:gd name="T49" fmla="*/ 2192 h 2815"/>
                  <a:gd name="T50" fmla="*/ 2595 w 2808"/>
                  <a:gd name="T51" fmla="*/ 2180 h 2815"/>
                  <a:gd name="T52" fmla="*/ 2602 w 2808"/>
                  <a:gd name="T53" fmla="*/ 2118 h 2815"/>
                  <a:gd name="T54" fmla="*/ 2626 w 2808"/>
                  <a:gd name="T55" fmla="*/ 2059 h 2815"/>
                  <a:gd name="T56" fmla="*/ 2698 w 2808"/>
                  <a:gd name="T57" fmla="*/ 1989 h 2815"/>
                  <a:gd name="T58" fmla="*/ 2610 w 2808"/>
                  <a:gd name="T59" fmla="*/ 1967 h 2815"/>
                  <a:gd name="T60" fmla="*/ 2735 w 2808"/>
                  <a:gd name="T61" fmla="*/ 1760 h 2815"/>
                  <a:gd name="T62" fmla="*/ 2681 w 2808"/>
                  <a:gd name="T63" fmla="*/ 1656 h 2815"/>
                  <a:gd name="T64" fmla="*/ 2492 w 2808"/>
                  <a:gd name="T65" fmla="*/ 1402 h 2815"/>
                  <a:gd name="T66" fmla="*/ 2274 w 2808"/>
                  <a:gd name="T67" fmla="*/ 1202 h 2815"/>
                  <a:gd name="T68" fmla="*/ 2012 w 2808"/>
                  <a:gd name="T69" fmla="*/ 1282 h 2815"/>
                  <a:gd name="T70" fmla="*/ 2058 w 2808"/>
                  <a:gd name="T71" fmla="*/ 1026 h 2815"/>
                  <a:gd name="T72" fmla="*/ 1751 w 2808"/>
                  <a:gd name="T73" fmla="*/ 909 h 2815"/>
                  <a:gd name="T74" fmla="*/ 1430 w 2808"/>
                  <a:gd name="T75" fmla="*/ 1027 h 2815"/>
                  <a:gd name="T76" fmla="*/ 1282 w 2808"/>
                  <a:gd name="T77" fmla="*/ 1280 h 2815"/>
                  <a:gd name="T78" fmla="*/ 1033 w 2808"/>
                  <a:gd name="T79" fmla="*/ 1608 h 2815"/>
                  <a:gd name="T80" fmla="*/ 816 w 2808"/>
                  <a:gd name="T81" fmla="*/ 1936 h 2815"/>
                  <a:gd name="T82" fmla="*/ 662 w 2808"/>
                  <a:gd name="T83" fmla="*/ 1940 h 2815"/>
                  <a:gd name="T84" fmla="*/ 658 w 2808"/>
                  <a:gd name="T85" fmla="*/ 1736 h 2815"/>
                  <a:gd name="T86" fmla="*/ 505 w 2808"/>
                  <a:gd name="T87" fmla="*/ 1587 h 2815"/>
                  <a:gd name="T88" fmla="*/ 324 w 2808"/>
                  <a:gd name="T89" fmla="*/ 1435 h 2815"/>
                  <a:gd name="T90" fmla="*/ 118 w 2808"/>
                  <a:gd name="T91" fmla="*/ 1237 h 2815"/>
                  <a:gd name="T92" fmla="*/ 176 w 2808"/>
                  <a:gd name="T93" fmla="*/ 1045 h 2815"/>
                  <a:gd name="T94" fmla="*/ 643 w 2808"/>
                  <a:gd name="T95" fmla="*/ 800 h 2815"/>
                  <a:gd name="T96" fmla="*/ 873 w 2808"/>
                  <a:gd name="T97" fmla="*/ 713 h 2815"/>
                  <a:gd name="T98" fmla="*/ 1165 w 2808"/>
                  <a:gd name="T99" fmla="*/ 489 h 2815"/>
                  <a:gd name="T100" fmla="*/ 1368 w 2808"/>
                  <a:gd name="T101" fmla="*/ 433 h 2815"/>
                  <a:gd name="T102" fmla="*/ 1611 w 2808"/>
                  <a:gd name="T103" fmla="*/ 354 h 2815"/>
                  <a:gd name="T104" fmla="*/ 1703 w 2808"/>
                  <a:gd name="T105" fmla="*/ 223 h 2815"/>
                  <a:gd name="T106" fmla="*/ 1477 w 2808"/>
                  <a:gd name="T107" fmla="*/ 215 h 2815"/>
                  <a:gd name="T108" fmla="*/ 1303 w 2808"/>
                  <a:gd name="T109" fmla="*/ 355 h 2815"/>
                  <a:gd name="T110" fmla="*/ 1195 w 2808"/>
                  <a:gd name="T111" fmla="*/ 317 h 2815"/>
                  <a:gd name="T112" fmla="*/ 1094 w 2808"/>
                  <a:gd name="T113" fmla="*/ 308 h 2815"/>
                  <a:gd name="T114" fmla="*/ 1125 w 2808"/>
                  <a:gd name="T115" fmla="*/ 138 h 2815"/>
                  <a:gd name="T116" fmla="*/ 1056 w 2808"/>
                  <a:gd name="T117" fmla="*/ 0 h 2815"/>
                  <a:gd name="T118" fmla="*/ 869 w 2808"/>
                  <a:gd name="T119" fmla="*/ 200 h 2815"/>
                  <a:gd name="T120" fmla="*/ 642 w 2808"/>
                  <a:gd name="T121" fmla="*/ 375 h 2815"/>
                  <a:gd name="T122" fmla="*/ 652 w 2808"/>
                  <a:gd name="T123" fmla="*/ 330 h 28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2808" h="2815">
                    <a:moveTo>
                      <a:pt x="1485" y="2640"/>
                    </a:moveTo>
                    <a:lnTo>
                      <a:pt x="1548" y="2645"/>
                    </a:lnTo>
                    <a:lnTo>
                      <a:pt x="1653" y="2613"/>
                    </a:lnTo>
                    <a:lnTo>
                      <a:pt x="1818" y="2624"/>
                    </a:lnTo>
                    <a:lnTo>
                      <a:pt x="1715" y="2638"/>
                    </a:lnTo>
                    <a:lnTo>
                      <a:pt x="1600" y="2679"/>
                    </a:lnTo>
                    <a:lnTo>
                      <a:pt x="1519" y="2759"/>
                    </a:lnTo>
                    <a:lnTo>
                      <a:pt x="1521" y="2794"/>
                    </a:lnTo>
                    <a:lnTo>
                      <a:pt x="1562" y="2815"/>
                    </a:lnTo>
                    <a:lnTo>
                      <a:pt x="1606" y="2793"/>
                    </a:lnTo>
                    <a:lnTo>
                      <a:pt x="1740" y="2695"/>
                    </a:lnTo>
                    <a:lnTo>
                      <a:pt x="1762" y="2718"/>
                    </a:lnTo>
                    <a:lnTo>
                      <a:pt x="1889" y="2663"/>
                    </a:lnTo>
                    <a:lnTo>
                      <a:pt x="2002" y="2627"/>
                    </a:lnTo>
                    <a:lnTo>
                      <a:pt x="1985" y="2598"/>
                    </a:lnTo>
                    <a:lnTo>
                      <a:pt x="1956" y="2572"/>
                    </a:lnTo>
                    <a:lnTo>
                      <a:pt x="1896" y="2588"/>
                    </a:lnTo>
                    <a:lnTo>
                      <a:pt x="1779" y="2553"/>
                    </a:lnTo>
                    <a:lnTo>
                      <a:pt x="1802" y="2533"/>
                    </a:lnTo>
                    <a:lnTo>
                      <a:pt x="1744" y="2523"/>
                    </a:lnTo>
                    <a:lnTo>
                      <a:pt x="1748" y="2436"/>
                    </a:lnTo>
                    <a:lnTo>
                      <a:pt x="1713" y="2435"/>
                    </a:lnTo>
                    <a:lnTo>
                      <a:pt x="1816" y="2355"/>
                    </a:lnTo>
                    <a:lnTo>
                      <a:pt x="1709" y="2379"/>
                    </a:lnTo>
                    <a:lnTo>
                      <a:pt x="1682" y="2345"/>
                    </a:lnTo>
                    <a:lnTo>
                      <a:pt x="1626" y="2341"/>
                    </a:lnTo>
                    <a:lnTo>
                      <a:pt x="1656" y="2322"/>
                    </a:lnTo>
                    <a:lnTo>
                      <a:pt x="1710" y="2322"/>
                    </a:lnTo>
                    <a:lnTo>
                      <a:pt x="1758" y="2338"/>
                    </a:lnTo>
                    <a:lnTo>
                      <a:pt x="1860" y="2293"/>
                    </a:lnTo>
                    <a:lnTo>
                      <a:pt x="1884" y="2251"/>
                    </a:lnTo>
                    <a:lnTo>
                      <a:pt x="1855" y="2223"/>
                    </a:lnTo>
                    <a:lnTo>
                      <a:pt x="1791" y="2205"/>
                    </a:lnTo>
                    <a:lnTo>
                      <a:pt x="1587" y="2252"/>
                    </a:lnTo>
                    <a:lnTo>
                      <a:pt x="1468" y="2307"/>
                    </a:lnTo>
                    <a:lnTo>
                      <a:pt x="1316" y="2423"/>
                    </a:lnTo>
                    <a:lnTo>
                      <a:pt x="1196" y="2478"/>
                    </a:lnTo>
                    <a:lnTo>
                      <a:pt x="1459" y="2273"/>
                    </a:lnTo>
                    <a:lnTo>
                      <a:pt x="1533" y="2225"/>
                    </a:lnTo>
                    <a:lnTo>
                      <a:pt x="1632" y="2200"/>
                    </a:lnTo>
                    <a:lnTo>
                      <a:pt x="1746" y="2102"/>
                    </a:lnTo>
                    <a:lnTo>
                      <a:pt x="2288" y="2102"/>
                    </a:lnTo>
                    <a:lnTo>
                      <a:pt x="2436" y="2003"/>
                    </a:lnTo>
                    <a:lnTo>
                      <a:pt x="2543" y="1976"/>
                    </a:lnTo>
                    <a:lnTo>
                      <a:pt x="2597" y="1976"/>
                    </a:lnTo>
                    <a:lnTo>
                      <a:pt x="2602" y="1995"/>
                    </a:lnTo>
                    <a:lnTo>
                      <a:pt x="2558" y="2026"/>
                    </a:lnTo>
                    <a:lnTo>
                      <a:pt x="2567" y="2036"/>
                    </a:lnTo>
                    <a:lnTo>
                      <a:pt x="2521" y="2061"/>
                    </a:lnTo>
                    <a:lnTo>
                      <a:pt x="2430" y="2174"/>
                    </a:lnTo>
                    <a:lnTo>
                      <a:pt x="2399" y="2199"/>
                    </a:lnTo>
                    <a:lnTo>
                      <a:pt x="2403" y="2221"/>
                    </a:lnTo>
                    <a:lnTo>
                      <a:pt x="2396" y="2239"/>
                    </a:lnTo>
                    <a:lnTo>
                      <a:pt x="2374" y="2225"/>
                    </a:lnTo>
                    <a:lnTo>
                      <a:pt x="2327" y="2283"/>
                    </a:lnTo>
                    <a:lnTo>
                      <a:pt x="2362" y="2290"/>
                    </a:lnTo>
                    <a:lnTo>
                      <a:pt x="2243" y="2355"/>
                    </a:lnTo>
                    <a:lnTo>
                      <a:pt x="2243" y="2383"/>
                    </a:lnTo>
                    <a:lnTo>
                      <a:pt x="2333" y="2371"/>
                    </a:lnTo>
                    <a:lnTo>
                      <a:pt x="2409" y="2385"/>
                    </a:lnTo>
                    <a:lnTo>
                      <a:pt x="2489" y="2385"/>
                    </a:lnTo>
                    <a:lnTo>
                      <a:pt x="2536" y="2364"/>
                    </a:lnTo>
                    <a:lnTo>
                      <a:pt x="2530" y="2402"/>
                    </a:lnTo>
                    <a:lnTo>
                      <a:pt x="2564" y="2398"/>
                    </a:lnTo>
                    <a:lnTo>
                      <a:pt x="2577" y="2373"/>
                    </a:lnTo>
                    <a:lnTo>
                      <a:pt x="2630" y="2379"/>
                    </a:lnTo>
                    <a:lnTo>
                      <a:pt x="2583" y="2402"/>
                    </a:lnTo>
                    <a:lnTo>
                      <a:pt x="2546" y="2432"/>
                    </a:lnTo>
                    <a:lnTo>
                      <a:pt x="2511" y="2442"/>
                    </a:lnTo>
                    <a:lnTo>
                      <a:pt x="2499" y="2455"/>
                    </a:lnTo>
                    <a:lnTo>
                      <a:pt x="2521" y="2463"/>
                    </a:lnTo>
                    <a:lnTo>
                      <a:pt x="2558" y="2457"/>
                    </a:lnTo>
                    <a:lnTo>
                      <a:pt x="2611" y="2410"/>
                    </a:lnTo>
                    <a:lnTo>
                      <a:pt x="2677" y="2367"/>
                    </a:lnTo>
                    <a:lnTo>
                      <a:pt x="2689" y="2366"/>
                    </a:lnTo>
                    <a:lnTo>
                      <a:pt x="2698" y="2404"/>
                    </a:lnTo>
                    <a:lnTo>
                      <a:pt x="2673" y="2424"/>
                    </a:lnTo>
                    <a:lnTo>
                      <a:pt x="2646" y="2467"/>
                    </a:lnTo>
                    <a:lnTo>
                      <a:pt x="2708" y="2432"/>
                    </a:lnTo>
                    <a:lnTo>
                      <a:pt x="2689" y="2486"/>
                    </a:lnTo>
                    <a:lnTo>
                      <a:pt x="2720" y="2486"/>
                    </a:lnTo>
                    <a:lnTo>
                      <a:pt x="2749" y="2470"/>
                    </a:lnTo>
                    <a:lnTo>
                      <a:pt x="2780" y="2418"/>
                    </a:lnTo>
                    <a:lnTo>
                      <a:pt x="2802" y="2395"/>
                    </a:lnTo>
                    <a:lnTo>
                      <a:pt x="2796" y="2364"/>
                    </a:lnTo>
                    <a:lnTo>
                      <a:pt x="2749" y="2402"/>
                    </a:lnTo>
                    <a:lnTo>
                      <a:pt x="2777" y="2352"/>
                    </a:lnTo>
                    <a:lnTo>
                      <a:pt x="2798" y="2327"/>
                    </a:lnTo>
                    <a:lnTo>
                      <a:pt x="2761" y="2345"/>
                    </a:lnTo>
                    <a:lnTo>
                      <a:pt x="2714" y="2392"/>
                    </a:lnTo>
                    <a:lnTo>
                      <a:pt x="2712" y="2367"/>
                    </a:lnTo>
                    <a:lnTo>
                      <a:pt x="2749" y="2324"/>
                    </a:lnTo>
                    <a:lnTo>
                      <a:pt x="2792" y="2303"/>
                    </a:lnTo>
                    <a:lnTo>
                      <a:pt x="2808" y="2280"/>
                    </a:lnTo>
                    <a:lnTo>
                      <a:pt x="2802" y="2270"/>
                    </a:lnTo>
                    <a:lnTo>
                      <a:pt x="2771" y="2280"/>
                    </a:lnTo>
                    <a:lnTo>
                      <a:pt x="2739" y="2299"/>
                    </a:lnTo>
                    <a:lnTo>
                      <a:pt x="2730" y="2258"/>
                    </a:lnTo>
                    <a:lnTo>
                      <a:pt x="2792" y="2215"/>
                    </a:lnTo>
                    <a:lnTo>
                      <a:pt x="2749" y="2192"/>
                    </a:lnTo>
                    <a:lnTo>
                      <a:pt x="2705" y="2211"/>
                    </a:lnTo>
                    <a:lnTo>
                      <a:pt x="2718" y="2190"/>
                    </a:lnTo>
                    <a:lnTo>
                      <a:pt x="2671" y="2207"/>
                    </a:lnTo>
                    <a:lnTo>
                      <a:pt x="2595" y="2180"/>
                    </a:lnTo>
                    <a:lnTo>
                      <a:pt x="2599" y="2161"/>
                    </a:lnTo>
                    <a:lnTo>
                      <a:pt x="2649" y="2139"/>
                    </a:lnTo>
                    <a:lnTo>
                      <a:pt x="2614" y="2130"/>
                    </a:lnTo>
                    <a:lnTo>
                      <a:pt x="2602" y="2118"/>
                    </a:lnTo>
                    <a:lnTo>
                      <a:pt x="2581" y="2130"/>
                    </a:lnTo>
                    <a:lnTo>
                      <a:pt x="2534" y="2165"/>
                    </a:lnTo>
                    <a:lnTo>
                      <a:pt x="2548" y="2130"/>
                    </a:lnTo>
                    <a:lnTo>
                      <a:pt x="2626" y="2059"/>
                    </a:lnTo>
                    <a:lnTo>
                      <a:pt x="2652" y="2043"/>
                    </a:lnTo>
                    <a:lnTo>
                      <a:pt x="2677" y="2012"/>
                    </a:lnTo>
                    <a:lnTo>
                      <a:pt x="2655" y="2002"/>
                    </a:lnTo>
                    <a:lnTo>
                      <a:pt x="2698" y="1989"/>
                    </a:lnTo>
                    <a:lnTo>
                      <a:pt x="2718" y="1967"/>
                    </a:lnTo>
                    <a:lnTo>
                      <a:pt x="2679" y="1965"/>
                    </a:lnTo>
                    <a:lnTo>
                      <a:pt x="2616" y="1991"/>
                    </a:lnTo>
                    <a:lnTo>
                      <a:pt x="2610" y="1967"/>
                    </a:lnTo>
                    <a:lnTo>
                      <a:pt x="2715" y="1899"/>
                    </a:lnTo>
                    <a:lnTo>
                      <a:pt x="2693" y="1872"/>
                    </a:lnTo>
                    <a:lnTo>
                      <a:pt x="2755" y="1802"/>
                    </a:lnTo>
                    <a:lnTo>
                      <a:pt x="2735" y="1760"/>
                    </a:lnTo>
                    <a:lnTo>
                      <a:pt x="2631" y="1760"/>
                    </a:lnTo>
                    <a:lnTo>
                      <a:pt x="2668" y="1705"/>
                    </a:lnTo>
                    <a:lnTo>
                      <a:pt x="2489" y="1732"/>
                    </a:lnTo>
                    <a:lnTo>
                      <a:pt x="2681" y="1656"/>
                    </a:lnTo>
                    <a:lnTo>
                      <a:pt x="2494" y="1592"/>
                    </a:lnTo>
                    <a:lnTo>
                      <a:pt x="2409" y="1495"/>
                    </a:lnTo>
                    <a:lnTo>
                      <a:pt x="2409" y="1452"/>
                    </a:lnTo>
                    <a:lnTo>
                      <a:pt x="2492" y="1402"/>
                    </a:lnTo>
                    <a:lnTo>
                      <a:pt x="2464" y="1352"/>
                    </a:lnTo>
                    <a:lnTo>
                      <a:pt x="2396" y="1079"/>
                    </a:lnTo>
                    <a:lnTo>
                      <a:pt x="2310" y="1144"/>
                    </a:lnTo>
                    <a:lnTo>
                      <a:pt x="2274" y="1202"/>
                    </a:lnTo>
                    <a:lnTo>
                      <a:pt x="2197" y="1228"/>
                    </a:lnTo>
                    <a:lnTo>
                      <a:pt x="2156" y="1255"/>
                    </a:lnTo>
                    <a:lnTo>
                      <a:pt x="2045" y="1305"/>
                    </a:lnTo>
                    <a:lnTo>
                      <a:pt x="2012" y="1282"/>
                    </a:lnTo>
                    <a:lnTo>
                      <a:pt x="2012" y="1214"/>
                    </a:lnTo>
                    <a:lnTo>
                      <a:pt x="1912" y="1239"/>
                    </a:lnTo>
                    <a:lnTo>
                      <a:pt x="1970" y="1195"/>
                    </a:lnTo>
                    <a:lnTo>
                      <a:pt x="2058" y="1026"/>
                    </a:lnTo>
                    <a:lnTo>
                      <a:pt x="1924" y="985"/>
                    </a:lnTo>
                    <a:lnTo>
                      <a:pt x="1952" y="947"/>
                    </a:lnTo>
                    <a:lnTo>
                      <a:pt x="1854" y="879"/>
                    </a:lnTo>
                    <a:lnTo>
                      <a:pt x="1751" y="909"/>
                    </a:lnTo>
                    <a:lnTo>
                      <a:pt x="1554" y="859"/>
                    </a:lnTo>
                    <a:lnTo>
                      <a:pt x="1480" y="921"/>
                    </a:lnTo>
                    <a:lnTo>
                      <a:pt x="1505" y="954"/>
                    </a:lnTo>
                    <a:lnTo>
                      <a:pt x="1430" y="1027"/>
                    </a:lnTo>
                    <a:lnTo>
                      <a:pt x="1430" y="1115"/>
                    </a:lnTo>
                    <a:lnTo>
                      <a:pt x="1270" y="1216"/>
                    </a:lnTo>
                    <a:lnTo>
                      <a:pt x="1245" y="1248"/>
                    </a:lnTo>
                    <a:lnTo>
                      <a:pt x="1282" y="1280"/>
                    </a:lnTo>
                    <a:lnTo>
                      <a:pt x="1318" y="1336"/>
                    </a:lnTo>
                    <a:lnTo>
                      <a:pt x="1295" y="1432"/>
                    </a:lnTo>
                    <a:lnTo>
                      <a:pt x="1184" y="1539"/>
                    </a:lnTo>
                    <a:lnTo>
                      <a:pt x="1033" y="1608"/>
                    </a:lnTo>
                    <a:lnTo>
                      <a:pt x="900" y="1640"/>
                    </a:lnTo>
                    <a:lnTo>
                      <a:pt x="921" y="1717"/>
                    </a:lnTo>
                    <a:lnTo>
                      <a:pt x="869" y="1880"/>
                    </a:lnTo>
                    <a:lnTo>
                      <a:pt x="816" y="1936"/>
                    </a:lnTo>
                    <a:lnTo>
                      <a:pt x="763" y="1960"/>
                    </a:lnTo>
                    <a:lnTo>
                      <a:pt x="703" y="2018"/>
                    </a:lnTo>
                    <a:lnTo>
                      <a:pt x="662" y="1986"/>
                    </a:lnTo>
                    <a:lnTo>
                      <a:pt x="662" y="1940"/>
                    </a:lnTo>
                    <a:lnTo>
                      <a:pt x="607" y="1900"/>
                    </a:lnTo>
                    <a:lnTo>
                      <a:pt x="627" y="1877"/>
                    </a:lnTo>
                    <a:lnTo>
                      <a:pt x="596" y="1827"/>
                    </a:lnTo>
                    <a:lnTo>
                      <a:pt x="658" y="1736"/>
                    </a:lnTo>
                    <a:lnTo>
                      <a:pt x="658" y="1697"/>
                    </a:lnTo>
                    <a:lnTo>
                      <a:pt x="731" y="1609"/>
                    </a:lnTo>
                    <a:lnTo>
                      <a:pt x="684" y="1587"/>
                    </a:lnTo>
                    <a:lnTo>
                      <a:pt x="505" y="1587"/>
                    </a:lnTo>
                    <a:lnTo>
                      <a:pt x="505" y="1560"/>
                    </a:lnTo>
                    <a:lnTo>
                      <a:pt x="369" y="1515"/>
                    </a:lnTo>
                    <a:lnTo>
                      <a:pt x="369" y="1492"/>
                    </a:lnTo>
                    <a:lnTo>
                      <a:pt x="324" y="1435"/>
                    </a:lnTo>
                    <a:lnTo>
                      <a:pt x="176" y="1381"/>
                    </a:lnTo>
                    <a:lnTo>
                      <a:pt x="20" y="1419"/>
                    </a:lnTo>
                    <a:lnTo>
                      <a:pt x="77" y="1368"/>
                    </a:lnTo>
                    <a:lnTo>
                      <a:pt x="118" y="1237"/>
                    </a:lnTo>
                    <a:lnTo>
                      <a:pt x="31" y="1237"/>
                    </a:lnTo>
                    <a:lnTo>
                      <a:pt x="0" y="1208"/>
                    </a:lnTo>
                    <a:lnTo>
                      <a:pt x="124" y="1069"/>
                    </a:lnTo>
                    <a:lnTo>
                      <a:pt x="176" y="1045"/>
                    </a:lnTo>
                    <a:lnTo>
                      <a:pt x="308" y="947"/>
                    </a:lnTo>
                    <a:lnTo>
                      <a:pt x="489" y="833"/>
                    </a:lnTo>
                    <a:lnTo>
                      <a:pt x="575" y="833"/>
                    </a:lnTo>
                    <a:lnTo>
                      <a:pt x="643" y="800"/>
                    </a:lnTo>
                    <a:lnTo>
                      <a:pt x="607" y="751"/>
                    </a:lnTo>
                    <a:lnTo>
                      <a:pt x="698" y="751"/>
                    </a:lnTo>
                    <a:lnTo>
                      <a:pt x="779" y="713"/>
                    </a:lnTo>
                    <a:lnTo>
                      <a:pt x="873" y="713"/>
                    </a:lnTo>
                    <a:lnTo>
                      <a:pt x="1033" y="637"/>
                    </a:lnTo>
                    <a:lnTo>
                      <a:pt x="1033" y="597"/>
                    </a:lnTo>
                    <a:lnTo>
                      <a:pt x="1197" y="514"/>
                    </a:lnTo>
                    <a:lnTo>
                      <a:pt x="1165" y="489"/>
                    </a:lnTo>
                    <a:lnTo>
                      <a:pt x="1270" y="489"/>
                    </a:lnTo>
                    <a:lnTo>
                      <a:pt x="1312" y="509"/>
                    </a:lnTo>
                    <a:lnTo>
                      <a:pt x="1368" y="509"/>
                    </a:lnTo>
                    <a:lnTo>
                      <a:pt x="1368" y="433"/>
                    </a:lnTo>
                    <a:lnTo>
                      <a:pt x="1399" y="502"/>
                    </a:lnTo>
                    <a:lnTo>
                      <a:pt x="1595" y="429"/>
                    </a:lnTo>
                    <a:lnTo>
                      <a:pt x="1635" y="386"/>
                    </a:lnTo>
                    <a:lnTo>
                      <a:pt x="1611" y="354"/>
                    </a:lnTo>
                    <a:lnTo>
                      <a:pt x="1611" y="291"/>
                    </a:lnTo>
                    <a:lnTo>
                      <a:pt x="1709" y="291"/>
                    </a:lnTo>
                    <a:lnTo>
                      <a:pt x="1757" y="223"/>
                    </a:lnTo>
                    <a:lnTo>
                      <a:pt x="1703" y="223"/>
                    </a:lnTo>
                    <a:lnTo>
                      <a:pt x="1703" y="193"/>
                    </a:lnTo>
                    <a:lnTo>
                      <a:pt x="1609" y="173"/>
                    </a:lnTo>
                    <a:lnTo>
                      <a:pt x="1515" y="173"/>
                    </a:lnTo>
                    <a:lnTo>
                      <a:pt x="1477" y="215"/>
                    </a:lnTo>
                    <a:lnTo>
                      <a:pt x="1477" y="272"/>
                    </a:lnTo>
                    <a:lnTo>
                      <a:pt x="1418" y="272"/>
                    </a:lnTo>
                    <a:lnTo>
                      <a:pt x="1375" y="323"/>
                    </a:lnTo>
                    <a:lnTo>
                      <a:pt x="1303" y="355"/>
                    </a:lnTo>
                    <a:lnTo>
                      <a:pt x="1273" y="385"/>
                    </a:lnTo>
                    <a:lnTo>
                      <a:pt x="1184" y="427"/>
                    </a:lnTo>
                    <a:lnTo>
                      <a:pt x="1162" y="358"/>
                    </a:lnTo>
                    <a:lnTo>
                      <a:pt x="1195" y="317"/>
                    </a:lnTo>
                    <a:lnTo>
                      <a:pt x="1227" y="317"/>
                    </a:lnTo>
                    <a:lnTo>
                      <a:pt x="1256" y="261"/>
                    </a:lnTo>
                    <a:lnTo>
                      <a:pt x="1205" y="223"/>
                    </a:lnTo>
                    <a:lnTo>
                      <a:pt x="1094" y="308"/>
                    </a:lnTo>
                    <a:lnTo>
                      <a:pt x="1052" y="308"/>
                    </a:lnTo>
                    <a:lnTo>
                      <a:pt x="1146" y="210"/>
                    </a:lnTo>
                    <a:lnTo>
                      <a:pt x="1001" y="188"/>
                    </a:lnTo>
                    <a:lnTo>
                      <a:pt x="1125" y="138"/>
                    </a:lnTo>
                    <a:lnTo>
                      <a:pt x="1094" y="95"/>
                    </a:lnTo>
                    <a:lnTo>
                      <a:pt x="1128" y="52"/>
                    </a:lnTo>
                    <a:lnTo>
                      <a:pt x="1106" y="0"/>
                    </a:lnTo>
                    <a:lnTo>
                      <a:pt x="1056" y="0"/>
                    </a:lnTo>
                    <a:lnTo>
                      <a:pt x="921" y="27"/>
                    </a:lnTo>
                    <a:lnTo>
                      <a:pt x="847" y="77"/>
                    </a:lnTo>
                    <a:lnTo>
                      <a:pt x="785" y="162"/>
                    </a:lnTo>
                    <a:lnTo>
                      <a:pt x="869" y="200"/>
                    </a:lnTo>
                    <a:lnTo>
                      <a:pt x="869" y="286"/>
                    </a:lnTo>
                    <a:lnTo>
                      <a:pt x="759" y="334"/>
                    </a:lnTo>
                    <a:lnTo>
                      <a:pt x="691" y="334"/>
                    </a:lnTo>
                    <a:lnTo>
                      <a:pt x="642" y="375"/>
                    </a:lnTo>
                    <a:lnTo>
                      <a:pt x="642" y="405"/>
                    </a:lnTo>
                    <a:lnTo>
                      <a:pt x="609" y="436"/>
                    </a:lnTo>
                    <a:lnTo>
                      <a:pt x="565" y="402"/>
                    </a:lnTo>
                    <a:lnTo>
                      <a:pt x="652" y="330"/>
                    </a:lnTo>
                    <a:lnTo>
                      <a:pt x="585" y="30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4" name="Freeform 873">
                <a:extLst>
                  <a:ext uri="{FF2B5EF4-FFF2-40B4-BE49-F238E27FC236}">
                    <a16:creationId xmlns:a16="http://schemas.microsoft.com/office/drawing/2014/main" id="{D5D1EBD4-FC10-41B3-A60E-6F0A862937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69" y="707"/>
                <a:ext cx="132" cy="67"/>
              </a:xfrm>
              <a:custGeom>
                <a:avLst/>
                <a:gdLst>
                  <a:gd name="T0" fmla="*/ 387 w 528"/>
                  <a:gd name="T1" fmla="*/ 92 h 268"/>
                  <a:gd name="T2" fmla="*/ 413 w 528"/>
                  <a:gd name="T3" fmla="*/ 109 h 268"/>
                  <a:gd name="T4" fmla="*/ 444 w 528"/>
                  <a:gd name="T5" fmla="*/ 115 h 268"/>
                  <a:gd name="T6" fmla="*/ 459 w 528"/>
                  <a:gd name="T7" fmla="*/ 133 h 268"/>
                  <a:gd name="T8" fmla="*/ 409 w 528"/>
                  <a:gd name="T9" fmla="*/ 184 h 268"/>
                  <a:gd name="T10" fmla="*/ 459 w 528"/>
                  <a:gd name="T11" fmla="*/ 174 h 268"/>
                  <a:gd name="T12" fmla="*/ 487 w 528"/>
                  <a:gd name="T13" fmla="*/ 184 h 268"/>
                  <a:gd name="T14" fmla="*/ 497 w 528"/>
                  <a:gd name="T15" fmla="*/ 170 h 268"/>
                  <a:gd name="T16" fmla="*/ 528 w 528"/>
                  <a:gd name="T17" fmla="*/ 203 h 268"/>
                  <a:gd name="T18" fmla="*/ 438 w 528"/>
                  <a:gd name="T19" fmla="*/ 236 h 268"/>
                  <a:gd name="T20" fmla="*/ 381 w 528"/>
                  <a:gd name="T21" fmla="*/ 211 h 268"/>
                  <a:gd name="T22" fmla="*/ 354 w 528"/>
                  <a:gd name="T23" fmla="*/ 205 h 268"/>
                  <a:gd name="T24" fmla="*/ 375 w 528"/>
                  <a:gd name="T25" fmla="*/ 193 h 268"/>
                  <a:gd name="T26" fmla="*/ 325 w 528"/>
                  <a:gd name="T27" fmla="*/ 187 h 268"/>
                  <a:gd name="T28" fmla="*/ 344 w 528"/>
                  <a:gd name="T29" fmla="*/ 164 h 268"/>
                  <a:gd name="T30" fmla="*/ 303 w 528"/>
                  <a:gd name="T31" fmla="*/ 170 h 268"/>
                  <a:gd name="T32" fmla="*/ 284 w 528"/>
                  <a:gd name="T33" fmla="*/ 184 h 268"/>
                  <a:gd name="T34" fmla="*/ 272 w 528"/>
                  <a:gd name="T35" fmla="*/ 205 h 268"/>
                  <a:gd name="T36" fmla="*/ 229 w 528"/>
                  <a:gd name="T37" fmla="*/ 221 h 268"/>
                  <a:gd name="T38" fmla="*/ 216 w 528"/>
                  <a:gd name="T39" fmla="*/ 217 h 268"/>
                  <a:gd name="T40" fmla="*/ 172 w 528"/>
                  <a:gd name="T41" fmla="*/ 250 h 268"/>
                  <a:gd name="T42" fmla="*/ 106 w 528"/>
                  <a:gd name="T43" fmla="*/ 268 h 268"/>
                  <a:gd name="T44" fmla="*/ 88 w 528"/>
                  <a:gd name="T45" fmla="*/ 262 h 268"/>
                  <a:gd name="T46" fmla="*/ 115 w 528"/>
                  <a:gd name="T47" fmla="*/ 206 h 268"/>
                  <a:gd name="T48" fmla="*/ 72 w 528"/>
                  <a:gd name="T49" fmla="*/ 217 h 268"/>
                  <a:gd name="T50" fmla="*/ 47 w 528"/>
                  <a:gd name="T51" fmla="*/ 215 h 268"/>
                  <a:gd name="T52" fmla="*/ 0 w 528"/>
                  <a:gd name="T53" fmla="*/ 217 h 268"/>
                  <a:gd name="T54" fmla="*/ 41 w 528"/>
                  <a:gd name="T55" fmla="*/ 193 h 268"/>
                  <a:gd name="T56" fmla="*/ 110 w 528"/>
                  <a:gd name="T57" fmla="*/ 170 h 268"/>
                  <a:gd name="T58" fmla="*/ 129 w 528"/>
                  <a:gd name="T59" fmla="*/ 127 h 268"/>
                  <a:gd name="T60" fmla="*/ 163 w 528"/>
                  <a:gd name="T61" fmla="*/ 105 h 268"/>
                  <a:gd name="T62" fmla="*/ 207 w 528"/>
                  <a:gd name="T63" fmla="*/ 49 h 268"/>
                  <a:gd name="T64" fmla="*/ 244 w 528"/>
                  <a:gd name="T65" fmla="*/ 18 h 268"/>
                  <a:gd name="T66" fmla="*/ 291 w 528"/>
                  <a:gd name="T67" fmla="*/ 0 h 268"/>
                  <a:gd name="T68" fmla="*/ 303 w 528"/>
                  <a:gd name="T69" fmla="*/ 31 h 268"/>
                  <a:gd name="T70" fmla="*/ 278 w 528"/>
                  <a:gd name="T71" fmla="*/ 37 h 268"/>
                  <a:gd name="T72" fmla="*/ 291 w 528"/>
                  <a:gd name="T73" fmla="*/ 49 h 268"/>
                  <a:gd name="T74" fmla="*/ 282 w 528"/>
                  <a:gd name="T75" fmla="*/ 68 h 268"/>
                  <a:gd name="T76" fmla="*/ 331 w 528"/>
                  <a:gd name="T77" fmla="*/ 49 h 268"/>
                  <a:gd name="T78" fmla="*/ 341 w 528"/>
                  <a:gd name="T79" fmla="*/ 68 h 268"/>
                  <a:gd name="T80" fmla="*/ 385 w 528"/>
                  <a:gd name="T81" fmla="*/ 74 h 268"/>
                  <a:gd name="T82" fmla="*/ 387 w 528"/>
                  <a:gd name="T83" fmla="*/ 92 h 2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528" h="268">
                    <a:moveTo>
                      <a:pt x="387" y="92"/>
                    </a:moveTo>
                    <a:lnTo>
                      <a:pt x="413" y="109"/>
                    </a:lnTo>
                    <a:lnTo>
                      <a:pt x="444" y="115"/>
                    </a:lnTo>
                    <a:lnTo>
                      <a:pt x="459" y="133"/>
                    </a:lnTo>
                    <a:lnTo>
                      <a:pt x="409" y="184"/>
                    </a:lnTo>
                    <a:lnTo>
                      <a:pt x="459" y="174"/>
                    </a:lnTo>
                    <a:lnTo>
                      <a:pt x="487" y="184"/>
                    </a:lnTo>
                    <a:lnTo>
                      <a:pt x="497" y="170"/>
                    </a:lnTo>
                    <a:lnTo>
                      <a:pt x="528" y="203"/>
                    </a:lnTo>
                    <a:lnTo>
                      <a:pt x="438" y="236"/>
                    </a:lnTo>
                    <a:lnTo>
                      <a:pt x="381" y="211"/>
                    </a:lnTo>
                    <a:lnTo>
                      <a:pt x="354" y="205"/>
                    </a:lnTo>
                    <a:lnTo>
                      <a:pt x="375" y="193"/>
                    </a:lnTo>
                    <a:lnTo>
                      <a:pt x="325" y="187"/>
                    </a:lnTo>
                    <a:lnTo>
                      <a:pt x="344" y="164"/>
                    </a:lnTo>
                    <a:lnTo>
                      <a:pt x="303" y="170"/>
                    </a:lnTo>
                    <a:lnTo>
                      <a:pt x="284" y="184"/>
                    </a:lnTo>
                    <a:lnTo>
                      <a:pt x="272" y="205"/>
                    </a:lnTo>
                    <a:lnTo>
                      <a:pt x="229" y="221"/>
                    </a:lnTo>
                    <a:lnTo>
                      <a:pt x="216" y="217"/>
                    </a:lnTo>
                    <a:lnTo>
                      <a:pt x="172" y="250"/>
                    </a:lnTo>
                    <a:lnTo>
                      <a:pt x="106" y="268"/>
                    </a:lnTo>
                    <a:lnTo>
                      <a:pt x="88" y="262"/>
                    </a:lnTo>
                    <a:lnTo>
                      <a:pt x="115" y="206"/>
                    </a:lnTo>
                    <a:lnTo>
                      <a:pt x="72" y="217"/>
                    </a:lnTo>
                    <a:lnTo>
                      <a:pt x="47" y="215"/>
                    </a:lnTo>
                    <a:lnTo>
                      <a:pt x="0" y="217"/>
                    </a:lnTo>
                    <a:lnTo>
                      <a:pt x="41" y="193"/>
                    </a:lnTo>
                    <a:lnTo>
                      <a:pt x="110" y="170"/>
                    </a:lnTo>
                    <a:lnTo>
                      <a:pt x="129" y="127"/>
                    </a:lnTo>
                    <a:lnTo>
                      <a:pt x="163" y="105"/>
                    </a:lnTo>
                    <a:lnTo>
                      <a:pt x="207" y="49"/>
                    </a:lnTo>
                    <a:lnTo>
                      <a:pt x="244" y="18"/>
                    </a:lnTo>
                    <a:lnTo>
                      <a:pt x="291" y="0"/>
                    </a:lnTo>
                    <a:lnTo>
                      <a:pt x="303" y="31"/>
                    </a:lnTo>
                    <a:lnTo>
                      <a:pt x="278" y="37"/>
                    </a:lnTo>
                    <a:lnTo>
                      <a:pt x="291" y="49"/>
                    </a:lnTo>
                    <a:lnTo>
                      <a:pt x="282" y="68"/>
                    </a:lnTo>
                    <a:lnTo>
                      <a:pt x="331" y="49"/>
                    </a:lnTo>
                    <a:lnTo>
                      <a:pt x="341" y="68"/>
                    </a:lnTo>
                    <a:lnTo>
                      <a:pt x="385" y="74"/>
                    </a:lnTo>
                    <a:lnTo>
                      <a:pt x="387" y="9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5" name="Freeform 874">
                <a:extLst>
                  <a:ext uri="{FF2B5EF4-FFF2-40B4-BE49-F238E27FC236}">
                    <a16:creationId xmlns:a16="http://schemas.microsoft.com/office/drawing/2014/main" id="{A5A6F25A-57B8-4A40-8FBA-6F07FCC130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39" y="605"/>
                <a:ext cx="53" cy="25"/>
              </a:xfrm>
              <a:custGeom>
                <a:avLst/>
                <a:gdLst>
                  <a:gd name="T0" fmla="*/ 210 w 210"/>
                  <a:gd name="T1" fmla="*/ 54 h 101"/>
                  <a:gd name="T2" fmla="*/ 163 w 210"/>
                  <a:gd name="T3" fmla="*/ 39 h 101"/>
                  <a:gd name="T4" fmla="*/ 138 w 210"/>
                  <a:gd name="T5" fmla="*/ 13 h 101"/>
                  <a:gd name="T6" fmla="*/ 69 w 210"/>
                  <a:gd name="T7" fmla="*/ 0 h 101"/>
                  <a:gd name="T8" fmla="*/ 38 w 210"/>
                  <a:gd name="T9" fmla="*/ 10 h 101"/>
                  <a:gd name="T10" fmla="*/ 24 w 210"/>
                  <a:gd name="T11" fmla="*/ 35 h 101"/>
                  <a:gd name="T12" fmla="*/ 0 w 210"/>
                  <a:gd name="T13" fmla="*/ 63 h 101"/>
                  <a:gd name="T14" fmla="*/ 79 w 210"/>
                  <a:gd name="T15" fmla="*/ 78 h 101"/>
                  <a:gd name="T16" fmla="*/ 28 w 210"/>
                  <a:gd name="T17" fmla="*/ 86 h 101"/>
                  <a:gd name="T18" fmla="*/ 69 w 210"/>
                  <a:gd name="T19" fmla="*/ 101 h 101"/>
                  <a:gd name="T20" fmla="*/ 185 w 210"/>
                  <a:gd name="T21" fmla="*/ 76 h 101"/>
                  <a:gd name="T22" fmla="*/ 210 w 210"/>
                  <a:gd name="T23" fmla="*/ 54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10" h="101">
                    <a:moveTo>
                      <a:pt x="210" y="54"/>
                    </a:moveTo>
                    <a:lnTo>
                      <a:pt x="163" y="39"/>
                    </a:lnTo>
                    <a:lnTo>
                      <a:pt x="138" y="13"/>
                    </a:lnTo>
                    <a:lnTo>
                      <a:pt x="69" y="0"/>
                    </a:lnTo>
                    <a:lnTo>
                      <a:pt x="38" y="10"/>
                    </a:lnTo>
                    <a:lnTo>
                      <a:pt x="24" y="35"/>
                    </a:lnTo>
                    <a:lnTo>
                      <a:pt x="0" y="63"/>
                    </a:lnTo>
                    <a:lnTo>
                      <a:pt x="79" y="78"/>
                    </a:lnTo>
                    <a:lnTo>
                      <a:pt x="28" y="86"/>
                    </a:lnTo>
                    <a:lnTo>
                      <a:pt x="69" y="101"/>
                    </a:lnTo>
                    <a:lnTo>
                      <a:pt x="185" y="76"/>
                    </a:lnTo>
                    <a:lnTo>
                      <a:pt x="210" y="5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6" name="Freeform 875">
                <a:extLst>
                  <a:ext uri="{FF2B5EF4-FFF2-40B4-BE49-F238E27FC236}">
                    <a16:creationId xmlns:a16="http://schemas.microsoft.com/office/drawing/2014/main" id="{44A0A36F-A957-4A00-8845-2EEBCEA180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4" y="1172"/>
                <a:ext cx="208" cy="84"/>
              </a:xfrm>
              <a:custGeom>
                <a:avLst/>
                <a:gdLst>
                  <a:gd name="T0" fmla="*/ 821 w 832"/>
                  <a:gd name="T1" fmla="*/ 240 h 336"/>
                  <a:gd name="T2" fmla="*/ 789 w 832"/>
                  <a:gd name="T3" fmla="*/ 171 h 336"/>
                  <a:gd name="T4" fmla="*/ 832 w 832"/>
                  <a:gd name="T5" fmla="*/ 57 h 336"/>
                  <a:gd name="T6" fmla="*/ 831 w 832"/>
                  <a:gd name="T7" fmla="*/ 16 h 336"/>
                  <a:gd name="T8" fmla="*/ 752 w 832"/>
                  <a:gd name="T9" fmla="*/ 21 h 336"/>
                  <a:gd name="T10" fmla="*/ 738 w 832"/>
                  <a:gd name="T11" fmla="*/ 0 h 336"/>
                  <a:gd name="T12" fmla="*/ 649 w 832"/>
                  <a:gd name="T13" fmla="*/ 68 h 336"/>
                  <a:gd name="T14" fmla="*/ 520 w 832"/>
                  <a:gd name="T15" fmla="*/ 218 h 336"/>
                  <a:gd name="T16" fmla="*/ 445 w 832"/>
                  <a:gd name="T17" fmla="*/ 257 h 336"/>
                  <a:gd name="T18" fmla="*/ 168 w 832"/>
                  <a:gd name="T19" fmla="*/ 257 h 336"/>
                  <a:gd name="T20" fmla="*/ 0 w 832"/>
                  <a:gd name="T21" fmla="*/ 336 h 3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832" h="336">
                    <a:moveTo>
                      <a:pt x="821" y="240"/>
                    </a:moveTo>
                    <a:lnTo>
                      <a:pt x="789" y="171"/>
                    </a:lnTo>
                    <a:lnTo>
                      <a:pt x="832" y="57"/>
                    </a:lnTo>
                    <a:lnTo>
                      <a:pt x="831" y="16"/>
                    </a:lnTo>
                    <a:lnTo>
                      <a:pt x="752" y="21"/>
                    </a:lnTo>
                    <a:lnTo>
                      <a:pt x="738" y="0"/>
                    </a:lnTo>
                    <a:lnTo>
                      <a:pt x="649" y="68"/>
                    </a:lnTo>
                    <a:lnTo>
                      <a:pt x="520" y="218"/>
                    </a:lnTo>
                    <a:lnTo>
                      <a:pt x="445" y="257"/>
                    </a:lnTo>
                    <a:lnTo>
                      <a:pt x="168" y="257"/>
                    </a:lnTo>
                    <a:lnTo>
                      <a:pt x="0" y="33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7" name="Freeform 876">
                <a:extLst>
                  <a:ext uri="{FF2B5EF4-FFF2-40B4-BE49-F238E27FC236}">
                    <a16:creationId xmlns:a16="http://schemas.microsoft.com/office/drawing/2014/main" id="{4D69BC6E-D3BD-499A-9033-ECAAF06378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70" y="1232"/>
                <a:ext cx="839" cy="539"/>
              </a:xfrm>
              <a:custGeom>
                <a:avLst/>
                <a:gdLst>
                  <a:gd name="T0" fmla="*/ 1 w 3357"/>
                  <a:gd name="T1" fmla="*/ 2047 h 2155"/>
                  <a:gd name="T2" fmla="*/ 73 w 3357"/>
                  <a:gd name="T3" fmla="*/ 1850 h 2155"/>
                  <a:gd name="T4" fmla="*/ 152 w 3357"/>
                  <a:gd name="T5" fmla="*/ 1771 h 2155"/>
                  <a:gd name="T6" fmla="*/ 254 w 3357"/>
                  <a:gd name="T7" fmla="*/ 1756 h 2155"/>
                  <a:gd name="T8" fmla="*/ 473 w 3357"/>
                  <a:gd name="T9" fmla="*/ 1652 h 2155"/>
                  <a:gd name="T10" fmla="*/ 578 w 3357"/>
                  <a:gd name="T11" fmla="*/ 1679 h 2155"/>
                  <a:gd name="T12" fmla="*/ 687 w 3357"/>
                  <a:gd name="T13" fmla="*/ 1726 h 2155"/>
                  <a:gd name="T14" fmla="*/ 764 w 3357"/>
                  <a:gd name="T15" fmla="*/ 1677 h 2155"/>
                  <a:gd name="T16" fmla="*/ 848 w 3357"/>
                  <a:gd name="T17" fmla="*/ 1729 h 2155"/>
                  <a:gd name="T18" fmla="*/ 838 w 3357"/>
                  <a:gd name="T19" fmla="*/ 1640 h 2155"/>
                  <a:gd name="T20" fmla="*/ 752 w 3357"/>
                  <a:gd name="T21" fmla="*/ 1620 h 2155"/>
                  <a:gd name="T22" fmla="*/ 817 w 3357"/>
                  <a:gd name="T23" fmla="*/ 1611 h 2155"/>
                  <a:gd name="T24" fmla="*/ 958 w 3357"/>
                  <a:gd name="T25" fmla="*/ 1593 h 2155"/>
                  <a:gd name="T26" fmla="*/ 984 w 3357"/>
                  <a:gd name="T27" fmla="*/ 1616 h 2155"/>
                  <a:gd name="T28" fmla="*/ 1190 w 3357"/>
                  <a:gd name="T29" fmla="*/ 1614 h 2155"/>
                  <a:gd name="T30" fmla="*/ 1310 w 3357"/>
                  <a:gd name="T31" fmla="*/ 1620 h 2155"/>
                  <a:gd name="T32" fmla="*/ 1392 w 3357"/>
                  <a:gd name="T33" fmla="*/ 1706 h 2155"/>
                  <a:gd name="T34" fmla="*/ 1429 w 3357"/>
                  <a:gd name="T35" fmla="*/ 1776 h 2155"/>
                  <a:gd name="T36" fmla="*/ 1406 w 3357"/>
                  <a:gd name="T37" fmla="*/ 1968 h 2155"/>
                  <a:gd name="T38" fmla="*/ 1442 w 3357"/>
                  <a:gd name="T39" fmla="*/ 2061 h 2155"/>
                  <a:gd name="T40" fmla="*/ 1491 w 3357"/>
                  <a:gd name="T41" fmla="*/ 2155 h 2155"/>
                  <a:gd name="T42" fmla="*/ 1597 w 3357"/>
                  <a:gd name="T43" fmla="*/ 2062 h 2155"/>
                  <a:gd name="T44" fmla="*/ 1604 w 3357"/>
                  <a:gd name="T45" fmla="*/ 1872 h 2155"/>
                  <a:gd name="T46" fmla="*/ 1578 w 3357"/>
                  <a:gd name="T47" fmla="*/ 1680 h 2155"/>
                  <a:gd name="T48" fmla="*/ 1620 w 3357"/>
                  <a:gd name="T49" fmla="*/ 1476 h 2155"/>
                  <a:gd name="T50" fmla="*/ 1844 w 3357"/>
                  <a:gd name="T51" fmla="*/ 1303 h 2155"/>
                  <a:gd name="T52" fmla="*/ 1985 w 3357"/>
                  <a:gd name="T53" fmla="*/ 1209 h 2155"/>
                  <a:gd name="T54" fmla="*/ 2173 w 3357"/>
                  <a:gd name="T55" fmla="*/ 1104 h 2155"/>
                  <a:gd name="T56" fmla="*/ 2200 w 3357"/>
                  <a:gd name="T57" fmla="*/ 1054 h 2155"/>
                  <a:gd name="T58" fmla="*/ 2274 w 3357"/>
                  <a:gd name="T59" fmla="*/ 898 h 2155"/>
                  <a:gd name="T60" fmla="*/ 2240 w 3357"/>
                  <a:gd name="T61" fmla="*/ 840 h 2155"/>
                  <a:gd name="T62" fmla="*/ 2276 w 3357"/>
                  <a:gd name="T63" fmla="*/ 784 h 2155"/>
                  <a:gd name="T64" fmla="*/ 2278 w 3357"/>
                  <a:gd name="T65" fmla="*/ 754 h 2155"/>
                  <a:gd name="T66" fmla="*/ 2332 w 3357"/>
                  <a:gd name="T67" fmla="*/ 615 h 2155"/>
                  <a:gd name="T68" fmla="*/ 2305 w 3357"/>
                  <a:gd name="T69" fmla="*/ 730 h 2155"/>
                  <a:gd name="T70" fmla="*/ 2282 w 3357"/>
                  <a:gd name="T71" fmla="*/ 855 h 2155"/>
                  <a:gd name="T72" fmla="*/ 2400 w 3357"/>
                  <a:gd name="T73" fmla="*/ 605 h 2155"/>
                  <a:gd name="T74" fmla="*/ 2435 w 3357"/>
                  <a:gd name="T75" fmla="*/ 670 h 2155"/>
                  <a:gd name="T76" fmla="*/ 2574 w 3357"/>
                  <a:gd name="T77" fmla="*/ 509 h 2155"/>
                  <a:gd name="T78" fmla="*/ 2602 w 3357"/>
                  <a:gd name="T79" fmla="*/ 452 h 2155"/>
                  <a:gd name="T80" fmla="*/ 2928 w 3357"/>
                  <a:gd name="T81" fmla="*/ 388 h 2155"/>
                  <a:gd name="T82" fmla="*/ 2941 w 3357"/>
                  <a:gd name="T83" fmla="*/ 362 h 2155"/>
                  <a:gd name="T84" fmla="*/ 2943 w 3357"/>
                  <a:gd name="T85" fmla="*/ 269 h 2155"/>
                  <a:gd name="T86" fmla="*/ 3101 w 3357"/>
                  <a:gd name="T87" fmla="*/ 145 h 2155"/>
                  <a:gd name="T88" fmla="*/ 3198 w 3357"/>
                  <a:gd name="T89" fmla="*/ 95 h 2155"/>
                  <a:gd name="T90" fmla="*/ 3357 w 3357"/>
                  <a:gd name="T91" fmla="*/ 3 h 21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3357" h="2155">
                    <a:moveTo>
                      <a:pt x="8" y="2068"/>
                    </a:moveTo>
                    <a:lnTo>
                      <a:pt x="1" y="2047"/>
                    </a:lnTo>
                    <a:lnTo>
                      <a:pt x="0" y="1970"/>
                    </a:lnTo>
                    <a:lnTo>
                      <a:pt x="73" y="1850"/>
                    </a:lnTo>
                    <a:lnTo>
                      <a:pt x="145" y="1807"/>
                    </a:lnTo>
                    <a:lnTo>
                      <a:pt x="152" y="1771"/>
                    </a:lnTo>
                    <a:lnTo>
                      <a:pt x="184" y="1783"/>
                    </a:lnTo>
                    <a:lnTo>
                      <a:pt x="254" y="1756"/>
                    </a:lnTo>
                    <a:lnTo>
                      <a:pt x="380" y="1671"/>
                    </a:lnTo>
                    <a:lnTo>
                      <a:pt x="473" y="1652"/>
                    </a:lnTo>
                    <a:lnTo>
                      <a:pt x="525" y="1679"/>
                    </a:lnTo>
                    <a:lnTo>
                      <a:pt x="578" y="1679"/>
                    </a:lnTo>
                    <a:lnTo>
                      <a:pt x="612" y="1657"/>
                    </a:lnTo>
                    <a:lnTo>
                      <a:pt x="687" y="1726"/>
                    </a:lnTo>
                    <a:lnTo>
                      <a:pt x="743" y="1729"/>
                    </a:lnTo>
                    <a:lnTo>
                      <a:pt x="764" y="1677"/>
                    </a:lnTo>
                    <a:lnTo>
                      <a:pt x="813" y="1751"/>
                    </a:lnTo>
                    <a:lnTo>
                      <a:pt x="848" y="1729"/>
                    </a:lnTo>
                    <a:lnTo>
                      <a:pt x="801" y="1679"/>
                    </a:lnTo>
                    <a:lnTo>
                      <a:pt x="838" y="1640"/>
                    </a:lnTo>
                    <a:lnTo>
                      <a:pt x="804" y="1628"/>
                    </a:lnTo>
                    <a:lnTo>
                      <a:pt x="752" y="1620"/>
                    </a:lnTo>
                    <a:lnTo>
                      <a:pt x="777" y="1591"/>
                    </a:lnTo>
                    <a:lnTo>
                      <a:pt x="817" y="1611"/>
                    </a:lnTo>
                    <a:lnTo>
                      <a:pt x="891" y="1593"/>
                    </a:lnTo>
                    <a:lnTo>
                      <a:pt x="958" y="1593"/>
                    </a:lnTo>
                    <a:lnTo>
                      <a:pt x="982" y="1553"/>
                    </a:lnTo>
                    <a:lnTo>
                      <a:pt x="984" y="1616"/>
                    </a:lnTo>
                    <a:lnTo>
                      <a:pt x="1100" y="1588"/>
                    </a:lnTo>
                    <a:lnTo>
                      <a:pt x="1190" y="1614"/>
                    </a:lnTo>
                    <a:lnTo>
                      <a:pt x="1202" y="1671"/>
                    </a:lnTo>
                    <a:lnTo>
                      <a:pt x="1310" y="1620"/>
                    </a:lnTo>
                    <a:lnTo>
                      <a:pt x="1353" y="1633"/>
                    </a:lnTo>
                    <a:lnTo>
                      <a:pt x="1392" y="1706"/>
                    </a:lnTo>
                    <a:lnTo>
                      <a:pt x="1421" y="1725"/>
                    </a:lnTo>
                    <a:lnTo>
                      <a:pt x="1429" y="1776"/>
                    </a:lnTo>
                    <a:lnTo>
                      <a:pt x="1388" y="1867"/>
                    </a:lnTo>
                    <a:lnTo>
                      <a:pt x="1406" y="1968"/>
                    </a:lnTo>
                    <a:lnTo>
                      <a:pt x="1434" y="1968"/>
                    </a:lnTo>
                    <a:lnTo>
                      <a:pt x="1442" y="2061"/>
                    </a:lnTo>
                    <a:lnTo>
                      <a:pt x="1477" y="2083"/>
                    </a:lnTo>
                    <a:lnTo>
                      <a:pt x="1491" y="2155"/>
                    </a:lnTo>
                    <a:lnTo>
                      <a:pt x="1554" y="2151"/>
                    </a:lnTo>
                    <a:lnTo>
                      <a:pt x="1597" y="2062"/>
                    </a:lnTo>
                    <a:lnTo>
                      <a:pt x="1615" y="1968"/>
                    </a:lnTo>
                    <a:lnTo>
                      <a:pt x="1604" y="1872"/>
                    </a:lnTo>
                    <a:lnTo>
                      <a:pt x="1607" y="1791"/>
                    </a:lnTo>
                    <a:lnTo>
                      <a:pt x="1578" y="1680"/>
                    </a:lnTo>
                    <a:lnTo>
                      <a:pt x="1578" y="1553"/>
                    </a:lnTo>
                    <a:lnTo>
                      <a:pt x="1620" y="1476"/>
                    </a:lnTo>
                    <a:lnTo>
                      <a:pt x="1690" y="1397"/>
                    </a:lnTo>
                    <a:lnTo>
                      <a:pt x="1844" y="1303"/>
                    </a:lnTo>
                    <a:lnTo>
                      <a:pt x="1913" y="1222"/>
                    </a:lnTo>
                    <a:lnTo>
                      <a:pt x="1985" y="1209"/>
                    </a:lnTo>
                    <a:lnTo>
                      <a:pt x="2059" y="1147"/>
                    </a:lnTo>
                    <a:lnTo>
                      <a:pt x="2173" y="1104"/>
                    </a:lnTo>
                    <a:lnTo>
                      <a:pt x="2152" y="1048"/>
                    </a:lnTo>
                    <a:lnTo>
                      <a:pt x="2200" y="1054"/>
                    </a:lnTo>
                    <a:lnTo>
                      <a:pt x="2250" y="1023"/>
                    </a:lnTo>
                    <a:lnTo>
                      <a:pt x="2274" y="898"/>
                    </a:lnTo>
                    <a:lnTo>
                      <a:pt x="2245" y="871"/>
                    </a:lnTo>
                    <a:lnTo>
                      <a:pt x="2240" y="840"/>
                    </a:lnTo>
                    <a:lnTo>
                      <a:pt x="2260" y="827"/>
                    </a:lnTo>
                    <a:lnTo>
                      <a:pt x="2276" y="784"/>
                    </a:lnTo>
                    <a:lnTo>
                      <a:pt x="2213" y="717"/>
                    </a:lnTo>
                    <a:lnTo>
                      <a:pt x="2278" y="754"/>
                    </a:lnTo>
                    <a:lnTo>
                      <a:pt x="2305" y="633"/>
                    </a:lnTo>
                    <a:lnTo>
                      <a:pt x="2332" y="615"/>
                    </a:lnTo>
                    <a:lnTo>
                      <a:pt x="2332" y="638"/>
                    </a:lnTo>
                    <a:lnTo>
                      <a:pt x="2305" y="730"/>
                    </a:lnTo>
                    <a:lnTo>
                      <a:pt x="2331" y="767"/>
                    </a:lnTo>
                    <a:lnTo>
                      <a:pt x="2282" y="855"/>
                    </a:lnTo>
                    <a:lnTo>
                      <a:pt x="2412" y="717"/>
                    </a:lnTo>
                    <a:lnTo>
                      <a:pt x="2400" y="605"/>
                    </a:lnTo>
                    <a:lnTo>
                      <a:pt x="2439" y="636"/>
                    </a:lnTo>
                    <a:lnTo>
                      <a:pt x="2435" y="670"/>
                    </a:lnTo>
                    <a:lnTo>
                      <a:pt x="2550" y="558"/>
                    </a:lnTo>
                    <a:lnTo>
                      <a:pt x="2574" y="509"/>
                    </a:lnTo>
                    <a:lnTo>
                      <a:pt x="2556" y="491"/>
                    </a:lnTo>
                    <a:lnTo>
                      <a:pt x="2602" y="452"/>
                    </a:lnTo>
                    <a:lnTo>
                      <a:pt x="2705" y="416"/>
                    </a:lnTo>
                    <a:lnTo>
                      <a:pt x="2928" y="388"/>
                    </a:lnTo>
                    <a:lnTo>
                      <a:pt x="2987" y="352"/>
                    </a:lnTo>
                    <a:lnTo>
                      <a:pt x="2941" y="362"/>
                    </a:lnTo>
                    <a:lnTo>
                      <a:pt x="2901" y="295"/>
                    </a:lnTo>
                    <a:lnTo>
                      <a:pt x="2943" y="269"/>
                    </a:lnTo>
                    <a:lnTo>
                      <a:pt x="3027" y="154"/>
                    </a:lnTo>
                    <a:lnTo>
                      <a:pt x="3101" y="145"/>
                    </a:lnTo>
                    <a:lnTo>
                      <a:pt x="3187" y="61"/>
                    </a:lnTo>
                    <a:lnTo>
                      <a:pt x="3198" y="95"/>
                    </a:lnTo>
                    <a:lnTo>
                      <a:pt x="3348" y="40"/>
                    </a:lnTo>
                    <a:lnTo>
                      <a:pt x="3357" y="3"/>
                    </a:lnTo>
                    <a:lnTo>
                      <a:pt x="335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8" name="Freeform 877">
                <a:extLst>
                  <a:ext uri="{FF2B5EF4-FFF2-40B4-BE49-F238E27FC236}">
                    <a16:creationId xmlns:a16="http://schemas.microsoft.com/office/drawing/2014/main" id="{C44BD201-4481-486F-A486-C72054F936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8" y="2123"/>
                <a:ext cx="286" cy="103"/>
              </a:xfrm>
              <a:custGeom>
                <a:avLst/>
                <a:gdLst>
                  <a:gd name="T0" fmla="*/ 1113 w 1142"/>
                  <a:gd name="T1" fmla="*/ 385 h 413"/>
                  <a:gd name="T2" fmla="*/ 1071 w 1142"/>
                  <a:gd name="T3" fmla="*/ 389 h 413"/>
                  <a:gd name="T4" fmla="*/ 974 w 1142"/>
                  <a:gd name="T5" fmla="*/ 387 h 413"/>
                  <a:gd name="T6" fmla="*/ 1040 w 1142"/>
                  <a:gd name="T7" fmla="*/ 330 h 413"/>
                  <a:gd name="T8" fmla="*/ 1035 w 1142"/>
                  <a:gd name="T9" fmla="*/ 278 h 413"/>
                  <a:gd name="T10" fmla="*/ 924 w 1142"/>
                  <a:gd name="T11" fmla="*/ 269 h 413"/>
                  <a:gd name="T12" fmla="*/ 885 w 1142"/>
                  <a:gd name="T13" fmla="*/ 197 h 413"/>
                  <a:gd name="T14" fmla="*/ 879 w 1142"/>
                  <a:gd name="T15" fmla="*/ 179 h 413"/>
                  <a:gd name="T16" fmla="*/ 961 w 1142"/>
                  <a:gd name="T17" fmla="*/ 156 h 413"/>
                  <a:gd name="T18" fmla="*/ 748 w 1142"/>
                  <a:gd name="T19" fmla="*/ 169 h 413"/>
                  <a:gd name="T20" fmla="*/ 710 w 1142"/>
                  <a:gd name="T21" fmla="*/ 208 h 413"/>
                  <a:gd name="T22" fmla="*/ 607 w 1142"/>
                  <a:gd name="T23" fmla="*/ 215 h 413"/>
                  <a:gd name="T24" fmla="*/ 567 w 1142"/>
                  <a:gd name="T25" fmla="*/ 180 h 413"/>
                  <a:gd name="T26" fmla="*/ 425 w 1142"/>
                  <a:gd name="T27" fmla="*/ 186 h 413"/>
                  <a:gd name="T28" fmla="*/ 357 w 1142"/>
                  <a:gd name="T29" fmla="*/ 171 h 413"/>
                  <a:gd name="T30" fmla="*/ 303 w 1142"/>
                  <a:gd name="T31" fmla="*/ 77 h 413"/>
                  <a:gd name="T32" fmla="*/ 229 w 1142"/>
                  <a:gd name="T33" fmla="*/ 50 h 413"/>
                  <a:gd name="T34" fmla="*/ 205 w 1142"/>
                  <a:gd name="T35" fmla="*/ 0 h 413"/>
                  <a:gd name="T36" fmla="*/ 184 w 1142"/>
                  <a:gd name="T37" fmla="*/ 19 h 413"/>
                  <a:gd name="T38" fmla="*/ 215 w 1142"/>
                  <a:gd name="T39" fmla="*/ 52 h 413"/>
                  <a:gd name="T40" fmla="*/ 218 w 1142"/>
                  <a:gd name="T41" fmla="*/ 81 h 413"/>
                  <a:gd name="T42" fmla="*/ 167 w 1142"/>
                  <a:gd name="T43" fmla="*/ 95 h 413"/>
                  <a:gd name="T44" fmla="*/ 75 w 1142"/>
                  <a:gd name="T45" fmla="*/ 128 h 413"/>
                  <a:gd name="T46" fmla="*/ 62 w 1142"/>
                  <a:gd name="T47" fmla="*/ 187 h 413"/>
                  <a:gd name="T48" fmla="*/ 95 w 1142"/>
                  <a:gd name="T49" fmla="*/ 280 h 413"/>
                  <a:gd name="T50" fmla="*/ 51 w 1142"/>
                  <a:gd name="T51" fmla="*/ 338 h 413"/>
                  <a:gd name="T52" fmla="*/ 19 w 1142"/>
                  <a:gd name="T53" fmla="*/ 311 h 413"/>
                  <a:gd name="T54" fmla="*/ 0 w 1142"/>
                  <a:gd name="T55" fmla="*/ 237 h 413"/>
                  <a:gd name="T56" fmla="*/ 31 w 1142"/>
                  <a:gd name="T57" fmla="*/ 133 h 413"/>
                  <a:gd name="T58" fmla="*/ 25 w 1142"/>
                  <a:gd name="T59" fmla="*/ 114 h 413"/>
                  <a:gd name="T60" fmla="*/ 20 w 1142"/>
                  <a:gd name="T61" fmla="*/ 70 h 413"/>
                  <a:gd name="T62" fmla="*/ 99 w 1142"/>
                  <a:gd name="T63" fmla="*/ 25 h 4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142" h="413">
                    <a:moveTo>
                      <a:pt x="1142" y="400"/>
                    </a:moveTo>
                    <a:lnTo>
                      <a:pt x="1113" y="385"/>
                    </a:lnTo>
                    <a:lnTo>
                      <a:pt x="1094" y="399"/>
                    </a:lnTo>
                    <a:lnTo>
                      <a:pt x="1071" y="389"/>
                    </a:lnTo>
                    <a:lnTo>
                      <a:pt x="1022" y="413"/>
                    </a:lnTo>
                    <a:lnTo>
                      <a:pt x="974" y="387"/>
                    </a:lnTo>
                    <a:lnTo>
                      <a:pt x="1024" y="382"/>
                    </a:lnTo>
                    <a:lnTo>
                      <a:pt x="1040" y="330"/>
                    </a:lnTo>
                    <a:lnTo>
                      <a:pt x="1064" y="307"/>
                    </a:lnTo>
                    <a:lnTo>
                      <a:pt x="1035" y="278"/>
                    </a:lnTo>
                    <a:lnTo>
                      <a:pt x="941" y="244"/>
                    </a:lnTo>
                    <a:lnTo>
                      <a:pt x="924" y="269"/>
                    </a:lnTo>
                    <a:lnTo>
                      <a:pt x="906" y="220"/>
                    </a:lnTo>
                    <a:lnTo>
                      <a:pt x="885" y="197"/>
                    </a:lnTo>
                    <a:lnTo>
                      <a:pt x="867" y="201"/>
                    </a:lnTo>
                    <a:lnTo>
                      <a:pt x="879" y="179"/>
                    </a:lnTo>
                    <a:lnTo>
                      <a:pt x="940" y="175"/>
                    </a:lnTo>
                    <a:lnTo>
                      <a:pt x="961" y="156"/>
                    </a:lnTo>
                    <a:lnTo>
                      <a:pt x="779" y="163"/>
                    </a:lnTo>
                    <a:lnTo>
                      <a:pt x="748" y="169"/>
                    </a:lnTo>
                    <a:lnTo>
                      <a:pt x="731" y="206"/>
                    </a:lnTo>
                    <a:lnTo>
                      <a:pt x="710" y="208"/>
                    </a:lnTo>
                    <a:lnTo>
                      <a:pt x="669" y="233"/>
                    </a:lnTo>
                    <a:lnTo>
                      <a:pt x="607" y="215"/>
                    </a:lnTo>
                    <a:lnTo>
                      <a:pt x="577" y="196"/>
                    </a:lnTo>
                    <a:lnTo>
                      <a:pt x="567" y="180"/>
                    </a:lnTo>
                    <a:lnTo>
                      <a:pt x="533" y="166"/>
                    </a:lnTo>
                    <a:lnTo>
                      <a:pt x="425" y="186"/>
                    </a:lnTo>
                    <a:lnTo>
                      <a:pt x="377" y="186"/>
                    </a:lnTo>
                    <a:lnTo>
                      <a:pt x="357" y="171"/>
                    </a:lnTo>
                    <a:lnTo>
                      <a:pt x="361" y="112"/>
                    </a:lnTo>
                    <a:lnTo>
                      <a:pt x="303" y="77"/>
                    </a:lnTo>
                    <a:lnTo>
                      <a:pt x="251" y="77"/>
                    </a:lnTo>
                    <a:lnTo>
                      <a:pt x="229" y="50"/>
                    </a:lnTo>
                    <a:lnTo>
                      <a:pt x="221" y="8"/>
                    </a:lnTo>
                    <a:lnTo>
                      <a:pt x="205" y="0"/>
                    </a:lnTo>
                    <a:lnTo>
                      <a:pt x="190" y="2"/>
                    </a:lnTo>
                    <a:lnTo>
                      <a:pt x="184" y="19"/>
                    </a:lnTo>
                    <a:lnTo>
                      <a:pt x="185" y="57"/>
                    </a:lnTo>
                    <a:lnTo>
                      <a:pt x="215" y="52"/>
                    </a:lnTo>
                    <a:lnTo>
                      <a:pt x="230" y="75"/>
                    </a:lnTo>
                    <a:lnTo>
                      <a:pt x="218" y="81"/>
                    </a:lnTo>
                    <a:lnTo>
                      <a:pt x="198" y="75"/>
                    </a:lnTo>
                    <a:lnTo>
                      <a:pt x="167" y="95"/>
                    </a:lnTo>
                    <a:lnTo>
                      <a:pt x="125" y="106"/>
                    </a:lnTo>
                    <a:lnTo>
                      <a:pt x="75" y="128"/>
                    </a:lnTo>
                    <a:lnTo>
                      <a:pt x="54" y="156"/>
                    </a:lnTo>
                    <a:lnTo>
                      <a:pt x="62" y="187"/>
                    </a:lnTo>
                    <a:lnTo>
                      <a:pt x="93" y="239"/>
                    </a:lnTo>
                    <a:lnTo>
                      <a:pt x="95" y="280"/>
                    </a:lnTo>
                    <a:lnTo>
                      <a:pt x="82" y="319"/>
                    </a:lnTo>
                    <a:lnTo>
                      <a:pt x="51" y="338"/>
                    </a:lnTo>
                    <a:lnTo>
                      <a:pt x="25" y="338"/>
                    </a:lnTo>
                    <a:lnTo>
                      <a:pt x="19" y="311"/>
                    </a:lnTo>
                    <a:lnTo>
                      <a:pt x="0" y="270"/>
                    </a:lnTo>
                    <a:lnTo>
                      <a:pt x="0" y="237"/>
                    </a:lnTo>
                    <a:lnTo>
                      <a:pt x="40" y="182"/>
                    </a:lnTo>
                    <a:lnTo>
                      <a:pt x="31" y="133"/>
                    </a:lnTo>
                    <a:lnTo>
                      <a:pt x="46" y="124"/>
                    </a:lnTo>
                    <a:lnTo>
                      <a:pt x="25" y="114"/>
                    </a:lnTo>
                    <a:lnTo>
                      <a:pt x="19" y="95"/>
                    </a:lnTo>
                    <a:lnTo>
                      <a:pt x="20" y="70"/>
                    </a:lnTo>
                    <a:lnTo>
                      <a:pt x="73" y="44"/>
                    </a:lnTo>
                    <a:lnTo>
                      <a:pt x="99" y="25"/>
                    </a:lnTo>
                    <a:lnTo>
                      <a:pt x="101" y="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9" name="Freeform 878">
                <a:extLst>
                  <a:ext uri="{FF2B5EF4-FFF2-40B4-BE49-F238E27FC236}">
                    <a16:creationId xmlns:a16="http://schemas.microsoft.com/office/drawing/2014/main" id="{9D133D21-A956-4BE1-8565-E4D6DF90B0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94" y="2223"/>
                <a:ext cx="64" cy="72"/>
              </a:xfrm>
              <a:custGeom>
                <a:avLst/>
                <a:gdLst>
                  <a:gd name="T0" fmla="*/ 260 w 260"/>
                  <a:gd name="T1" fmla="*/ 290 h 290"/>
                  <a:gd name="T2" fmla="*/ 244 w 260"/>
                  <a:gd name="T3" fmla="*/ 243 h 290"/>
                  <a:gd name="T4" fmla="*/ 224 w 260"/>
                  <a:gd name="T5" fmla="*/ 243 h 290"/>
                  <a:gd name="T6" fmla="*/ 196 w 260"/>
                  <a:gd name="T7" fmla="*/ 202 h 290"/>
                  <a:gd name="T8" fmla="*/ 145 w 260"/>
                  <a:gd name="T9" fmla="*/ 182 h 290"/>
                  <a:gd name="T10" fmla="*/ 114 w 260"/>
                  <a:gd name="T11" fmla="*/ 231 h 290"/>
                  <a:gd name="T12" fmla="*/ 124 w 260"/>
                  <a:gd name="T13" fmla="*/ 176 h 290"/>
                  <a:gd name="T14" fmla="*/ 136 w 260"/>
                  <a:gd name="T15" fmla="*/ 148 h 290"/>
                  <a:gd name="T16" fmla="*/ 126 w 260"/>
                  <a:gd name="T17" fmla="*/ 110 h 290"/>
                  <a:gd name="T18" fmla="*/ 47 w 260"/>
                  <a:gd name="T19" fmla="*/ 24 h 290"/>
                  <a:gd name="T20" fmla="*/ 0 w 260"/>
                  <a:gd name="T21" fmla="*/ 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260" h="290">
                    <a:moveTo>
                      <a:pt x="260" y="290"/>
                    </a:moveTo>
                    <a:lnTo>
                      <a:pt x="244" y="243"/>
                    </a:lnTo>
                    <a:lnTo>
                      <a:pt x="224" y="243"/>
                    </a:lnTo>
                    <a:lnTo>
                      <a:pt x="196" y="202"/>
                    </a:lnTo>
                    <a:lnTo>
                      <a:pt x="145" y="182"/>
                    </a:lnTo>
                    <a:lnTo>
                      <a:pt x="114" y="231"/>
                    </a:lnTo>
                    <a:lnTo>
                      <a:pt x="124" y="176"/>
                    </a:lnTo>
                    <a:lnTo>
                      <a:pt x="136" y="148"/>
                    </a:lnTo>
                    <a:lnTo>
                      <a:pt x="126" y="110"/>
                    </a:lnTo>
                    <a:lnTo>
                      <a:pt x="47" y="24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0" name="Freeform 879">
                <a:extLst>
                  <a:ext uri="{FF2B5EF4-FFF2-40B4-BE49-F238E27FC236}">
                    <a16:creationId xmlns:a16="http://schemas.microsoft.com/office/drawing/2014/main" id="{FA8AFB73-C56E-454B-AED5-5BD8B4D987E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57" y="2223"/>
                <a:ext cx="39" cy="89"/>
              </a:xfrm>
              <a:custGeom>
                <a:avLst/>
                <a:gdLst>
                  <a:gd name="T0" fmla="*/ 147 w 158"/>
                  <a:gd name="T1" fmla="*/ 0 h 358"/>
                  <a:gd name="T2" fmla="*/ 158 w 158"/>
                  <a:gd name="T3" fmla="*/ 29 h 358"/>
                  <a:gd name="T4" fmla="*/ 68 w 158"/>
                  <a:gd name="T5" fmla="*/ 97 h 358"/>
                  <a:gd name="T6" fmla="*/ 108 w 158"/>
                  <a:gd name="T7" fmla="*/ 155 h 358"/>
                  <a:gd name="T8" fmla="*/ 66 w 158"/>
                  <a:gd name="T9" fmla="*/ 187 h 358"/>
                  <a:gd name="T10" fmla="*/ 26 w 158"/>
                  <a:gd name="T11" fmla="*/ 202 h 358"/>
                  <a:gd name="T12" fmla="*/ 0 w 158"/>
                  <a:gd name="T13" fmla="*/ 278 h 358"/>
                  <a:gd name="T14" fmla="*/ 65 w 158"/>
                  <a:gd name="T15" fmla="*/ 358 h 3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58" h="358">
                    <a:moveTo>
                      <a:pt x="147" y="0"/>
                    </a:moveTo>
                    <a:lnTo>
                      <a:pt x="158" y="29"/>
                    </a:lnTo>
                    <a:lnTo>
                      <a:pt x="68" y="97"/>
                    </a:lnTo>
                    <a:lnTo>
                      <a:pt x="108" y="155"/>
                    </a:lnTo>
                    <a:lnTo>
                      <a:pt x="66" y="187"/>
                    </a:lnTo>
                    <a:lnTo>
                      <a:pt x="26" y="202"/>
                    </a:lnTo>
                    <a:lnTo>
                      <a:pt x="0" y="278"/>
                    </a:lnTo>
                    <a:lnTo>
                      <a:pt x="65" y="35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1" name="Freeform 880">
                <a:extLst>
                  <a:ext uri="{FF2B5EF4-FFF2-40B4-BE49-F238E27FC236}">
                    <a16:creationId xmlns:a16="http://schemas.microsoft.com/office/drawing/2014/main" id="{F1F37C93-816B-4DA4-8B88-55E959BF1D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73" y="2310"/>
                <a:ext cx="99" cy="109"/>
              </a:xfrm>
              <a:custGeom>
                <a:avLst/>
                <a:gdLst>
                  <a:gd name="T0" fmla="*/ 0 w 396"/>
                  <a:gd name="T1" fmla="*/ 10 h 437"/>
                  <a:gd name="T2" fmla="*/ 1 w 396"/>
                  <a:gd name="T3" fmla="*/ 11 h 437"/>
                  <a:gd name="T4" fmla="*/ 49 w 396"/>
                  <a:gd name="T5" fmla="*/ 0 h 437"/>
                  <a:gd name="T6" fmla="*/ 65 w 396"/>
                  <a:gd name="T7" fmla="*/ 36 h 437"/>
                  <a:gd name="T8" fmla="*/ 50 w 396"/>
                  <a:gd name="T9" fmla="*/ 78 h 437"/>
                  <a:gd name="T10" fmla="*/ 81 w 396"/>
                  <a:gd name="T11" fmla="*/ 91 h 437"/>
                  <a:gd name="T12" fmla="*/ 103 w 396"/>
                  <a:gd name="T13" fmla="*/ 146 h 437"/>
                  <a:gd name="T14" fmla="*/ 76 w 396"/>
                  <a:gd name="T15" fmla="*/ 195 h 437"/>
                  <a:gd name="T16" fmla="*/ 56 w 396"/>
                  <a:gd name="T17" fmla="*/ 254 h 437"/>
                  <a:gd name="T18" fmla="*/ 65 w 396"/>
                  <a:gd name="T19" fmla="*/ 320 h 437"/>
                  <a:gd name="T20" fmla="*/ 91 w 396"/>
                  <a:gd name="T21" fmla="*/ 385 h 437"/>
                  <a:gd name="T22" fmla="*/ 153 w 396"/>
                  <a:gd name="T23" fmla="*/ 432 h 437"/>
                  <a:gd name="T24" fmla="*/ 180 w 396"/>
                  <a:gd name="T25" fmla="*/ 437 h 437"/>
                  <a:gd name="T26" fmla="*/ 207 w 396"/>
                  <a:gd name="T27" fmla="*/ 412 h 437"/>
                  <a:gd name="T28" fmla="*/ 325 w 396"/>
                  <a:gd name="T29" fmla="*/ 357 h 437"/>
                  <a:gd name="T30" fmla="*/ 365 w 396"/>
                  <a:gd name="T31" fmla="*/ 372 h 437"/>
                  <a:gd name="T32" fmla="*/ 396 w 396"/>
                  <a:gd name="T33" fmla="*/ 363 h 437"/>
                  <a:gd name="T34" fmla="*/ 394 w 396"/>
                  <a:gd name="T35" fmla="*/ 362 h 4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437">
                    <a:moveTo>
                      <a:pt x="0" y="10"/>
                    </a:moveTo>
                    <a:lnTo>
                      <a:pt x="1" y="11"/>
                    </a:lnTo>
                    <a:lnTo>
                      <a:pt x="49" y="0"/>
                    </a:lnTo>
                    <a:lnTo>
                      <a:pt x="65" y="36"/>
                    </a:lnTo>
                    <a:lnTo>
                      <a:pt x="50" y="78"/>
                    </a:lnTo>
                    <a:lnTo>
                      <a:pt x="81" y="91"/>
                    </a:lnTo>
                    <a:lnTo>
                      <a:pt x="103" y="146"/>
                    </a:lnTo>
                    <a:lnTo>
                      <a:pt x="76" y="195"/>
                    </a:lnTo>
                    <a:lnTo>
                      <a:pt x="56" y="254"/>
                    </a:lnTo>
                    <a:lnTo>
                      <a:pt x="65" y="320"/>
                    </a:lnTo>
                    <a:lnTo>
                      <a:pt x="91" y="385"/>
                    </a:lnTo>
                    <a:lnTo>
                      <a:pt x="153" y="432"/>
                    </a:lnTo>
                    <a:lnTo>
                      <a:pt x="180" y="437"/>
                    </a:lnTo>
                    <a:lnTo>
                      <a:pt x="207" y="412"/>
                    </a:lnTo>
                    <a:lnTo>
                      <a:pt x="325" y="357"/>
                    </a:lnTo>
                    <a:lnTo>
                      <a:pt x="365" y="372"/>
                    </a:lnTo>
                    <a:lnTo>
                      <a:pt x="396" y="363"/>
                    </a:lnTo>
                    <a:lnTo>
                      <a:pt x="394" y="36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2" name="Freeform 881">
                <a:extLst>
                  <a:ext uri="{FF2B5EF4-FFF2-40B4-BE49-F238E27FC236}">
                    <a16:creationId xmlns:a16="http://schemas.microsoft.com/office/drawing/2014/main" id="{F32D3CD7-E86A-4DEB-A992-985C5FF09C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4" y="2312"/>
                <a:ext cx="150" cy="123"/>
              </a:xfrm>
              <a:custGeom>
                <a:avLst/>
                <a:gdLst>
                  <a:gd name="T0" fmla="*/ 0 w 601"/>
                  <a:gd name="T1" fmla="*/ 428 h 489"/>
                  <a:gd name="T2" fmla="*/ 21 w 601"/>
                  <a:gd name="T3" fmla="*/ 459 h 489"/>
                  <a:gd name="T4" fmla="*/ 65 w 601"/>
                  <a:gd name="T5" fmla="*/ 480 h 489"/>
                  <a:gd name="T6" fmla="*/ 120 w 601"/>
                  <a:gd name="T7" fmla="*/ 453 h 489"/>
                  <a:gd name="T8" fmla="*/ 120 w 601"/>
                  <a:gd name="T9" fmla="*/ 489 h 489"/>
                  <a:gd name="T10" fmla="*/ 188 w 601"/>
                  <a:gd name="T11" fmla="*/ 428 h 489"/>
                  <a:gd name="T12" fmla="*/ 238 w 601"/>
                  <a:gd name="T13" fmla="*/ 410 h 489"/>
                  <a:gd name="T14" fmla="*/ 277 w 601"/>
                  <a:gd name="T15" fmla="*/ 348 h 489"/>
                  <a:gd name="T16" fmla="*/ 324 w 601"/>
                  <a:gd name="T17" fmla="*/ 329 h 489"/>
                  <a:gd name="T18" fmla="*/ 338 w 601"/>
                  <a:gd name="T19" fmla="*/ 300 h 489"/>
                  <a:gd name="T20" fmla="*/ 275 w 601"/>
                  <a:gd name="T21" fmla="*/ 301 h 489"/>
                  <a:gd name="T22" fmla="*/ 251 w 601"/>
                  <a:gd name="T23" fmla="*/ 175 h 489"/>
                  <a:gd name="T24" fmla="*/ 201 w 601"/>
                  <a:gd name="T25" fmla="*/ 99 h 489"/>
                  <a:gd name="T26" fmla="*/ 262 w 601"/>
                  <a:gd name="T27" fmla="*/ 113 h 489"/>
                  <a:gd name="T28" fmla="*/ 277 w 601"/>
                  <a:gd name="T29" fmla="*/ 136 h 489"/>
                  <a:gd name="T30" fmla="*/ 354 w 601"/>
                  <a:gd name="T31" fmla="*/ 138 h 489"/>
                  <a:gd name="T32" fmla="*/ 391 w 601"/>
                  <a:gd name="T33" fmla="*/ 188 h 489"/>
                  <a:gd name="T34" fmla="*/ 400 w 601"/>
                  <a:gd name="T35" fmla="*/ 124 h 489"/>
                  <a:gd name="T36" fmla="*/ 512 w 601"/>
                  <a:gd name="T37" fmla="*/ 97 h 489"/>
                  <a:gd name="T38" fmla="*/ 567 w 601"/>
                  <a:gd name="T39" fmla="*/ 72 h 489"/>
                  <a:gd name="T40" fmla="*/ 601 w 601"/>
                  <a:gd name="T41" fmla="*/ 38 h 489"/>
                  <a:gd name="T42" fmla="*/ 598 w 601"/>
                  <a:gd name="T43" fmla="*/ 0 h 4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601" h="489">
                    <a:moveTo>
                      <a:pt x="0" y="428"/>
                    </a:moveTo>
                    <a:lnTo>
                      <a:pt x="21" y="459"/>
                    </a:lnTo>
                    <a:lnTo>
                      <a:pt x="65" y="480"/>
                    </a:lnTo>
                    <a:lnTo>
                      <a:pt x="120" y="453"/>
                    </a:lnTo>
                    <a:lnTo>
                      <a:pt x="120" y="489"/>
                    </a:lnTo>
                    <a:lnTo>
                      <a:pt x="188" y="428"/>
                    </a:lnTo>
                    <a:lnTo>
                      <a:pt x="238" y="410"/>
                    </a:lnTo>
                    <a:lnTo>
                      <a:pt x="277" y="348"/>
                    </a:lnTo>
                    <a:lnTo>
                      <a:pt x="324" y="329"/>
                    </a:lnTo>
                    <a:lnTo>
                      <a:pt x="338" y="300"/>
                    </a:lnTo>
                    <a:lnTo>
                      <a:pt x="275" y="301"/>
                    </a:lnTo>
                    <a:lnTo>
                      <a:pt x="251" y="175"/>
                    </a:lnTo>
                    <a:lnTo>
                      <a:pt x="201" y="99"/>
                    </a:lnTo>
                    <a:lnTo>
                      <a:pt x="262" y="113"/>
                    </a:lnTo>
                    <a:lnTo>
                      <a:pt x="277" y="136"/>
                    </a:lnTo>
                    <a:lnTo>
                      <a:pt x="354" y="138"/>
                    </a:lnTo>
                    <a:lnTo>
                      <a:pt x="391" y="188"/>
                    </a:lnTo>
                    <a:lnTo>
                      <a:pt x="400" y="124"/>
                    </a:lnTo>
                    <a:lnTo>
                      <a:pt x="512" y="97"/>
                    </a:lnTo>
                    <a:lnTo>
                      <a:pt x="567" y="72"/>
                    </a:lnTo>
                    <a:lnTo>
                      <a:pt x="601" y="38"/>
                    </a:lnTo>
                    <a:lnTo>
                      <a:pt x="598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3" name="Freeform 882">
                <a:extLst>
                  <a:ext uri="{FF2B5EF4-FFF2-40B4-BE49-F238E27FC236}">
                    <a16:creationId xmlns:a16="http://schemas.microsoft.com/office/drawing/2014/main" id="{17B9A246-24E8-4CE1-A36C-6102B04DAE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58" y="2291"/>
                <a:ext cx="75" cy="10"/>
              </a:xfrm>
              <a:custGeom>
                <a:avLst/>
                <a:gdLst>
                  <a:gd name="T0" fmla="*/ 299 w 299"/>
                  <a:gd name="T1" fmla="*/ 25 h 40"/>
                  <a:gd name="T2" fmla="*/ 266 w 299"/>
                  <a:gd name="T3" fmla="*/ 9 h 40"/>
                  <a:gd name="T4" fmla="*/ 199 w 299"/>
                  <a:gd name="T5" fmla="*/ 0 h 40"/>
                  <a:gd name="T6" fmla="*/ 124 w 299"/>
                  <a:gd name="T7" fmla="*/ 5 h 40"/>
                  <a:gd name="T8" fmla="*/ 117 w 299"/>
                  <a:gd name="T9" fmla="*/ 40 h 40"/>
                  <a:gd name="T10" fmla="*/ 95 w 299"/>
                  <a:gd name="T11" fmla="*/ 15 h 40"/>
                  <a:gd name="T12" fmla="*/ 16 w 299"/>
                  <a:gd name="T13" fmla="*/ 5 h 40"/>
                  <a:gd name="T14" fmla="*/ 0 w 299"/>
                  <a:gd name="T15" fmla="*/ 19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99" h="40">
                    <a:moveTo>
                      <a:pt x="299" y="25"/>
                    </a:moveTo>
                    <a:lnTo>
                      <a:pt x="266" y="9"/>
                    </a:lnTo>
                    <a:lnTo>
                      <a:pt x="199" y="0"/>
                    </a:lnTo>
                    <a:lnTo>
                      <a:pt x="124" y="5"/>
                    </a:lnTo>
                    <a:lnTo>
                      <a:pt x="117" y="40"/>
                    </a:lnTo>
                    <a:lnTo>
                      <a:pt x="95" y="15"/>
                    </a:lnTo>
                    <a:lnTo>
                      <a:pt x="16" y="5"/>
                    </a:lnTo>
                    <a:lnTo>
                      <a:pt x="0" y="1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4" name="Freeform 883">
                <a:extLst>
                  <a:ext uri="{FF2B5EF4-FFF2-40B4-BE49-F238E27FC236}">
                    <a16:creationId xmlns:a16="http://schemas.microsoft.com/office/drawing/2014/main" id="{181EA32A-57B4-472D-9F48-3DF9EA70A9E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34" y="2295"/>
                <a:ext cx="37" cy="105"/>
              </a:xfrm>
              <a:custGeom>
                <a:avLst/>
                <a:gdLst>
                  <a:gd name="T0" fmla="*/ 148 w 148"/>
                  <a:gd name="T1" fmla="*/ 420 h 420"/>
                  <a:gd name="T2" fmla="*/ 113 w 148"/>
                  <a:gd name="T3" fmla="*/ 396 h 420"/>
                  <a:gd name="T4" fmla="*/ 68 w 148"/>
                  <a:gd name="T5" fmla="*/ 270 h 420"/>
                  <a:gd name="T6" fmla="*/ 45 w 148"/>
                  <a:gd name="T7" fmla="*/ 266 h 420"/>
                  <a:gd name="T8" fmla="*/ 0 w 148"/>
                  <a:gd name="T9" fmla="*/ 184 h 420"/>
                  <a:gd name="T10" fmla="*/ 9 w 148"/>
                  <a:gd name="T11" fmla="*/ 94 h 420"/>
                  <a:gd name="T12" fmla="*/ 72 w 148"/>
                  <a:gd name="T13" fmla="*/ 85 h 420"/>
                  <a:gd name="T14" fmla="*/ 91 w 148"/>
                  <a:gd name="T15" fmla="*/ 67 h 420"/>
                  <a:gd name="T16" fmla="*/ 74 w 148"/>
                  <a:gd name="T17" fmla="*/ 51 h 420"/>
                  <a:gd name="T18" fmla="*/ 96 w 148"/>
                  <a:gd name="T19" fmla="*/ 0 h 4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8" h="420">
                    <a:moveTo>
                      <a:pt x="148" y="420"/>
                    </a:moveTo>
                    <a:lnTo>
                      <a:pt x="113" y="396"/>
                    </a:lnTo>
                    <a:lnTo>
                      <a:pt x="68" y="270"/>
                    </a:lnTo>
                    <a:lnTo>
                      <a:pt x="45" y="266"/>
                    </a:lnTo>
                    <a:lnTo>
                      <a:pt x="0" y="184"/>
                    </a:lnTo>
                    <a:lnTo>
                      <a:pt x="9" y="94"/>
                    </a:lnTo>
                    <a:lnTo>
                      <a:pt x="72" y="85"/>
                    </a:lnTo>
                    <a:lnTo>
                      <a:pt x="91" y="67"/>
                    </a:lnTo>
                    <a:lnTo>
                      <a:pt x="74" y="51"/>
                    </a:lnTo>
                    <a:lnTo>
                      <a:pt x="9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5" name="Freeform 884">
                <a:extLst>
                  <a:ext uri="{FF2B5EF4-FFF2-40B4-BE49-F238E27FC236}">
                    <a16:creationId xmlns:a16="http://schemas.microsoft.com/office/drawing/2014/main" id="{ACF8D114-7452-4D6B-9B81-A1AB23CB1E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18" y="2297"/>
                <a:ext cx="15" cy="94"/>
              </a:xfrm>
              <a:custGeom>
                <a:avLst/>
                <a:gdLst>
                  <a:gd name="T0" fmla="*/ 63 w 63"/>
                  <a:gd name="T1" fmla="*/ 0 h 378"/>
                  <a:gd name="T2" fmla="*/ 16 w 63"/>
                  <a:gd name="T3" fmla="*/ 87 h 378"/>
                  <a:gd name="T4" fmla="*/ 17 w 63"/>
                  <a:gd name="T5" fmla="*/ 169 h 378"/>
                  <a:gd name="T6" fmla="*/ 56 w 63"/>
                  <a:gd name="T7" fmla="*/ 248 h 378"/>
                  <a:gd name="T8" fmla="*/ 37 w 63"/>
                  <a:gd name="T9" fmla="*/ 280 h 378"/>
                  <a:gd name="T10" fmla="*/ 31 w 63"/>
                  <a:gd name="T11" fmla="*/ 334 h 378"/>
                  <a:gd name="T12" fmla="*/ 0 w 63"/>
                  <a:gd name="T13" fmla="*/ 378 h 3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3" h="378">
                    <a:moveTo>
                      <a:pt x="63" y="0"/>
                    </a:moveTo>
                    <a:lnTo>
                      <a:pt x="16" y="87"/>
                    </a:lnTo>
                    <a:lnTo>
                      <a:pt x="17" y="169"/>
                    </a:lnTo>
                    <a:lnTo>
                      <a:pt x="56" y="248"/>
                    </a:lnTo>
                    <a:lnTo>
                      <a:pt x="37" y="280"/>
                    </a:lnTo>
                    <a:lnTo>
                      <a:pt x="31" y="334"/>
                    </a:lnTo>
                    <a:lnTo>
                      <a:pt x="0" y="37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6" name="Freeform 885">
                <a:extLst>
                  <a:ext uri="{FF2B5EF4-FFF2-40B4-BE49-F238E27FC236}">
                    <a16:creationId xmlns:a16="http://schemas.microsoft.com/office/drawing/2014/main" id="{77E5186E-B25D-462D-BD77-293E3B9B79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18" y="2330"/>
                <a:ext cx="68" cy="66"/>
              </a:xfrm>
              <a:custGeom>
                <a:avLst/>
                <a:gdLst>
                  <a:gd name="T0" fmla="*/ 0 w 276"/>
                  <a:gd name="T1" fmla="*/ 244 h 262"/>
                  <a:gd name="T2" fmla="*/ 36 w 276"/>
                  <a:gd name="T3" fmla="*/ 262 h 262"/>
                  <a:gd name="T4" fmla="*/ 72 w 276"/>
                  <a:gd name="T5" fmla="*/ 236 h 262"/>
                  <a:gd name="T6" fmla="*/ 148 w 276"/>
                  <a:gd name="T7" fmla="*/ 255 h 262"/>
                  <a:gd name="T8" fmla="*/ 183 w 276"/>
                  <a:gd name="T9" fmla="*/ 224 h 262"/>
                  <a:gd name="T10" fmla="*/ 220 w 276"/>
                  <a:gd name="T11" fmla="*/ 142 h 262"/>
                  <a:gd name="T12" fmla="*/ 276 w 276"/>
                  <a:gd name="T13" fmla="*/ 56 h 262"/>
                  <a:gd name="T14" fmla="*/ 272 w 276"/>
                  <a:gd name="T15" fmla="*/ 0 h 2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76" h="262">
                    <a:moveTo>
                      <a:pt x="0" y="244"/>
                    </a:moveTo>
                    <a:lnTo>
                      <a:pt x="36" y="262"/>
                    </a:lnTo>
                    <a:lnTo>
                      <a:pt x="72" y="236"/>
                    </a:lnTo>
                    <a:lnTo>
                      <a:pt x="148" y="255"/>
                    </a:lnTo>
                    <a:lnTo>
                      <a:pt x="183" y="224"/>
                    </a:lnTo>
                    <a:lnTo>
                      <a:pt x="220" y="142"/>
                    </a:lnTo>
                    <a:lnTo>
                      <a:pt x="276" y="56"/>
                    </a:lnTo>
                    <a:lnTo>
                      <a:pt x="27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7" name="Freeform 886">
                <a:extLst>
                  <a:ext uri="{FF2B5EF4-FFF2-40B4-BE49-F238E27FC236}">
                    <a16:creationId xmlns:a16="http://schemas.microsoft.com/office/drawing/2014/main" id="{FF57DF0B-4D44-4AB9-A661-BE508C26A2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73" y="2330"/>
                <a:ext cx="418" cy="1036"/>
              </a:xfrm>
              <a:custGeom>
                <a:avLst/>
                <a:gdLst>
                  <a:gd name="T0" fmla="*/ 265 w 1673"/>
                  <a:gd name="T1" fmla="*/ 4054 h 4143"/>
                  <a:gd name="T2" fmla="*/ 271 w 1673"/>
                  <a:gd name="T3" fmla="*/ 3940 h 4143"/>
                  <a:gd name="T4" fmla="*/ 333 w 1673"/>
                  <a:gd name="T5" fmla="*/ 3789 h 4143"/>
                  <a:gd name="T6" fmla="*/ 390 w 1673"/>
                  <a:gd name="T7" fmla="*/ 3752 h 4143"/>
                  <a:gd name="T8" fmla="*/ 297 w 1673"/>
                  <a:gd name="T9" fmla="*/ 3943 h 4143"/>
                  <a:gd name="T10" fmla="*/ 403 w 1673"/>
                  <a:gd name="T11" fmla="*/ 3832 h 4143"/>
                  <a:gd name="T12" fmla="*/ 528 w 1673"/>
                  <a:gd name="T13" fmla="*/ 3584 h 4143"/>
                  <a:gd name="T14" fmla="*/ 525 w 1673"/>
                  <a:gd name="T15" fmla="*/ 3413 h 4143"/>
                  <a:gd name="T16" fmla="*/ 520 w 1673"/>
                  <a:gd name="T17" fmla="*/ 3264 h 4143"/>
                  <a:gd name="T18" fmla="*/ 708 w 1673"/>
                  <a:gd name="T19" fmla="*/ 3090 h 4143"/>
                  <a:gd name="T20" fmla="*/ 781 w 1673"/>
                  <a:gd name="T21" fmla="*/ 3047 h 4143"/>
                  <a:gd name="T22" fmla="*/ 840 w 1673"/>
                  <a:gd name="T23" fmla="*/ 3001 h 4143"/>
                  <a:gd name="T24" fmla="*/ 941 w 1673"/>
                  <a:gd name="T25" fmla="*/ 2985 h 4143"/>
                  <a:gd name="T26" fmla="*/ 1095 w 1673"/>
                  <a:gd name="T27" fmla="*/ 2960 h 4143"/>
                  <a:gd name="T28" fmla="*/ 1159 w 1673"/>
                  <a:gd name="T29" fmla="*/ 2884 h 4143"/>
                  <a:gd name="T30" fmla="*/ 1184 w 1673"/>
                  <a:gd name="T31" fmla="*/ 2748 h 4143"/>
                  <a:gd name="T32" fmla="*/ 1238 w 1673"/>
                  <a:gd name="T33" fmla="*/ 2673 h 4143"/>
                  <a:gd name="T34" fmla="*/ 1263 w 1673"/>
                  <a:gd name="T35" fmla="*/ 2504 h 4143"/>
                  <a:gd name="T36" fmla="*/ 1301 w 1673"/>
                  <a:gd name="T37" fmla="*/ 2364 h 4143"/>
                  <a:gd name="T38" fmla="*/ 1325 w 1673"/>
                  <a:gd name="T39" fmla="*/ 2196 h 4143"/>
                  <a:gd name="T40" fmla="*/ 1292 w 1673"/>
                  <a:gd name="T41" fmla="*/ 1953 h 4143"/>
                  <a:gd name="T42" fmla="*/ 1327 w 1673"/>
                  <a:gd name="T43" fmla="*/ 1857 h 4143"/>
                  <a:gd name="T44" fmla="*/ 1462 w 1673"/>
                  <a:gd name="T45" fmla="*/ 1692 h 4143"/>
                  <a:gd name="T46" fmla="*/ 1574 w 1673"/>
                  <a:gd name="T47" fmla="*/ 1571 h 4143"/>
                  <a:gd name="T48" fmla="*/ 1671 w 1673"/>
                  <a:gd name="T49" fmla="*/ 1346 h 4143"/>
                  <a:gd name="T50" fmla="*/ 1639 w 1673"/>
                  <a:gd name="T51" fmla="*/ 1166 h 4143"/>
                  <a:gd name="T52" fmla="*/ 1578 w 1673"/>
                  <a:gd name="T53" fmla="*/ 1042 h 4143"/>
                  <a:gd name="T54" fmla="*/ 1439 w 1673"/>
                  <a:gd name="T55" fmla="*/ 1019 h 4143"/>
                  <a:gd name="T56" fmla="*/ 1274 w 1673"/>
                  <a:gd name="T57" fmla="*/ 873 h 4143"/>
                  <a:gd name="T58" fmla="*/ 1061 w 1673"/>
                  <a:gd name="T59" fmla="*/ 805 h 4143"/>
                  <a:gd name="T60" fmla="*/ 962 w 1673"/>
                  <a:gd name="T61" fmla="*/ 802 h 4143"/>
                  <a:gd name="T62" fmla="*/ 748 w 1673"/>
                  <a:gd name="T63" fmla="*/ 808 h 4143"/>
                  <a:gd name="T64" fmla="*/ 748 w 1673"/>
                  <a:gd name="T65" fmla="*/ 734 h 4143"/>
                  <a:gd name="T66" fmla="*/ 696 w 1673"/>
                  <a:gd name="T67" fmla="*/ 654 h 4143"/>
                  <a:gd name="T68" fmla="*/ 518 w 1673"/>
                  <a:gd name="T69" fmla="*/ 578 h 4143"/>
                  <a:gd name="T70" fmla="*/ 418 w 1673"/>
                  <a:gd name="T71" fmla="*/ 564 h 4143"/>
                  <a:gd name="T72" fmla="*/ 339 w 1673"/>
                  <a:gd name="T73" fmla="*/ 654 h 4143"/>
                  <a:gd name="T74" fmla="*/ 270 w 1673"/>
                  <a:gd name="T75" fmla="*/ 685 h 4143"/>
                  <a:gd name="T76" fmla="*/ 359 w 1673"/>
                  <a:gd name="T77" fmla="*/ 522 h 4143"/>
                  <a:gd name="T78" fmla="*/ 167 w 1673"/>
                  <a:gd name="T79" fmla="*/ 505 h 4143"/>
                  <a:gd name="T80" fmla="*/ 101 w 1673"/>
                  <a:gd name="T81" fmla="*/ 619 h 4143"/>
                  <a:gd name="T82" fmla="*/ 47 w 1673"/>
                  <a:gd name="T83" fmla="*/ 597 h 4143"/>
                  <a:gd name="T84" fmla="*/ 148 w 1673"/>
                  <a:gd name="T85" fmla="*/ 454 h 4143"/>
                  <a:gd name="T86" fmla="*/ 206 w 1673"/>
                  <a:gd name="T87" fmla="*/ 297 h 4143"/>
                  <a:gd name="T88" fmla="*/ 144 w 1673"/>
                  <a:gd name="T89" fmla="*/ 228 h 4143"/>
                  <a:gd name="T90" fmla="*/ 80 w 1673"/>
                  <a:gd name="T91" fmla="*/ 26 h 41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1673" h="4143">
                    <a:moveTo>
                      <a:pt x="203" y="4143"/>
                    </a:moveTo>
                    <a:lnTo>
                      <a:pt x="254" y="4088"/>
                    </a:lnTo>
                    <a:lnTo>
                      <a:pt x="265" y="4054"/>
                    </a:lnTo>
                    <a:lnTo>
                      <a:pt x="269" y="4017"/>
                    </a:lnTo>
                    <a:lnTo>
                      <a:pt x="281" y="3971"/>
                    </a:lnTo>
                    <a:lnTo>
                      <a:pt x="271" y="3940"/>
                    </a:lnTo>
                    <a:lnTo>
                      <a:pt x="287" y="3887"/>
                    </a:lnTo>
                    <a:lnTo>
                      <a:pt x="324" y="3862"/>
                    </a:lnTo>
                    <a:lnTo>
                      <a:pt x="333" y="3789"/>
                    </a:lnTo>
                    <a:lnTo>
                      <a:pt x="328" y="3751"/>
                    </a:lnTo>
                    <a:lnTo>
                      <a:pt x="360" y="3782"/>
                    </a:lnTo>
                    <a:lnTo>
                      <a:pt x="390" y="3752"/>
                    </a:lnTo>
                    <a:lnTo>
                      <a:pt x="396" y="3783"/>
                    </a:lnTo>
                    <a:lnTo>
                      <a:pt x="373" y="3850"/>
                    </a:lnTo>
                    <a:lnTo>
                      <a:pt x="297" y="3943"/>
                    </a:lnTo>
                    <a:lnTo>
                      <a:pt x="296" y="3968"/>
                    </a:lnTo>
                    <a:lnTo>
                      <a:pt x="379" y="3881"/>
                    </a:lnTo>
                    <a:lnTo>
                      <a:pt x="403" y="3832"/>
                    </a:lnTo>
                    <a:lnTo>
                      <a:pt x="447" y="3683"/>
                    </a:lnTo>
                    <a:lnTo>
                      <a:pt x="479" y="3625"/>
                    </a:lnTo>
                    <a:lnTo>
                      <a:pt x="528" y="3584"/>
                    </a:lnTo>
                    <a:lnTo>
                      <a:pt x="547" y="3466"/>
                    </a:lnTo>
                    <a:lnTo>
                      <a:pt x="528" y="3466"/>
                    </a:lnTo>
                    <a:lnTo>
                      <a:pt x="525" y="3413"/>
                    </a:lnTo>
                    <a:lnTo>
                      <a:pt x="504" y="3371"/>
                    </a:lnTo>
                    <a:lnTo>
                      <a:pt x="509" y="3290"/>
                    </a:lnTo>
                    <a:lnTo>
                      <a:pt x="520" y="3264"/>
                    </a:lnTo>
                    <a:lnTo>
                      <a:pt x="579" y="3172"/>
                    </a:lnTo>
                    <a:lnTo>
                      <a:pt x="687" y="3092"/>
                    </a:lnTo>
                    <a:lnTo>
                      <a:pt x="708" y="3090"/>
                    </a:lnTo>
                    <a:lnTo>
                      <a:pt x="725" y="3065"/>
                    </a:lnTo>
                    <a:lnTo>
                      <a:pt x="781" y="3073"/>
                    </a:lnTo>
                    <a:lnTo>
                      <a:pt x="781" y="3047"/>
                    </a:lnTo>
                    <a:lnTo>
                      <a:pt x="825" y="3019"/>
                    </a:lnTo>
                    <a:lnTo>
                      <a:pt x="856" y="3018"/>
                    </a:lnTo>
                    <a:lnTo>
                      <a:pt x="840" y="3001"/>
                    </a:lnTo>
                    <a:lnTo>
                      <a:pt x="849" y="2979"/>
                    </a:lnTo>
                    <a:lnTo>
                      <a:pt x="919" y="2967"/>
                    </a:lnTo>
                    <a:lnTo>
                      <a:pt x="941" y="2985"/>
                    </a:lnTo>
                    <a:lnTo>
                      <a:pt x="1069" y="2969"/>
                    </a:lnTo>
                    <a:lnTo>
                      <a:pt x="1082" y="2979"/>
                    </a:lnTo>
                    <a:lnTo>
                      <a:pt x="1095" y="2960"/>
                    </a:lnTo>
                    <a:lnTo>
                      <a:pt x="1085" y="2938"/>
                    </a:lnTo>
                    <a:lnTo>
                      <a:pt x="1112" y="2902"/>
                    </a:lnTo>
                    <a:lnTo>
                      <a:pt x="1159" y="2884"/>
                    </a:lnTo>
                    <a:lnTo>
                      <a:pt x="1180" y="2855"/>
                    </a:lnTo>
                    <a:lnTo>
                      <a:pt x="1165" y="2835"/>
                    </a:lnTo>
                    <a:lnTo>
                      <a:pt x="1184" y="2748"/>
                    </a:lnTo>
                    <a:lnTo>
                      <a:pt x="1227" y="2711"/>
                    </a:lnTo>
                    <a:lnTo>
                      <a:pt x="1221" y="2690"/>
                    </a:lnTo>
                    <a:lnTo>
                      <a:pt x="1238" y="2673"/>
                    </a:lnTo>
                    <a:lnTo>
                      <a:pt x="1243" y="2636"/>
                    </a:lnTo>
                    <a:lnTo>
                      <a:pt x="1274" y="2602"/>
                    </a:lnTo>
                    <a:lnTo>
                      <a:pt x="1263" y="2504"/>
                    </a:lnTo>
                    <a:lnTo>
                      <a:pt x="1276" y="2441"/>
                    </a:lnTo>
                    <a:lnTo>
                      <a:pt x="1312" y="2400"/>
                    </a:lnTo>
                    <a:lnTo>
                      <a:pt x="1301" y="2364"/>
                    </a:lnTo>
                    <a:lnTo>
                      <a:pt x="1306" y="2304"/>
                    </a:lnTo>
                    <a:lnTo>
                      <a:pt x="1321" y="2242"/>
                    </a:lnTo>
                    <a:lnTo>
                      <a:pt x="1325" y="2196"/>
                    </a:lnTo>
                    <a:lnTo>
                      <a:pt x="1296" y="2096"/>
                    </a:lnTo>
                    <a:lnTo>
                      <a:pt x="1308" y="2008"/>
                    </a:lnTo>
                    <a:lnTo>
                      <a:pt x="1292" y="1953"/>
                    </a:lnTo>
                    <a:lnTo>
                      <a:pt x="1315" y="1897"/>
                    </a:lnTo>
                    <a:lnTo>
                      <a:pt x="1306" y="1883"/>
                    </a:lnTo>
                    <a:lnTo>
                      <a:pt x="1327" y="1857"/>
                    </a:lnTo>
                    <a:lnTo>
                      <a:pt x="1346" y="1894"/>
                    </a:lnTo>
                    <a:lnTo>
                      <a:pt x="1376" y="1883"/>
                    </a:lnTo>
                    <a:lnTo>
                      <a:pt x="1462" y="1692"/>
                    </a:lnTo>
                    <a:lnTo>
                      <a:pt x="1483" y="1661"/>
                    </a:lnTo>
                    <a:lnTo>
                      <a:pt x="1536" y="1622"/>
                    </a:lnTo>
                    <a:lnTo>
                      <a:pt x="1574" y="1571"/>
                    </a:lnTo>
                    <a:lnTo>
                      <a:pt x="1595" y="1531"/>
                    </a:lnTo>
                    <a:lnTo>
                      <a:pt x="1636" y="1479"/>
                    </a:lnTo>
                    <a:lnTo>
                      <a:pt x="1671" y="1346"/>
                    </a:lnTo>
                    <a:lnTo>
                      <a:pt x="1673" y="1292"/>
                    </a:lnTo>
                    <a:lnTo>
                      <a:pt x="1658" y="1203"/>
                    </a:lnTo>
                    <a:lnTo>
                      <a:pt x="1639" y="1166"/>
                    </a:lnTo>
                    <a:lnTo>
                      <a:pt x="1642" y="1141"/>
                    </a:lnTo>
                    <a:lnTo>
                      <a:pt x="1615" y="1067"/>
                    </a:lnTo>
                    <a:lnTo>
                      <a:pt x="1578" y="1042"/>
                    </a:lnTo>
                    <a:lnTo>
                      <a:pt x="1540" y="1040"/>
                    </a:lnTo>
                    <a:lnTo>
                      <a:pt x="1501" y="1048"/>
                    </a:lnTo>
                    <a:lnTo>
                      <a:pt x="1439" y="1019"/>
                    </a:lnTo>
                    <a:lnTo>
                      <a:pt x="1389" y="980"/>
                    </a:lnTo>
                    <a:lnTo>
                      <a:pt x="1317" y="896"/>
                    </a:lnTo>
                    <a:lnTo>
                      <a:pt x="1274" y="873"/>
                    </a:lnTo>
                    <a:lnTo>
                      <a:pt x="1191" y="810"/>
                    </a:lnTo>
                    <a:lnTo>
                      <a:pt x="1148" y="793"/>
                    </a:lnTo>
                    <a:lnTo>
                      <a:pt x="1061" y="805"/>
                    </a:lnTo>
                    <a:lnTo>
                      <a:pt x="1051" y="818"/>
                    </a:lnTo>
                    <a:lnTo>
                      <a:pt x="983" y="793"/>
                    </a:lnTo>
                    <a:lnTo>
                      <a:pt x="962" y="802"/>
                    </a:lnTo>
                    <a:lnTo>
                      <a:pt x="852" y="744"/>
                    </a:lnTo>
                    <a:lnTo>
                      <a:pt x="758" y="765"/>
                    </a:lnTo>
                    <a:lnTo>
                      <a:pt x="748" y="808"/>
                    </a:lnTo>
                    <a:lnTo>
                      <a:pt x="717" y="842"/>
                    </a:lnTo>
                    <a:lnTo>
                      <a:pt x="717" y="801"/>
                    </a:lnTo>
                    <a:lnTo>
                      <a:pt x="748" y="734"/>
                    </a:lnTo>
                    <a:lnTo>
                      <a:pt x="721" y="739"/>
                    </a:lnTo>
                    <a:lnTo>
                      <a:pt x="731" y="685"/>
                    </a:lnTo>
                    <a:lnTo>
                      <a:pt x="696" y="654"/>
                    </a:lnTo>
                    <a:lnTo>
                      <a:pt x="662" y="670"/>
                    </a:lnTo>
                    <a:lnTo>
                      <a:pt x="651" y="647"/>
                    </a:lnTo>
                    <a:lnTo>
                      <a:pt x="518" y="578"/>
                    </a:lnTo>
                    <a:lnTo>
                      <a:pt x="455" y="555"/>
                    </a:lnTo>
                    <a:lnTo>
                      <a:pt x="459" y="573"/>
                    </a:lnTo>
                    <a:lnTo>
                      <a:pt x="418" y="564"/>
                    </a:lnTo>
                    <a:lnTo>
                      <a:pt x="382" y="583"/>
                    </a:lnTo>
                    <a:lnTo>
                      <a:pt x="354" y="659"/>
                    </a:lnTo>
                    <a:lnTo>
                      <a:pt x="339" y="654"/>
                    </a:lnTo>
                    <a:lnTo>
                      <a:pt x="288" y="703"/>
                    </a:lnTo>
                    <a:lnTo>
                      <a:pt x="264" y="764"/>
                    </a:lnTo>
                    <a:lnTo>
                      <a:pt x="270" y="685"/>
                    </a:lnTo>
                    <a:lnTo>
                      <a:pt x="313" y="646"/>
                    </a:lnTo>
                    <a:lnTo>
                      <a:pt x="350" y="569"/>
                    </a:lnTo>
                    <a:lnTo>
                      <a:pt x="359" y="522"/>
                    </a:lnTo>
                    <a:lnTo>
                      <a:pt x="280" y="505"/>
                    </a:lnTo>
                    <a:lnTo>
                      <a:pt x="261" y="524"/>
                    </a:lnTo>
                    <a:lnTo>
                      <a:pt x="167" y="505"/>
                    </a:lnTo>
                    <a:lnTo>
                      <a:pt x="143" y="535"/>
                    </a:lnTo>
                    <a:lnTo>
                      <a:pt x="134" y="588"/>
                    </a:lnTo>
                    <a:lnTo>
                      <a:pt x="101" y="619"/>
                    </a:lnTo>
                    <a:lnTo>
                      <a:pt x="0" y="676"/>
                    </a:lnTo>
                    <a:lnTo>
                      <a:pt x="29" y="620"/>
                    </a:lnTo>
                    <a:lnTo>
                      <a:pt x="47" y="597"/>
                    </a:lnTo>
                    <a:lnTo>
                      <a:pt x="54" y="558"/>
                    </a:lnTo>
                    <a:lnTo>
                      <a:pt x="115" y="478"/>
                    </a:lnTo>
                    <a:lnTo>
                      <a:pt x="148" y="454"/>
                    </a:lnTo>
                    <a:lnTo>
                      <a:pt x="216" y="359"/>
                    </a:lnTo>
                    <a:lnTo>
                      <a:pt x="220" y="325"/>
                    </a:lnTo>
                    <a:lnTo>
                      <a:pt x="206" y="297"/>
                    </a:lnTo>
                    <a:lnTo>
                      <a:pt x="170" y="295"/>
                    </a:lnTo>
                    <a:lnTo>
                      <a:pt x="144" y="262"/>
                    </a:lnTo>
                    <a:lnTo>
                      <a:pt x="144" y="228"/>
                    </a:lnTo>
                    <a:lnTo>
                      <a:pt x="120" y="181"/>
                    </a:lnTo>
                    <a:lnTo>
                      <a:pt x="108" y="72"/>
                    </a:lnTo>
                    <a:lnTo>
                      <a:pt x="80" y="26"/>
                    </a:lnTo>
                    <a:lnTo>
                      <a:pt x="5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8" name="Freeform 887">
                <a:extLst>
                  <a:ext uri="{FF2B5EF4-FFF2-40B4-BE49-F238E27FC236}">
                    <a16:creationId xmlns:a16="http://schemas.microsoft.com/office/drawing/2014/main" id="{54F2B861-5450-4AF4-ABDF-A4193B1C58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33" y="2297"/>
                <a:ext cx="53" cy="33"/>
              </a:xfrm>
              <a:custGeom>
                <a:avLst/>
                <a:gdLst>
                  <a:gd name="T0" fmla="*/ 209 w 209"/>
                  <a:gd name="T1" fmla="*/ 134 h 134"/>
                  <a:gd name="T2" fmla="*/ 200 w 209"/>
                  <a:gd name="T3" fmla="*/ 125 h 134"/>
                  <a:gd name="T4" fmla="*/ 135 w 209"/>
                  <a:gd name="T5" fmla="*/ 86 h 134"/>
                  <a:gd name="T6" fmla="*/ 104 w 209"/>
                  <a:gd name="T7" fmla="*/ 35 h 134"/>
                  <a:gd name="T8" fmla="*/ 60 w 209"/>
                  <a:gd name="T9" fmla="*/ 27 h 134"/>
                  <a:gd name="T10" fmla="*/ 0 w 209"/>
                  <a:gd name="T11" fmla="*/ 0 h 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09" h="134">
                    <a:moveTo>
                      <a:pt x="209" y="134"/>
                    </a:moveTo>
                    <a:lnTo>
                      <a:pt x="200" y="125"/>
                    </a:lnTo>
                    <a:lnTo>
                      <a:pt x="135" y="86"/>
                    </a:lnTo>
                    <a:lnTo>
                      <a:pt x="104" y="35"/>
                    </a:lnTo>
                    <a:lnTo>
                      <a:pt x="60" y="27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9" name="Freeform 888">
                <a:extLst>
                  <a:ext uri="{FF2B5EF4-FFF2-40B4-BE49-F238E27FC236}">
                    <a16:creationId xmlns:a16="http://schemas.microsoft.com/office/drawing/2014/main" id="{4C9F00F3-0C82-44B8-A6A4-901EF020666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9" y="1143"/>
                <a:ext cx="102" cy="22"/>
              </a:xfrm>
              <a:custGeom>
                <a:avLst/>
                <a:gdLst>
                  <a:gd name="T0" fmla="*/ 407 w 407"/>
                  <a:gd name="T1" fmla="*/ 20 h 88"/>
                  <a:gd name="T2" fmla="*/ 373 w 407"/>
                  <a:gd name="T3" fmla="*/ 26 h 88"/>
                  <a:gd name="T4" fmla="*/ 348 w 407"/>
                  <a:gd name="T5" fmla="*/ 0 h 88"/>
                  <a:gd name="T6" fmla="*/ 319 w 407"/>
                  <a:gd name="T7" fmla="*/ 10 h 88"/>
                  <a:gd name="T8" fmla="*/ 266 w 407"/>
                  <a:gd name="T9" fmla="*/ 3 h 88"/>
                  <a:gd name="T10" fmla="*/ 255 w 407"/>
                  <a:gd name="T11" fmla="*/ 33 h 88"/>
                  <a:gd name="T12" fmla="*/ 223 w 407"/>
                  <a:gd name="T13" fmla="*/ 47 h 88"/>
                  <a:gd name="T14" fmla="*/ 198 w 407"/>
                  <a:gd name="T15" fmla="*/ 38 h 88"/>
                  <a:gd name="T16" fmla="*/ 186 w 407"/>
                  <a:gd name="T17" fmla="*/ 50 h 88"/>
                  <a:gd name="T18" fmla="*/ 133 w 407"/>
                  <a:gd name="T19" fmla="*/ 57 h 88"/>
                  <a:gd name="T20" fmla="*/ 133 w 407"/>
                  <a:gd name="T21" fmla="*/ 78 h 88"/>
                  <a:gd name="T22" fmla="*/ 45 w 407"/>
                  <a:gd name="T23" fmla="*/ 88 h 88"/>
                  <a:gd name="T24" fmla="*/ 0 w 407"/>
                  <a:gd name="T25" fmla="*/ 62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07" h="88">
                    <a:moveTo>
                      <a:pt x="407" y="20"/>
                    </a:moveTo>
                    <a:lnTo>
                      <a:pt x="373" y="26"/>
                    </a:lnTo>
                    <a:lnTo>
                      <a:pt x="348" y="0"/>
                    </a:lnTo>
                    <a:lnTo>
                      <a:pt x="319" y="10"/>
                    </a:lnTo>
                    <a:lnTo>
                      <a:pt x="266" y="3"/>
                    </a:lnTo>
                    <a:lnTo>
                      <a:pt x="255" y="33"/>
                    </a:lnTo>
                    <a:lnTo>
                      <a:pt x="223" y="47"/>
                    </a:lnTo>
                    <a:lnTo>
                      <a:pt x="198" y="38"/>
                    </a:lnTo>
                    <a:lnTo>
                      <a:pt x="186" y="50"/>
                    </a:lnTo>
                    <a:lnTo>
                      <a:pt x="133" y="57"/>
                    </a:lnTo>
                    <a:lnTo>
                      <a:pt x="133" y="78"/>
                    </a:lnTo>
                    <a:lnTo>
                      <a:pt x="45" y="88"/>
                    </a:lnTo>
                    <a:lnTo>
                      <a:pt x="0" y="6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0" name="Line 889">
                <a:extLst>
                  <a:ext uri="{FF2B5EF4-FFF2-40B4-BE49-F238E27FC236}">
                    <a16:creationId xmlns:a16="http://schemas.microsoft.com/office/drawing/2014/main" id="{F8A2EC2B-EECA-46D4-A187-1FE560E2E6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 flipV="1">
                <a:off x="3711" y="1148"/>
                <a:ext cx="17" cy="10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1" name="Freeform 890">
                <a:extLst>
                  <a:ext uri="{FF2B5EF4-FFF2-40B4-BE49-F238E27FC236}">
                    <a16:creationId xmlns:a16="http://schemas.microsoft.com/office/drawing/2014/main" id="{417F65A7-FF69-4279-9AC5-6563BDA78C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74" y="1158"/>
                <a:ext cx="54" cy="50"/>
              </a:xfrm>
              <a:custGeom>
                <a:avLst/>
                <a:gdLst>
                  <a:gd name="T0" fmla="*/ 0 w 215"/>
                  <a:gd name="T1" fmla="*/ 201 h 201"/>
                  <a:gd name="T2" fmla="*/ 69 w 215"/>
                  <a:gd name="T3" fmla="*/ 187 h 201"/>
                  <a:gd name="T4" fmla="*/ 141 w 215"/>
                  <a:gd name="T5" fmla="*/ 53 h 201"/>
                  <a:gd name="T6" fmla="*/ 176 w 215"/>
                  <a:gd name="T7" fmla="*/ 22 h 201"/>
                  <a:gd name="T8" fmla="*/ 194 w 215"/>
                  <a:gd name="T9" fmla="*/ 25 h 201"/>
                  <a:gd name="T10" fmla="*/ 215 w 215"/>
                  <a:gd name="T11" fmla="*/ 0 h 2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15" h="201">
                    <a:moveTo>
                      <a:pt x="0" y="201"/>
                    </a:moveTo>
                    <a:lnTo>
                      <a:pt x="69" y="187"/>
                    </a:lnTo>
                    <a:lnTo>
                      <a:pt x="141" y="53"/>
                    </a:lnTo>
                    <a:lnTo>
                      <a:pt x="176" y="22"/>
                    </a:lnTo>
                    <a:lnTo>
                      <a:pt x="194" y="25"/>
                    </a:lnTo>
                    <a:lnTo>
                      <a:pt x="21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2" name="Freeform 891">
                <a:extLst>
                  <a:ext uri="{FF2B5EF4-FFF2-40B4-BE49-F238E27FC236}">
                    <a16:creationId xmlns:a16="http://schemas.microsoft.com/office/drawing/2014/main" id="{9B84CCA9-7525-4380-A89E-2D6BF9113A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98" y="1197"/>
                <a:ext cx="49" cy="21"/>
              </a:xfrm>
              <a:custGeom>
                <a:avLst/>
                <a:gdLst>
                  <a:gd name="T0" fmla="*/ 197 w 197"/>
                  <a:gd name="T1" fmla="*/ 63 h 83"/>
                  <a:gd name="T2" fmla="*/ 195 w 197"/>
                  <a:gd name="T3" fmla="*/ 61 h 83"/>
                  <a:gd name="T4" fmla="*/ 172 w 197"/>
                  <a:gd name="T5" fmla="*/ 77 h 83"/>
                  <a:gd name="T6" fmla="*/ 127 w 197"/>
                  <a:gd name="T7" fmla="*/ 83 h 83"/>
                  <a:gd name="T8" fmla="*/ 67 w 197"/>
                  <a:gd name="T9" fmla="*/ 55 h 83"/>
                  <a:gd name="T10" fmla="*/ 1 w 197"/>
                  <a:gd name="T11" fmla="*/ 0 h 83"/>
                  <a:gd name="T12" fmla="*/ 0 w 197"/>
                  <a:gd name="T13" fmla="*/ 2 h 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97" h="83">
                    <a:moveTo>
                      <a:pt x="197" y="63"/>
                    </a:moveTo>
                    <a:lnTo>
                      <a:pt x="195" y="61"/>
                    </a:lnTo>
                    <a:lnTo>
                      <a:pt x="172" y="77"/>
                    </a:lnTo>
                    <a:lnTo>
                      <a:pt x="127" y="83"/>
                    </a:lnTo>
                    <a:lnTo>
                      <a:pt x="67" y="55"/>
                    </a:lnTo>
                    <a:lnTo>
                      <a:pt x="1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3" name="Freeform 892">
                <a:extLst>
                  <a:ext uri="{FF2B5EF4-FFF2-40B4-BE49-F238E27FC236}">
                    <a16:creationId xmlns:a16="http://schemas.microsoft.com/office/drawing/2014/main" id="{BA330C08-3CEE-494E-B988-01D1E3D7F1F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7" y="1206"/>
                <a:ext cx="27" cy="7"/>
              </a:xfrm>
              <a:custGeom>
                <a:avLst/>
                <a:gdLst>
                  <a:gd name="T0" fmla="*/ 107 w 107"/>
                  <a:gd name="T1" fmla="*/ 8 h 27"/>
                  <a:gd name="T2" fmla="*/ 51 w 107"/>
                  <a:gd name="T3" fmla="*/ 0 h 27"/>
                  <a:gd name="T4" fmla="*/ 0 w 107"/>
                  <a:gd name="T5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7" h="27">
                    <a:moveTo>
                      <a:pt x="107" y="8"/>
                    </a:moveTo>
                    <a:lnTo>
                      <a:pt x="51" y="0"/>
                    </a:lnTo>
                    <a:lnTo>
                      <a:pt x="0" y="2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4" name="Freeform 893">
                <a:extLst>
                  <a:ext uri="{FF2B5EF4-FFF2-40B4-BE49-F238E27FC236}">
                    <a16:creationId xmlns:a16="http://schemas.microsoft.com/office/drawing/2014/main" id="{B29205DA-3EC9-4171-984B-E0750747630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74" y="1208"/>
                <a:ext cx="55" cy="49"/>
              </a:xfrm>
              <a:custGeom>
                <a:avLst/>
                <a:gdLst>
                  <a:gd name="T0" fmla="*/ 219 w 219"/>
                  <a:gd name="T1" fmla="*/ 199 h 199"/>
                  <a:gd name="T2" fmla="*/ 219 w 219"/>
                  <a:gd name="T3" fmla="*/ 197 h 199"/>
                  <a:gd name="T4" fmla="*/ 197 w 219"/>
                  <a:gd name="T5" fmla="*/ 174 h 199"/>
                  <a:gd name="T6" fmla="*/ 219 w 219"/>
                  <a:gd name="T7" fmla="*/ 168 h 199"/>
                  <a:gd name="T8" fmla="*/ 197 w 219"/>
                  <a:gd name="T9" fmla="*/ 149 h 199"/>
                  <a:gd name="T10" fmla="*/ 172 w 219"/>
                  <a:gd name="T11" fmla="*/ 174 h 199"/>
                  <a:gd name="T12" fmla="*/ 106 w 219"/>
                  <a:gd name="T13" fmla="*/ 140 h 199"/>
                  <a:gd name="T14" fmla="*/ 113 w 219"/>
                  <a:gd name="T15" fmla="*/ 102 h 199"/>
                  <a:gd name="T16" fmla="*/ 51 w 219"/>
                  <a:gd name="T17" fmla="*/ 65 h 199"/>
                  <a:gd name="T18" fmla="*/ 41 w 219"/>
                  <a:gd name="T19" fmla="*/ 39 h 199"/>
                  <a:gd name="T20" fmla="*/ 0 w 219"/>
                  <a:gd name="T21" fmla="*/ 0 h 1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219" h="199">
                    <a:moveTo>
                      <a:pt x="219" y="199"/>
                    </a:moveTo>
                    <a:lnTo>
                      <a:pt x="219" y="197"/>
                    </a:lnTo>
                    <a:lnTo>
                      <a:pt x="197" y="174"/>
                    </a:lnTo>
                    <a:lnTo>
                      <a:pt x="219" y="168"/>
                    </a:lnTo>
                    <a:lnTo>
                      <a:pt x="197" y="149"/>
                    </a:lnTo>
                    <a:lnTo>
                      <a:pt x="172" y="174"/>
                    </a:lnTo>
                    <a:lnTo>
                      <a:pt x="106" y="140"/>
                    </a:lnTo>
                    <a:lnTo>
                      <a:pt x="113" y="102"/>
                    </a:lnTo>
                    <a:lnTo>
                      <a:pt x="51" y="65"/>
                    </a:lnTo>
                    <a:lnTo>
                      <a:pt x="41" y="39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5" name="Freeform 894">
                <a:extLst>
                  <a:ext uri="{FF2B5EF4-FFF2-40B4-BE49-F238E27FC236}">
                    <a16:creationId xmlns:a16="http://schemas.microsoft.com/office/drawing/2014/main" id="{F242CB15-2FFA-4F03-AD46-B0A56BA205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7" y="1213"/>
                <a:ext cx="12" cy="26"/>
              </a:xfrm>
              <a:custGeom>
                <a:avLst/>
                <a:gdLst>
                  <a:gd name="T0" fmla="*/ 24 w 49"/>
                  <a:gd name="T1" fmla="*/ 104 h 104"/>
                  <a:gd name="T2" fmla="*/ 26 w 49"/>
                  <a:gd name="T3" fmla="*/ 104 h 104"/>
                  <a:gd name="T4" fmla="*/ 23 w 49"/>
                  <a:gd name="T5" fmla="*/ 85 h 104"/>
                  <a:gd name="T6" fmla="*/ 49 w 49"/>
                  <a:gd name="T7" fmla="*/ 76 h 104"/>
                  <a:gd name="T8" fmla="*/ 18 w 49"/>
                  <a:gd name="T9" fmla="*/ 43 h 104"/>
                  <a:gd name="T10" fmla="*/ 0 w 49"/>
                  <a:gd name="T11" fmla="*/ 0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9" h="104">
                    <a:moveTo>
                      <a:pt x="24" y="104"/>
                    </a:moveTo>
                    <a:lnTo>
                      <a:pt x="26" y="104"/>
                    </a:lnTo>
                    <a:lnTo>
                      <a:pt x="23" y="85"/>
                    </a:lnTo>
                    <a:lnTo>
                      <a:pt x="49" y="76"/>
                    </a:lnTo>
                    <a:lnTo>
                      <a:pt x="18" y="43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6" name="Freeform 895">
                <a:extLst>
                  <a:ext uri="{FF2B5EF4-FFF2-40B4-BE49-F238E27FC236}">
                    <a16:creationId xmlns:a16="http://schemas.microsoft.com/office/drawing/2014/main" id="{C4313741-AF3E-4C84-B42C-70F50F505E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53" y="1239"/>
                <a:ext cx="11" cy="38"/>
              </a:xfrm>
              <a:custGeom>
                <a:avLst/>
                <a:gdLst>
                  <a:gd name="T0" fmla="*/ 0 w 44"/>
                  <a:gd name="T1" fmla="*/ 154 h 154"/>
                  <a:gd name="T2" fmla="*/ 39 w 44"/>
                  <a:gd name="T3" fmla="*/ 140 h 154"/>
                  <a:gd name="T4" fmla="*/ 15 w 44"/>
                  <a:gd name="T5" fmla="*/ 103 h 154"/>
                  <a:gd name="T6" fmla="*/ 44 w 44"/>
                  <a:gd name="T7" fmla="*/ 95 h 154"/>
                  <a:gd name="T8" fmla="*/ 3 w 44"/>
                  <a:gd name="T9" fmla="*/ 56 h 154"/>
                  <a:gd name="T10" fmla="*/ 18 w 44"/>
                  <a:gd name="T11" fmla="*/ 2 h 154"/>
                  <a:gd name="T12" fmla="*/ 2 w 44"/>
                  <a:gd name="T13" fmla="*/ 0 h 154"/>
                  <a:gd name="T14" fmla="*/ 0 w 44"/>
                  <a:gd name="T15" fmla="*/ 0 h 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4" h="154">
                    <a:moveTo>
                      <a:pt x="0" y="154"/>
                    </a:moveTo>
                    <a:lnTo>
                      <a:pt x="39" y="140"/>
                    </a:lnTo>
                    <a:lnTo>
                      <a:pt x="15" y="103"/>
                    </a:lnTo>
                    <a:lnTo>
                      <a:pt x="44" y="95"/>
                    </a:lnTo>
                    <a:lnTo>
                      <a:pt x="3" y="56"/>
                    </a:lnTo>
                    <a:lnTo>
                      <a:pt x="18" y="2"/>
                    </a:lnTo>
                    <a:lnTo>
                      <a:pt x="2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7" name="Freeform 896">
                <a:extLst>
                  <a:ext uri="{FF2B5EF4-FFF2-40B4-BE49-F238E27FC236}">
                    <a16:creationId xmlns:a16="http://schemas.microsoft.com/office/drawing/2014/main" id="{A4E9E60E-6617-4815-AF8A-213EB95793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81" y="1229"/>
                <a:ext cx="72" cy="71"/>
              </a:xfrm>
              <a:custGeom>
                <a:avLst/>
                <a:gdLst>
                  <a:gd name="T0" fmla="*/ 250 w 288"/>
                  <a:gd name="T1" fmla="*/ 282 h 282"/>
                  <a:gd name="T2" fmla="*/ 47 w 288"/>
                  <a:gd name="T3" fmla="*/ 118 h 282"/>
                  <a:gd name="T4" fmla="*/ 37 w 288"/>
                  <a:gd name="T5" fmla="*/ 81 h 282"/>
                  <a:gd name="T6" fmla="*/ 0 w 288"/>
                  <a:gd name="T7" fmla="*/ 51 h 282"/>
                  <a:gd name="T8" fmla="*/ 3 w 288"/>
                  <a:gd name="T9" fmla="*/ 4 h 282"/>
                  <a:gd name="T10" fmla="*/ 48 w 288"/>
                  <a:gd name="T11" fmla="*/ 27 h 282"/>
                  <a:gd name="T12" fmla="*/ 68 w 288"/>
                  <a:gd name="T13" fmla="*/ 0 h 282"/>
                  <a:gd name="T14" fmla="*/ 171 w 288"/>
                  <a:gd name="T15" fmla="*/ 24 h 282"/>
                  <a:gd name="T16" fmla="*/ 241 w 288"/>
                  <a:gd name="T17" fmla="*/ 24 h 282"/>
                  <a:gd name="T18" fmla="*/ 270 w 288"/>
                  <a:gd name="T19" fmla="*/ 50 h 282"/>
                  <a:gd name="T20" fmla="*/ 288 w 288"/>
                  <a:gd name="T21" fmla="*/ 38 h 2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288" h="282">
                    <a:moveTo>
                      <a:pt x="250" y="282"/>
                    </a:moveTo>
                    <a:lnTo>
                      <a:pt x="47" y="118"/>
                    </a:lnTo>
                    <a:lnTo>
                      <a:pt x="37" y="81"/>
                    </a:lnTo>
                    <a:lnTo>
                      <a:pt x="0" y="51"/>
                    </a:lnTo>
                    <a:lnTo>
                      <a:pt x="3" y="4"/>
                    </a:lnTo>
                    <a:lnTo>
                      <a:pt x="48" y="27"/>
                    </a:lnTo>
                    <a:lnTo>
                      <a:pt x="68" y="0"/>
                    </a:lnTo>
                    <a:lnTo>
                      <a:pt x="171" y="24"/>
                    </a:lnTo>
                    <a:lnTo>
                      <a:pt x="241" y="24"/>
                    </a:lnTo>
                    <a:lnTo>
                      <a:pt x="270" y="50"/>
                    </a:lnTo>
                    <a:lnTo>
                      <a:pt x="288" y="3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8" name="Freeform 897">
                <a:extLst>
                  <a:ext uri="{FF2B5EF4-FFF2-40B4-BE49-F238E27FC236}">
                    <a16:creationId xmlns:a16="http://schemas.microsoft.com/office/drawing/2014/main" id="{6D882729-5186-4B76-8167-9EA3FCD622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2" y="1277"/>
                <a:ext cx="11" cy="23"/>
              </a:xfrm>
              <a:custGeom>
                <a:avLst/>
                <a:gdLst>
                  <a:gd name="T0" fmla="*/ 45 w 45"/>
                  <a:gd name="T1" fmla="*/ 0 h 90"/>
                  <a:gd name="T2" fmla="*/ 39 w 45"/>
                  <a:gd name="T3" fmla="*/ 1 h 90"/>
                  <a:gd name="T4" fmla="*/ 0 w 45"/>
                  <a:gd name="T5" fmla="*/ 50 h 90"/>
                  <a:gd name="T6" fmla="*/ 7 w 45"/>
                  <a:gd name="T7" fmla="*/ 90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5" h="90">
                    <a:moveTo>
                      <a:pt x="45" y="0"/>
                    </a:moveTo>
                    <a:lnTo>
                      <a:pt x="39" y="1"/>
                    </a:lnTo>
                    <a:lnTo>
                      <a:pt x="0" y="50"/>
                    </a:lnTo>
                    <a:lnTo>
                      <a:pt x="7" y="9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9" name="Freeform 898">
                <a:extLst>
                  <a:ext uri="{FF2B5EF4-FFF2-40B4-BE49-F238E27FC236}">
                    <a16:creationId xmlns:a16="http://schemas.microsoft.com/office/drawing/2014/main" id="{9DE88A1A-2A00-4601-8840-C7FDC9A480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53" y="1277"/>
                <a:ext cx="27" cy="24"/>
              </a:xfrm>
              <a:custGeom>
                <a:avLst/>
                <a:gdLst>
                  <a:gd name="T0" fmla="*/ 92 w 105"/>
                  <a:gd name="T1" fmla="*/ 94 h 94"/>
                  <a:gd name="T2" fmla="*/ 105 w 105"/>
                  <a:gd name="T3" fmla="*/ 59 h 94"/>
                  <a:gd name="T4" fmla="*/ 62 w 105"/>
                  <a:gd name="T5" fmla="*/ 54 h 94"/>
                  <a:gd name="T6" fmla="*/ 0 w 105"/>
                  <a:gd name="T7" fmla="*/ 0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05" h="94">
                    <a:moveTo>
                      <a:pt x="92" y="94"/>
                    </a:moveTo>
                    <a:lnTo>
                      <a:pt x="105" y="59"/>
                    </a:lnTo>
                    <a:lnTo>
                      <a:pt x="62" y="54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0" name="Freeform 899">
                <a:extLst>
                  <a:ext uri="{FF2B5EF4-FFF2-40B4-BE49-F238E27FC236}">
                    <a16:creationId xmlns:a16="http://schemas.microsoft.com/office/drawing/2014/main" id="{4C97D2C3-4129-4360-BBCE-5F1E80A30D5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23" y="1257"/>
                <a:ext cx="14" cy="52"/>
              </a:xfrm>
              <a:custGeom>
                <a:avLst/>
                <a:gdLst>
                  <a:gd name="T0" fmla="*/ 25 w 60"/>
                  <a:gd name="T1" fmla="*/ 0 h 207"/>
                  <a:gd name="T2" fmla="*/ 21 w 60"/>
                  <a:gd name="T3" fmla="*/ 19 h 207"/>
                  <a:gd name="T4" fmla="*/ 3 w 60"/>
                  <a:gd name="T5" fmla="*/ 25 h 207"/>
                  <a:gd name="T6" fmla="*/ 0 w 60"/>
                  <a:gd name="T7" fmla="*/ 47 h 207"/>
                  <a:gd name="T8" fmla="*/ 19 w 60"/>
                  <a:gd name="T9" fmla="*/ 82 h 207"/>
                  <a:gd name="T10" fmla="*/ 60 w 60"/>
                  <a:gd name="T11" fmla="*/ 113 h 207"/>
                  <a:gd name="T12" fmla="*/ 41 w 60"/>
                  <a:gd name="T13" fmla="*/ 144 h 207"/>
                  <a:gd name="T14" fmla="*/ 13 w 60"/>
                  <a:gd name="T15" fmla="*/ 150 h 207"/>
                  <a:gd name="T16" fmla="*/ 9 w 60"/>
                  <a:gd name="T17" fmla="*/ 207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0" h="207">
                    <a:moveTo>
                      <a:pt x="25" y="0"/>
                    </a:moveTo>
                    <a:lnTo>
                      <a:pt x="21" y="19"/>
                    </a:lnTo>
                    <a:lnTo>
                      <a:pt x="3" y="25"/>
                    </a:lnTo>
                    <a:lnTo>
                      <a:pt x="0" y="47"/>
                    </a:lnTo>
                    <a:lnTo>
                      <a:pt x="19" y="82"/>
                    </a:lnTo>
                    <a:lnTo>
                      <a:pt x="60" y="113"/>
                    </a:lnTo>
                    <a:lnTo>
                      <a:pt x="41" y="144"/>
                    </a:lnTo>
                    <a:lnTo>
                      <a:pt x="13" y="150"/>
                    </a:lnTo>
                    <a:lnTo>
                      <a:pt x="9" y="20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1" name="Freeform 900">
                <a:extLst>
                  <a:ext uri="{FF2B5EF4-FFF2-40B4-BE49-F238E27FC236}">
                    <a16:creationId xmlns:a16="http://schemas.microsoft.com/office/drawing/2014/main" id="{5506FB2C-5EFF-46E8-A9A8-A4D42ED579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4" y="1136"/>
                <a:ext cx="5" cy="22"/>
              </a:xfrm>
              <a:custGeom>
                <a:avLst/>
                <a:gdLst>
                  <a:gd name="T0" fmla="*/ 18 w 20"/>
                  <a:gd name="T1" fmla="*/ 88 h 88"/>
                  <a:gd name="T2" fmla="*/ 20 w 20"/>
                  <a:gd name="T3" fmla="*/ 85 h 88"/>
                  <a:gd name="T4" fmla="*/ 1 w 20"/>
                  <a:gd name="T5" fmla="*/ 43 h 88"/>
                  <a:gd name="T6" fmla="*/ 0 w 20"/>
                  <a:gd name="T7" fmla="*/ 0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0" h="88">
                    <a:moveTo>
                      <a:pt x="18" y="88"/>
                    </a:moveTo>
                    <a:lnTo>
                      <a:pt x="20" y="85"/>
                    </a:lnTo>
                    <a:lnTo>
                      <a:pt x="1" y="43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2" name="Freeform 901">
                <a:extLst>
                  <a:ext uri="{FF2B5EF4-FFF2-40B4-BE49-F238E27FC236}">
                    <a16:creationId xmlns:a16="http://schemas.microsoft.com/office/drawing/2014/main" id="{88E6D6C5-48FE-4597-AEC0-8358C09B40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91" y="1158"/>
                <a:ext cx="18" cy="28"/>
              </a:xfrm>
              <a:custGeom>
                <a:avLst/>
                <a:gdLst>
                  <a:gd name="T0" fmla="*/ 0 w 71"/>
                  <a:gd name="T1" fmla="*/ 111 h 111"/>
                  <a:gd name="T2" fmla="*/ 13 w 71"/>
                  <a:gd name="T3" fmla="*/ 100 h 111"/>
                  <a:gd name="T4" fmla="*/ 12 w 71"/>
                  <a:gd name="T5" fmla="*/ 70 h 111"/>
                  <a:gd name="T6" fmla="*/ 29 w 71"/>
                  <a:gd name="T7" fmla="*/ 43 h 111"/>
                  <a:gd name="T8" fmla="*/ 16 w 71"/>
                  <a:gd name="T9" fmla="*/ 24 h 111"/>
                  <a:gd name="T10" fmla="*/ 52 w 71"/>
                  <a:gd name="T11" fmla="*/ 29 h 111"/>
                  <a:gd name="T12" fmla="*/ 71 w 71"/>
                  <a:gd name="T13" fmla="*/ 0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1" h="111">
                    <a:moveTo>
                      <a:pt x="0" y="111"/>
                    </a:moveTo>
                    <a:lnTo>
                      <a:pt x="13" y="100"/>
                    </a:lnTo>
                    <a:lnTo>
                      <a:pt x="12" y="70"/>
                    </a:lnTo>
                    <a:lnTo>
                      <a:pt x="29" y="43"/>
                    </a:lnTo>
                    <a:lnTo>
                      <a:pt x="16" y="24"/>
                    </a:lnTo>
                    <a:lnTo>
                      <a:pt x="52" y="29"/>
                    </a:lnTo>
                    <a:lnTo>
                      <a:pt x="7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3" name="Freeform 902">
                <a:extLst>
                  <a:ext uri="{FF2B5EF4-FFF2-40B4-BE49-F238E27FC236}">
                    <a16:creationId xmlns:a16="http://schemas.microsoft.com/office/drawing/2014/main" id="{954503F5-DBE3-458F-89AA-D5C4E23368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4" y="1186"/>
                <a:ext cx="57" cy="14"/>
              </a:xfrm>
              <a:custGeom>
                <a:avLst/>
                <a:gdLst>
                  <a:gd name="T0" fmla="*/ 0 w 229"/>
                  <a:gd name="T1" fmla="*/ 41 h 54"/>
                  <a:gd name="T2" fmla="*/ 87 w 229"/>
                  <a:gd name="T3" fmla="*/ 54 h 54"/>
                  <a:gd name="T4" fmla="*/ 124 w 229"/>
                  <a:gd name="T5" fmla="*/ 31 h 54"/>
                  <a:gd name="T6" fmla="*/ 205 w 229"/>
                  <a:gd name="T7" fmla="*/ 19 h 54"/>
                  <a:gd name="T8" fmla="*/ 229 w 229"/>
                  <a:gd name="T9" fmla="*/ 0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9" h="54">
                    <a:moveTo>
                      <a:pt x="0" y="41"/>
                    </a:moveTo>
                    <a:lnTo>
                      <a:pt x="87" y="54"/>
                    </a:lnTo>
                    <a:lnTo>
                      <a:pt x="124" y="31"/>
                    </a:lnTo>
                    <a:lnTo>
                      <a:pt x="205" y="19"/>
                    </a:lnTo>
                    <a:lnTo>
                      <a:pt x="22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4" name="Freeform 903">
                <a:extLst>
                  <a:ext uri="{FF2B5EF4-FFF2-40B4-BE49-F238E27FC236}">
                    <a16:creationId xmlns:a16="http://schemas.microsoft.com/office/drawing/2014/main" id="{7283C22B-6AAE-425C-A6ED-8BCB599F1C7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5" y="1197"/>
                <a:ext cx="63" cy="29"/>
              </a:xfrm>
              <a:custGeom>
                <a:avLst/>
                <a:gdLst>
                  <a:gd name="T0" fmla="*/ 253 w 253"/>
                  <a:gd name="T1" fmla="*/ 0 h 116"/>
                  <a:gd name="T2" fmla="*/ 178 w 253"/>
                  <a:gd name="T3" fmla="*/ 34 h 116"/>
                  <a:gd name="T4" fmla="*/ 176 w 253"/>
                  <a:gd name="T5" fmla="*/ 68 h 116"/>
                  <a:gd name="T6" fmla="*/ 142 w 253"/>
                  <a:gd name="T7" fmla="*/ 84 h 116"/>
                  <a:gd name="T8" fmla="*/ 142 w 253"/>
                  <a:gd name="T9" fmla="*/ 111 h 116"/>
                  <a:gd name="T10" fmla="*/ 81 w 253"/>
                  <a:gd name="T11" fmla="*/ 91 h 116"/>
                  <a:gd name="T12" fmla="*/ 23 w 253"/>
                  <a:gd name="T13" fmla="*/ 116 h 116"/>
                  <a:gd name="T14" fmla="*/ 0 w 253"/>
                  <a:gd name="T15" fmla="*/ 107 h 1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53" h="116">
                    <a:moveTo>
                      <a:pt x="253" y="0"/>
                    </a:moveTo>
                    <a:lnTo>
                      <a:pt x="178" y="34"/>
                    </a:lnTo>
                    <a:lnTo>
                      <a:pt x="176" y="68"/>
                    </a:lnTo>
                    <a:lnTo>
                      <a:pt x="142" y="84"/>
                    </a:lnTo>
                    <a:lnTo>
                      <a:pt x="142" y="111"/>
                    </a:lnTo>
                    <a:lnTo>
                      <a:pt x="81" y="91"/>
                    </a:lnTo>
                    <a:lnTo>
                      <a:pt x="23" y="116"/>
                    </a:lnTo>
                    <a:lnTo>
                      <a:pt x="0" y="10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5" name="Line 904">
                <a:extLst>
                  <a:ext uri="{FF2B5EF4-FFF2-40B4-BE49-F238E27FC236}">
                    <a16:creationId xmlns:a16="http://schemas.microsoft.com/office/drawing/2014/main" id="{8341A2D2-CE44-442D-A24D-A00B8D017F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 flipV="1">
                <a:off x="3591" y="1186"/>
                <a:ext cx="7" cy="11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6" name="Freeform 905">
                <a:extLst>
                  <a:ext uri="{FF2B5EF4-FFF2-40B4-BE49-F238E27FC236}">
                    <a16:creationId xmlns:a16="http://schemas.microsoft.com/office/drawing/2014/main" id="{1B77B0EA-6370-4F7D-BAE8-5269702156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50" y="1137"/>
                <a:ext cx="89" cy="35"/>
              </a:xfrm>
              <a:custGeom>
                <a:avLst/>
                <a:gdLst>
                  <a:gd name="T0" fmla="*/ 355 w 355"/>
                  <a:gd name="T1" fmla="*/ 0 h 140"/>
                  <a:gd name="T2" fmla="*/ 324 w 355"/>
                  <a:gd name="T3" fmla="*/ 18 h 140"/>
                  <a:gd name="T4" fmla="*/ 265 w 355"/>
                  <a:gd name="T5" fmla="*/ 65 h 140"/>
                  <a:gd name="T6" fmla="*/ 291 w 355"/>
                  <a:gd name="T7" fmla="*/ 117 h 140"/>
                  <a:gd name="T8" fmla="*/ 284 w 355"/>
                  <a:gd name="T9" fmla="*/ 137 h 140"/>
                  <a:gd name="T10" fmla="*/ 258 w 355"/>
                  <a:gd name="T11" fmla="*/ 114 h 140"/>
                  <a:gd name="T12" fmla="*/ 216 w 355"/>
                  <a:gd name="T13" fmla="*/ 109 h 140"/>
                  <a:gd name="T14" fmla="*/ 126 w 355"/>
                  <a:gd name="T15" fmla="*/ 138 h 140"/>
                  <a:gd name="T16" fmla="*/ 73 w 355"/>
                  <a:gd name="T17" fmla="*/ 123 h 140"/>
                  <a:gd name="T18" fmla="*/ 45 w 355"/>
                  <a:gd name="T19" fmla="*/ 140 h 140"/>
                  <a:gd name="T20" fmla="*/ 0 w 355"/>
                  <a:gd name="T21" fmla="*/ 126 h 1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55" h="140">
                    <a:moveTo>
                      <a:pt x="355" y="0"/>
                    </a:moveTo>
                    <a:lnTo>
                      <a:pt x="324" y="18"/>
                    </a:lnTo>
                    <a:lnTo>
                      <a:pt x="265" y="65"/>
                    </a:lnTo>
                    <a:lnTo>
                      <a:pt x="291" y="117"/>
                    </a:lnTo>
                    <a:lnTo>
                      <a:pt x="284" y="137"/>
                    </a:lnTo>
                    <a:lnTo>
                      <a:pt x="258" y="114"/>
                    </a:lnTo>
                    <a:lnTo>
                      <a:pt x="216" y="109"/>
                    </a:lnTo>
                    <a:lnTo>
                      <a:pt x="126" y="138"/>
                    </a:lnTo>
                    <a:lnTo>
                      <a:pt x="73" y="123"/>
                    </a:lnTo>
                    <a:lnTo>
                      <a:pt x="45" y="140"/>
                    </a:lnTo>
                    <a:lnTo>
                      <a:pt x="0" y="12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7" name="Freeform 906">
                <a:extLst>
                  <a:ext uri="{FF2B5EF4-FFF2-40B4-BE49-F238E27FC236}">
                    <a16:creationId xmlns:a16="http://schemas.microsoft.com/office/drawing/2014/main" id="{AA4D5F07-28D3-49D0-8563-0F7D1A6C90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68" y="1182"/>
                <a:ext cx="66" cy="14"/>
              </a:xfrm>
              <a:custGeom>
                <a:avLst/>
                <a:gdLst>
                  <a:gd name="T0" fmla="*/ 0 w 265"/>
                  <a:gd name="T1" fmla="*/ 21 h 58"/>
                  <a:gd name="T2" fmla="*/ 41 w 265"/>
                  <a:gd name="T3" fmla="*/ 33 h 58"/>
                  <a:gd name="T4" fmla="*/ 67 w 265"/>
                  <a:gd name="T5" fmla="*/ 12 h 58"/>
                  <a:gd name="T6" fmla="*/ 146 w 265"/>
                  <a:gd name="T7" fmla="*/ 0 h 58"/>
                  <a:gd name="T8" fmla="*/ 148 w 265"/>
                  <a:gd name="T9" fmla="*/ 22 h 58"/>
                  <a:gd name="T10" fmla="*/ 186 w 265"/>
                  <a:gd name="T11" fmla="*/ 45 h 58"/>
                  <a:gd name="T12" fmla="*/ 265 w 265"/>
                  <a:gd name="T13" fmla="*/ 58 h 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65" h="58">
                    <a:moveTo>
                      <a:pt x="0" y="21"/>
                    </a:moveTo>
                    <a:lnTo>
                      <a:pt x="41" y="33"/>
                    </a:lnTo>
                    <a:lnTo>
                      <a:pt x="67" y="12"/>
                    </a:lnTo>
                    <a:lnTo>
                      <a:pt x="146" y="0"/>
                    </a:lnTo>
                    <a:lnTo>
                      <a:pt x="148" y="22"/>
                    </a:lnTo>
                    <a:lnTo>
                      <a:pt x="186" y="45"/>
                    </a:lnTo>
                    <a:lnTo>
                      <a:pt x="265" y="5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8" name="Freeform 907">
                <a:extLst>
                  <a:ext uri="{FF2B5EF4-FFF2-40B4-BE49-F238E27FC236}">
                    <a16:creationId xmlns:a16="http://schemas.microsoft.com/office/drawing/2014/main" id="{F5C156F5-82DA-487E-A961-8219DE165A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1" y="1196"/>
                <a:ext cx="4" cy="20"/>
              </a:xfrm>
              <a:custGeom>
                <a:avLst/>
                <a:gdLst>
                  <a:gd name="T0" fmla="*/ 14 w 19"/>
                  <a:gd name="T1" fmla="*/ 78 h 78"/>
                  <a:gd name="T2" fmla="*/ 19 w 19"/>
                  <a:gd name="T3" fmla="*/ 41 h 78"/>
                  <a:gd name="T4" fmla="*/ 0 w 19"/>
                  <a:gd name="T5" fmla="*/ 25 h 78"/>
                  <a:gd name="T6" fmla="*/ 14 w 19"/>
                  <a:gd name="T7" fmla="*/ 0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" h="78">
                    <a:moveTo>
                      <a:pt x="14" y="78"/>
                    </a:moveTo>
                    <a:lnTo>
                      <a:pt x="19" y="41"/>
                    </a:lnTo>
                    <a:lnTo>
                      <a:pt x="0" y="25"/>
                    </a:lnTo>
                    <a:lnTo>
                      <a:pt x="14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9" name="Freeform 908">
                <a:extLst>
                  <a:ext uri="{FF2B5EF4-FFF2-40B4-BE49-F238E27FC236}">
                    <a16:creationId xmlns:a16="http://schemas.microsoft.com/office/drawing/2014/main" id="{4C910220-3097-4D59-9379-3466BC2233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04" y="1216"/>
                <a:ext cx="240" cy="211"/>
              </a:xfrm>
              <a:custGeom>
                <a:avLst/>
                <a:gdLst>
                  <a:gd name="T0" fmla="*/ 0 w 960"/>
                  <a:gd name="T1" fmla="*/ 207 h 844"/>
                  <a:gd name="T2" fmla="*/ 23 w 960"/>
                  <a:gd name="T3" fmla="*/ 209 h 844"/>
                  <a:gd name="T4" fmla="*/ 68 w 960"/>
                  <a:gd name="T5" fmla="*/ 182 h 844"/>
                  <a:gd name="T6" fmla="*/ 95 w 960"/>
                  <a:gd name="T7" fmla="*/ 147 h 844"/>
                  <a:gd name="T8" fmla="*/ 147 w 960"/>
                  <a:gd name="T9" fmla="*/ 146 h 844"/>
                  <a:gd name="T10" fmla="*/ 234 w 960"/>
                  <a:gd name="T11" fmla="*/ 195 h 844"/>
                  <a:gd name="T12" fmla="*/ 270 w 960"/>
                  <a:gd name="T13" fmla="*/ 296 h 844"/>
                  <a:gd name="T14" fmla="*/ 321 w 960"/>
                  <a:gd name="T15" fmla="*/ 355 h 844"/>
                  <a:gd name="T16" fmla="*/ 348 w 960"/>
                  <a:gd name="T17" fmla="*/ 360 h 844"/>
                  <a:gd name="T18" fmla="*/ 431 w 960"/>
                  <a:gd name="T19" fmla="*/ 447 h 844"/>
                  <a:gd name="T20" fmla="*/ 489 w 960"/>
                  <a:gd name="T21" fmla="*/ 481 h 844"/>
                  <a:gd name="T22" fmla="*/ 548 w 960"/>
                  <a:gd name="T23" fmla="*/ 486 h 844"/>
                  <a:gd name="T24" fmla="*/ 582 w 960"/>
                  <a:gd name="T25" fmla="*/ 528 h 844"/>
                  <a:gd name="T26" fmla="*/ 602 w 960"/>
                  <a:gd name="T27" fmla="*/ 530 h 844"/>
                  <a:gd name="T28" fmla="*/ 605 w 960"/>
                  <a:gd name="T29" fmla="*/ 548 h 844"/>
                  <a:gd name="T30" fmla="*/ 642 w 960"/>
                  <a:gd name="T31" fmla="*/ 548 h 844"/>
                  <a:gd name="T32" fmla="*/ 657 w 960"/>
                  <a:gd name="T33" fmla="*/ 590 h 844"/>
                  <a:gd name="T34" fmla="*/ 692 w 960"/>
                  <a:gd name="T35" fmla="*/ 616 h 844"/>
                  <a:gd name="T36" fmla="*/ 713 w 960"/>
                  <a:gd name="T37" fmla="*/ 609 h 844"/>
                  <a:gd name="T38" fmla="*/ 746 w 960"/>
                  <a:gd name="T39" fmla="*/ 681 h 844"/>
                  <a:gd name="T40" fmla="*/ 759 w 960"/>
                  <a:gd name="T41" fmla="*/ 720 h 844"/>
                  <a:gd name="T42" fmla="*/ 771 w 960"/>
                  <a:gd name="T43" fmla="*/ 734 h 844"/>
                  <a:gd name="T44" fmla="*/ 762 w 960"/>
                  <a:gd name="T45" fmla="*/ 755 h 844"/>
                  <a:gd name="T46" fmla="*/ 744 w 960"/>
                  <a:gd name="T47" fmla="*/ 758 h 844"/>
                  <a:gd name="T48" fmla="*/ 719 w 960"/>
                  <a:gd name="T49" fmla="*/ 824 h 844"/>
                  <a:gd name="T50" fmla="*/ 736 w 960"/>
                  <a:gd name="T51" fmla="*/ 844 h 844"/>
                  <a:gd name="T52" fmla="*/ 793 w 960"/>
                  <a:gd name="T53" fmla="*/ 787 h 844"/>
                  <a:gd name="T54" fmla="*/ 801 w 960"/>
                  <a:gd name="T55" fmla="*/ 739 h 844"/>
                  <a:gd name="T56" fmla="*/ 843 w 960"/>
                  <a:gd name="T57" fmla="*/ 730 h 844"/>
                  <a:gd name="T58" fmla="*/ 850 w 960"/>
                  <a:gd name="T59" fmla="*/ 707 h 844"/>
                  <a:gd name="T60" fmla="*/ 837 w 960"/>
                  <a:gd name="T61" fmla="*/ 672 h 844"/>
                  <a:gd name="T62" fmla="*/ 790 w 960"/>
                  <a:gd name="T63" fmla="*/ 651 h 844"/>
                  <a:gd name="T64" fmla="*/ 804 w 960"/>
                  <a:gd name="T65" fmla="*/ 594 h 844"/>
                  <a:gd name="T66" fmla="*/ 832 w 960"/>
                  <a:gd name="T67" fmla="*/ 566 h 844"/>
                  <a:gd name="T68" fmla="*/ 856 w 960"/>
                  <a:gd name="T69" fmla="*/ 561 h 844"/>
                  <a:gd name="T70" fmla="*/ 866 w 960"/>
                  <a:gd name="T71" fmla="*/ 579 h 844"/>
                  <a:gd name="T72" fmla="*/ 907 w 960"/>
                  <a:gd name="T73" fmla="*/ 585 h 844"/>
                  <a:gd name="T74" fmla="*/ 928 w 960"/>
                  <a:gd name="T75" fmla="*/ 628 h 844"/>
                  <a:gd name="T76" fmla="*/ 949 w 960"/>
                  <a:gd name="T77" fmla="*/ 639 h 844"/>
                  <a:gd name="T78" fmla="*/ 960 w 960"/>
                  <a:gd name="T79" fmla="*/ 592 h 844"/>
                  <a:gd name="T80" fmla="*/ 931 w 960"/>
                  <a:gd name="T81" fmla="*/ 561 h 844"/>
                  <a:gd name="T82" fmla="*/ 808 w 960"/>
                  <a:gd name="T83" fmla="*/ 491 h 844"/>
                  <a:gd name="T84" fmla="*/ 759 w 960"/>
                  <a:gd name="T85" fmla="*/ 475 h 844"/>
                  <a:gd name="T86" fmla="*/ 728 w 960"/>
                  <a:gd name="T87" fmla="*/ 449 h 844"/>
                  <a:gd name="T88" fmla="*/ 757 w 960"/>
                  <a:gd name="T89" fmla="*/ 417 h 844"/>
                  <a:gd name="T90" fmla="*/ 727 w 960"/>
                  <a:gd name="T91" fmla="*/ 406 h 844"/>
                  <a:gd name="T92" fmla="*/ 671 w 960"/>
                  <a:gd name="T93" fmla="*/ 411 h 844"/>
                  <a:gd name="T94" fmla="*/ 621 w 960"/>
                  <a:gd name="T95" fmla="*/ 385 h 844"/>
                  <a:gd name="T96" fmla="*/ 573 w 960"/>
                  <a:gd name="T97" fmla="*/ 343 h 844"/>
                  <a:gd name="T98" fmla="*/ 524 w 960"/>
                  <a:gd name="T99" fmla="*/ 234 h 844"/>
                  <a:gd name="T100" fmla="*/ 485 w 960"/>
                  <a:gd name="T101" fmla="*/ 217 h 844"/>
                  <a:gd name="T102" fmla="*/ 431 w 960"/>
                  <a:gd name="T103" fmla="*/ 178 h 844"/>
                  <a:gd name="T104" fmla="*/ 408 w 960"/>
                  <a:gd name="T105" fmla="*/ 141 h 844"/>
                  <a:gd name="T106" fmla="*/ 410 w 960"/>
                  <a:gd name="T107" fmla="*/ 106 h 844"/>
                  <a:gd name="T108" fmla="*/ 431 w 960"/>
                  <a:gd name="T109" fmla="*/ 88 h 844"/>
                  <a:gd name="T110" fmla="*/ 401 w 960"/>
                  <a:gd name="T111" fmla="*/ 52 h 844"/>
                  <a:gd name="T112" fmla="*/ 420 w 960"/>
                  <a:gd name="T113" fmla="*/ 26 h 844"/>
                  <a:gd name="T114" fmla="*/ 443 w 960"/>
                  <a:gd name="T115" fmla="*/ 31 h 844"/>
                  <a:gd name="T116" fmla="*/ 497 w 960"/>
                  <a:gd name="T117" fmla="*/ 1 h 844"/>
                  <a:gd name="T118" fmla="*/ 520 w 960"/>
                  <a:gd name="T119" fmla="*/ 0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960" h="844">
                    <a:moveTo>
                      <a:pt x="0" y="207"/>
                    </a:moveTo>
                    <a:lnTo>
                      <a:pt x="23" y="209"/>
                    </a:lnTo>
                    <a:lnTo>
                      <a:pt x="68" y="182"/>
                    </a:lnTo>
                    <a:lnTo>
                      <a:pt x="95" y="147"/>
                    </a:lnTo>
                    <a:lnTo>
                      <a:pt x="147" y="146"/>
                    </a:lnTo>
                    <a:lnTo>
                      <a:pt x="234" y="195"/>
                    </a:lnTo>
                    <a:lnTo>
                      <a:pt x="270" y="296"/>
                    </a:lnTo>
                    <a:lnTo>
                      <a:pt x="321" y="355"/>
                    </a:lnTo>
                    <a:lnTo>
                      <a:pt x="348" y="360"/>
                    </a:lnTo>
                    <a:lnTo>
                      <a:pt x="431" y="447"/>
                    </a:lnTo>
                    <a:lnTo>
                      <a:pt x="489" y="481"/>
                    </a:lnTo>
                    <a:lnTo>
                      <a:pt x="548" y="486"/>
                    </a:lnTo>
                    <a:lnTo>
                      <a:pt x="582" y="528"/>
                    </a:lnTo>
                    <a:lnTo>
                      <a:pt x="602" y="530"/>
                    </a:lnTo>
                    <a:lnTo>
                      <a:pt x="605" y="548"/>
                    </a:lnTo>
                    <a:lnTo>
                      <a:pt x="642" y="548"/>
                    </a:lnTo>
                    <a:lnTo>
                      <a:pt x="657" y="590"/>
                    </a:lnTo>
                    <a:lnTo>
                      <a:pt x="692" y="616"/>
                    </a:lnTo>
                    <a:lnTo>
                      <a:pt x="713" y="609"/>
                    </a:lnTo>
                    <a:lnTo>
                      <a:pt x="746" y="681"/>
                    </a:lnTo>
                    <a:lnTo>
                      <a:pt x="759" y="720"/>
                    </a:lnTo>
                    <a:lnTo>
                      <a:pt x="771" y="734"/>
                    </a:lnTo>
                    <a:lnTo>
                      <a:pt x="762" y="755"/>
                    </a:lnTo>
                    <a:lnTo>
                      <a:pt x="744" y="758"/>
                    </a:lnTo>
                    <a:lnTo>
                      <a:pt x="719" y="824"/>
                    </a:lnTo>
                    <a:lnTo>
                      <a:pt x="736" y="844"/>
                    </a:lnTo>
                    <a:lnTo>
                      <a:pt x="793" y="787"/>
                    </a:lnTo>
                    <a:lnTo>
                      <a:pt x="801" y="739"/>
                    </a:lnTo>
                    <a:lnTo>
                      <a:pt x="843" y="730"/>
                    </a:lnTo>
                    <a:lnTo>
                      <a:pt x="850" y="707"/>
                    </a:lnTo>
                    <a:lnTo>
                      <a:pt x="837" y="672"/>
                    </a:lnTo>
                    <a:lnTo>
                      <a:pt x="790" y="651"/>
                    </a:lnTo>
                    <a:lnTo>
                      <a:pt x="804" y="594"/>
                    </a:lnTo>
                    <a:lnTo>
                      <a:pt x="832" y="566"/>
                    </a:lnTo>
                    <a:lnTo>
                      <a:pt x="856" y="561"/>
                    </a:lnTo>
                    <a:lnTo>
                      <a:pt x="866" y="579"/>
                    </a:lnTo>
                    <a:lnTo>
                      <a:pt x="907" y="585"/>
                    </a:lnTo>
                    <a:lnTo>
                      <a:pt x="928" y="628"/>
                    </a:lnTo>
                    <a:lnTo>
                      <a:pt x="949" y="639"/>
                    </a:lnTo>
                    <a:lnTo>
                      <a:pt x="960" y="592"/>
                    </a:lnTo>
                    <a:lnTo>
                      <a:pt x="931" y="561"/>
                    </a:lnTo>
                    <a:lnTo>
                      <a:pt x="808" y="491"/>
                    </a:lnTo>
                    <a:lnTo>
                      <a:pt x="759" y="475"/>
                    </a:lnTo>
                    <a:lnTo>
                      <a:pt x="728" y="449"/>
                    </a:lnTo>
                    <a:lnTo>
                      <a:pt x="757" y="417"/>
                    </a:lnTo>
                    <a:lnTo>
                      <a:pt x="727" y="406"/>
                    </a:lnTo>
                    <a:lnTo>
                      <a:pt x="671" y="411"/>
                    </a:lnTo>
                    <a:lnTo>
                      <a:pt x="621" y="385"/>
                    </a:lnTo>
                    <a:lnTo>
                      <a:pt x="573" y="343"/>
                    </a:lnTo>
                    <a:lnTo>
                      <a:pt x="524" y="234"/>
                    </a:lnTo>
                    <a:lnTo>
                      <a:pt x="485" y="217"/>
                    </a:lnTo>
                    <a:lnTo>
                      <a:pt x="431" y="178"/>
                    </a:lnTo>
                    <a:lnTo>
                      <a:pt x="408" y="141"/>
                    </a:lnTo>
                    <a:lnTo>
                      <a:pt x="410" y="106"/>
                    </a:lnTo>
                    <a:lnTo>
                      <a:pt x="431" y="88"/>
                    </a:lnTo>
                    <a:lnTo>
                      <a:pt x="401" y="52"/>
                    </a:lnTo>
                    <a:lnTo>
                      <a:pt x="420" y="26"/>
                    </a:lnTo>
                    <a:lnTo>
                      <a:pt x="443" y="31"/>
                    </a:lnTo>
                    <a:lnTo>
                      <a:pt x="497" y="1"/>
                    </a:lnTo>
                    <a:lnTo>
                      <a:pt x="52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0" name="Freeform 909">
                <a:extLst>
                  <a:ext uri="{FF2B5EF4-FFF2-40B4-BE49-F238E27FC236}">
                    <a16:creationId xmlns:a16="http://schemas.microsoft.com/office/drawing/2014/main" id="{20131014-1295-4B9B-BC02-1E6CF393AA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4" y="1216"/>
                <a:ext cx="7" cy="8"/>
              </a:xfrm>
              <a:custGeom>
                <a:avLst/>
                <a:gdLst>
                  <a:gd name="T0" fmla="*/ 0 w 28"/>
                  <a:gd name="T1" fmla="*/ 0 h 33"/>
                  <a:gd name="T2" fmla="*/ 11 w 28"/>
                  <a:gd name="T3" fmla="*/ 0 h 33"/>
                  <a:gd name="T4" fmla="*/ 28 w 28"/>
                  <a:gd name="T5" fmla="*/ 6 h 33"/>
                  <a:gd name="T6" fmla="*/ 3 w 28"/>
                  <a:gd name="T7" fmla="*/ 33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8" h="33">
                    <a:moveTo>
                      <a:pt x="0" y="0"/>
                    </a:moveTo>
                    <a:lnTo>
                      <a:pt x="11" y="0"/>
                    </a:lnTo>
                    <a:lnTo>
                      <a:pt x="28" y="6"/>
                    </a:lnTo>
                    <a:lnTo>
                      <a:pt x="3" y="3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1" name="Freeform 910">
                <a:extLst>
                  <a:ext uri="{FF2B5EF4-FFF2-40B4-BE49-F238E27FC236}">
                    <a16:creationId xmlns:a16="http://schemas.microsoft.com/office/drawing/2014/main" id="{43377037-EF5A-4746-A1A6-5CB8874934E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5" y="1224"/>
                <a:ext cx="108" cy="79"/>
              </a:xfrm>
              <a:custGeom>
                <a:avLst/>
                <a:gdLst>
                  <a:gd name="T0" fmla="*/ 0 w 432"/>
                  <a:gd name="T1" fmla="*/ 0 h 317"/>
                  <a:gd name="T2" fmla="*/ 3 w 432"/>
                  <a:gd name="T3" fmla="*/ 25 h 317"/>
                  <a:gd name="T4" fmla="*/ 30 w 432"/>
                  <a:gd name="T5" fmla="*/ 75 h 317"/>
                  <a:gd name="T6" fmla="*/ 139 w 432"/>
                  <a:gd name="T7" fmla="*/ 133 h 317"/>
                  <a:gd name="T8" fmla="*/ 253 w 432"/>
                  <a:gd name="T9" fmla="*/ 242 h 317"/>
                  <a:gd name="T10" fmla="*/ 323 w 432"/>
                  <a:gd name="T11" fmla="*/ 264 h 317"/>
                  <a:gd name="T12" fmla="*/ 431 w 432"/>
                  <a:gd name="T13" fmla="*/ 317 h 317"/>
                  <a:gd name="T14" fmla="*/ 432 w 432"/>
                  <a:gd name="T15" fmla="*/ 315 h 3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32" h="317">
                    <a:moveTo>
                      <a:pt x="0" y="0"/>
                    </a:moveTo>
                    <a:lnTo>
                      <a:pt x="3" y="25"/>
                    </a:lnTo>
                    <a:lnTo>
                      <a:pt x="30" y="75"/>
                    </a:lnTo>
                    <a:lnTo>
                      <a:pt x="139" y="133"/>
                    </a:lnTo>
                    <a:lnTo>
                      <a:pt x="253" y="242"/>
                    </a:lnTo>
                    <a:lnTo>
                      <a:pt x="323" y="264"/>
                    </a:lnTo>
                    <a:lnTo>
                      <a:pt x="431" y="317"/>
                    </a:lnTo>
                    <a:lnTo>
                      <a:pt x="432" y="3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2" name="Freeform 911">
                <a:extLst>
                  <a:ext uri="{FF2B5EF4-FFF2-40B4-BE49-F238E27FC236}">
                    <a16:creationId xmlns:a16="http://schemas.microsoft.com/office/drawing/2014/main" id="{3A90E95E-25BB-485E-87F9-9A524FD78F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11" y="1417"/>
                <a:ext cx="70" cy="42"/>
              </a:xfrm>
              <a:custGeom>
                <a:avLst/>
                <a:gdLst>
                  <a:gd name="T0" fmla="*/ 13 w 279"/>
                  <a:gd name="T1" fmla="*/ 72 h 170"/>
                  <a:gd name="T2" fmla="*/ 0 w 279"/>
                  <a:gd name="T3" fmla="*/ 50 h 170"/>
                  <a:gd name="T4" fmla="*/ 28 w 279"/>
                  <a:gd name="T5" fmla="*/ 23 h 170"/>
                  <a:gd name="T6" fmla="*/ 47 w 279"/>
                  <a:gd name="T7" fmla="*/ 28 h 170"/>
                  <a:gd name="T8" fmla="*/ 80 w 279"/>
                  <a:gd name="T9" fmla="*/ 13 h 170"/>
                  <a:gd name="T10" fmla="*/ 118 w 279"/>
                  <a:gd name="T11" fmla="*/ 34 h 170"/>
                  <a:gd name="T12" fmla="*/ 165 w 279"/>
                  <a:gd name="T13" fmla="*/ 34 h 170"/>
                  <a:gd name="T14" fmla="*/ 214 w 279"/>
                  <a:gd name="T15" fmla="*/ 15 h 170"/>
                  <a:gd name="T16" fmla="*/ 279 w 279"/>
                  <a:gd name="T17" fmla="*/ 0 h 170"/>
                  <a:gd name="T18" fmla="*/ 236 w 279"/>
                  <a:gd name="T19" fmla="*/ 93 h 170"/>
                  <a:gd name="T20" fmla="*/ 258 w 279"/>
                  <a:gd name="T21" fmla="*/ 129 h 170"/>
                  <a:gd name="T22" fmla="*/ 242 w 279"/>
                  <a:gd name="T23" fmla="*/ 170 h 170"/>
                  <a:gd name="T24" fmla="*/ 194 w 279"/>
                  <a:gd name="T25" fmla="*/ 163 h 170"/>
                  <a:gd name="T26" fmla="*/ 174 w 279"/>
                  <a:gd name="T27" fmla="*/ 139 h 170"/>
                  <a:gd name="T28" fmla="*/ 99 w 279"/>
                  <a:gd name="T29" fmla="*/ 113 h 170"/>
                  <a:gd name="T30" fmla="*/ 62 w 279"/>
                  <a:gd name="T31" fmla="*/ 81 h 170"/>
                  <a:gd name="T32" fmla="*/ 13 w 279"/>
                  <a:gd name="T33" fmla="*/ 72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79" h="170">
                    <a:moveTo>
                      <a:pt x="13" y="72"/>
                    </a:moveTo>
                    <a:lnTo>
                      <a:pt x="0" y="50"/>
                    </a:lnTo>
                    <a:lnTo>
                      <a:pt x="28" y="23"/>
                    </a:lnTo>
                    <a:lnTo>
                      <a:pt x="47" y="28"/>
                    </a:lnTo>
                    <a:lnTo>
                      <a:pt x="80" y="13"/>
                    </a:lnTo>
                    <a:lnTo>
                      <a:pt x="118" y="34"/>
                    </a:lnTo>
                    <a:lnTo>
                      <a:pt x="165" y="34"/>
                    </a:lnTo>
                    <a:lnTo>
                      <a:pt x="214" y="15"/>
                    </a:lnTo>
                    <a:lnTo>
                      <a:pt x="279" y="0"/>
                    </a:lnTo>
                    <a:lnTo>
                      <a:pt x="236" y="93"/>
                    </a:lnTo>
                    <a:lnTo>
                      <a:pt x="258" y="129"/>
                    </a:lnTo>
                    <a:lnTo>
                      <a:pt x="242" y="170"/>
                    </a:lnTo>
                    <a:lnTo>
                      <a:pt x="194" y="163"/>
                    </a:lnTo>
                    <a:lnTo>
                      <a:pt x="174" y="139"/>
                    </a:lnTo>
                    <a:lnTo>
                      <a:pt x="99" y="113"/>
                    </a:lnTo>
                    <a:lnTo>
                      <a:pt x="62" y="81"/>
                    </a:lnTo>
                    <a:lnTo>
                      <a:pt x="13" y="7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3" name="Freeform 912">
                <a:extLst>
                  <a:ext uri="{FF2B5EF4-FFF2-40B4-BE49-F238E27FC236}">
                    <a16:creationId xmlns:a16="http://schemas.microsoft.com/office/drawing/2014/main" id="{FE8DB083-44E4-46E6-9C36-7B72BC01AF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25" y="1309"/>
                <a:ext cx="15" cy="26"/>
              </a:xfrm>
              <a:custGeom>
                <a:avLst/>
                <a:gdLst>
                  <a:gd name="T0" fmla="*/ 57 w 63"/>
                  <a:gd name="T1" fmla="*/ 102 h 102"/>
                  <a:gd name="T2" fmla="*/ 63 w 63"/>
                  <a:gd name="T3" fmla="*/ 62 h 102"/>
                  <a:gd name="T4" fmla="*/ 44 w 63"/>
                  <a:gd name="T5" fmla="*/ 31 h 102"/>
                  <a:gd name="T6" fmla="*/ 0 w 63"/>
                  <a:gd name="T7" fmla="*/ 0 h 1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3" h="102">
                    <a:moveTo>
                      <a:pt x="57" y="102"/>
                    </a:moveTo>
                    <a:lnTo>
                      <a:pt x="63" y="62"/>
                    </a:lnTo>
                    <a:lnTo>
                      <a:pt x="44" y="31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4" name="Freeform 913">
                <a:extLst>
                  <a:ext uri="{FF2B5EF4-FFF2-40B4-BE49-F238E27FC236}">
                    <a16:creationId xmlns:a16="http://schemas.microsoft.com/office/drawing/2014/main" id="{0BF43036-FFAA-476B-B5DF-9D0F02CFF4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90" y="1308"/>
                <a:ext cx="35" cy="8"/>
              </a:xfrm>
              <a:custGeom>
                <a:avLst/>
                <a:gdLst>
                  <a:gd name="T0" fmla="*/ 140 w 140"/>
                  <a:gd name="T1" fmla="*/ 4 h 30"/>
                  <a:gd name="T2" fmla="*/ 103 w 140"/>
                  <a:gd name="T3" fmla="*/ 0 h 30"/>
                  <a:gd name="T4" fmla="*/ 50 w 140"/>
                  <a:gd name="T5" fmla="*/ 25 h 30"/>
                  <a:gd name="T6" fmla="*/ 31 w 140"/>
                  <a:gd name="T7" fmla="*/ 16 h 30"/>
                  <a:gd name="T8" fmla="*/ 0 w 140"/>
                  <a:gd name="T9" fmla="*/ 3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0" h="30">
                    <a:moveTo>
                      <a:pt x="140" y="4"/>
                    </a:moveTo>
                    <a:lnTo>
                      <a:pt x="103" y="0"/>
                    </a:lnTo>
                    <a:lnTo>
                      <a:pt x="50" y="25"/>
                    </a:lnTo>
                    <a:lnTo>
                      <a:pt x="31" y="16"/>
                    </a:lnTo>
                    <a:lnTo>
                      <a:pt x="0" y="3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5" name="Freeform 914">
                <a:extLst>
                  <a:ext uri="{FF2B5EF4-FFF2-40B4-BE49-F238E27FC236}">
                    <a16:creationId xmlns:a16="http://schemas.microsoft.com/office/drawing/2014/main" id="{09820826-D06E-45E5-9F00-A03AD8305CE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98" y="1335"/>
                <a:ext cx="41" cy="13"/>
              </a:xfrm>
              <a:custGeom>
                <a:avLst/>
                <a:gdLst>
                  <a:gd name="T0" fmla="*/ 163 w 163"/>
                  <a:gd name="T1" fmla="*/ 0 h 51"/>
                  <a:gd name="T2" fmla="*/ 134 w 163"/>
                  <a:gd name="T3" fmla="*/ 25 h 51"/>
                  <a:gd name="T4" fmla="*/ 87 w 163"/>
                  <a:gd name="T5" fmla="*/ 19 h 51"/>
                  <a:gd name="T6" fmla="*/ 66 w 163"/>
                  <a:gd name="T7" fmla="*/ 44 h 51"/>
                  <a:gd name="T8" fmla="*/ 14 w 163"/>
                  <a:gd name="T9" fmla="*/ 51 h 51"/>
                  <a:gd name="T10" fmla="*/ 0 w 163"/>
                  <a:gd name="T11" fmla="*/ 48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63" h="51">
                    <a:moveTo>
                      <a:pt x="163" y="0"/>
                    </a:moveTo>
                    <a:lnTo>
                      <a:pt x="134" y="25"/>
                    </a:lnTo>
                    <a:lnTo>
                      <a:pt x="87" y="19"/>
                    </a:lnTo>
                    <a:lnTo>
                      <a:pt x="66" y="44"/>
                    </a:lnTo>
                    <a:lnTo>
                      <a:pt x="14" y="51"/>
                    </a:lnTo>
                    <a:lnTo>
                      <a:pt x="0" y="4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6" name="Freeform 915">
                <a:extLst>
                  <a:ext uri="{FF2B5EF4-FFF2-40B4-BE49-F238E27FC236}">
                    <a16:creationId xmlns:a16="http://schemas.microsoft.com/office/drawing/2014/main" id="{C86B2950-328C-4A23-9BC5-FEDFC497FA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81" y="1347"/>
                <a:ext cx="19" cy="33"/>
              </a:xfrm>
              <a:custGeom>
                <a:avLst/>
                <a:gdLst>
                  <a:gd name="T0" fmla="*/ 0 w 75"/>
                  <a:gd name="T1" fmla="*/ 133 h 133"/>
                  <a:gd name="T2" fmla="*/ 23 w 75"/>
                  <a:gd name="T3" fmla="*/ 121 h 133"/>
                  <a:gd name="T4" fmla="*/ 15 w 75"/>
                  <a:gd name="T5" fmla="*/ 97 h 133"/>
                  <a:gd name="T6" fmla="*/ 38 w 75"/>
                  <a:gd name="T7" fmla="*/ 86 h 133"/>
                  <a:gd name="T8" fmla="*/ 75 w 75"/>
                  <a:gd name="T9" fmla="*/ 33 h 133"/>
                  <a:gd name="T10" fmla="*/ 67 w 75"/>
                  <a:gd name="T11" fmla="*/ 0 h 1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5" h="133">
                    <a:moveTo>
                      <a:pt x="0" y="133"/>
                    </a:moveTo>
                    <a:lnTo>
                      <a:pt x="23" y="121"/>
                    </a:lnTo>
                    <a:lnTo>
                      <a:pt x="15" y="97"/>
                    </a:lnTo>
                    <a:lnTo>
                      <a:pt x="38" y="86"/>
                    </a:lnTo>
                    <a:lnTo>
                      <a:pt x="75" y="33"/>
                    </a:lnTo>
                    <a:lnTo>
                      <a:pt x="6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7" name="Freeform 916">
                <a:extLst>
                  <a:ext uri="{FF2B5EF4-FFF2-40B4-BE49-F238E27FC236}">
                    <a16:creationId xmlns:a16="http://schemas.microsoft.com/office/drawing/2014/main" id="{436E31F6-FEA8-4B9C-B9BB-9BE7CBA5C6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62" y="1300"/>
                <a:ext cx="14" cy="19"/>
              </a:xfrm>
              <a:custGeom>
                <a:avLst/>
                <a:gdLst>
                  <a:gd name="T0" fmla="*/ 2 w 58"/>
                  <a:gd name="T1" fmla="*/ 77 h 77"/>
                  <a:gd name="T2" fmla="*/ 0 w 58"/>
                  <a:gd name="T3" fmla="*/ 35 h 77"/>
                  <a:gd name="T4" fmla="*/ 26 w 58"/>
                  <a:gd name="T5" fmla="*/ 0 h 77"/>
                  <a:gd name="T6" fmla="*/ 49 w 58"/>
                  <a:gd name="T7" fmla="*/ 23 h 77"/>
                  <a:gd name="T8" fmla="*/ 58 w 58"/>
                  <a:gd name="T9" fmla="*/ 4 h 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" h="77">
                    <a:moveTo>
                      <a:pt x="2" y="77"/>
                    </a:moveTo>
                    <a:lnTo>
                      <a:pt x="0" y="35"/>
                    </a:lnTo>
                    <a:lnTo>
                      <a:pt x="26" y="0"/>
                    </a:lnTo>
                    <a:lnTo>
                      <a:pt x="49" y="23"/>
                    </a:lnTo>
                    <a:lnTo>
                      <a:pt x="58" y="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8" name="Freeform 917">
                <a:extLst>
                  <a:ext uri="{FF2B5EF4-FFF2-40B4-BE49-F238E27FC236}">
                    <a16:creationId xmlns:a16="http://schemas.microsoft.com/office/drawing/2014/main" id="{3CD5182A-B7D0-4A9F-8A08-B2D9E7C2AD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87" y="1316"/>
                <a:ext cx="11" cy="31"/>
              </a:xfrm>
              <a:custGeom>
                <a:avLst/>
                <a:gdLst>
                  <a:gd name="T0" fmla="*/ 44 w 44"/>
                  <a:gd name="T1" fmla="*/ 124 h 124"/>
                  <a:gd name="T2" fmla="*/ 25 w 44"/>
                  <a:gd name="T3" fmla="*/ 119 h 124"/>
                  <a:gd name="T4" fmla="*/ 8 w 44"/>
                  <a:gd name="T5" fmla="*/ 91 h 124"/>
                  <a:gd name="T6" fmla="*/ 0 w 44"/>
                  <a:gd name="T7" fmla="*/ 54 h 124"/>
                  <a:gd name="T8" fmla="*/ 13 w 44"/>
                  <a:gd name="T9" fmla="*/ 22 h 124"/>
                  <a:gd name="T10" fmla="*/ 10 w 44"/>
                  <a:gd name="T11" fmla="*/ 0 h 1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4" h="124">
                    <a:moveTo>
                      <a:pt x="44" y="124"/>
                    </a:moveTo>
                    <a:lnTo>
                      <a:pt x="25" y="119"/>
                    </a:lnTo>
                    <a:lnTo>
                      <a:pt x="8" y="91"/>
                    </a:lnTo>
                    <a:lnTo>
                      <a:pt x="0" y="54"/>
                    </a:lnTo>
                    <a:lnTo>
                      <a:pt x="13" y="22"/>
                    </a:lnTo>
                    <a:lnTo>
                      <a:pt x="1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79" name="Freeform 918">
                <a:extLst>
                  <a:ext uri="{FF2B5EF4-FFF2-40B4-BE49-F238E27FC236}">
                    <a16:creationId xmlns:a16="http://schemas.microsoft.com/office/drawing/2014/main" id="{C6CD8F92-9C7C-4F92-9DFE-9A44A28BF2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76" y="1301"/>
                <a:ext cx="14" cy="15"/>
              </a:xfrm>
              <a:custGeom>
                <a:avLst/>
                <a:gdLst>
                  <a:gd name="T0" fmla="*/ 54 w 54"/>
                  <a:gd name="T1" fmla="*/ 61 h 61"/>
                  <a:gd name="T2" fmla="*/ 53 w 54"/>
                  <a:gd name="T3" fmla="*/ 52 h 61"/>
                  <a:gd name="T4" fmla="*/ 0 w 54"/>
                  <a:gd name="T5" fmla="*/ 0 h 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4" h="61">
                    <a:moveTo>
                      <a:pt x="54" y="61"/>
                    </a:moveTo>
                    <a:lnTo>
                      <a:pt x="53" y="52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0" name="Line 919">
                <a:extLst>
                  <a:ext uri="{FF2B5EF4-FFF2-40B4-BE49-F238E27FC236}">
                    <a16:creationId xmlns:a16="http://schemas.microsoft.com/office/drawing/2014/main" id="{D8FE8B8C-910F-49D4-96E4-A909C40169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643" y="1300"/>
                <a:ext cx="1" cy="3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1" name="Freeform 920">
                <a:extLst>
                  <a:ext uri="{FF2B5EF4-FFF2-40B4-BE49-F238E27FC236}">
                    <a16:creationId xmlns:a16="http://schemas.microsoft.com/office/drawing/2014/main" id="{0D76443B-E449-4DDE-AE65-99C49D6BC4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43" y="1303"/>
                <a:ext cx="19" cy="16"/>
              </a:xfrm>
              <a:custGeom>
                <a:avLst/>
                <a:gdLst>
                  <a:gd name="T0" fmla="*/ 0 w 78"/>
                  <a:gd name="T1" fmla="*/ 0 h 67"/>
                  <a:gd name="T2" fmla="*/ 77 w 78"/>
                  <a:gd name="T3" fmla="*/ 65 h 67"/>
                  <a:gd name="T4" fmla="*/ 78 w 78"/>
                  <a:gd name="T5" fmla="*/ 67 h 67"/>
                  <a:gd name="T6" fmla="*/ 78 w 78"/>
                  <a:gd name="T7" fmla="*/ 64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8" h="67">
                    <a:moveTo>
                      <a:pt x="0" y="0"/>
                    </a:moveTo>
                    <a:lnTo>
                      <a:pt x="77" y="65"/>
                    </a:lnTo>
                    <a:lnTo>
                      <a:pt x="78" y="67"/>
                    </a:lnTo>
                    <a:lnTo>
                      <a:pt x="78" y="6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2" name="Freeform 921">
                <a:extLst>
                  <a:ext uri="{FF2B5EF4-FFF2-40B4-BE49-F238E27FC236}">
                    <a16:creationId xmlns:a16="http://schemas.microsoft.com/office/drawing/2014/main" id="{C6908B06-D4D2-47B0-9692-C4E2E1F96EA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62" y="1319"/>
                <a:ext cx="19" cy="61"/>
              </a:xfrm>
              <a:custGeom>
                <a:avLst/>
                <a:gdLst>
                  <a:gd name="T0" fmla="*/ 0 w 77"/>
                  <a:gd name="T1" fmla="*/ 0 h 245"/>
                  <a:gd name="T2" fmla="*/ 22 w 77"/>
                  <a:gd name="T3" fmla="*/ 15 h 245"/>
                  <a:gd name="T4" fmla="*/ 10 w 77"/>
                  <a:gd name="T5" fmla="*/ 56 h 245"/>
                  <a:gd name="T6" fmla="*/ 16 w 77"/>
                  <a:gd name="T7" fmla="*/ 104 h 245"/>
                  <a:gd name="T8" fmla="*/ 9 w 77"/>
                  <a:gd name="T9" fmla="*/ 172 h 245"/>
                  <a:gd name="T10" fmla="*/ 52 w 77"/>
                  <a:gd name="T11" fmla="*/ 201 h 245"/>
                  <a:gd name="T12" fmla="*/ 77 w 77"/>
                  <a:gd name="T13" fmla="*/ 245 h 2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7" h="245">
                    <a:moveTo>
                      <a:pt x="0" y="0"/>
                    </a:moveTo>
                    <a:lnTo>
                      <a:pt x="22" y="15"/>
                    </a:lnTo>
                    <a:lnTo>
                      <a:pt x="10" y="56"/>
                    </a:lnTo>
                    <a:lnTo>
                      <a:pt x="16" y="104"/>
                    </a:lnTo>
                    <a:lnTo>
                      <a:pt x="9" y="172"/>
                    </a:lnTo>
                    <a:lnTo>
                      <a:pt x="52" y="201"/>
                    </a:lnTo>
                    <a:lnTo>
                      <a:pt x="77" y="24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3" name="Line 922">
                <a:extLst>
                  <a:ext uri="{FF2B5EF4-FFF2-40B4-BE49-F238E27FC236}">
                    <a16:creationId xmlns:a16="http://schemas.microsoft.com/office/drawing/2014/main" id="{83ABF123-5B71-406F-99B9-EAF22E9E12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 flipV="1">
                <a:off x="3449" y="1169"/>
                <a:ext cx="1" cy="0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4" name="Freeform 923">
                <a:extLst>
                  <a:ext uri="{FF2B5EF4-FFF2-40B4-BE49-F238E27FC236}">
                    <a16:creationId xmlns:a16="http://schemas.microsoft.com/office/drawing/2014/main" id="{63133743-1721-45A1-A090-469808FB52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56" y="1184"/>
                <a:ext cx="12" cy="4"/>
              </a:xfrm>
              <a:custGeom>
                <a:avLst/>
                <a:gdLst>
                  <a:gd name="T0" fmla="*/ 0 w 47"/>
                  <a:gd name="T1" fmla="*/ 8 h 16"/>
                  <a:gd name="T2" fmla="*/ 19 w 47"/>
                  <a:gd name="T3" fmla="*/ 16 h 16"/>
                  <a:gd name="T4" fmla="*/ 45 w 47"/>
                  <a:gd name="T5" fmla="*/ 0 h 16"/>
                  <a:gd name="T6" fmla="*/ 47 w 47"/>
                  <a:gd name="T7" fmla="*/ 1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7" h="16">
                    <a:moveTo>
                      <a:pt x="0" y="8"/>
                    </a:moveTo>
                    <a:lnTo>
                      <a:pt x="19" y="16"/>
                    </a:lnTo>
                    <a:lnTo>
                      <a:pt x="45" y="0"/>
                    </a:lnTo>
                    <a:lnTo>
                      <a:pt x="47" y="1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5" name="Freeform 924">
                <a:extLst>
                  <a:ext uri="{FF2B5EF4-FFF2-40B4-BE49-F238E27FC236}">
                    <a16:creationId xmlns:a16="http://schemas.microsoft.com/office/drawing/2014/main" id="{6542337F-7E39-4CB3-9B0D-6CA5289A54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94" y="1187"/>
                <a:ext cx="75" cy="27"/>
              </a:xfrm>
              <a:custGeom>
                <a:avLst/>
                <a:gdLst>
                  <a:gd name="T0" fmla="*/ 0 w 299"/>
                  <a:gd name="T1" fmla="*/ 94 h 109"/>
                  <a:gd name="T2" fmla="*/ 26 w 299"/>
                  <a:gd name="T3" fmla="*/ 99 h 109"/>
                  <a:gd name="T4" fmla="*/ 89 w 299"/>
                  <a:gd name="T5" fmla="*/ 89 h 109"/>
                  <a:gd name="T6" fmla="*/ 116 w 299"/>
                  <a:gd name="T7" fmla="*/ 44 h 109"/>
                  <a:gd name="T8" fmla="*/ 173 w 299"/>
                  <a:gd name="T9" fmla="*/ 109 h 109"/>
                  <a:gd name="T10" fmla="*/ 196 w 299"/>
                  <a:gd name="T11" fmla="*/ 41 h 109"/>
                  <a:gd name="T12" fmla="*/ 273 w 299"/>
                  <a:gd name="T13" fmla="*/ 69 h 109"/>
                  <a:gd name="T14" fmla="*/ 264 w 299"/>
                  <a:gd name="T15" fmla="*/ 26 h 109"/>
                  <a:gd name="T16" fmla="*/ 299 w 299"/>
                  <a:gd name="T17" fmla="*/ 34 h 109"/>
                  <a:gd name="T18" fmla="*/ 294 w 299"/>
                  <a:gd name="T19" fmla="*/ 0 h 1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99" h="109">
                    <a:moveTo>
                      <a:pt x="0" y="94"/>
                    </a:moveTo>
                    <a:lnTo>
                      <a:pt x="26" y="99"/>
                    </a:lnTo>
                    <a:lnTo>
                      <a:pt x="89" y="89"/>
                    </a:lnTo>
                    <a:lnTo>
                      <a:pt x="116" y="44"/>
                    </a:lnTo>
                    <a:lnTo>
                      <a:pt x="173" y="109"/>
                    </a:lnTo>
                    <a:lnTo>
                      <a:pt x="196" y="41"/>
                    </a:lnTo>
                    <a:lnTo>
                      <a:pt x="273" y="69"/>
                    </a:lnTo>
                    <a:lnTo>
                      <a:pt x="264" y="26"/>
                    </a:lnTo>
                    <a:lnTo>
                      <a:pt x="299" y="34"/>
                    </a:lnTo>
                    <a:lnTo>
                      <a:pt x="294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6" name="Line 925">
                <a:extLst>
                  <a:ext uri="{FF2B5EF4-FFF2-40B4-BE49-F238E27FC236}">
                    <a16:creationId xmlns:a16="http://schemas.microsoft.com/office/drawing/2014/main" id="{F1FE92AA-EDBB-46E1-8F1B-299175CB96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 flipV="1">
                <a:off x="3450" y="1169"/>
                <a:ext cx="6" cy="17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7" name="Freeform 926">
                <a:extLst>
                  <a:ext uri="{FF2B5EF4-FFF2-40B4-BE49-F238E27FC236}">
                    <a16:creationId xmlns:a16="http://schemas.microsoft.com/office/drawing/2014/main" id="{A5BBB08E-6678-4DC8-8492-C50E1CF059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05" y="1162"/>
                <a:ext cx="44" cy="7"/>
              </a:xfrm>
              <a:custGeom>
                <a:avLst/>
                <a:gdLst>
                  <a:gd name="T0" fmla="*/ 174 w 174"/>
                  <a:gd name="T1" fmla="*/ 26 h 26"/>
                  <a:gd name="T2" fmla="*/ 85 w 174"/>
                  <a:gd name="T3" fmla="*/ 0 h 26"/>
                  <a:gd name="T4" fmla="*/ 79 w 174"/>
                  <a:gd name="T5" fmla="*/ 26 h 26"/>
                  <a:gd name="T6" fmla="*/ 0 w 174"/>
                  <a:gd name="T7" fmla="*/ 26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74" h="26">
                    <a:moveTo>
                      <a:pt x="174" y="26"/>
                    </a:moveTo>
                    <a:lnTo>
                      <a:pt x="85" y="0"/>
                    </a:lnTo>
                    <a:lnTo>
                      <a:pt x="79" y="26"/>
                    </a:lnTo>
                    <a:lnTo>
                      <a:pt x="0" y="2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8" name="Freeform 927">
                <a:extLst>
                  <a:ext uri="{FF2B5EF4-FFF2-40B4-BE49-F238E27FC236}">
                    <a16:creationId xmlns:a16="http://schemas.microsoft.com/office/drawing/2014/main" id="{60A99608-D444-4A18-84E9-741AE8D932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73" y="1169"/>
                <a:ext cx="32" cy="41"/>
              </a:xfrm>
              <a:custGeom>
                <a:avLst/>
                <a:gdLst>
                  <a:gd name="T0" fmla="*/ 86 w 131"/>
                  <a:gd name="T1" fmla="*/ 167 h 167"/>
                  <a:gd name="T2" fmla="*/ 66 w 131"/>
                  <a:gd name="T3" fmla="*/ 123 h 167"/>
                  <a:gd name="T4" fmla="*/ 44 w 131"/>
                  <a:gd name="T5" fmla="*/ 119 h 167"/>
                  <a:gd name="T6" fmla="*/ 23 w 131"/>
                  <a:gd name="T7" fmla="*/ 141 h 167"/>
                  <a:gd name="T8" fmla="*/ 0 w 131"/>
                  <a:gd name="T9" fmla="*/ 149 h 167"/>
                  <a:gd name="T10" fmla="*/ 7 w 131"/>
                  <a:gd name="T11" fmla="*/ 110 h 167"/>
                  <a:gd name="T12" fmla="*/ 80 w 131"/>
                  <a:gd name="T13" fmla="*/ 32 h 167"/>
                  <a:gd name="T14" fmla="*/ 86 w 131"/>
                  <a:gd name="T15" fmla="*/ 6 h 167"/>
                  <a:gd name="T16" fmla="*/ 115 w 131"/>
                  <a:gd name="T17" fmla="*/ 16 h 167"/>
                  <a:gd name="T18" fmla="*/ 131 w 131"/>
                  <a:gd name="T19" fmla="*/ 5 h 167"/>
                  <a:gd name="T20" fmla="*/ 131 w 131"/>
                  <a:gd name="T21" fmla="*/ 0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31" h="167">
                    <a:moveTo>
                      <a:pt x="86" y="167"/>
                    </a:moveTo>
                    <a:lnTo>
                      <a:pt x="66" y="123"/>
                    </a:lnTo>
                    <a:lnTo>
                      <a:pt x="44" y="119"/>
                    </a:lnTo>
                    <a:lnTo>
                      <a:pt x="23" y="141"/>
                    </a:lnTo>
                    <a:lnTo>
                      <a:pt x="0" y="149"/>
                    </a:lnTo>
                    <a:lnTo>
                      <a:pt x="7" y="110"/>
                    </a:lnTo>
                    <a:lnTo>
                      <a:pt x="80" y="32"/>
                    </a:lnTo>
                    <a:lnTo>
                      <a:pt x="86" y="6"/>
                    </a:lnTo>
                    <a:lnTo>
                      <a:pt x="115" y="16"/>
                    </a:lnTo>
                    <a:lnTo>
                      <a:pt x="131" y="5"/>
                    </a:lnTo>
                    <a:lnTo>
                      <a:pt x="13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9" name="Freeform 928">
                <a:extLst>
                  <a:ext uri="{FF2B5EF4-FFF2-40B4-BE49-F238E27FC236}">
                    <a16:creationId xmlns:a16="http://schemas.microsoft.com/office/drawing/2014/main" id="{880FBC4D-F3A5-4A23-AB6F-60B883694E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85" y="1210"/>
                <a:ext cx="24" cy="57"/>
              </a:xfrm>
              <a:custGeom>
                <a:avLst/>
                <a:gdLst>
                  <a:gd name="T0" fmla="*/ 76 w 94"/>
                  <a:gd name="T1" fmla="*/ 228 h 228"/>
                  <a:gd name="T2" fmla="*/ 94 w 94"/>
                  <a:gd name="T3" fmla="*/ 195 h 228"/>
                  <a:gd name="T4" fmla="*/ 48 w 94"/>
                  <a:gd name="T5" fmla="*/ 199 h 228"/>
                  <a:gd name="T6" fmla="*/ 19 w 94"/>
                  <a:gd name="T7" fmla="*/ 158 h 228"/>
                  <a:gd name="T8" fmla="*/ 38 w 94"/>
                  <a:gd name="T9" fmla="*/ 134 h 228"/>
                  <a:gd name="T10" fmla="*/ 0 w 94"/>
                  <a:gd name="T11" fmla="*/ 88 h 228"/>
                  <a:gd name="T12" fmla="*/ 50 w 94"/>
                  <a:gd name="T13" fmla="*/ 65 h 228"/>
                  <a:gd name="T14" fmla="*/ 20 w 94"/>
                  <a:gd name="T15" fmla="*/ 23 h 228"/>
                  <a:gd name="T16" fmla="*/ 37 w 94"/>
                  <a:gd name="T17" fmla="*/ 0 h 2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4" h="228">
                    <a:moveTo>
                      <a:pt x="76" y="228"/>
                    </a:moveTo>
                    <a:lnTo>
                      <a:pt x="94" y="195"/>
                    </a:lnTo>
                    <a:lnTo>
                      <a:pt x="48" y="199"/>
                    </a:lnTo>
                    <a:lnTo>
                      <a:pt x="19" y="158"/>
                    </a:lnTo>
                    <a:lnTo>
                      <a:pt x="38" y="134"/>
                    </a:lnTo>
                    <a:lnTo>
                      <a:pt x="0" y="88"/>
                    </a:lnTo>
                    <a:lnTo>
                      <a:pt x="50" y="65"/>
                    </a:lnTo>
                    <a:lnTo>
                      <a:pt x="20" y="23"/>
                    </a:lnTo>
                    <a:lnTo>
                      <a:pt x="3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0" name="Freeform 929">
                <a:extLst>
                  <a:ext uri="{FF2B5EF4-FFF2-40B4-BE49-F238E27FC236}">
                    <a16:creationId xmlns:a16="http://schemas.microsoft.com/office/drawing/2014/main" id="{6E8D5BA1-C799-4280-A024-6D965D9837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06" y="1267"/>
                <a:ext cx="98" cy="38"/>
              </a:xfrm>
              <a:custGeom>
                <a:avLst/>
                <a:gdLst>
                  <a:gd name="T0" fmla="*/ 7 w 391"/>
                  <a:gd name="T1" fmla="*/ 148 h 148"/>
                  <a:gd name="T2" fmla="*/ 10 w 391"/>
                  <a:gd name="T3" fmla="*/ 147 h 148"/>
                  <a:gd name="T4" fmla="*/ 0 w 391"/>
                  <a:gd name="T5" fmla="*/ 105 h 148"/>
                  <a:gd name="T6" fmla="*/ 12 w 391"/>
                  <a:gd name="T7" fmla="*/ 71 h 148"/>
                  <a:gd name="T8" fmla="*/ 91 w 391"/>
                  <a:gd name="T9" fmla="*/ 31 h 148"/>
                  <a:gd name="T10" fmla="*/ 179 w 391"/>
                  <a:gd name="T11" fmla="*/ 47 h 148"/>
                  <a:gd name="T12" fmla="*/ 221 w 391"/>
                  <a:gd name="T13" fmla="*/ 71 h 148"/>
                  <a:gd name="T14" fmla="*/ 288 w 391"/>
                  <a:gd name="T15" fmla="*/ 83 h 148"/>
                  <a:gd name="T16" fmla="*/ 321 w 391"/>
                  <a:gd name="T17" fmla="*/ 74 h 148"/>
                  <a:gd name="T18" fmla="*/ 314 w 391"/>
                  <a:gd name="T19" fmla="*/ 60 h 148"/>
                  <a:gd name="T20" fmla="*/ 389 w 391"/>
                  <a:gd name="T21" fmla="*/ 2 h 148"/>
                  <a:gd name="T22" fmla="*/ 391 w 391"/>
                  <a:gd name="T23" fmla="*/ 0 h 1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91" h="148">
                    <a:moveTo>
                      <a:pt x="7" y="148"/>
                    </a:moveTo>
                    <a:lnTo>
                      <a:pt x="10" y="147"/>
                    </a:lnTo>
                    <a:lnTo>
                      <a:pt x="0" y="105"/>
                    </a:lnTo>
                    <a:lnTo>
                      <a:pt x="12" y="71"/>
                    </a:lnTo>
                    <a:lnTo>
                      <a:pt x="91" y="31"/>
                    </a:lnTo>
                    <a:lnTo>
                      <a:pt x="179" y="47"/>
                    </a:lnTo>
                    <a:lnTo>
                      <a:pt x="221" y="71"/>
                    </a:lnTo>
                    <a:lnTo>
                      <a:pt x="288" y="83"/>
                    </a:lnTo>
                    <a:lnTo>
                      <a:pt x="321" y="74"/>
                    </a:lnTo>
                    <a:lnTo>
                      <a:pt x="314" y="60"/>
                    </a:lnTo>
                    <a:lnTo>
                      <a:pt x="389" y="2"/>
                    </a:lnTo>
                    <a:lnTo>
                      <a:pt x="39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1" name="Freeform 930">
                <a:extLst>
                  <a:ext uri="{FF2B5EF4-FFF2-40B4-BE49-F238E27FC236}">
                    <a16:creationId xmlns:a16="http://schemas.microsoft.com/office/drawing/2014/main" id="{BE742348-B74C-4CFD-AA77-7C286C16C8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47" y="1169"/>
                <a:ext cx="9" cy="17"/>
              </a:xfrm>
              <a:custGeom>
                <a:avLst/>
                <a:gdLst>
                  <a:gd name="T0" fmla="*/ 9 w 37"/>
                  <a:gd name="T1" fmla="*/ 0 h 68"/>
                  <a:gd name="T2" fmla="*/ 0 w 37"/>
                  <a:gd name="T3" fmla="*/ 49 h 68"/>
                  <a:gd name="T4" fmla="*/ 37 w 37"/>
                  <a:gd name="T5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7" h="68">
                    <a:moveTo>
                      <a:pt x="9" y="0"/>
                    </a:moveTo>
                    <a:lnTo>
                      <a:pt x="0" y="49"/>
                    </a:lnTo>
                    <a:lnTo>
                      <a:pt x="37" y="6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2" name="Freeform 931">
                <a:extLst>
                  <a:ext uri="{FF2B5EF4-FFF2-40B4-BE49-F238E27FC236}">
                    <a16:creationId xmlns:a16="http://schemas.microsoft.com/office/drawing/2014/main" id="{0C3443B2-0B6F-4873-8D59-B0B4C38D2F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82" y="1301"/>
                <a:ext cx="26" cy="6"/>
              </a:xfrm>
              <a:custGeom>
                <a:avLst/>
                <a:gdLst>
                  <a:gd name="T0" fmla="*/ 105 w 105"/>
                  <a:gd name="T1" fmla="*/ 12 h 21"/>
                  <a:gd name="T2" fmla="*/ 72 w 105"/>
                  <a:gd name="T3" fmla="*/ 21 h 21"/>
                  <a:gd name="T4" fmla="*/ 20 w 105"/>
                  <a:gd name="T5" fmla="*/ 18 h 21"/>
                  <a:gd name="T6" fmla="*/ 0 w 105"/>
                  <a:gd name="T7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05" h="21">
                    <a:moveTo>
                      <a:pt x="105" y="12"/>
                    </a:moveTo>
                    <a:lnTo>
                      <a:pt x="72" y="21"/>
                    </a:lnTo>
                    <a:lnTo>
                      <a:pt x="20" y="18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3" name="Freeform 932">
                <a:extLst>
                  <a:ext uri="{FF2B5EF4-FFF2-40B4-BE49-F238E27FC236}">
                    <a16:creationId xmlns:a16="http://schemas.microsoft.com/office/drawing/2014/main" id="{2D3589D2-C006-479E-A4ED-0700732726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69" y="1305"/>
                <a:ext cx="243" cy="173"/>
              </a:xfrm>
              <a:custGeom>
                <a:avLst/>
                <a:gdLst>
                  <a:gd name="T0" fmla="*/ 0 w 972"/>
                  <a:gd name="T1" fmla="*/ 563 h 695"/>
                  <a:gd name="T2" fmla="*/ 1 w 972"/>
                  <a:gd name="T3" fmla="*/ 562 h 695"/>
                  <a:gd name="T4" fmla="*/ 48 w 972"/>
                  <a:gd name="T5" fmla="*/ 565 h 695"/>
                  <a:gd name="T6" fmla="*/ 91 w 972"/>
                  <a:gd name="T7" fmla="*/ 601 h 695"/>
                  <a:gd name="T8" fmla="*/ 84 w 972"/>
                  <a:gd name="T9" fmla="*/ 615 h 695"/>
                  <a:gd name="T10" fmla="*/ 114 w 972"/>
                  <a:gd name="T11" fmla="*/ 674 h 695"/>
                  <a:gd name="T12" fmla="*/ 156 w 972"/>
                  <a:gd name="T13" fmla="*/ 695 h 695"/>
                  <a:gd name="T14" fmla="*/ 203 w 972"/>
                  <a:gd name="T15" fmla="*/ 644 h 695"/>
                  <a:gd name="T16" fmla="*/ 246 w 972"/>
                  <a:gd name="T17" fmla="*/ 640 h 695"/>
                  <a:gd name="T18" fmla="*/ 264 w 972"/>
                  <a:gd name="T19" fmla="*/ 614 h 695"/>
                  <a:gd name="T20" fmla="*/ 419 w 972"/>
                  <a:gd name="T21" fmla="*/ 618 h 695"/>
                  <a:gd name="T22" fmla="*/ 446 w 972"/>
                  <a:gd name="T23" fmla="*/ 602 h 695"/>
                  <a:gd name="T24" fmla="*/ 475 w 972"/>
                  <a:gd name="T25" fmla="*/ 614 h 695"/>
                  <a:gd name="T26" fmla="*/ 520 w 972"/>
                  <a:gd name="T27" fmla="*/ 541 h 695"/>
                  <a:gd name="T28" fmla="*/ 597 w 972"/>
                  <a:gd name="T29" fmla="*/ 521 h 695"/>
                  <a:gd name="T30" fmla="*/ 597 w 972"/>
                  <a:gd name="T31" fmla="*/ 485 h 695"/>
                  <a:gd name="T32" fmla="*/ 635 w 972"/>
                  <a:gd name="T33" fmla="*/ 433 h 695"/>
                  <a:gd name="T34" fmla="*/ 682 w 972"/>
                  <a:gd name="T35" fmla="*/ 399 h 695"/>
                  <a:gd name="T36" fmla="*/ 646 w 972"/>
                  <a:gd name="T37" fmla="*/ 348 h 695"/>
                  <a:gd name="T38" fmla="*/ 651 w 972"/>
                  <a:gd name="T39" fmla="*/ 291 h 695"/>
                  <a:gd name="T40" fmla="*/ 716 w 972"/>
                  <a:gd name="T41" fmla="*/ 213 h 695"/>
                  <a:gd name="T42" fmla="*/ 750 w 972"/>
                  <a:gd name="T43" fmla="*/ 187 h 695"/>
                  <a:gd name="T44" fmla="*/ 742 w 972"/>
                  <a:gd name="T45" fmla="*/ 172 h 695"/>
                  <a:gd name="T46" fmla="*/ 796 w 972"/>
                  <a:gd name="T47" fmla="*/ 139 h 695"/>
                  <a:gd name="T48" fmla="*/ 871 w 972"/>
                  <a:gd name="T49" fmla="*/ 120 h 695"/>
                  <a:gd name="T50" fmla="*/ 897 w 972"/>
                  <a:gd name="T51" fmla="*/ 97 h 695"/>
                  <a:gd name="T52" fmla="*/ 959 w 972"/>
                  <a:gd name="T53" fmla="*/ 66 h 695"/>
                  <a:gd name="T54" fmla="*/ 957 w 972"/>
                  <a:gd name="T55" fmla="*/ 37 h 695"/>
                  <a:gd name="T56" fmla="*/ 972 w 972"/>
                  <a:gd name="T57" fmla="*/ 15 h 695"/>
                  <a:gd name="T58" fmla="*/ 954 w 972"/>
                  <a:gd name="T59" fmla="*/ 0 h 6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972" h="695">
                    <a:moveTo>
                      <a:pt x="0" y="563"/>
                    </a:moveTo>
                    <a:lnTo>
                      <a:pt x="1" y="562"/>
                    </a:lnTo>
                    <a:lnTo>
                      <a:pt x="48" y="565"/>
                    </a:lnTo>
                    <a:lnTo>
                      <a:pt x="91" y="601"/>
                    </a:lnTo>
                    <a:lnTo>
                      <a:pt x="84" y="615"/>
                    </a:lnTo>
                    <a:lnTo>
                      <a:pt x="114" y="674"/>
                    </a:lnTo>
                    <a:lnTo>
                      <a:pt x="156" y="695"/>
                    </a:lnTo>
                    <a:lnTo>
                      <a:pt x="203" y="644"/>
                    </a:lnTo>
                    <a:lnTo>
                      <a:pt x="246" y="640"/>
                    </a:lnTo>
                    <a:lnTo>
                      <a:pt x="264" y="614"/>
                    </a:lnTo>
                    <a:lnTo>
                      <a:pt x="419" y="618"/>
                    </a:lnTo>
                    <a:lnTo>
                      <a:pt x="446" y="602"/>
                    </a:lnTo>
                    <a:lnTo>
                      <a:pt x="475" y="614"/>
                    </a:lnTo>
                    <a:lnTo>
                      <a:pt x="520" y="541"/>
                    </a:lnTo>
                    <a:lnTo>
                      <a:pt x="597" y="521"/>
                    </a:lnTo>
                    <a:lnTo>
                      <a:pt x="597" y="485"/>
                    </a:lnTo>
                    <a:lnTo>
                      <a:pt x="635" y="433"/>
                    </a:lnTo>
                    <a:lnTo>
                      <a:pt x="682" y="399"/>
                    </a:lnTo>
                    <a:lnTo>
                      <a:pt x="646" y="348"/>
                    </a:lnTo>
                    <a:lnTo>
                      <a:pt x="651" y="291"/>
                    </a:lnTo>
                    <a:lnTo>
                      <a:pt x="716" y="213"/>
                    </a:lnTo>
                    <a:lnTo>
                      <a:pt x="750" y="187"/>
                    </a:lnTo>
                    <a:lnTo>
                      <a:pt x="742" y="172"/>
                    </a:lnTo>
                    <a:lnTo>
                      <a:pt x="796" y="139"/>
                    </a:lnTo>
                    <a:lnTo>
                      <a:pt x="871" y="120"/>
                    </a:lnTo>
                    <a:lnTo>
                      <a:pt x="897" y="97"/>
                    </a:lnTo>
                    <a:lnTo>
                      <a:pt x="959" y="66"/>
                    </a:lnTo>
                    <a:lnTo>
                      <a:pt x="957" y="37"/>
                    </a:lnTo>
                    <a:lnTo>
                      <a:pt x="972" y="15"/>
                    </a:lnTo>
                    <a:lnTo>
                      <a:pt x="954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4" name="Freeform 933">
                <a:extLst>
                  <a:ext uri="{FF2B5EF4-FFF2-40B4-BE49-F238E27FC236}">
                    <a16:creationId xmlns:a16="http://schemas.microsoft.com/office/drawing/2014/main" id="{3E060FB6-9A0A-4E32-A457-1D2AF6EC12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71" y="1297"/>
                <a:ext cx="11" cy="4"/>
              </a:xfrm>
              <a:custGeom>
                <a:avLst/>
                <a:gdLst>
                  <a:gd name="T0" fmla="*/ 44 w 44"/>
                  <a:gd name="T1" fmla="*/ 19 h 19"/>
                  <a:gd name="T2" fmla="*/ 23 w 44"/>
                  <a:gd name="T3" fmla="*/ 0 h 19"/>
                  <a:gd name="T4" fmla="*/ 0 w 44"/>
                  <a:gd name="T5" fmla="*/ 4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4" h="19">
                    <a:moveTo>
                      <a:pt x="44" y="19"/>
                    </a:moveTo>
                    <a:lnTo>
                      <a:pt x="23" y="0"/>
                    </a:lnTo>
                    <a:lnTo>
                      <a:pt x="0" y="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5" name="Freeform 934">
                <a:extLst>
                  <a:ext uri="{FF2B5EF4-FFF2-40B4-BE49-F238E27FC236}">
                    <a16:creationId xmlns:a16="http://schemas.microsoft.com/office/drawing/2014/main" id="{6CF2D5B4-2F79-4A70-8B0F-4CA943149F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05" y="1281"/>
                <a:ext cx="66" cy="18"/>
              </a:xfrm>
              <a:custGeom>
                <a:avLst/>
                <a:gdLst>
                  <a:gd name="T0" fmla="*/ 0 w 265"/>
                  <a:gd name="T1" fmla="*/ 0 h 72"/>
                  <a:gd name="T2" fmla="*/ 27 w 265"/>
                  <a:gd name="T3" fmla="*/ 10 h 72"/>
                  <a:gd name="T4" fmla="*/ 27 w 265"/>
                  <a:gd name="T5" fmla="*/ 31 h 72"/>
                  <a:gd name="T6" fmla="*/ 64 w 265"/>
                  <a:gd name="T7" fmla="*/ 34 h 72"/>
                  <a:gd name="T8" fmla="*/ 140 w 265"/>
                  <a:gd name="T9" fmla="*/ 63 h 72"/>
                  <a:gd name="T10" fmla="*/ 203 w 265"/>
                  <a:gd name="T11" fmla="*/ 72 h 72"/>
                  <a:gd name="T12" fmla="*/ 208 w 265"/>
                  <a:gd name="T13" fmla="*/ 52 h 72"/>
                  <a:gd name="T14" fmla="*/ 263 w 265"/>
                  <a:gd name="T15" fmla="*/ 68 h 72"/>
                  <a:gd name="T16" fmla="*/ 265 w 265"/>
                  <a:gd name="T17" fmla="*/ 67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65" h="72">
                    <a:moveTo>
                      <a:pt x="0" y="0"/>
                    </a:moveTo>
                    <a:lnTo>
                      <a:pt x="27" y="10"/>
                    </a:lnTo>
                    <a:lnTo>
                      <a:pt x="27" y="31"/>
                    </a:lnTo>
                    <a:lnTo>
                      <a:pt x="64" y="34"/>
                    </a:lnTo>
                    <a:lnTo>
                      <a:pt x="140" y="63"/>
                    </a:lnTo>
                    <a:lnTo>
                      <a:pt x="203" y="72"/>
                    </a:lnTo>
                    <a:lnTo>
                      <a:pt x="208" y="52"/>
                    </a:lnTo>
                    <a:lnTo>
                      <a:pt x="263" y="68"/>
                    </a:lnTo>
                    <a:lnTo>
                      <a:pt x="265" y="6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6" name="Freeform 935">
                <a:extLst>
                  <a:ext uri="{FF2B5EF4-FFF2-40B4-BE49-F238E27FC236}">
                    <a16:creationId xmlns:a16="http://schemas.microsoft.com/office/drawing/2014/main" id="{CC93BBA4-F1F5-448E-93EF-678A47D634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71" y="1298"/>
                <a:ext cx="11" cy="10"/>
              </a:xfrm>
              <a:custGeom>
                <a:avLst/>
                <a:gdLst>
                  <a:gd name="T0" fmla="*/ 0 w 44"/>
                  <a:gd name="T1" fmla="*/ 0 h 40"/>
                  <a:gd name="T2" fmla="*/ 6 w 44"/>
                  <a:gd name="T3" fmla="*/ 40 h 40"/>
                  <a:gd name="T4" fmla="*/ 44 w 44"/>
                  <a:gd name="T5" fmla="*/ 15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4" h="40">
                    <a:moveTo>
                      <a:pt x="0" y="0"/>
                    </a:moveTo>
                    <a:lnTo>
                      <a:pt x="6" y="40"/>
                    </a:lnTo>
                    <a:lnTo>
                      <a:pt x="44" y="1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7" name="Freeform 936">
                <a:extLst>
                  <a:ext uri="{FF2B5EF4-FFF2-40B4-BE49-F238E27FC236}">
                    <a16:creationId xmlns:a16="http://schemas.microsoft.com/office/drawing/2014/main" id="{69A43799-3A6B-4E81-96FA-68E22995C9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19" y="1338"/>
                <a:ext cx="34" cy="62"/>
              </a:xfrm>
              <a:custGeom>
                <a:avLst/>
                <a:gdLst>
                  <a:gd name="T0" fmla="*/ 129 w 136"/>
                  <a:gd name="T1" fmla="*/ 37 h 248"/>
                  <a:gd name="T2" fmla="*/ 88 w 136"/>
                  <a:gd name="T3" fmla="*/ 0 h 248"/>
                  <a:gd name="T4" fmla="*/ 26 w 136"/>
                  <a:gd name="T5" fmla="*/ 47 h 248"/>
                  <a:gd name="T6" fmla="*/ 0 w 136"/>
                  <a:gd name="T7" fmla="*/ 31 h 248"/>
                  <a:gd name="T8" fmla="*/ 0 w 136"/>
                  <a:gd name="T9" fmla="*/ 60 h 248"/>
                  <a:gd name="T10" fmla="*/ 25 w 136"/>
                  <a:gd name="T11" fmla="*/ 104 h 248"/>
                  <a:gd name="T12" fmla="*/ 19 w 136"/>
                  <a:gd name="T13" fmla="*/ 131 h 248"/>
                  <a:gd name="T14" fmla="*/ 20 w 136"/>
                  <a:gd name="T15" fmla="*/ 234 h 248"/>
                  <a:gd name="T16" fmla="*/ 63 w 136"/>
                  <a:gd name="T17" fmla="*/ 248 h 248"/>
                  <a:gd name="T18" fmla="*/ 74 w 136"/>
                  <a:gd name="T19" fmla="*/ 212 h 248"/>
                  <a:gd name="T20" fmla="*/ 123 w 136"/>
                  <a:gd name="T21" fmla="*/ 217 h 248"/>
                  <a:gd name="T22" fmla="*/ 134 w 136"/>
                  <a:gd name="T23" fmla="*/ 123 h 248"/>
                  <a:gd name="T24" fmla="*/ 120 w 136"/>
                  <a:gd name="T25" fmla="*/ 103 h 248"/>
                  <a:gd name="T26" fmla="*/ 136 w 136"/>
                  <a:gd name="T27" fmla="*/ 79 h 248"/>
                  <a:gd name="T28" fmla="*/ 129 w 136"/>
                  <a:gd name="T29" fmla="*/ 37 h 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36" h="248">
                    <a:moveTo>
                      <a:pt x="129" y="37"/>
                    </a:moveTo>
                    <a:lnTo>
                      <a:pt x="88" y="0"/>
                    </a:lnTo>
                    <a:lnTo>
                      <a:pt x="26" y="47"/>
                    </a:lnTo>
                    <a:lnTo>
                      <a:pt x="0" y="31"/>
                    </a:lnTo>
                    <a:lnTo>
                      <a:pt x="0" y="60"/>
                    </a:lnTo>
                    <a:lnTo>
                      <a:pt x="25" y="104"/>
                    </a:lnTo>
                    <a:lnTo>
                      <a:pt x="19" y="131"/>
                    </a:lnTo>
                    <a:lnTo>
                      <a:pt x="20" y="234"/>
                    </a:lnTo>
                    <a:lnTo>
                      <a:pt x="63" y="248"/>
                    </a:lnTo>
                    <a:lnTo>
                      <a:pt x="74" y="212"/>
                    </a:lnTo>
                    <a:lnTo>
                      <a:pt x="123" y="217"/>
                    </a:lnTo>
                    <a:lnTo>
                      <a:pt x="134" y="123"/>
                    </a:lnTo>
                    <a:lnTo>
                      <a:pt x="120" y="103"/>
                    </a:lnTo>
                    <a:lnTo>
                      <a:pt x="136" y="79"/>
                    </a:lnTo>
                    <a:lnTo>
                      <a:pt x="129" y="3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8" name="Freeform 937">
                <a:extLst>
                  <a:ext uri="{FF2B5EF4-FFF2-40B4-BE49-F238E27FC236}">
                    <a16:creationId xmlns:a16="http://schemas.microsoft.com/office/drawing/2014/main" id="{DB505502-58F5-4FE8-A239-855AAC5948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28" y="1292"/>
                <a:ext cx="21" cy="41"/>
              </a:xfrm>
              <a:custGeom>
                <a:avLst/>
                <a:gdLst>
                  <a:gd name="T0" fmla="*/ 82 w 83"/>
                  <a:gd name="T1" fmla="*/ 93 h 165"/>
                  <a:gd name="T2" fmla="*/ 46 w 83"/>
                  <a:gd name="T3" fmla="*/ 165 h 165"/>
                  <a:gd name="T4" fmla="*/ 21 w 83"/>
                  <a:gd name="T5" fmla="*/ 143 h 165"/>
                  <a:gd name="T6" fmla="*/ 0 w 83"/>
                  <a:gd name="T7" fmla="*/ 79 h 165"/>
                  <a:gd name="T8" fmla="*/ 6 w 83"/>
                  <a:gd name="T9" fmla="*/ 44 h 165"/>
                  <a:gd name="T10" fmla="*/ 54 w 83"/>
                  <a:gd name="T11" fmla="*/ 25 h 165"/>
                  <a:gd name="T12" fmla="*/ 62 w 83"/>
                  <a:gd name="T13" fmla="*/ 0 h 165"/>
                  <a:gd name="T14" fmla="*/ 83 w 83"/>
                  <a:gd name="T15" fmla="*/ 56 h 165"/>
                  <a:gd name="T16" fmla="*/ 82 w 83"/>
                  <a:gd name="T17" fmla="*/ 93 h 1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83" h="165">
                    <a:moveTo>
                      <a:pt x="82" y="93"/>
                    </a:moveTo>
                    <a:lnTo>
                      <a:pt x="46" y="165"/>
                    </a:lnTo>
                    <a:lnTo>
                      <a:pt x="21" y="143"/>
                    </a:lnTo>
                    <a:lnTo>
                      <a:pt x="0" y="79"/>
                    </a:lnTo>
                    <a:lnTo>
                      <a:pt x="6" y="44"/>
                    </a:lnTo>
                    <a:lnTo>
                      <a:pt x="54" y="25"/>
                    </a:lnTo>
                    <a:lnTo>
                      <a:pt x="62" y="0"/>
                    </a:lnTo>
                    <a:lnTo>
                      <a:pt x="83" y="56"/>
                    </a:lnTo>
                    <a:lnTo>
                      <a:pt x="82" y="9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9" name="Freeform 938">
                <a:extLst>
                  <a:ext uri="{FF2B5EF4-FFF2-40B4-BE49-F238E27FC236}">
                    <a16:creationId xmlns:a16="http://schemas.microsoft.com/office/drawing/2014/main" id="{B637CE16-4607-4B93-93AB-8BF86AC264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26" y="1443"/>
                <a:ext cx="63" cy="112"/>
              </a:xfrm>
              <a:custGeom>
                <a:avLst/>
                <a:gdLst>
                  <a:gd name="T0" fmla="*/ 254 w 254"/>
                  <a:gd name="T1" fmla="*/ 448 h 448"/>
                  <a:gd name="T2" fmla="*/ 229 w 254"/>
                  <a:gd name="T3" fmla="*/ 443 h 448"/>
                  <a:gd name="T4" fmla="*/ 217 w 254"/>
                  <a:gd name="T5" fmla="*/ 399 h 448"/>
                  <a:gd name="T6" fmla="*/ 193 w 254"/>
                  <a:gd name="T7" fmla="*/ 391 h 448"/>
                  <a:gd name="T8" fmla="*/ 166 w 254"/>
                  <a:gd name="T9" fmla="*/ 399 h 448"/>
                  <a:gd name="T10" fmla="*/ 129 w 254"/>
                  <a:gd name="T11" fmla="*/ 367 h 448"/>
                  <a:gd name="T12" fmla="*/ 123 w 254"/>
                  <a:gd name="T13" fmla="*/ 346 h 448"/>
                  <a:gd name="T14" fmla="*/ 131 w 254"/>
                  <a:gd name="T15" fmla="*/ 328 h 448"/>
                  <a:gd name="T16" fmla="*/ 176 w 254"/>
                  <a:gd name="T17" fmla="*/ 299 h 448"/>
                  <a:gd name="T18" fmla="*/ 225 w 254"/>
                  <a:gd name="T19" fmla="*/ 224 h 448"/>
                  <a:gd name="T20" fmla="*/ 213 w 254"/>
                  <a:gd name="T21" fmla="*/ 180 h 448"/>
                  <a:gd name="T22" fmla="*/ 185 w 254"/>
                  <a:gd name="T23" fmla="*/ 164 h 448"/>
                  <a:gd name="T24" fmla="*/ 164 w 254"/>
                  <a:gd name="T25" fmla="*/ 131 h 448"/>
                  <a:gd name="T26" fmla="*/ 170 w 254"/>
                  <a:gd name="T27" fmla="*/ 105 h 448"/>
                  <a:gd name="T28" fmla="*/ 194 w 254"/>
                  <a:gd name="T29" fmla="*/ 92 h 448"/>
                  <a:gd name="T30" fmla="*/ 223 w 254"/>
                  <a:gd name="T31" fmla="*/ 49 h 448"/>
                  <a:gd name="T32" fmla="*/ 214 w 254"/>
                  <a:gd name="T33" fmla="*/ 28 h 448"/>
                  <a:gd name="T34" fmla="*/ 203 w 254"/>
                  <a:gd name="T35" fmla="*/ 31 h 448"/>
                  <a:gd name="T36" fmla="*/ 157 w 254"/>
                  <a:gd name="T37" fmla="*/ 65 h 448"/>
                  <a:gd name="T38" fmla="*/ 136 w 254"/>
                  <a:gd name="T39" fmla="*/ 17 h 448"/>
                  <a:gd name="T40" fmla="*/ 110 w 254"/>
                  <a:gd name="T41" fmla="*/ 0 h 448"/>
                  <a:gd name="T42" fmla="*/ 63 w 254"/>
                  <a:gd name="T43" fmla="*/ 12 h 448"/>
                  <a:gd name="T44" fmla="*/ 51 w 254"/>
                  <a:gd name="T45" fmla="*/ 12 h 448"/>
                  <a:gd name="T46" fmla="*/ 19 w 254"/>
                  <a:gd name="T47" fmla="*/ 37 h 448"/>
                  <a:gd name="T48" fmla="*/ 0 w 254"/>
                  <a:gd name="T49" fmla="*/ 43 h 4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254" h="448">
                    <a:moveTo>
                      <a:pt x="254" y="448"/>
                    </a:moveTo>
                    <a:lnTo>
                      <a:pt x="229" y="443"/>
                    </a:lnTo>
                    <a:lnTo>
                      <a:pt x="217" y="399"/>
                    </a:lnTo>
                    <a:lnTo>
                      <a:pt x="193" y="391"/>
                    </a:lnTo>
                    <a:lnTo>
                      <a:pt x="166" y="399"/>
                    </a:lnTo>
                    <a:lnTo>
                      <a:pt x="129" y="367"/>
                    </a:lnTo>
                    <a:lnTo>
                      <a:pt x="123" y="346"/>
                    </a:lnTo>
                    <a:lnTo>
                      <a:pt x="131" y="328"/>
                    </a:lnTo>
                    <a:lnTo>
                      <a:pt x="176" y="299"/>
                    </a:lnTo>
                    <a:lnTo>
                      <a:pt x="225" y="224"/>
                    </a:lnTo>
                    <a:lnTo>
                      <a:pt x="213" y="180"/>
                    </a:lnTo>
                    <a:lnTo>
                      <a:pt x="185" y="164"/>
                    </a:lnTo>
                    <a:lnTo>
                      <a:pt x="164" y="131"/>
                    </a:lnTo>
                    <a:lnTo>
                      <a:pt x="170" y="105"/>
                    </a:lnTo>
                    <a:lnTo>
                      <a:pt x="194" y="92"/>
                    </a:lnTo>
                    <a:lnTo>
                      <a:pt x="223" y="49"/>
                    </a:lnTo>
                    <a:lnTo>
                      <a:pt x="214" y="28"/>
                    </a:lnTo>
                    <a:lnTo>
                      <a:pt x="203" y="31"/>
                    </a:lnTo>
                    <a:lnTo>
                      <a:pt x="157" y="65"/>
                    </a:lnTo>
                    <a:lnTo>
                      <a:pt x="136" y="17"/>
                    </a:lnTo>
                    <a:lnTo>
                      <a:pt x="110" y="0"/>
                    </a:lnTo>
                    <a:lnTo>
                      <a:pt x="63" y="12"/>
                    </a:lnTo>
                    <a:lnTo>
                      <a:pt x="51" y="12"/>
                    </a:lnTo>
                    <a:lnTo>
                      <a:pt x="19" y="37"/>
                    </a:lnTo>
                    <a:lnTo>
                      <a:pt x="0" y="4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0" name="Freeform 939">
                <a:extLst>
                  <a:ext uri="{FF2B5EF4-FFF2-40B4-BE49-F238E27FC236}">
                    <a16:creationId xmlns:a16="http://schemas.microsoft.com/office/drawing/2014/main" id="{B73A52A0-C5F8-4765-AD07-27FDA35BD8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99" y="1454"/>
                <a:ext cx="46" cy="181"/>
              </a:xfrm>
              <a:custGeom>
                <a:avLst/>
                <a:gdLst>
                  <a:gd name="T0" fmla="*/ 184 w 184"/>
                  <a:gd name="T1" fmla="*/ 725 h 725"/>
                  <a:gd name="T2" fmla="*/ 141 w 184"/>
                  <a:gd name="T3" fmla="*/ 522 h 725"/>
                  <a:gd name="T4" fmla="*/ 79 w 184"/>
                  <a:gd name="T5" fmla="*/ 475 h 725"/>
                  <a:gd name="T6" fmla="*/ 73 w 184"/>
                  <a:gd name="T7" fmla="*/ 441 h 725"/>
                  <a:gd name="T8" fmla="*/ 57 w 184"/>
                  <a:gd name="T9" fmla="*/ 412 h 725"/>
                  <a:gd name="T10" fmla="*/ 22 w 184"/>
                  <a:gd name="T11" fmla="*/ 400 h 725"/>
                  <a:gd name="T12" fmla="*/ 22 w 184"/>
                  <a:gd name="T13" fmla="*/ 377 h 725"/>
                  <a:gd name="T14" fmla="*/ 0 w 184"/>
                  <a:gd name="T15" fmla="*/ 328 h 725"/>
                  <a:gd name="T16" fmla="*/ 7 w 184"/>
                  <a:gd name="T17" fmla="*/ 303 h 725"/>
                  <a:gd name="T18" fmla="*/ 35 w 184"/>
                  <a:gd name="T19" fmla="*/ 269 h 725"/>
                  <a:gd name="T20" fmla="*/ 73 w 184"/>
                  <a:gd name="T21" fmla="*/ 246 h 725"/>
                  <a:gd name="T22" fmla="*/ 73 w 184"/>
                  <a:gd name="T23" fmla="*/ 215 h 725"/>
                  <a:gd name="T24" fmla="*/ 88 w 184"/>
                  <a:gd name="T25" fmla="*/ 181 h 725"/>
                  <a:gd name="T26" fmla="*/ 75 w 184"/>
                  <a:gd name="T27" fmla="*/ 172 h 725"/>
                  <a:gd name="T28" fmla="*/ 82 w 184"/>
                  <a:gd name="T29" fmla="*/ 150 h 725"/>
                  <a:gd name="T30" fmla="*/ 73 w 184"/>
                  <a:gd name="T31" fmla="*/ 119 h 725"/>
                  <a:gd name="T32" fmla="*/ 82 w 184"/>
                  <a:gd name="T33" fmla="*/ 53 h 725"/>
                  <a:gd name="T34" fmla="*/ 66 w 184"/>
                  <a:gd name="T35" fmla="*/ 43 h 725"/>
                  <a:gd name="T36" fmla="*/ 91 w 184"/>
                  <a:gd name="T37" fmla="*/ 28 h 725"/>
                  <a:gd name="T38" fmla="*/ 106 w 184"/>
                  <a:gd name="T39" fmla="*/ 0 h 7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84" h="725">
                    <a:moveTo>
                      <a:pt x="184" y="725"/>
                    </a:moveTo>
                    <a:lnTo>
                      <a:pt x="141" y="522"/>
                    </a:lnTo>
                    <a:lnTo>
                      <a:pt x="79" y="475"/>
                    </a:lnTo>
                    <a:lnTo>
                      <a:pt x="73" y="441"/>
                    </a:lnTo>
                    <a:lnTo>
                      <a:pt x="57" y="412"/>
                    </a:lnTo>
                    <a:lnTo>
                      <a:pt x="22" y="400"/>
                    </a:lnTo>
                    <a:lnTo>
                      <a:pt x="22" y="377"/>
                    </a:lnTo>
                    <a:lnTo>
                      <a:pt x="0" y="328"/>
                    </a:lnTo>
                    <a:lnTo>
                      <a:pt x="7" y="303"/>
                    </a:lnTo>
                    <a:lnTo>
                      <a:pt x="35" y="269"/>
                    </a:lnTo>
                    <a:lnTo>
                      <a:pt x="73" y="246"/>
                    </a:lnTo>
                    <a:lnTo>
                      <a:pt x="73" y="215"/>
                    </a:lnTo>
                    <a:lnTo>
                      <a:pt x="88" y="181"/>
                    </a:lnTo>
                    <a:lnTo>
                      <a:pt x="75" y="172"/>
                    </a:lnTo>
                    <a:lnTo>
                      <a:pt x="82" y="150"/>
                    </a:lnTo>
                    <a:lnTo>
                      <a:pt x="73" y="119"/>
                    </a:lnTo>
                    <a:lnTo>
                      <a:pt x="82" y="53"/>
                    </a:lnTo>
                    <a:lnTo>
                      <a:pt x="66" y="43"/>
                    </a:lnTo>
                    <a:lnTo>
                      <a:pt x="91" y="28"/>
                    </a:lnTo>
                    <a:lnTo>
                      <a:pt x="10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1" name="Freeform 940">
                <a:extLst>
                  <a:ext uri="{FF2B5EF4-FFF2-40B4-BE49-F238E27FC236}">
                    <a16:creationId xmlns:a16="http://schemas.microsoft.com/office/drawing/2014/main" id="{69F3C1FC-099A-4996-BAB8-739EA92D3ED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82" y="1449"/>
                <a:ext cx="244" cy="55"/>
              </a:xfrm>
              <a:custGeom>
                <a:avLst/>
                <a:gdLst>
                  <a:gd name="T0" fmla="*/ 976 w 976"/>
                  <a:gd name="T1" fmla="*/ 19 h 218"/>
                  <a:gd name="T2" fmla="*/ 939 w 976"/>
                  <a:gd name="T3" fmla="*/ 15 h 218"/>
                  <a:gd name="T4" fmla="*/ 908 w 976"/>
                  <a:gd name="T5" fmla="*/ 28 h 218"/>
                  <a:gd name="T6" fmla="*/ 898 w 976"/>
                  <a:gd name="T7" fmla="*/ 25 h 218"/>
                  <a:gd name="T8" fmla="*/ 902 w 976"/>
                  <a:gd name="T9" fmla="*/ 13 h 218"/>
                  <a:gd name="T10" fmla="*/ 849 w 976"/>
                  <a:gd name="T11" fmla="*/ 3 h 218"/>
                  <a:gd name="T12" fmla="*/ 824 w 976"/>
                  <a:gd name="T13" fmla="*/ 25 h 218"/>
                  <a:gd name="T14" fmla="*/ 792 w 976"/>
                  <a:gd name="T15" fmla="*/ 13 h 218"/>
                  <a:gd name="T16" fmla="*/ 783 w 976"/>
                  <a:gd name="T17" fmla="*/ 0 h 218"/>
                  <a:gd name="T18" fmla="*/ 765 w 976"/>
                  <a:gd name="T19" fmla="*/ 19 h 218"/>
                  <a:gd name="T20" fmla="*/ 714 w 976"/>
                  <a:gd name="T21" fmla="*/ 31 h 218"/>
                  <a:gd name="T22" fmla="*/ 680 w 976"/>
                  <a:gd name="T23" fmla="*/ 50 h 218"/>
                  <a:gd name="T24" fmla="*/ 659 w 976"/>
                  <a:gd name="T25" fmla="*/ 41 h 218"/>
                  <a:gd name="T26" fmla="*/ 634 w 976"/>
                  <a:gd name="T27" fmla="*/ 21 h 218"/>
                  <a:gd name="T28" fmla="*/ 552 w 976"/>
                  <a:gd name="T29" fmla="*/ 19 h 218"/>
                  <a:gd name="T30" fmla="*/ 515 w 976"/>
                  <a:gd name="T31" fmla="*/ 37 h 218"/>
                  <a:gd name="T32" fmla="*/ 474 w 976"/>
                  <a:gd name="T33" fmla="*/ 31 h 218"/>
                  <a:gd name="T34" fmla="*/ 434 w 976"/>
                  <a:gd name="T35" fmla="*/ 56 h 218"/>
                  <a:gd name="T36" fmla="*/ 415 w 976"/>
                  <a:gd name="T37" fmla="*/ 50 h 218"/>
                  <a:gd name="T38" fmla="*/ 387 w 976"/>
                  <a:gd name="T39" fmla="*/ 60 h 218"/>
                  <a:gd name="T40" fmla="*/ 309 w 976"/>
                  <a:gd name="T41" fmla="*/ 62 h 218"/>
                  <a:gd name="T42" fmla="*/ 233 w 976"/>
                  <a:gd name="T43" fmla="*/ 97 h 218"/>
                  <a:gd name="T44" fmla="*/ 196 w 976"/>
                  <a:gd name="T45" fmla="*/ 140 h 218"/>
                  <a:gd name="T46" fmla="*/ 168 w 976"/>
                  <a:gd name="T47" fmla="*/ 128 h 218"/>
                  <a:gd name="T48" fmla="*/ 143 w 976"/>
                  <a:gd name="T49" fmla="*/ 150 h 218"/>
                  <a:gd name="T50" fmla="*/ 128 w 976"/>
                  <a:gd name="T51" fmla="*/ 144 h 218"/>
                  <a:gd name="T52" fmla="*/ 94 w 976"/>
                  <a:gd name="T53" fmla="*/ 166 h 218"/>
                  <a:gd name="T54" fmla="*/ 78 w 976"/>
                  <a:gd name="T55" fmla="*/ 193 h 218"/>
                  <a:gd name="T56" fmla="*/ 31 w 976"/>
                  <a:gd name="T57" fmla="*/ 216 h 218"/>
                  <a:gd name="T58" fmla="*/ 0 w 976"/>
                  <a:gd name="T59" fmla="*/ 218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976" h="218">
                    <a:moveTo>
                      <a:pt x="976" y="19"/>
                    </a:moveTo>
                    <a:lnTo>
                      <a:pt x="939" y="15"/>
                    </a:lnTo>
                    <a:lnTo>
                      <a:pt x="908" y="28"/>
                    </a:lnTo>
                    <a:lnTo>
                      <a:pt x="898" y="25"/>
                    </a:lnTo>
                    <a:lnTo>
                      <a:pt x="902" y="13"/>
                    </a:lnTo>
                    <a:lnTo>
                      <a:pt x="849" y="3"/>
                    </a:lnTo>
                    <a:lnTo>
                      <a:pt x="824" y="25"/>
                    </a:lnTo>
                    <a:lnTo>
                      <a:pt x="792" y="13"/>
                    </a:lnTo>
                    <a:lnTo>
                      <a:pt x="783" y="0"/>
                    </a:lnTo>
                    <a:lnTo>
                      <a:pt x="765" y="19"/>
                    </a:lnTo>
                    <a:lnTo>
                      <a:pt x="714" y="31"/>
                    </a:lnTo>
                    <a:lnTo>
                      <a:pt x="680" y="50"/>
                    </a:lnTo>
                    <a:lnTo>
                      <a:pt x="659" y="41"/>
                    </a:lnTo>
                    <a:lnTo>
                      <a:pt x="634" y="21"/>
                    </a:lnTo>
                    <a:lnTo>
                      <a:pt x="552" y="19"/>
                    </a:lnTo>
                    <a:lnTo>
                      <a:pt x="515" y="37"/>
                    </a:lnTo>
                    <a:lnTo>
                      <a:pt x="474" y="31"/>
                    </a:lnTo>
                    <a:lnTo>
                      <a:pt x="434" y="56"/>
                    </a:lnTo>
                    <a:lnTo>
                      <a:pt x="415" y="50"/>
                    </a:lnTo>
                    <a:lnTo>
                      <a:pt x="387" y="60"/>
                    </a:lnTo>
                    <a:lnTo>
                      <a:pt x="309" y="62"/>
                    </a:lnTo>
                    <a:lnTo>
                      <a:pt x="233" y="97"/>
                    </a:lnTo>
                    <a:lnTo>
                      <a:pt x="196" y="140"/>
                    </a:lnTo>
                    <a:lnTo>
                      <a:pt x="168" y="128"/>
                    </a:lnTo>
                    <a:lnTo>
                      <a:pt x="143" y="150"/>
                    </a:lnTo>
                    <a:lnTo>
                      <a:pt x="128" y="144"/>
                    </a:lnTo>
                    <a:lnTo>
                      <a:pt x="94" y="166"/>
                    </a:lnTo>
                    <a:lnTo>
                      <a:pt x="78" y="193"/>
                    </a:lnTo>
                    <a:lnTo>
                      <a:pt x="31" y="216"/>
                    </a:lnTo>
                    <a:lnTo>
                      <a:pt x="0" y="21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2" name="Freeform 941">
                <a:extLst>
                  <a:ext uri="{FF2B5EF4-FFF2-40B4-BE49-F238E27FC236}">
                    <a16:creationId xmlns:a16="http://schemas.microsoft.com/office/drawing/2014/main" id="{D148F663-6D2B-4B3F-947A-37DBA2F20D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45" y="1555"/>
                <a:ext cx="47" cy="80"/>
              </a:xfrm>
              <a:custGeom>
                <a:avLst/>
                <a:gdLst>
                  <a:gd name="T0" fmla="*/ 176 w 188"/>
                  <a:gd name="T1" fmla="*/ 0 h 320"/>
                  <a:gd name="T2" fmla="*/ 178 w 188"/>
                  <a:gd name="T3" fmla="*/ 58 h 320"/>
                  <a:gd name="T4" fmla="*/ 188 w 188"/>
                  <a:gd name="T5" fmla="*/ 79 h 320"/>
                  <a:gd name="T6" fmla="*/ 100 w 188"/>
                  <a:gd name="T7" fmla="*/ 130 h 320"/>
                  <a:gd name="T8" fmla="*/ 92 w 188"/>
                  <a:gd name="T9" fmla="*/ 154 h 320"/>
                  <a:gd name="T10" fmla="*/ 73 w 188"/>
                  <a:gd name="T11" fmla="*/ 161 h 320"/>
                  <a:gd name="T12" fmla="*/ 57 w 188"/>
                  <a:gd name="T13" fmla="*/ 189 h 320"/>
                  <a:gd name="T14" fmla="*/ 69 w 188"/>
                  <a:gd name="T15" fmla="*/ 245 h 320"/>
                  <a:gd name="T16" fmla="*/ 66 w 188"/>
                  <a:gd name="T17" fmla="*/ 263 h 320"/>
                  <a:gd name="T18" fmla="*/ 35 w 188"/>
                  <a:gd name="T19" fmla="*/ 304 h 320"/>
                  <a:gd name="T20" fmla="*/ 0 w 188"/>
                  <a:gd name="T21" fmla="*/ 32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88" h="320">
                    <a:moveTo>
                      <a:pt x="176" y="0"/>
                    </a:moveTo>
                    <a:lnTo>
                      <a:pt x="178" y="58"/>
                    </a:lnTo>
                    <a:lnTo>
                      <a:pt x="188" y="79"/>
                    </a:lnTo>
                    <a:lnTo>
                      <a:pt x="100" y="130"/>
                    </a:lnTo>
                    <a:lnTo>
                      <a:pt x="92" y="154"/>
                    </a:lnTo>
                    <a:lnTo>
                      <a:pt x="73" y="161"/>
                    </a:lnTo>
                    <a:lnTo>
                      <a:pt x="57" y="189"/>
                    </a:lnTo>
                    <a:lnTo>
                      <a:pt x="69" y="245"/>
                    </a:lnTo>
                    <a:lnTo>
                      <a:pt x="66" y="263"/>
                    </a:lnTo>
                    <a:lnTo>
                      <a:pt x="35" y="304"/>
                    </a:lnTo>
                    <a:lnTo>
                      <a:pt x="0" y="32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3" name="Freeform 942">
                <a:extLst>
                  <a:ext uri="{FF2B5EF4-FFF2-40B4-BE49-F238E27FC236}">
                    <a16:creationId xmlns:a16="http://schemas.microsoft.com/office/drawing/2014/main" id="{17503669-5D85-4E43-9879-4290CF8B07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41" y="1635"/>
                <a:ext cx="61" cy="181"/>
              </a:xfrm>
              <a:custGeom>
                <a:avLst/>
                <a:gdLst>
                  <a:gd name="T0" fmla="*/ 18 w 247"/>
                  <a:gd name="T1" fmla="*/ 0 h 725"/>
                  <a:gd name="T2" fmla="*/ 0 w 247"/>
                  <a:gd name="T3" fmla="*/ 13 h 725"/>
                  <a:gd name="T4" fmla="*/ 32 w 247"/>
                  <a:gd name="T5" fmla="*/ 62 h 725"/>
                  <a:gd name="T6" fmla="*/ 50 w 247"/>
                  <a:gd name="T7" fmla="*/ 153 h 725"/>
                  <a:gd name="T8" fmla="*/ 44 w 247"/>
                  <a:gd name="T9" fmla="*/ 216 h 725"/>
                  <a:gd name="T10" fmla="*/ 59 w 247"/>
                  <a:gd name="T11" fmla="*/ 257 h 725"/>
                  <a:gd name="T12" fmla="*/ 38 w 247"/>
                  <a:gd name="T13" fmla="*/ 316 h 725"/>
                  <a:gd name="T14" fmla="*/ 57 w 247"/>
                  <a:gd name="T15" fmla="*/ 366 h 725"/>
                  <a:gd name="T16" fmla="*/ 50 w 247"/>
                  <a:gd name="T17" fmla="*/ 400 h 725"/>
                  <a:gd name="T18" fmla="*/ 6 w 247"/>
                  <a:gd name="T19" fmla="*/ 437 h 725"/>
                  <a:gd name="T20" fmla="*/ 63 w 247"/>
                  <a:gd name="T21" fmla="*/ 525 h 725"/>
                  <a:gd name="T22" fmla="*/ 71 w 247"/>
                  <a:gd name="T23" fmla="*/ 585 h 725"/>
                  <a:gd name="T24" fmla="*/ 104 w 247"/>
                  <a:gd name="T25" fmla="*/ 622 h 725"/>
                  <a:gd name="T26" fmla="*/ 131 w 247"/>
                  <a:gd name="T27" fmla="*/ 613 h 725"/>
                  <a:gd name="T28" fmla="*/ 206 w 247"/>
                  <a:gd name="T29" fmla="*/ 640 h 725"/>
                  <a:gd name="T30" fmla="*/ 247 w 247"/>
                  <a:gd name="T31" fmla="*/ 725 h 7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47" h="725">
                    <a:moveTo>
                      <a:pt x="18" y="0"/>
                    </a:moveTo>
                    <a:lnTo>
                      <a:pt x="0" y="13"/>
                    </a:lnTo>
                    <a:lnTo>
                      <a:pt x="32" y="62"/>
                    </a:lnTo>
                    <a:lnTo>
                      <a:pt x="50" y="153"/>
                    </a:lnTo>
                    <a:lnTo>
                      <a:pt x="44" y="216"/>
                    </a:lnTo>
                    <a:lnTo>
                      <a:pt x="59" y="257"/>
                    </a:lnTo>
                    <a:lnTo>
                      <a:pt x="38" y="316"/>
                    </a:lnTo>
                    <a:lnTo>
                      <a:pt x="57" y="366"/>
                    </a:lnTo>
                    <a:lnTo>
                      <a:pt x="50" y="400"/>
                    </a:lnTo>
                    <a:lnTo>
                      <a:pt x="6" y="437"/>
                    </a:lnTo>
                    <a:lnTo>
                      <a:pt x="63" y="525"/>
                    </a:lnTo>
                    <a:lnTo>
                      <a:pt x="71" y="585"/>
                    </a:lnTo>
                    <a:lnTo>
                      <a:pt x="104" y="622"/>
                    </a:lnTo>
                    <a:lnTo>
                      <a:pt x="131" y="613"/>
                    </a:lnTo>
                    <a:lnTo>
                      <a:pt x="206" y="640"/>
                    </a:lnTo>
                    <a:lnTo>
                      <a:pt x="247" y="725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4" name="Freeform 943">
                <a:extLst>
                  <a:ext uri="{FF2B5EF4-FFF2-40B4-BE49-F238E27FC236}">
                    <a16:creationId xmlns:a16="http://schemas.microsoft.com/office/drawing/2014/main" id="{713B9B02-FDE6-442B-9751-D5F2CB1F73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40" y="1269"/>
                <a:ext cx="165" cy="50"/>
              </a:xfrm>
              <a:custGeom>
                <a:avLst/>
                <a:gdLst>
                  <a:gd name="T0" fmla="*/ 656 w 656"/>
                  <a:gd name="T1" fmla="*/ 49 h 203"/>
                  <a:gd name="T2" fmla="*/ 490 w 656"/>
                  <a:gd name="T3" fmla="*/ 28 h 203"/>
                  <a:gd name="T4" fmla="*/ 411 w 656"/>
                  <a:gd name="T5" fmla="*/ 40 h 203"/>
                  <a:gd name="T6" fmla="*/ 300 w 656"/>
                  <a:gd name="T7" fmla="*/ 21 h 203"/>
                  <a:gd name="T8" fmla="*/ 204 w 656"/>
                  <a:gd name="T9" fmla="*/ 27 h 203"/>
                  <a:gd name="T10" fmla="*/ 128 w 656"/>
                  <a:gd name="T11" fmla="*/ 0 h 203"/>
                  <a:gd name="T12" fmla="*/ 78 w 656"/>
                  <a:gd name="T13" fmla="*/ 44 h 203"/>
                  <a:gd name="T14" fmla="*/ 42 w 656"/>
                  <a:gd name="T15" fmla="*/ 49 h 203"/>
                  <a:gd name="T16" fmla="*/ 0 w 656"/>
                  <a:gd name="T17" fmla="*/ 81 h 203"/>
                  <a:gd name="T18" fmla="*/ 34 w 656"/>
                  <a:gd name="T19" fmla="*/ 174 h 203"/>
                  <a:gd name="T20" fmla="*/ 28 w 656"/>
                  <a:gd name="T21" fmla="*/ 203 h 2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656" h="203">
                    <a:moveTo>
                      <a:pt x="656" y="49"/>
                    </a:moveTo>
                    <a:lnTo>
                      <a:pt x="490" y="28"/>
                    </a:lnTo>
                    <a:lnTo>
                      <a:pt x="411" y="40"/>
                    </a:lnTo>
                    <a:lnTo>
                      <a:pt x="300" y="21"/>
                    </a:lnTo>
                    <a:lnTo>
                      <a:pt x="204" y="27"/>
                    </a:lnTo>
                    <a:lnTo>
                      <a:pt x="128" y="0"/>
                    </a:lnTo>
                    <a:lnTo>
                      <a:pt x="78" y="44"/>
                    </a:lnTo>
                    <a:lnTo>
                      <a:pt x="42" y="49"/>
                    </a:lnTo>
                    <a:lnTo>
                      <a:pt x="0" y="81"/>
                    </a:lnTo>
                    <a:lnTo>
                      <a:pt x="34" y="174"/>
                    </a:lnTo>
                    <a:lnTo>
                      <a:pt x="28" y="20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5" name="Freeform 944">
                <a:extLst>
                  <a:ext uri="{FF2B5EF4-FFF2-40B4-BE49-F238E27FC236}">
                    <a16:creationId xmlns:a16="http://schemas.microsoft.com/office/drawing/2014/main" id="{55B1C9E5-FBC3-4665-BF80-329CF02E82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48" y="1313"/>
                <a:ext cx="57" cy="132"/>
              </a:xfrm>
              <a:custGeom>
                <a:avLst/>
                <a:gdLst>
                  <a:gd name="T0" fmla="*/ 88 w 229"/>
                  <a:gd name="T1" fmla="*/ 529 h 529"/>
                  <a:gd name="T2" fmla="*/ 83 w 229"/>
                  <a:gd name="T3" fmla="*/ 491 h 529"/>
                  <a:gd name="T4" fmla="*/ 116 w 229"/>
                  <a:gd name="T5" fmla="*/ 444 h 529"/>
                  <a:gd name="T6" fmla="*/ 141 w 229"/>
                  <a:gd name="T7" fmla="*/ 418 h 529"/>
                  <a:gd name="T8" fmla="*/ 108 w 229"/>
                  <a:gd name="T9" fmla="*/ 386 h 529"/>
                  <a:gd name="T10" fmla="*/ 141 w 229"/>
                  <a:gd name="T11" fmla="*/ 334 h 529"/>
                  <a:gd name="T12" fmla="*/ 99 w 229"/>
                  <a:gd name="T13" fmla="*/ 265 h 529"/>
                  <a:gd name="T14" fmla="*/ 142 w 229"/>
                  <a:gd name="T15" fmla="*/ 263 h 529"/>
                  <a:gd name="T16" fmla="*/ 156 w 229"/>
                  <a:gd name="T17" fmla="*/ 234 h 529"/>
                  <a:gd name="T18" fmla="*/ 169 w 229"/>
                  <a:gd name="T19" fmla="*/ 118 h 529"/>
                  <a:gd name="T20" fmla="*/ 229 w 229"/>
                  <a:gd name="T21" fmla="*/ 64 h 529"/>
                  <a:gd name="T22" fmla="*/ 199 w 229"/>
                  <a:gd name="T23" fmla="*/ 47 h 529"/>
                  <a:gd name="T24" fmla="*/ 198 w 229"/>
                  <a:gd name="T25" fmla="*/ 22 h 529"/>
                  <a:gd name="T26" fmla="*/ 145 w 229"/>
                  <a:gd name="T27" fmla="*/ 19 h 529"/>
                  <a:gd name="T28" fmla="*/ 61 w 229"/>
                  <a:gd name="T29" fmla="*/ 34 h 529"/>
                  <a:gd name="T30" fmla="*/ 61 w 229"/>
                  <a:gd name="T31" fmla="*/ 0 h 529"/>
                  <a:gd name="T32" fmla="*/ 0 w 229"/>
                  <a:gd name="T33" fmla="*/ 26 h 5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29" h="529">
                    <a:moveTo>
                      <a:pt x="88" y="529"/>
                    </a:moveTo>
                    <a:lnTo>
                      <a:pt x="83" y="491"/>
                    </a:lnTo>
                    <a:lnTo>
                      <a:pt x="116" y="444"/>
                    </a:lnTo>
                    <a:lnTo>
                      <a:pt x="141" y="418"/>
                    </a:lnTo>
                    <a:lnTo>
                      <a:pt x="108" y="386"/>
                    </a:lnTo>
                    <a:lnTo>
                      <a:pt x="141" y="334"/>
                    </a:lnTo>
                    <a:lnTo>
                      <a:pt x="99" y="265"/>
                    </a:lnTo>
                    <a:lnTo>
                      <a:pt x="142" y="263"/>
                    </a:lnTo>
                    <a:lnTo>
                      <a:pt x="156" y="234"/>
                    </a:lnTo>
                    <a:lnTo>
                      <a:pt x="169" y="118"/>
                    </a:lnTo>
                    <a:lnTo>
                      <a:pt x="229" y="64"/>
                    </a:lnTo>
                    <a:lnTo>
                      <a:pt x="199" y="47"/>
                    </a:lnTo>
                    <a:lnTo>
                      <a:pt x="198" y="22"/>
                    </a:lnTo>
                    <a:lnTo>
                      <a:pt x="145" y="19"/>
                    </a:lnTo>
                    <a:lnTo>
                      <a:pt x="61" y="34"/>
                    </a:lnTo>
                    <a:lnTo>
                      <a:pt x="61" y="0"/>
                    </a:lnTo>
                    <a:lnTo>
                      <a:pt x="0" y="2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6" name="Freeform 945">
                <a:extLst>
                  <a:ext uri="{FF2B5EF4-FFF2-40B4-BE49-F238E27FC236}">
                    <a16:creationId xmlns:a16="http://schemas.microsoft.com/office/drawing/2014/main" id="{9D52FFB4-252E-462B-AFF9-B0A1EEB729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7" y="1319"/>
                <a:ext cx="42" cy="131"/>
              </a:xfrm>
              <a:custGeom>
                <a:avLst/>
                <a:gdLst>
                  <a:gd name="T0" fmla="*/ 82 w 170"/>
                  <a:gd name="T1" fmla="*/ 0 h 523"/>
                  <a:gd name="T2" fmla="*/ 78 w 170"/>
                  <a:gd name="T3" fmla="*/ 19 h 523"/>
                  <a:gd name="T4" fmla="*/ 87 w 170"/>
                  <a:gd name="T5" fmla="*/ 127 h 523"/>
                  <a:gd name="T6" fmla="*/ 41 w 170"/>
                  <a:gd name="T7" fmla="*/ 251 h 523"/>
                  <a:gd name="T8" fmla="*/ 17 w 170"/>
                  <a:gd name="T9" fmla="*/ 276 h 523"/>
                  <a:gd name="T10" fmla="*/ 0 w 170"/>
                  <a:gd name="T11" fmla="*/ 339 h 523"/>
                  <a:gd name="T12" fmla="*/ 24 w 170"/>
                  <a:gd name="T13" fmla="*/ 371 h 523"/>
                  <a:gd name="T14" fmla="*/ 66 w 170"/>
                  <a:gd name="T15" fmla="*/ 355 h 523"/>
                  <a:gd name="T16" fmla="*/ 50 w 170"/>
                  <a:gd name="T17" fmla="*/ 429 h 523"/>
                  <a:gd name="T18" fmla="*/ 56 w 170"/>
                  <a:gd name="T19" fmla="*/ 443 h 523"/>
                  <a:gd name="T20" fmla="*/ 38 w 170"/>
                  <a:gd name="T21" fmla="*/ 523 h 523"/>
                  <a:gd name="T22" fmla="*/ 81 w 170"/>
                  <a:gd name="T23" fmla="*/ 510 h 523"/>
                  <a:gd name="T24" fmla="*/ 132 w 170"/>
                  <a:gd name="T25" fmla="*/ 523 h 523"/>
                  <a:gd name="T26" fmla="*/ 170 w 170"/>
                  <a:gd name="T27" fmla="*/ 503 h 5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70" h="523">
                    <a:moveTo>
                      <a:pt x="82" y="0"/>
                    </a:moveTo>
                    <a:lnTo>
                      <a:pt x="78" y="19"/>
                    </a:lnTo>
                    <a:lnTo>
                      <a:pt x="87" y="127"/>
                    </a:lnTo>
                    <a:lnTo>
                      <a:pt x="41" y="251"/>
                    </a:lnTo>
                    <a:lnTo>
                      <a:pt x="17" y="276"/>
                    </a:lnTo>
                    <a:lnTo>
                      <a:pt x="0" y="339"/>
                    </a:lnTo>
                    <a:lnTo>
                      <a:pt x="24" y="371"/>
                    </a:lnTo>
                    <a:lnTo>
                      <a:pt x="66" y="355"/>
                    </a:lnTo>
                    <a:lnTo>
                      <a:pt x="50" y="429"/>
                    </a:lnTo>
                    <a:lnTo>
                      <a:pt x="56" y="443"/>
                    </a:lnTo>
                    <a:lnTo>
                      <a:pt x="38" y="523"/>
                    </a:lnTo>
                    <a:lnTo>
                      <a:pt x="81" y="510"/>
                    </a:lnTo>
                    <a:lnTo>
                      <a:pt x="132" y="523"/>
                    </a:lnTo>
                    <a:lnTo>
                      <a:pt x="170" y="50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7" name="Freeform 946">
                <a:extLst>
                  <a:ext uri="{FF2B5EF4-FFF2-40B4-BE49-F238E27FC236}">
                    <a16:creationId xmlns:a16="http://schemas.microsoft.com/office/drawing/2014/main" id="{7814CA7C-8919-4E2B-92D5-173E6F916A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3" y="1481"/>
                <a:ext cx="359" cy="404"/>
              </a:xfrm>
              <a:custGeom>
                <a:avLst/>
                <a:gdLst>
                  <a:gd name="T0" fmla="*/ 1434 w 1434"/>
                  <a:gd name="T1" fmla="*/ 90 h 1618"/>
                  <a:gd name="T2" fmla="*/ 1415 w 1434"/>
                  <a:gd name="T3" fmla="*/ 84 h 1618"/>
                  <a:gd name="T4" fmla="*/ 1397 w 1434"/>
                  <a:gd name="T5" fmla="*/ 88 h 1618"/>
                  <a:gd name="T6" fmla="*/ 1362 w 1434"/>
                  <a:gd name="T7" fmla="*/ 72 h 1618"/>
                  <a:gd name="T8" fmla="*/ 1334 w 1434"/>
                  <a:gd name="T9" fmla="*/ 78 h 1618"/>
                  <a:gd name="T10" fmla="*/ 1303 w 1434"/>
                  <a:gd name="T11" fmla="*/ 69 h 1618"/>
                  <a:gd name="T12" fmla="*/ 1240 w 1434"/>
                  <a:gd name="T13" fmla="*/ 84 h 1618"/>
                  <a:gd name="T14" fmla="*/ 1209 w 1434"/>
                  <a:gd name="T15" fmla="*/ 75 h 1618"/>
                  <a:gd name="T16" fmla="*/ 1162 w 1434"/>
                  <a:gd name="T17" fmla="*/ 38 h 1618"/>
                  <a:gd name="T18" fmla="*/ 1153 w 1434"/>
                  <a:gd name="T19" fmla="*/ 0 h 1618"/>
                  <a:gd name="T20" fmla="*/ 1106 w 1434"/>
                  <a:gd name="T21" fmla="*/ 12 h 1618"/>
                  <a:gd name="T22" fmla="*/ 1063 w 1434"/>
                  <a:gd name="T23" fmla="*/ 122 h 1618"/>
                  <a:gd name="T24" fmla="*/ 1010 w 1434"/>
                  <a:gd name="T25" fmla="*/ 207 h 1618"/>
                  <a:gd name="T26" fmla="*/ 994 w 1434"/>
                  <a:gd name="T27" fmla="*/ 223 h 1618"/>
                  <a:gd name="T28" fmla="*/ 853 w 1434"/>
                  <a:gd name="T29" fmla="*/ 288 h 1618"/>
                  <a:gd name="T30" fmla="*/ 781 w 1434"/>
                  <a:gd name="T31" fmla="*/ 366 h 1618"/>
                  <a:gd name="T32" fmla="*/ 772 w 1434"/>
                  <a:gd name="T33" fmla="*/ 420 h 1618"/>
                  <a:gd name="T34" fmla="*/ 741 w 1434"/>
                  <a:gd name="T35" fmla="*/ 453 h 1618"/>
                  <a:gd name="T36" fmla="*/ 722 w 1434"/>
                  <a:gd name="T37" fmla="*/ 491 h 1618"/>
                  <a:gd name="T38" fmla="*/ 715 w 1434"/>
                  <a:gd name="T39" fmla="*/ 569 h 1618"/>
                  <a:gd name="T40" fmla="*/ 738 w 1434"/>
                  <a:gd name="T41" fmla="*/ 597 h 1618"/>
                  <a:gd name="T42" fmla="*/ 719 w 1434"/>
                  <a:gd name="T43" fmla="*/ 656 h 1618"/>
                  <a:gd name="T44" fmla="*/ 691 w 1434"/>
                  <a:gd name="T45" fmla="*/ 684 h 1618"/>
                  <a:gd name="T46" fmla="*/ 675 w 1434"/>
                  <a:gd name="T47" fmla="*/ 715 h 1618"/>
                  <a:gd name="T48" fmla="*/ 644 w 1434"/>
                  <a:gd name="T49" fmla="*/ 748 h 1618"/>
                  <a:gd name="T50" fmla="*/ 594 w 1434"/>
                  <a:gd name="T51" fmla="*/ 775 h 1618"/>
                  <a:gd name="T52" fmla="*/ 550 w 1434"/>
                  <a:gd name="T53" fmla="*/ 822 h 1618"/>
                  <a:gd name="T54" fmla="*/ 498 w 1434"/>
                  <a:gd name="T55" fmla="*/ 847 h 1618"/>
                  <a:gd name="T56" fmla="*/ 419 w 1434"/>
                  <a:gd name="T57" fmla="*/ 863 h 1618"/>
                  <a:gd name="T58" fmla="*/ 394 w 1434"/>
                  <a:gd name="T59" fmla="*/ 891 h 1618"/>
                  <a:gd name="T60" fmla="*/ 353 w 1434"/>
                  <a:gd name="T61" fmla="*/ 994 h 1618"/>
                  <a:gd name="T62" fmla="*/ 310 w 1434"/>
                  <a:gd name="T63" fmla="*/ 1025 h 1618"/>
                  <a:gd name="T64" fmla="*/ 294 w 1434"/>
                  <a:gd name="T65" fmla="*/ 1029 h 1618"/>
                  <a:gd name="T66" fmla="*/ 267 w 1434"/>
                  <a:gd name="T67" fmla="*/ 1053 h 1618"/>
                  <a:gd name="T68" fmla="*/ 260 w 1434"/>
                  <a:gd name="T69" fmla="*/ 1082 h 1618"/>
                  <a:gd name="T70" fmla="*/ 232 w 1434"/>
                  <a:gd name="T71" fmla="*/ 1135 h 1618"/>
                  <a:gd name="T72" fmla="*/ 220 w 1434"/>
                  <a:gd name="T73" fmla="*/ 1216 h 1618"/>
                  <a:gd name="T74" fmla="*/ 207 w 1434"/>
                  <a:gd name="T75" fmla="*/ 1232 h 1618"/>
                  <a:gd name="T76" fmla="*/ 191 w 1434"/>
                  <a:gd name="T77" fmla="*/ 1235 h 1618"/>
                  <a:gd name="T78" fmla="*/ 148 w 1434"/>
                  <a:gd name="T79" fmla="*/ 1287 h 1618"/>
                  <a:gd name="T80" fmla="*/ 126 w 1434"/>
                  <a:gd name="T81" fmla="*/ 1301 h 1618"/>
                  <a:gd name="T82" fmla="*/ 132 w 1434"/>
                  <a:gd name="T83" fmla="*/ 1313 h 1618"/>
                  <a:gd name="T84" fmla="*/ 89 w 1434"/>
                  <a:gd name="T85" fmla="*/ 1388 h 1618"/>
                  <a:gd name="T86" fmla="*/ 95 w 1434"/>
                  <a:gd name="T87" fmla="*/ 1394 h 1618"/>
                  <a:gd name="T88" fmla="*/ 79 w 1434"/>
                  <a:gd name="T89" fmla="*/ 1410 h 1618"/>
                  <a:gd name="T90" fmla="*/ 72 w 1434"/>
                  <a:gd name="T91" fmla="*/ 1445 h 1618"/>
                  <a:gd name="T92" fmla="*/ 60 w 1434"/>
                  <a:gd name="T93" fmla="*/ 1469 h 1618"/>
                  <a:gd name="T94" fmla="*/ 38 w 1434"/>
                  <a:gd name="T95" fmla="*/ 1476 h 1618"/>
                  <a:gd name="T96" fmla="*/ 17 w 1434"/>
                  <a:gd name="T97" fmla="*/ 1513 h 1618"/>
                  <a:gd name="T98" fmla="*/ 0 w 1434"/>
                  <a:gd name="T99" fmla="*/ 1618 h 1618"/>
                  <a:gd name="T100" fmla="*/ 9 w 1434"/>
                  <a:gd name="T101" fmla="*/ 1596 h 16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434" h="1618">
                    <a:moveTo>
                      <a:pt x="1434" y="90"/>
                    </a:moveTo>
                    <a:lnTo>
                      <a:pt x="1415" y="84"/>
                    </a:lnTo>
                    <a:lnTo>
                      <a:pt x="1397" y="88"/>
                    </a:lnTo>
                    <a:lnTo>
                      <a:pt x="1362" y="72"/>
                    </a:lnTo>
                    <a:lnTo>
                      <a:pt x="1334" y="78"/>
                    </a:lnTo>
                    <a:lnTo>
                      <a:pt x="1303" y="69"/>
                    </a:lnTo>
                    <a:lnTo>
                      <a:pt x="1240" y="84"/>
                    </a:lnTo>
                    <a:lnTo>
                      <a:pt x="1209" y="75"/>
                    </a:lnTo>
                    <a:lnTo>
                      <a:pt x="1162" y="38"/>
                    </a:lnTo>
                    <a:lnTo>
                      <a:pt x="1153" y="0"/>
                    </a:lnTo>
                    <a:lnTo>
                      <a:pt x="1106" y="12"/>
                    </a:lnTo>
                    <a:lnTo>
                      <a:pt x="1063" y="122"/>
                    </a:lnTo>
                    <a:lnTo>
                      <a:pt x="1010" y="207"/>
                    </a:lnTo>
                    <a:lnTo>
                      <a:pt x="994" y="223"/>
                    </a:lnTo>
                    <a:lnTo>
                      <a:pt x="853" y="288"/>
                    </a:lnTo>
                    <a:lnTo>
                      <a:pt x="781" y="366"/>
                    </a:lnTo>
                    <a:lnTo>
                      <a:pt x="772" y="420"/>
                    </a:lnTo>
                    <a:lnTo>
                      <a:pt x="741" y="453"/>
                    </a:lnTo>
                    <a:lnTo>
                      <a:pt x="722" y="491"/>
                    </a:lnTo>
                    <a:lnTo>
                      <a:pt x="715" y="569"/>
                    </a:lnTo>
                    <a:lnTo>
                      <a:pt x="738" y="597"/>
                    </a:lnTo>
                    <a:lnTo>
                      <a:pt x="719" y="656"/>
                    </a:lnTo>
                    <a:lnTo>
                      <a:pt x="691" y="684"/>
                    </a:lnTo>
                    <a:lnTo>
                      <a:pt x="675" y="715"/>
                    </a:lnTo>
                    <a:lnTo>
                      <a:pt x="644" y="748"/>
                    </a:lnTo>
                    <a:lnTo>
                      <a:pt x="594" y="775"/>
                    </a:lnTo>
                    <a:lnTo>
                      <a:pt x="550" y="822"/>
                    </a:lnTo>
                    <a:lnTo>
                      <a:pt x="498" y="847"/>
                    </a:lnTo>
                    <a:lnTo>
                      <a:pt x="419" y="863"/>
                    </a:lnTo>
                    <a:lnTo>
                      <a:pt x="394" y="891"/>
                    </a:lnTo>
                    <a:lnTo>
                      <a:pt x="353" y="994"/>
                    </a:lnTo>
                    <a:lnTo>
                      <a:pt x="310" y="1025"/>
                    </a:lnTo>
                    <a:lnTo>
                      <a:pt x="294" y="1029"/>
                    </a:lnTo>
                    <a:lnTo>
                      <a:pt x="267" y="1053"/>
                    </a:lnTo>
                    <a:lnTo>
                      <a:pt x="260" y="1082"/>
                    </a:lnTo>
                    <a:lnTo>
                      <a:pt x="232" y="1135"/>
                    </a:lnTo>
                    <a:lnTo>
                      <a:pt x="220" y="1216"/>
                    </a:lnTo>
                    <a:lnTo>
                      <a:pt x="207" y="1232"/>
                    </a:lnTo>
                    <a:lnTo>
                      <a:pt x="191" y="1235"/>
                    </a:lnTo>
                    <a:lnTo>
                      <a:pt x="148" y="1287"/>
                    </a:lnTo>
                    <a:lnTo>
                      <a:pt x="126" y="1301"/>
                    </a:lnTo>
                    <a:lnTo>
                      <a:pt x="132" y="1313"/>
                    </a:lnTo>
                    <a:lnTo>
                      <a:pt x="89" y="1388"/>
                    </a:lnTo>
                    <a:lnTo>
                      <a:pt x="95" y="1394"/>
                    </a:lnTo>
                    <a:lnTo>
                      <a:pt x="79" y="1410"/>
                    </a:lnTo>
                    <a:lnTo>
                      <a:pt x="72" y="1445"/>
                    </a:lnTo>
                    <a:lnTo>
                      <a:pt x="60" y="1469"/>
                    </a:lnTo>
                    <a:lnTo>
                      <a:pt x="38" y="1476"/>
                    </a:lnTo>
                    <a:lnTo>
                      <a:pt x="17" y="1513"/>
                    </a:lnTo>
                    <a:lnTo>
                      <a:pt x="0" y="1618"/>
                    </a:lnTo>
                    <a:lnTo>
                      <a:pt x="9" y="159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8" name="Freeform 947">
                <a:extLst>
                  <a:ext uri="{FF2B5EF4-FFF2-40B4-BE49-F238E27FC236}">
                    <a16:creationId xmlns:a16="http://schemas.microsoft.com/office/drawing/2014/main" id="{FFE8FE58-C4FA-45CA-B5A8-38AF6F85BF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6" y="1504"/>
                <a:ext cx="180" cy="210"/>
              </a:xfrm>
              <a:custGeom>
                <a:avLst/>
                <a:gdLst>
                  <a:gd name="T0" fmla="*/ 0 w 721"/>
                  <a:gd name="T1" fmla="*/ 842 h 842"/>
                  <a:gd name="T2" fmla="*/ 6 w 721"/>
                  <a:gd name="T3" fmla="*/ 689 h 842"/>
                  <a:gd name="T4" fmla="*/ 103 w 721"/>
                  <a:gd name="T5" fmla="*/ 617 h 842"/>
                  <a:gd name="T6" fmla="*/ 123 w 721"/>
                  <a:gd name="T7" fmla="*/ 617 h 842"/>
                  <a:gd name="T8" fmla="*/ 154 w 721"/>
                  <a:gd name="T9" fmla="*/ 588 h 842"/>
                  <a:gd name="T10" fmla="*/ 201 w 721"/>
                  <a:gd name="T11" fmla="*/ 598 h 842"/>
                  <a:gd name="T12" fmla="*/ 213 w 721"/>
                  <a:gd name="T13" fmla="*/ 566 h 842"/>
                  <a:gd name="T14" fmla="*/ 299 w 721"/>
                  <a:gd name="T15" fmla="*/ 560 h 842"/>
                  <a:gd name="T16" fmla="*/ 332 w 721"/>
                  <a:gd name="T17" fmla="*/ 539 h 842"/>
                  <a:gd name="T18" fmla="*/ 359 w 721"/>
                  <a:gd name="T19" fmla="*/ 494 h 842"/>
                  <a:gd name="T20" fmla="*/ 406 w 721"/>
                  <a:gd name="T21" fmla="*/ 479 h 842"/>
                  <a:gd name="T22" fmla="*/ 444 w 721"/>
                  <a:gd name="T23" fmla="*/ 451 h 842"/>
                  <a:gd name="T24" fmla="*/ 481 w 721"/>
                  <a:gd name="T25" fmla="*/ 445 h 842"/>
                  <a:gd name="T26" fmla="*/ 465 w 721"/>
                  <a:gd name="T27" fmla="*/ 404 h 842"/>
                  <a:gd name="T28" fmla="*/ 465 w 721"/>
                  <a:gd name="T29" fmla="*/ 367 h 842"/>
                  <a:gd name="T30" fmla="*/ 494 w 721"/>
                  <a:gd name="T31" fmla="*/ 369 h 842"/>
                  <a:gd name="T32" fmla="*/ 541 w 721"/>
                  <a:gd name="T33" fmla="*/ 351 h 842"/>
                  <a:gd name="T34" fmla="*/ 555 w 721"/>
                  <a:gd name="T35" fmla="*/ 323 h 842"/>
                  <a:gd name="T36" fmla="*/ 602 w 721"/>
                  <a:gd name="T37" fmla="*/ 316 h 842"/>
                  <a:gd name="T38" fmla="*/ 696 w 721"/>
                  <a:gd name="T39" fmla="*/ 316 h 842"/>
                  <a:gd name="T40" fmla="*/ 721 w 721"/>
                  <a:gd name="T41" fmla="*/ 279 h 842"/>
                  <a:gd name="T42" fmla="*/ 678 w 721"/>
                  <a:gd name="T43" fmla="*/ 232 h 842"/>
                  <a:gd name="T44" fmla="*/ 684 w 721"/>
                  <a:gd name="T45" fmla="*/ 219 h 842"/>
                  <a:gd name="T46" fmla="*/ 665 w 721"/>
                  <a:gd name="T47" fmla="*/ 198 h 842"/>
                  <a:gd name="T48" fmla="*/ 674 w 721"/>
                  <a:gd name="T49" fmla="*/ 164 h 842"/>
                  <a:gd name="T50" fmla="*/ 662 w 721"/>
                  <a:gd name="T51" fmla="*/ 151 h 842"/>
                  <a:gd name="T52" fmla="*/ 672 w 721"/>
                  <a:gd name="T53" fmla="*/ 107 h 842"/>
                  <a:gd name="T54" fmla="*/ 668 w 721"/>
                  <a:gd name="T55" fmla="*/ 63 h 842"/>
                  <a:gd name="T56" fmla="*/ 656 w 721"/>
                  <a:gd name="T57" fmla="*/ 51 h 842"/>
                  <a:gd name="T58" fmla="*/ 665 w 721"/>
                  <a:gd name="T59" fmla="*/ 35 h 842"/>
                  <a:gd name="T60" fmla="*/ 625 w 721"/>
                  <a:gd name="T61" fmla="*/ 0 h 8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721" h="842">
                    <a:moveTo>
                      <a:pt x="0" y="842"/>
                    </a:moveTo>
                    <a:lnTo>
                      <a:pt x="6" y="689"/>
                    </a:lnTo>
                    <a:lnTo>
                      <a:pt x="103" y="617"/>
                    </a:lnTo>
                    <a:lnTo>
                      <a:pt x="123" y="617"/>
                    </a:lnTo>
                    <a:lnTo>
                      <a:pt x="154" y="588"/>
                    </a:lnTo>
                    <a:lnTo>
                      <a:pt x="201" y="598"/>
                    </a:lnTo>
                    <a:lnTo>
                      <a:pt x="213" y="566"/>
                    </a:lnTo>
                    <a:lnTo>
                      <a:pt x="299" y="560"/>
                    </a:lnTo>
                    <a:lnTo>
                      <a:pt x="332" y="539"/>
                    </a:lnTo>
                    <a:lnTo>
                      <a:pt x="359" y="494"/>
                    </a:lnTo>
                    <a:lnTo>
                      <a:pt x="406" y="479"/>
                    </a:lnTo>
                    <a:lnTo>
                      <a:pt x="444" y="451"/>
                    </a:lnTo>
                    <a:lnTo>
                      <a:pt x="481" y="445"/>
                    </a:lnTo>
                    <a:lnTo>
                      <a:pt x="465" y="404"/>
                    </a:lnTo>
                    <a:lnTo>
                      <a:pt x="465" y="367"/>
                    </a:lnTo>
                    <a:lnTo>
                      <a:pt x="494" y="369"/>
                    </a:lnTo>
                    <a:lnTo>
                      <a:pt x="541" y="351"/>
                    </a:lnTo>
                    <a:lnTo>
                      <a:pt x="555" y="323"/>
                    </a:lnTo>
                    <a:lnTo>
                      <a:pt x="602" y="316"/>
                    </a:lnTo>
                    <a:lnTo>
                      <a:pt x="696" y="316"/>
                    </a:lnTo>
                    <a:lnTo>
                      <a:pt x="721" y="279"/>
                    </a:lnTo>
                    <a:lnTo>
                      <a:pt x="678" y="232"/>
                    </a:lnTo>
                    <a:lnTo>
                      <a:pt x="684" y="219"/>
                    </a:lnTo>
                    <a:lnTo>
                      <a:pt x="665" y="198"/>
                    </a:lnTo>
                    <a:lnTo>
                      <a:pt x="674" y="164"/>
                    </a:lnTo>
                    <a:lnTo>
                      <a:pt x="662" y="151"/>
                    </a:lnTo>
                    <a:lnTo>
                      <a:pt x="672" y="107"/>
                    </a:lnTo>
                    <a:lnTo>
                      <a:pt x="668" y="63"/>
                    </a:lnTo>
                    <a:lnTo>
                      <a:pt x="656" y="51"/>
                    </a:lnTo>
                    <a:lnTo>
                      <a:pt x="665" y="35"/>
                    </a:lnTo>
                    <a:lnTo>
                      <a:pt x="62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9" name="Freeform 948">
                <a:extLst>
                  <a:ext uri="{FF2B5EF4-FFF2-40B4-BE49-F238E27FC236}">
                    <a16:creationId xmlns:a16="http://schemas.microsoft.com/office/drawing/2014/main" id="{AB81767A-E5C3-4E56-92C1-FA9DD91B0B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6" y="1714"/>
                <a:ext cx="200" cy="166"/>
              </a:xfrm>
              <a:custGeom>
                <a:avLst/>
                <a:gdLst>
                  <a:gd name="T0" fmla="*/ 800 w 800"/>
                  <a:gd name="T1" fmla="*/ 0 h 664"/>
                  <a:gd name="T2" fmla="*/ 794 w 800"/>
                  <a:gd name="T3" fmla="*/ 140 h 664"/>
                  <a:gd name="T4" fmla="*/ 485 w 800"/>
                  <a:gd name="T5" fmla="*/ 140 h 664"/>
                  <a:gd name="T6" fmla="*/ 473 w 800"/>
                  <a:gd name="T7" fmla="*/ 415 h 664"/>
                  <a:gd name="T8" fmla="*/ 420 w 800"/>
                  <a:gd name="T9" fmla="*/ 435 h 664"/>
                  <a:gd name="T10" fmla="*/ 379 w 800"/>
                  <a:gd name="T11" fmla="*/ 462 h 664"/>
                  <a:gd name="T12" fmla="*/ 364 w 800"/>
                  <a:gd name="T13" fmla="*/ 494 h 664"/>
                  <a:gd name="T14" fmla="*/ 370 w 800"/>
                  <a:gd name="T15" fmla="*/ 515 h 664"/>
                  <a:gd name="T16" fmla="*/ 373 w 800"/>
                  <a:gd name="T17" fmla="*/ 644 h 664"/>
                  <a:gd name="T18" fmla="*/ 8 w 800"/>
                  <a:gd name="T19" fmla="*/ 644 h 664"/>
                  <a:gd name="T20" fmla="*/ 0 w 800"/>
                  <a:gd name="T21" fmla="*/ 664 h 6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800" h="664">
                    <a:moveTo>
                      <a:pt x="800" y="0"/>
                    </a:moveTo>
                    <a:lnTo>
                      <a:pt x="794" y="140"/>
                    </a:lnTo>
                    <a:lnTo>
                      <a:pt x="485" y="140"/>
                    </a:lnTo>
                    <a:lnTo>
                      <a:pt x="473" y="415"/>
                    </a:lnTo>
                    <a:lnTo>
                      <a:pt x="420" y="435"/>
                    </a:lnTo>
                    <a:lnTo>
                      <a:pt x="379" y="462"/>
                    </a:lnTo>
                    <a:lnTo>
                      <a:pt x="364" y="494"/>
                    </a:lnTo>
                    <a:lnTo>
                      <a:pt x="370" y="515"/>
                    </a:lnTo>
                    <a:lnTo>
                      <a:pt x="373" y="644"/>
                    </a:lnTo>
                    <a:lnTo>
                      <a:pt x="8" y="644"/>
                    </a:lnTo>
                    <a:lnTo>
                      <a:pt x="0" y="66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0" name="Freeform 949">
                <a:extLst>
                  <a:ext uri="{FF2B5EF4-FFF2-40B4-BE49-F238E27FC236}">
                    <a16:creationId xmlns:a16="http://schemas.microsoft.com/office/drawing/2014/main" id="{07B162D7-9491-4723-82EA-EC76421BCC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13" y="1777"/>
                <a:ext cx="208" cy="162"/>
              </a:xfrm>
              <a:custGeom>
                <a:avLst/>
                <a:gdLst>
                  <a:gd name="T0" fmla="*/ 833 w 833"/>
                  <a:gd name="T1" fmla="*/ 631 h 650"/>
                  <a:gd name="T2" fmla="*/ 746 w 833"/>
                  <a:gd name="T3" fmla="*/ 650 h 650"/>
                  <a:gd name="T4" fmla="*/ 727 w 833"/>
                  <a:gd name="T5" fmla="*/ 631 h 650"/>
                  <a:gd name="T6" fmla="*/ 743 w 833"/>
                  <a:gd name="T7" fmla="*/ 606 h 650"/>
                  <a:gd name="T8" fmla="*/ 740 w 833"/>
                  <a:gd name="T9" fmla="*/ 560 h 650"/>
                  <a:gd name="T10" fmla="*/ 662 w 833"/>
                  <a:gd name="T11" fmla="*/ 534 h 650"/>
                  <a:gd name="T12" fmla="*/ 643 w 833"/>
                  <a:gd name="T13" fmla="*/ 509 h 650"/>
                  <a:gd name="T14" fmla="*/ 615 w 833"/>
                  <a:gd name="T15" fmla="*/ 515 h 650"/>
                  <a:gd name="T16" fmla="*/ 590 w 833"/>
                  <a:gd name="T17" fmla="*/ 478 h 650"/>
                  <a:gd name="T18" fmla="*/ 547 w 833"/>
                  <a:gd name="T19" fmla="*/ 459 h 650"/>
                  <a:gd name="T20" fmla="*/ 547 w 833"/>
                  <a:gd name="T21" fmla="*/ 419 h 650"/>
                  <a:gd name="T22" fmla="*/ 0 w 833"/>
                  <a:gd name="T23" fmla="*/ 0 h 6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833" h="650">
                    <a:moveTo>
                      <a:pt x="833" y="631"/>
                    </a:moveTo>
                    <a:lnTo>
                      <a:pt x="746" y="650"/>
                    </a:lnTo>
                    <a:lnTo>
                      <a:pt x="727" y="631"/>
                    </a:lnTo>
                    <a:lnTo>
                      <a:pt x="743" y="606"/>
                    </a:lnTo>
                    <a:lnTo>
                      <a:pt x="740" y="560"/>
                    </a:lnTo>
                    <a:lnTo>
                      <a:pt x="662" y="534"/>
                    </a:lnTo>
                    <a:lnTo>
                      <a:pt x="643" y="509"/>
                    </a:lnTo>
                    <a:lnTo>
                      <a:pt x="615" y="515"/>
                    </a:lnTo>
                    <a:lnTo>
                      <a:pt x="590" y="478"/>
                    </a:lnTo>
                    <a:lnTo>
                      <a:pt x="547" y="459"/>
                    </a:lnTo>
                    <a:lnTo>
                      <a:pt x="547" y="419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1" name="Freeform 950">
                <a:extLst>
                  <a:ext uri="{FF2B5EF4-FFF2-40B4-BE49-F238E27FC236}">
                    <a16:creationId xmlns:a16="http://schemas.microsoft.com/office/drawing/2014/main" id="{216AA8C2-83C7-4353-B4D7-CFD919FC0C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31" y="1777"/>
                <a:ext cx="182" cy="277"/>
              </a:xfrm>
              <a:custGeom>
                <a:avLst/>
                <a:gdLst>
                  <a:gd name="T0" fmla="*/ 0 w 727"/>
                  <a:gd name="T1" fmla="*/ 1106 h 1109"/>
                  <a:gd name="T2" fmla="*/ 15 w 727"/>
                  <a:gd name="T3" fmla="*/ 1109 h 1109"/>
                  <a:gd name="T4" fmla="*/ 40 w 727"/>
                  <a:gd name="T5" fmla="*/ 1091 h 1109"/>
                  <a:gd name="T6" fmla="*/ 37 w 727"/>
                  <a:gd name="T7" fmla="*/ 1062 h 1109"/>
                  <a:gd name="T8" fmla="*/ 50 w 727"/>
                  <a:gd name="T9" fmla="*/ 1021 h 1109"/>
                  <a:gd name="T10" fmla="*/ 62 w 727"/>
                  <a:gd name="T11" fmla="*/ 1021 h 1109"/>
                  <a:gd name="T12" fmla="*/ 72 w 727"/>
                  <a:gd name="T13" fmla="*/ 1009 h 1109"/>
                  <a:gd name="T14" fmla="*/ 90 w 727"/>
                  <a:gd name="T15" fmla="*/ 1031 h 1109"/>
                  <a:gd name="T16" fmla="*/ 118 w 727"/>
                  <a:gd name="T17" fmla="*/ 1054 h 1109"/>
                  <a:gd name="T18" fmla="*/ 125 w 727"/>
                  <a:gd name="T19" fmla="*/ 1069 h 1109"/>
                  <a:gd name="T20" fmla="*/ 146 w 727"/>
                  <a:gd name="T21" fmla="*/ 1031 h 1109"/>
                  <a:gd name="T22" fmla="*/ 230 w 727"/>
                  <a:gd name="T23" fmla="*/ 1040 h 1109"/>
                  <a:gd name="T24" fmla="*/ 240 w 727"/>
                  <a:gd name="T25" fmla="*/ 1034 h 1109"/>
                  <a:gd name="T26" fmla="*/ 275 w 727"/>
                  <a:gd name="T27" fmla="*/ 1028 h 1109"/>
                  <a:gd name="T28" fmla="*/ 637 w 727"/>
                  <a:gd name="T29" fmla="*/ 1028 h 1109"/>
                  <a:gd name="T30" fmla="*/ 652 w 727"/>
                  <a:gd name="T31" fmla="*/ 935 h 1109"/>
                  <a:gd name="T32" fmla="*/ 631 w 727"/>
                  <a:gd name="T33" fmla="*/ 919 h 1109"/>
                  <a:gd name="T34" fmla="*/ 562 w 727"/>
                  <a:gd name="T35" fmla="*/ 0 h 1109"/>
                  <a:gd name="T36" fmla="*/ 727 w 727"/>
                  <a:gd name="T37" fmla="*/ 0 h 11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727" h="1109">
                    <a:moveTo>
                      <a:pt x="0" y="1106"/>
                    </a:moveTo>
                    <a:lnTo>
                      <a:pt x="15" y="1109"/>
                    </a:lnTo>
                    <a:lnTo>
                      <a:pt x="40" y="1091"/>
                    </a:lnTo>
                    <a:lnTo>
                      <a:pt x="37" y="1062"/>
                    </a:lnTo>
                    <a:lnTo>
                      <a:pt x="50" y="1021"/>
                    </a:lnTo>
                    <a:lnTo>
                      <a:pt x="62" y="1021"/>
                    </a:lnTo>
                    <a:lnTo>
                      <a:pt x="72" y="1009"/>
                    </a:lnTo>
                    <a:lnTo>
                      <a:pt x="90" y="1031"/>
                    </a:lnTo>
                    <a:lnTo>
                      <a:pt x="118" y="1054"/>
                    </a:lnTo>
                    <a:lnTo>
                      <a:pt x="125" y="1069"/>
                    </a:lnTo>
                    <a:lnTo>
                      <a:pt x="146" y="1031"/>
                    </a:lnTo>
                    <a:lnTo>
                      <a:pt x="230" y="1040"/>
                    </a:lnTo>
                    <a:lnTo>
                      <a:pt x="240" y="1034"/>
                    </a:lnTo>
                    <a:lnTo>
                      <a:pt x="275" y="1028"/>
                    </a:lnTo>
                    <a:lnTo>
                      <a:pt x="637" y="1028"/>
                    </a:lnTo>
                    <a:lnTo>
                      <a:pt x="652" y="935"/>
                    </a:lnTo>
                    <a:lnTo>
                      <a:pt x="631" y="919"/>
                    </a:lnTo>
                    <a:lnTo>
                      <a:pt x="562" y="0"/>
                    </a:lnTo>
                    <a:lnTo>
                      <a:pt x="72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2" name="Freeform 951">
                <a:extLst>
                  <a:ext uri="{FF2B5EF4-FFF2-40B4-BE49-F238E27FC236}">
                    <a16:creationId xmlns:a16="http://schemas.microsoft.com/office/drawing/2014/main" id="{A27EEF17-7A73-446C-9C26-95C29AD103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88" y="2045"/>
                <a:ext cx="137" cy="125"/>
              </a:xfrm>
              <a:custGeom>
                <a:avLst/>
                <a:gdLst>
                  <a:gd name="T0" fmla="*/ 549 w 549"/>
                  <a:gd name="T1" fmla="*/ 19 h 503"/>
                  <a:gd name="T2" fmla="*/ 509 w 549"/>
                  <a:gd name="T3" fmla="*/ 6 h 503"/>
                  <a:gd name="T4" fmla="*/ 459 w 549"/>
                  <a:gd name="T5" fmla="*/ 0 h 503"/>
                  <a:gd name="T6" fmla="*/ 428 w 549"/>
                  <a:gd name="T7" fmla="*/ 31 h 503"/>
                  <a:gd name="T8" fmla="*/ 399 w 549"/>
                  <a:gd name="T9" fmla="*/ 40 h 503"/>
                  <a:gd name="T10" fmla="*/ 372 w 549"/>
                  <a:gd name="T11" fmla="*/ 62 h 503"/>
                  <a:gd name="T12" fmla="*/ 344 w 549"/>
                  <a:gd name="T13" fmla="*/ 68 h 503"/>
                  <a:gd name="T14" fmla="*/ 328 w 549"/>
                  <a:gd name="T15" fmla="*/ 99 h 503"/>
                  <a:gd name="T16" fmla="*/ 296 w 549"/>
                  <a:gd name="T17" fmla="*/ 88 h 503"/>
                  <a:gd name="T18" fmla="*/ 284 w 549"/>
                  <a:gd name="T19" fmla="*/ 91 h 503"/>
                  <a:gd name="T20" fmla="*/ 260 w 549"/>
                  <a:gd name="T21" fmla="*/ 113 h 503"/>
                  <a:gd name="T22" fmla="*/ 253 w 549"/>
                  <a:gd name="T23" fmla="*/ 153 h 503"/>
                  <a:gd name="T24" fmla="*/ 237 w 549"/>
                  <a:gd name="T25" fmla="*/ 159 h 503"/>
                  <a:gd name="T26" fmla="*/ 234 w 549"/>
                  <a:gd name="T27" fmla="*/ 150 h 503"/>
                  <a:gd name="T28" fmla="*/ 219 w 549"/>
                  <a:gd name="T29" fmla="*/ 146 h 503"/>
                  <a:gd name="T30" fmla="*/ 221 w 549"/>
                  <a:gd name="T31" fmla="*/ 193 h 503"/>
                  <a:gd name="T32" fmla="*/ 203 w 549"/>
                  <a:gd name="T33" fmla="*/ 197 h 503"/>
                  <a:gd name="T34" fmla="*/ 200 w 549"/>
                  <a:gd name="T35" fmla="*/ 206 h 503"/>
                  <a:gd name="T36" fmla="*/ 188 w 549"/>
                  <a:gd name="T37" fmla="*/ 203 h 503"/>
                  <a:gd name="T38" fmla="*/ 153 w 549"/>
                  <a:gd name="T39" fmla="*/ 172 h 503"/>
                  <a:gd name="T40" fmla="*/ 115 w 549"/>
                  <a:gd name="T41" fmla="*/ 212 h 503"/>
                  <a:gd name="T42" fmla="*/ 129 w 549"/>
                  <a:gd name="T43" fmla="*/ 232 h 503"/>
                  <a:gd name="T44" fmla="*/ 122 w 549"/>
                  <a:gd name="T45" fmla="*/ 256 h 503"/>
                  <a:gd name="T46" fmla="*/ 103 w 549"/>
                  <a:gd name="T47" fmla="*/ 256 h 503"/>
                  <a:gd name="T48" fmla="*/ 113 w 549"/>
                  <a:gd name="T49" fmla="*/ 275 h 503"/>
                  <a:gd name="T50" fmla="*/ 94 w 549"/>
                  <a:gd name="T51" fmla="*/ 318 h 503"/>
                  <a:gd name="T52" fmla="*/ 75 w 549"/>
                  <a:gd name="T53" fmla="*/ 331 h 503"/>
                  <a:gd name="T54" fmla="*/ 43 w 549"/>
                  <a:gd name="T55" fmla="*/ 334 h 503"/>
                  <a:gd name="T56" fmla="*/ 12 w 549"/>
                  <a:gd name="T57" fmla="*/ 353 h 503"/>
                  <a:gd name="T58" fmla="*/ 22 w 549"/>
                  <a:gd name="T59" fmla="*/ 375 h 503"/>
                  <a:gd name="T60" fmla="*/ 31 w 549"/>
                  <a:gd name="T61" fmla="*/ 378 h 503"/>
                  <a:gd name="T62" fmla="*/ 31 w 549"/>
                  <a:gd name="T63" fmla="*/ 394 h 503"/>
                  <a:gd name="T64" fmla="*/ 22 w 549"/>
                  <a:gd name="T65" fmla="*/ 429 h 503"/>
                  <a:gd name="T66" fmla="*/ 4 w 549"/>
                  <a:gd name="T67" fmla="*/ 435 h 503"/>
                  <a:gd name="T68" fmla="*/ 10 w 549"/>
                  <a:gd name="T69" fmla="*/ 460 h 503"/>
                  <a:gd name="T70" fmla="*/ 0 w 549"/>
                  <a:gd name="T71" fmla="*/ 503 h 5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549" h="503">
                    <a:moveTo>
                      <a:pt x="549" y="19"/>
                    </a:moveTo>
                    <a:lnTo>
                      <a:pt x="509" y="6"/>
                    </a:lnTo>
                    <a:lnTo>
                      <a:pt x="459" y="0"/>
                    </a:lnTo>
                    <a:lnTo>
                      <a:pt x="428" y="31"/>
                    </a:lnTo>
                    <a:lnTo>
                      <a:pt x="399" y="40"/>
                    </a:lnTo>
                    <a:lnTo>
                      <a:pt x="372" y="62"/>
                    </a:lnTo>
                    <a:lnTo>
                      <a:pt x="344" y="68"/>
                    </a:lnTo>
                    <a:lnTo>
                      <a:pt x="328" y="99"/>
                    </a:lnTo>
                    <a:lnTo>
                      <a:pt x="296" y="88"/>
                    </a:lnTo>
                    <a:lnTo>
                      <a:pt x="284" y="91"/>
                    </a:lnTo>
                    <a:lnTo>
                      <a:pt x="260" y="113"/>
                    </a:lnTo>
                    <a:lnTo>
                      <a:pt x="253" y="153"/>
                    </a:lnTo>
                    <a:lnTo>
                      <a:pt x="237" y="159"/>
                    </a:lnTo>
                    <a:lnTo>
                      <a:pt x="234" y="150"/>
                    </a:lnTo>
                    <a:lnTo>
                      <a:pt x="219" y="146"/>
                    </a:lnTo>
                    <a:lnTo>
                      <a:pt x="221" y="193"/>
                    </a:lnTo>
                    <a:lnTo>
                      <a:pt x="203" y="197"/>
                    </a:lnTo>
                    <a:lnTo>
                      <a:pt x="200" y="206"/>
                    </a:lnTo>
                    <a:lnTo>
                      <a:pt x="188" y="203"/>
                    </a:lnTo>
                    <a:lnTo>
                      <a:pt x="153" y="172"/>
                    </a:lnTo>
                    <a:lnTo>
                      <a:pt x="115" y="212"/>
                    </a:lnTo>
                    <a:lnTo>
                      <a:pt x="129" y="232"/>
                    </a:lnTo>
                    <a:lnTo>
                      <a:pt x="122" y="256"/>
                    </a:lnTo>
                    <a:lnTo>
                      <a:pt x="103" y="256"/>
                    </a:lnTo>
                    <a:lnTo>
                      <a:pt x="113" y="275"/>
                    </a:lnTo>
                    <a:lnTo>
                      <a:pt x="94" y="318"/>
                    </a:lnTo>
                    <a:lnTo>
                      <a:pt x="75" y="331"/>
                    </a:lnTo>
                    <a:lnTo>
                      <a:pt x="43" y="334"/>
                    </a:lnTo>
                    <a:lnTo>
                      <a:pt x="12" y="353"/>
                    </a:lnTo>
                    <a:lnTo>
                      <a:pt x="22" y="375"/>
                    </a:lnTo>
                    <a:lnTo>
                      <a:pt x="31" y="378"/>
                    </a:lnTo>
                    <a:lnTo>
                      <a:pt x="31" y="394"/>
                    </a:lnTo>
                    <a:lnTo>
                      <a:pt x="22" y="429"/>
                    </a:lnTo>
                    <a:lnTo>
                      <a:pt x="4" y="435"/>
                    </a:lnTo>
                    <a:lnTo>
                      <a:pt x="10" y="460"/>
                    </a:lnTo>
                    <a:lnTo>
                      <a:pt x="0" y="50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3" name="Freeform 952">
                <a:extLst>
                  <a:ext uri="{FF2B5EF4-FFF2-40B4-BE49-F238E27FC236}">
                    <a16:creationId xmlns:a16="http://schemas.microsoft.com/office/drawing/2014/main" id="{A4EE489D-97B2-41DA-8865-295C0BD033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24" y="2049"/>
                <a:ext cx="52" cy="81"/>
              </a:xfrm>
              <a:custGeom>
                <a:avLst/>
                <a:gdLst>
                  <a:gd name="T0" fmla="*/ 210 w 210"/>
                  <a:gd name="T1" fmla="*/ 324 h 324"/>
                  <a:gd name="T2" fmla="*/ 178 w 210"/>
                  <a:gd name="T3" fmla="*/ 275 h 324"/>
                  <a:gd name="T4" fmla="*/ 196 w 210"/>
                  <a:gd name="T5" fmla="*/ 268 h 324"/>
                  <a:gd name="T6" fmla="*/ 184 w 210"/>
                  <a:gd name="T7" fmla="*/ 240 h 324"/>
                  <a:gd name="T8" fmla="*/ 172 w 210"/>
                  <a:gd name="T9" fmla="*/ 234 h 324"/>
                  <a:gd name="T10" fmla="*/ 159 w 210"/>
                  <a:gd name="T11" fmla="*/ 246 h 324"/>
                  <a:gd name="T12" fmla="*/ 135 w 210"/>
                  <a:gd name="T13" fmla="*/ 246 h 324"/>
                  <a:gd name="T14" fmla="*/ 91 w 210"/>
                  <a:gd name="T15" fmla="*/ 205 h 324"/>
                  <a:gd name="T16" fmla="*/ 78 w 210"/>
                  <a:gd name="T17" fmla="*/ 199 h 324"/>
                  <a:gd name="T18" fmla="*/ 78 w 210"/>
                  <a:gd name="T19" fmla="*/ 166 h 324"/>
                  <a:gd name="T20" fmla="*/ 97 w 210"/>
                  <a:gd name="T21" fmla="*/ 166 h 324"/>
                  <a:gd name="T22" fmla="*/ 78 w 210"/>
                  <a:gd name="T23" fmla="*/ 146 h 324"/>
                  <a:gd name="T24" fmla="*/ 41 w 210"/>
                  <a:gd name="T25" fmla="*/ 131 h 324"/>
                  <a:gd name="T26" fmla="*/ 44 w 210"/>
                  <a:gd name="T27" fmla="*/ 121 h 324"/>
                  <a:gd name="T28" fmla="*/ 20 w 210"/>
                  <a:gd name="T29" fmla="*/ 88 h 324"/>
                  <a:gd name="T30" fmla="*/ 22 w 210"/>
                  <a:gd name="T31" fmla="*/ 72 h 324"/>
                  <a:gd name="T32" fmla="*/ 0 w 210"/>
                  <a:gd name="T33" fmla="*/ 43 h 324"/>
                  <a:gd name="T34" fmla="*/ 6 w 210"/>
                  <a:gd name="T35" fmla="*/ 0 h 3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10" h="324">
                    <a:moveTo>
                      <a:pt x="210" y="324"/>
                    </a:moveTo>
                    <a:lnTo>
                      <a:pt x="178" y="275"/>
                    </a:lnTo>
                    <a:lnTo>
                      <a:pt x="196" y="268"/>
                    </a:lnTo>
                    <a:lnTo>
                      <a:pt x="184" y="240"/>
                    </a:lnTo>
                    <a:lnTo>
                      <a:pt x="172" y="234"/>
                    </a:lnTo>
                    <a:lnTo>
                      <a:pt x="159" y="246"/>
                    </a:lnTo>
                    <a:lnTo>
                      <a:pt x="135" y="246"/>
                    </a:lnTo>
                    <a:lnTo>
                      <a:pt x="91" y="205"/>
                    </a:lnTo>
                    <a:lnTo>
                      <a:pt x="78" y="199"/>
                    </a:lnTo>
                    <a:lnTo>
                      <a:pt x="78" y="166"/>
                    </a:lnTo>
                    <a:lnTo>
                      <a:pt x="97" y="166"/>
                    </a:lnTo>
                    <a:lnTo>
                      <a:pt x="78" y="146"/>
                    </a:lnTo>
                    <a:lnTo>
                      <a:pt x="41" y="131"/>
                    </a:lnTo>
                    <a:lnTo>
                      <a:pt x="44" y="121"/>
                    </a:lnTo>
                    <a:lnTo>
                      <a:pt x="20" y="88"/>
                    </a:lnTo>
                    <a:lnTo>
                      <a:pt x="22" y="72"/>
                    </a:lnTo>
                    <a:lnTo>
                      <a:pt x="0" y="43"/>
                    </a:lnTo>
                    <a:lnTo>
                      <a:pt x="6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4" name="Freeform 953">
                <a:extLst>
                  <a:ext uri="{FF2B5EF4-FFF2-40B4-BE49-F238E27FC236}">
                    <a16:creationId xmlns:a16="http://schemas.microsoft.com/office/drawing/2014/main" id="{AC815765-BA24-44A5-860A-3EDAC5FEEE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25" y="1934"/>
                <a:ext cx="96" cy="115"/>
              </a:xfrm>
              <a:custGeom>
                <a:avLst/>
                <a:gdLst>
                  <a:gd name="T0" fmla="*/ 384 w 384"/>
                  <a:gd name="T1" fmla="*/ 0 h 460"/>
                  <a:gd name="T2" fmla="*/ 384 w 384"/>
                  <a:gd name="T3" fmla="*/ 234 h 460"/>
                  <a:gd name="T4" fmla="*/ 378 w 384"/>
                  <a:gd name="T5" fmla="*/ 253 h 460"/>
                  <a:gd name="T6" fmla="*/ 378 w 384"/>
                  <a:gd name="T7" fmla="*/ 298 h 460"/>
                  <a:gd name="T8" fmla="*/ 366 w 384"/>
                  <a:gd name="T9" fmla="*/ 310 h 460"/>
                  <a:gd name="T10" fmla="*/ 347 w 384"/>
                  <a:gd name="T11" fmla="*/ 372 h 460"/>
                  <a:gd name="T12" fmla="*/ 331 w 384"/>
                  <a:gd name="T13" fmla="*/ 378 h 460"/>
                  <a:gd name="T14" fmla="*/ 313 w 384"/>
                  <a:gd name="T15" fmla="*/ 409 h 460"/>
                  <a:gd name="T16" fmla="*/ 266 w 384"/>
                  <a:gd name="T17" fmla="*/ 403 h 460"/>
                  <a:gd name="T18" fmla="*/ 263 w 384"/>
                  <a:gd name="T19" fmla="*/ 413 h 460"/>
                  <a:gd name="T20" fmla="*/ 106 w 384"/>
                  <a:gd name="T21" fmla="*/ 419 h 460"/>
                  <a:gd name="T22" fmla="*/ 72 w 384"/>
                  <a:gd name="T23" fmla="*/ 450 h 460"/>
                  <a:gd name="T24" fmla="*/ 44 w 384"/>
                  <a:gd name="T25" fmla="*/ 456 h 460"/>
                  <a:gd name="T26" fmla="*/ 28 w 384"/>
                  <a:gd name="T27" fmla="*/ 450 h 460"/>
                  <a:gd name="T28" fmla="*/ 0 w 384"/>
                  <a:gd name="T29" fmla="*/ 450 h 460"/>
                  <a:gd name="T30" fmla="*/ 0 w 384"/>
                  <a:gd name="T31" fmla="*/ 460 h 4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84" h="460">
                    <a:moveTo>
                      <a:pt x="384" y="0"/>
                    </a:moveTo>
                    <a:lnTo>
                      <a:pt x="384" y="234"/>
                    </a:lnTo>
                    <a:lnTo>
                      <a:pt x="378" y="253"/>
                    </a:lnTo>
                    <a:lnTo>
                      <a:pt x="378" y="298"/>
                    </a:lnTo>
                    <a:lnTo>
                      <a:pt x="366" y="310"/>
                    </a:lnTo>
                    <a:lnTo>
                      <a:pt x="347" y="372"/>
                    </a:lnTo>
                    <a:lnTo>
                      <a:pt x="331" y="378"/>
                    </a:lnTo>
                    <a:lnTo>
                      <a:pt x="313" y="409"/>
                    </a:lnTo>
                    <a:lnTo>
                      <a:pt x="266" y="403"/>
                    </a:lnTo>
                    <a:lnTo>
                      <a:pt x="263" y="413"/>
                    </a:lnTo>
                    <a:lnTo>
                      <a:pt x="106" y="419"/>
                    </a:lnTo>
                    <a:lnTo>
                      <a:pt x="72" y="450"/>
                    </a:lnTo>
                    <a:lnTo>
                      <a:pt x="44" y="456"/>
                    </a:lnTo>
                    <a:lnTo>
                      <a:pt x="28" y="450"/>
                    </a:lnTo>
                    <a:lnTo>
                      <a:pt x="0" y="450"/>
                    </a:lnTo>
                    <a:lnTo>
                      <a:pt x="0" y="46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5" name="Freeform 954">
                <a:extLst>
                  <a:ext uri="{FF2B5EF4-FFF2-40B4-BE49-F238E27FC236}">
                    <a16:creationId xmlns:a16="http://schemas.microsoft.com/office/drawing/2014/main" id="{A3189C12-8956-43D1-820B-2127883CA7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6" y="1880"/>
                <a:ext cx="18" cy="138"/>
              </a:xfrm>
              <a:custGeom>
                <a:avLst/>
                <a:gdLst>
                  <a:gd name="T0" fmla="*/ 0 w 73"/>
                  <a:gd name="T1" fmla="*/ 0 h 552"/>
                  <a:gd name="T2" fmla="*/ 26 w 73"/>
                  <a:gd name="T3" fmla="*/ 52 h 552"/>
                  <a:gd name="T4" fmla="*/ 39 w 73"/>
                  <a:gd name="T5" fmla="*/ 64 h 552"/>
                  <a:gd name="T6" fmla="*/ 45 w 73"/>
                  <a:gd name="T7" fmla="*/ 54 h 552"/>
                  <a:gd name="T8" fmla="*/ 70 w 73"/>
                  <a:gd name="T9" fmla="*/ 101 h 552"/>
                  <a:gd name="T10" fmla="*/ 42 w 73"/>
                  <a:gd name="T11" fmla="*/ 158 h 552"/>
                  <a:gd name="T12" fmla="*/ 33 w 73"/>
                  <a:gd name="T13" fmla="*/ 192 h 552"/>
                  <a:gd name="T14" fmla="*/ 39 w 73"/>
                  <a:gd name="T15" fmla="*/ 208 h 552"/>
                  <a:gd name="T16" fmla="*/ 57 w 73"/>
                  <a:gd name="T17" fmla="*/ 220 h 552"/>
                  <a:gd name="T18" fmla="*/ 67 w 73"/>
                  <a:gd name="T19" fmla="*/ 245 h 552"/>
                  <a:gd name="T20" fmla="*/ 73 w 73"/>
                  <a:gd name="T21" fmla="*/ 298 h 552"/>
                  <a:gd name="T22" fmla="*/ 73 w 73"/>
                  <a:gd name="T23" fmla="*/ 373 h 552"/>
                  <a:gd name="T24" fmla="*/ 63 w 73"/>
                  <a:gd name="T25" fmla="*/ 411 h 552"/>
                  <a:gd name="T26" fmla="*/ 29 w 73"/>
                  <a:gd name="T27" fmla="*/ 492 h 552"/>
                  <a:gd name="T28" fmla="*/ 20 w 73"/>
                  <a:gd name="T29" fmla="*/ 527 h 552"/>
                  <a:gd name="T30" fmla="*/ 19 w 73"/>
                  <a:gd name="T31" fmla="*/ 552 h 5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73" h="552">
                    <a:moveTo>
                      <a:pt x="0" y="0"/>
                    </a:moveTo>
                    <a:lnTo>
                      <a:pt x="26" y="52"/>
                    </a:lnTo>
                    <a:lnTo>
                      <a:pt x="39" y="64"/>
                    </a:lnTo>
                    <a:lnTo>
                      <a:pt x="45" y="54"/>
                    </a:lnTo>
                    <a:lnTo>
                      <a:pt x="70" y="101"/>
                    </a:lnTo>
                    <a:lnTo>
                      <a:pt x="42" y="158"/>
                    </a:lnTo>
                    <a:lnTo>
                      <a:pt x="33" y="192"/>
                    </a:lnTo>
                    <a:lnTo>
                      <a:pt x="39" y="208"/>
                    </a:lnTo>
                    <a:lnTo>
                      <a:pt x="57" y="220"/>
                    </a:lnTo>
                    <a:lnTo>
                      <a:pt x="67" y="245"/>
                    </a:lnTo>
                    <a:lnTo>
                      <a:pt x="73" y="298"/>
                    </a:lnTo>
                    <a:lnTo>
                      <a:pt x="73" y="373"/>
                    </a:lnTo>
                    <a:lnTo>
                      <a:pt x="63" y="411"/>
                    </a:lnTo>
                    <a:lnTo>
                      <a:pt x="29" y="492"/>
                    </a:lnTo>
                    <a:lnTo>
                      <a:pt x="20" y="527"/>
                    </a:lnTo>
                    <a:lnTo>
                      <a:pt x="19" y="55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6" name="Freeform 955">
                <a:extLst>
                  <a:ext uri="{FF2B5EF4-FFF2-40B4-BE49-F238E27FC236}">
                    <a16:creationId xmlns:a16="http://schemas.microsoft.com/office/drawing/2014/main" id="{625FCBDE-CD14-4903-B1AB-F154446365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06" y="2018"/>
                <a:ext cx="24" cy="66"/>
              </a:xfrm>
              <a:custGeom>
                <a:avLst/>
                <a:gdLst>
                  <a:gd name="T0" fmla="*/ 99 w 99"/>
                  <a:gd name="T1" fmla="*/ 0 h 262"/>
                  <a:gd name="T2" fmla="*/ 96 w 99"/>
                  <a:gd name="T3" fmla="*/ 34 h 262"/>
                  <a:gd name="T4" fmla="*/ 37 w 99"/>
                  <a:gd name="T5" fmla="*/ 125 h 262"/>
                  <a:gd name="T6" fmla="*/ 0 w 99"/>
                  <a:gd name="T7" fmla="*/ 143 h 262"/>
                  <a:gd name="T8" fmla="*/ 35 w 99"/>
                  <a:gd name="T9" fmla="*/ 153 h 262"/>
                  <a:gd name="T10" fmla="*/ 69 w 99"/>
                  <a:gd name="T11" fmla="*/ 209 h 262"/>
                  <a:gd name="T12" fmla="*/ 72 w 99"/>
                  <a:gd name="T13" fmla="*/ 240 h 262"/>
                  <a:gd name="T14" fmla="*/ 88 w 99"/>
                  <a:gd name="T15" fmla="*/ 262 h 2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99" h="262">
                    <a:moveTo>
                      <a:pt x="99" y="0"/>
                    </a:moveTo>
                    <a:lnTo>
                      <a:pt x="96" y="34"/>
                    </a:lnTo>
                    <a:lnTo>
                      <a:pt x="37" y="125"/>
                    </a:lnTo>
                    <a:lnTo>
                      <a:pt x="0" y="143"/>
                    </a:lnTo>
                    <a:lnTo>
                      <a:pt x="35" y="153"/>
                    </a:lnTo>
                    <a:lnTo>
                      <a:pt x="69" y="209"/>
                    </a:lnTo>
                    <a:lnTo>
                      <a:pt x="72" y="240"/>
                    </a:lnTo>
                    <a:lnTo>
                      <a:pt x="88" y="26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7" name="Freeform 956">
                <a:extLst>
                  <a:ext uri="{FF2B5EF4-FFF2-40B4-BE49-F238E27FC236}">
                    <a16:creationId xmlns:a16="http://schemas.microsoft.com/office/drawing/2014/main" id="{E0AF80C6-6C2D-4B30-BEF2-C0472F854E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30" y="2002"/>
                <a:ext cx="101" cy="51"/>
              </a:xfrm>
              <a:custGeom>
                <a:avLst/>
                <a:gdLst>
                  <a:gd name="T0" fmla="*/ 404 w 404"/>
                  <a:gd name="T1" fmla="*/ 203 h 203"/>
                  <a:gd name="T2" fmla="*/ 384 w 404"/>
                  <a:gd name="T3" fmla="*/ 190 h 203"/>
                  <a:gd name="T4" fmla="*/ 378 w 404"/>
                  <a:gd name="T5" fmla="*/ 175 h 203"/>
                  <a:gd name="T6" fmla="*/ 366 w 404"/>
                  <a:gd name="T7" fmla="*/ 166 h 203"/>
                  <a:gd name="T8" fmla="*/ 360 w 404"/>
                  <a:gd name="T9" fmla="*/ 169 h 203"/>
                  <a:gd name="T10" fmla="*/ 344 w 404"/>
                  <a:gd name="T11" fmla="*/ 151 h 203"/>
                  <a:gd name="T12" fmla="*/ 335 w 404"/>
                  <a:gd name="T13" fmla="*/ 122 h 203"/>
                  <a:gd name="T14" fmla="*/ 310 w 404"/>
                  <a:gd name="T15" fmla="*/ 110 h 203"/>
                  <a:gd name="T16" fmla="*/ 298 w 404"/>
                  <a:gd name="T17" fmla="*/ 63 h 203"/>
                  <a:gd name="T18" fmla="*/ 266 w 404"/>
                  <a:gd name="T19" fmla="*/ 50 h 203"/>
                  <a:gd name="T20" fmla="*/ 253 w 404"/>
                  <a:gd name="T21" fmla="*/ 57 h 203"/>
                  <a:gd name="T22" fmla="*/ 222 w 404"/>
                  <a:gd name="T23" fmla="*/ 10 h 203"/>
                  <a:gd name="T24" fmla="*/ 210 w 404"/>
                  <a:gd name="T25" fmla="*/ 0 h 203"/>
                  <a:gd name="T26" fmla="*/ 145 w 404"/>
                  <a:gd name="T27" fmla="*/ 0 h 203"/>
                  <a:gd name="T28" fmla="*/ 104 w 404"/>
                  <a:gd name="T29" fmla="*/ 6 h 203"/>
                  <a:gd name="T30" fmla="*/ 82 w 404"/>
                  <a:gd name="T31" fmla="*/ 18 h 203"/>
                  <a:gd name="T32" fmla="*/ 63 w 404"/>
                  <a:gd name="T33" fmla="*/ 12 h 203"/>
                  <a:gd name="T34" fmla="*/ 48 w 404"/>
                  <a:gd name="T35" fmla="*/ 18 h 203"/>
                  <a:gd name="T36" fmla="*/ 30 w 404"/>
                  <a:gd name="T37" fmla="*/ 12 h 203"/>
                  <a:gd name="T38" fmla="*/ 16 w 404"/>
                  <a:gd name="T39" fmla="*/ 44 h 203"/>
                  <a:gd name="T40" fmla="*/ 0 w 404"/>
                  <a:gd name="T41" fmla="*/ 63 h 2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04" h="203">
                    <a:moveTo>
                      <a:pt x="404" y="203"/>
                    </a:moveTo>
                    <a:lnTo>
                      <a:pt x="384" y="190"/>
                    </a:lnTo>
                    <a:lnTo>
                      <a:pt x="378" y="175"/>
                    </a:lnTo>
                    <a:lnTo>
                      <a:pt x="366" y="166"/>
                    </a:lnTo>
                    <a:lnTo>
                      <a:pt x="360" y="169"/>
                    </a:lnTo>
                    <a:lnTo>
                      <a:pt x="344" y="151"/>
                    </a:lnTo>
                    <a:lnTo>
                      <a:pt x="335" y="122"/>
                    </a:lnTo>
                    <a:lnTo>
                      <a:pt x="310" y="110"/>
                    </a:lnTo>
                    <a:lnTo>
                      <a:pt x="298" y="63"/>
                    </a:lnTo>
                    <a:lnTo>
                      <a:pt x="266" y="50"/>
                    </a:lnTo>
                    <a:lnTo>
                      <a:pt x="253" y="57"/>
                    </a:lnTo>
                    <a:lnTo>
                      <a:pt x="222" y="10"/>
                    </a:lnTo>
                    <a:lnTo>
                      <a:pt x="210" y="0"/>
                    </a:lnTo>
                    <a:lnTo>
                      <a:pt x="145" y="0"/>
                    </a:lnTo>
                    <a:lnTo>
                      <a:pt x="104" y="6"/>
                    </a:lnTo>
                    <a:lnTo>
                      <a:pt x="82" y="18"/>
                    </a:lnTo>
                    <a:lnTo>
                      <a:pt x="63" y="12"/>
                    </a:lnTo>
                    <a:lnTo>
                      <a:pt x="48" y="18"/>
                    </a:lnTo>
                    <a:lnTo>
                      <a:pt x="30" y="12"/>
                    </a:lnTo>
                    <a:lnTo>
                      <a:pt x="16" y="44"/>
                    </a:lnTo>
                    <a:lnTo>
                      <a:pt x="0" y="6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8" name="Freeform 957">
                <a:extLst>
                  <a:ext uri="{FF2B5EF4-FFF2-40B4-BE49-F238E27FC236}">
                    <a16:creationId xmlns:a16="http://schemas.microsoft.com/office/drawing/2014/main" id="{36C704A8-B95C-479B-84A1-8F65FA6F70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31" y="2053"/>
                <a:ext cx="19" cy="64"/>
              </a:xfrm>
              <a:custGeom>
                <a:avLst/>
                <a:gdLst>
                  <a:gd name="T0" fmla="*/ 74 w 74"/>
                  <a:gd name="T1" fmla="*/ 256 h 256"/>
                  <a:gd name="T2" fmla="*/ 68 w 74"/>
                  <a:gd name="T3" fmla="*/ 225 h 256"/>
                  <a:gd name="T4" fmla="*/ 74 w 74"/>
                  <a:gd name="T5" fmla="*/ 219 h 256"/>
                  <a:gd name="T6" fmla="*/ 72 w 74"/>
                  <a:gd name="T7" fmla="*/ 194 h 256"/>
                  <a:gd name="T8" fmla="*/ 62 w 74"/>
                  <a:gd name="T9" fmla="*/ 178 h 256"/>
                  <a:gd name="T10" fmla="*/ 56 w 74"/>
                  <a:gd name="T11" fmla="*/ 153 h 256"/>
                  <a:gd name="T12" fmla="*/ 43 w 74"/>
                  <a:gd name="T13" fmla="*/ 147 h 256"/>
                  <a:gd name="T14" fmla="*/ 34 w 74"/>
                  <a:gd name="T15" fmla="*/ 157 h 256"/>
                  <a:gd name="T16" fmla="*/ 31 w 74"/>
                  <a:gd name="T17" fmla="*/ 141 h 256"/>
                  <a:gd name="T18" fmla="*/ 13 w 74"/>
                  <a:gd name="T19" fmla="*/ 116 h 256"/>
                  <a:gd name="T20" fmla="*/ 25 w 74"/>
                  <a:gd name="T21" fmla="*/ 94 h 256"/>
                  <a:gd name="T22" fmla="*/ 19 w 74"/>
                  <a:gd name="T23" fmla="*/ 85 h 256"/>
                  <a:gd name="T24" fmla="*/ 19 w 74"/>
                  <a:gd name="T25" fmla="*/ 53 h 256"/>
                  <a:gd name="T26" fmla="*/ 0 w 74"/>
                  <a:gd name="T27" fmla="*/ 41 h 256"/>
                  <a:gd name="T28" fmla="*/ 6 w 74"/>
                  <a:gd name="T29" fmla="*/ 13 h 256"/>
                  <a:gd name="T30" fmla="*/ 0 w 74"/>
                  <a:gd name="T31" fmla="*/ 0 h 2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74" h="256">
                    <a:moveTo>
                      <a:pt x="74" y="256"/>
                    </a:moveTo>
                    <a:lnTo>
                      <a:pt x="68" y="225"/>
                    </a:lnTo>
                    <a:lnTo>
                      <a:pt x="74" y="219"/>
                    </a:lnTo>
                    <a:lnTo>
                      <a:pt x="72" y="194"/>
                    </a:lnTo>
                    <a:lnTo>
                      <a:pt x="62" y="178"/>
                    </a:lnTo>
                    <a:lnTo>
                      <a:pt x="56" y="153"/>
                    </a:lnTo>
                    <a:lnTo>
                      <a:pt x="43" y="147"/>
                    </a:lnTo>
                    <a:lnTo>
                      <a:pt x="34" y="157"/>
                    </a:lnTo>
                    <a:lnTo>
                      <a:pt x="31" y="141"/>
                    </a:lnTo>
                    <a:lnTo>
                      <a:pt x="13" y="116"/>
                    </a:lnTo>
                    <a:lnTo>
                      <a:pt x="25" y="94"/>
                    </a:lnTo>
                    <a:lnTo>
                      <a:pt x="19" y="85"/>
                    </a:lnTo>
                    <a:lnTo>
                      <a:pt x="19" y="53"/>
                    </a:lnTo>
                    <a:lnTo>
                      <a:pt x="0" y="41"/>
                    </a:lnTo>
                    <a:lnTo>
                      <a:pt x="6" y="13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9" name="Freeform 958">
                <a:extLst>
                  <a:ext uri="{FF2B5EF4-FFF2-40B4-BE49-F238E27FC236}">
                    <a16:creationId xmlns:a16="http://schemas.microsoft.com/office/drawing/2014/main" id="{74AA742B-844D-4C6B-95A0-495BF7E478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47" y="2115"/>
                <a:ext cx="83" cy="62"/>
              </a:xfrm>
              <a:custGeom>
                <a:avLst/>
                <a:gdLst>
                  <a:gd name="T0" fmla="*/ 331 w 331"/>
                  <a:gd name="T1" fmla="*/ 250 h 250"/>
                  <a:gd name="T2" fmla="*/ 331 w 331"/>
                  <a:gd name="T3" fmla="*/ 234 h 250"/>
                  <a:gd name="T4" fmla="*/ 303 w 331"/>
                  <a:gd name="T5" fmla="*/ 216 h 250"/>
                  <a:gd name="T6" fmla="*/ 299 w 331"/>
                  <a:gd name="T7" fmla="*/ 185 h 250"/>
                  <a:gd name="T8" fmla="*/ 303 w 331"/>
                  <a:gd name="T9" fmla="*/ 160 h 250"/>
                  <a:gd name="T10" fmla="*/ 297 w 331"/>
                  <a:gd name="T11" fmla="*/ 154 h 250"/>
                  <a:gd name="T12" fmla="*/ 284 w 331"/>
                  <a:gd name="T13" fmla="*/ 154 h 250"/>
                  <a:gd name="T14" fmla="*/ 266 w 331"/>
                  <a:gd name="T15" fmla="*/ 166 h 250"/>
                  <a:gd name="T16" fmla="*/ 284 w 331"/>
                  <a:gd name="T17" fmla="*/ 128 h 250"/>
                  <a:gd name="T18" fmla="*/ 297 w 331"/>
                  <a:gd name="T19" fmla="*/ 128 h 250"/>
                  <a:gd name="T20" fmla="*/ 253 w 331"/>
                  <a:gd name="T21" fmla="*/ 88 h 250"/>
                  <a:gd name="T22" fmla="*/ 256 w 331"/>
                  <a:gd name="T23" fmla="*/ 53 h 250"/>
                  <a:gd name="T24" fmla="*/ 247 w 331"/>
                  <a:gd name="T25" fmla="*/ 47 h 250"/>
                  <a:gd name="T26" fmla="*/ 237 w 331"/>
                  <a:gd name="T27" fmla="*/ 9 h 250"/>
                  <a:gd name="T28" fmla="*/ 221 w 331"/>
                  <a:gd name="T29" fmla="*/ 0 h 250"/>
                  <a:gd name="T30" fmla="*/ 200 w 331"/>
                  <a:gd name="T31" fmla="*/ 3 h 250"/>
                  <a:gd name="T32" fmla="*/ 207 w 331"/>
                  <a:gd name="T33" fmla="*/ 23 h 250"/>
                  <a:gd name="T34" fmla="*/ 178 w 331"/>
                  <a:gd name="T35" fmla="*/ 35 h 250"/>
                  <a:gd name="T36" fmla="*/ 168 w 331"/>
                  <a:gd name="T37" fmla="*/ 50 h 250"/>
                  <a:gd name="T38" fmla="*/ 113 w 331"/>
                  <a:gd name="T39" fmla="*/ 29 h 250"/>
                  <a:gd name="T40" fmla="*/ 94 w 331"/>
                  <a:gd name="T41" fmla="*/ 41 h 250"/>
                  <a:gd name="T42" fmla="*/ 78 w 331"/>
                  <a:gd name="T43" fmla="*/ 62 h 250"/>
                  <a:gd name="T44" fmla="*/ 69 w 331"/>
                  <a:gd name="T45" fmla="*/ 41 h 250"/>
                  <a:gd name="T46" fmla="*/ 53 w 331"/>
                  <a:gd name="T47" fmla="*/ 29 h 250"/>
                  <a:gd name="T48" fmla="*/ 31 w 331"/>
                  <a:gd name="T49" fmla="*/ 50 h 250"/>
                  <a:gd name="T50" fmla="*/ 19 w 331"/>
                  <a:gd name="T51" fmla="*/ 50 h 250"/>
                  <a:gd name="T52" fmla="*/ 0 w 331"/>
                  <a:gd name="T53" fmla="*/ 35 h 250"/>
                  <a:gd name="T54" fmla="*/ 12 w 331"/>
                  <a:gd name="T55" fmla="*/ 9 h 2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331" h="250">
                    <a:moveTo>
                      <a:pt x="331" y="250"/>
                    </a:moveTo>
                    <a:lnTo>
                      <a:pt x="331" y="234"/>
                    </a:lnTo>
                    <a:lnTo>
                      <a:pt x="303" y="216"/>
                    </a:lnTo>
                    <a:lnTo>
                      <a:pt x="299" y="185"/>
                    </a:lnTo>
                    <a:lnTo>
                      <a:pt x="303" y="160"/>
                    </a:lnTo>
                    <a:lnTo>
                      <a:pt x="297" y="154"/>
                    </a:lnTo>
                    <a:lnTo>
                      <a:pt x="284" y="154"/>
                    </a:lnTo>
                    <a:lnTo>
                      <a:pt x="266" y="166"/>
                    </a:lnTo>
                    <a:lnTo>
                      <a:pt x="284" y="128"/>
                    </a:lnTo>
                    <a:lnTo>
                      <a:pt x="297" y="128"/>
                    </a:lnTo>
                    <a:lnTo>
                      <a:pt x="253" y="88"/>
                    </a:lnTo>
                    <a:lnTo>
                      <a:pt x="256" y="53"/>
                    </a:lnTo>
                    <a:lnTo>
                      <a:pt x="247" y="47"/>
                    </a:lnTo>
                    <a:lnTo>
                      <a:pt x="237" y="9"/>
                    </a:lnTo>
                    <a:lnTo>
                      <a:pt x="221" y="0"/>
                    </a:lnTo>
                    <a:lnTo>
                      <a:pt x="200" y="3"/>
                    </a:lnTo>
                    <a:lnTo>
                      <a:pt x="207" y="23"/>
                    </a:lnTo>
                    <a:lnTo>
                      <a:pt x="178" y="35"/>
                    </a:lnTo>
                    <a:lnTo>
                      <a:pt x="168" y="50"/>
                    </a:lnTo>
                    <a:lnTo>
                      <a:pt x="113" y="29"/>
                    </a:lnTo>
                    <a:lnTo>
                      <a:pt x="94" y="41"/>
                    </a:lnTo>
                    <a:lnTo>
                      <a:pt x="78" y="62"/>
                    </a:lnTo>
                    <a:lnTo>
                      <a:pt x="69" y="41"/>
                    </a:lnTo>
                    <a:lnTo>
                      <a:pt x="53" y="29"/>
                    </a:lnTo>
                    <a:lnTo>
                      <a:pt x="31" y="50"/>
                    </a:lnTo>
                    <a:lnTo>
                      <a:pt x="19" y="50"/>
                    </a:lnTo>
                    <a:lnTo>
                      <a:pt x="0" y="35"/>
                    </a:lnTo>
                    <a:lnTo>
                      <a:pt x="12" y="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0" name="Freeform 959">
                <a:extLst>
                  <a:ext uri="{FF2B5EF4-FFF2-40B4-BE49-F238E27FC236}">
                    <a16:creationId xmlns:a16="http://schemas.microsoft.com/office/drawing/2014/main" id="{D6BEF940-0806-417E-B2D1-2CD8183FA2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3" y="2079"/>
                <a:ext cx="70" cy="20"/>
              </a:xfrm>
              <a:custGeom>
                <a:avLst/>
                <a:gdLst>
                  <a:gd name="T0" fmla="*/ 19 w 281"/>
                  <a:gd name="T1" fmla="*/ 18 h 80"/>
                  <a:gd name="T2" fmla="*/ 121 w 281"/>
                  <a:gd name="T3" fmla="*/ 18 h 80"/>
                  <a:gd name="T4" fmla="*/ 138 w 281"/>
                  <a:gd name="T5" fmla="*/ 2 h 80"/>
                  <a:gd name="T6" fmla="*/ 178 w 281"/>
                  <a:gd name="T7" fmla="*/ 0 h 80"/>
                  <a:gd name="T8" fmla="*/ 193 w 281"/>
                  <a:gd name="T9" fmla="*/ 21 h 80"/>
                  <a:gd name="T10" fmla="*/ 206 w 281"/>
                  <a:gd name="T11" fmla="*/ 15 h 80"/>
                  <a:gd name="T12" fmla="*/ 215 w 281"/>
                  <a:gd name="T13" fmla="*/ 18 h 80"/>
                  <a:gd name="T14" fmla="*/ 228 w 281"/>
                  <a:gd name="T15" fmla="*/ 37 h 80"/>
                  <a:gd name="T16" fmla="*/ 265 w 281"/>
                  <a:gd name="T17" fmla="*/ 24 h 80"/>
                  <a:gd name="T18" fmla="*/ 275 w 281"/>
                  <a:gd name="T19" fmla="*/ 27 h 80"/>
                  <a:gd name="T20" fmla="*/ 281 w 281"/>
                  <a:gd name="T21" fmla="*/ 43 h 80"/>
                  <a:gd name="T22" fmla="*/ 275 w 281"/>
                  <a:gd name="T23" fmla="*/ 53 h 80"/>
                  <a:gd name="T24" fmla="*/ 228 w 281"/>
                  <a:gd name="T25" fmla="*/ 62 h 80"/>
                  <a:gd name="T26" fmla="*/ 209 w 281"/>
                  <a:gd name="T27" fmla="*/ 49 h 80"/>
                  <a:gd name="T28" fmla="*/ 193 w 281"/>
                  <a:gd name="T29" fmla="*/ 49 h 80"/>
                  <a:gd name="T30" fmla="*/ 156 w 281"/>
                  <a:gd name="T31" fmla="*/ 24 h 80"/>
                  <a:gd name="T32" fmla="*/ 140 w 281"/>
                  <a:gd name="T33" fmla="*/ 47 h 80"/>
                  <a:gd name="T34" fmla="*/ 93 w 281"/>
                  <a:gd name="T35" fmla="*/ 49 h 80"/>
                  <a:gd name="T36" fmla="*/ 87 w 281"/>
                  <a:gd name="T37" fmla="*/ 71 h 80"/>
                  <a:gd name="T38" fmla="*/ 6 w 281"/>
                  <a:gd name="T39" fmla="*/ 71 h 80"/>
                  <a:gd name="T40" fmla="*/ 0 w 281"/>
                  <a:gd name="T41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281" h="80">
                    <a:moveTo>
                      <a:pt x="19" y="18"/>
                    </a:moveTo>
                    <a:lnTo>
                      <a:pt x="121" y="18"/>
                    </a:lnTo>
                    <a:lnTo>
                      <a:pt x="138" y="2"/>
                    </a:lnTo>
                    <a:lnTo>
                      <a:pt x="178" y="0"/>
                    </a:lnTo>
                    <a:lnTo>
                      <a:pt x="193" y="21"/>
                    </a:lnTo>
                    <a:lnTo>
                      <a:pt x="206" y="15"/>
                    </a:lnTo>
                    <a:lnTo>
                      <a:pt x="215" y="18"/>
                    </a:lnTo>
                    <a:lnTo>
                      <a:pt x="228" y="37"/>
                    </a:lnTo>
                    <a:lnTo>
                      <a:pt x="265" y="24"/>
                    </a:lnTo>
                    <a:lnTo>
                      <a:pt x="275" y="27"/>
                    </a:lnTo>
                    <a:lnTo>
                      <a:pt x="281" y="43"/>
                    </a:lnTo>
                    <a:lnTo>
                      <a:pt x="275" y="53"/>
                    </a:lnTo>
                    <a:lnTo>
                      <a:pt x="228" y="62"/>
                    </a:lnTo>
                    <a:lnTo>
                      <a:pt x="209" y="49"/>
                    </a:lnTo>
                    <a:lnTo>
                      <a:pt x="193" y="49"/>
                    </a:lnTo>
                    <a:lnTo>
                      <a:pt x="156" y="24"/>
                    </a:lnTo>
                    <a:lnTo>
                      <a:pt x="140" y="47"/>
                    </a:lnTo>
                    <a:lnTo>
                      <a:pt x="93" y="49"/>
                    </a:lnTo>
                    <a:lnTo>
                      <a:pt x="87" y="71"/>
                    </a:lnTo>
                    <a:lnTo>
                      <a:pt x="6" y="71"/>
                    </a:lnTo>
                    <a:lnTo>
                      <a:pt x="0" y="8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1" name="Freeform 960">
                <a:extLst>
                  <a:ext uri="{FF2B5EF4-FFF2-40B4-BE49-F238E27FC236}">
                    <a16:creationId xmlns:a16="http://schemas.microsoft.com/office/drawing/2014/main" id="{53117735-8099-4986-A78D-F9B3472063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95" y="2109"/>
                <a:ext cx="55" cy="10"/>
              </a:xfrm>
              <a:custGeom>
                <a:avLst/>
                <a:gdLst>
                  <a:gd name="T0" fmla="*/ 221 w 221"/>
                  <a:gd name="T1" fmla="*/ 31 h 41"/>
                  <a:gd name="T2" fmla="*/ 153 w 221"/>
                  <a:gd name="T3" fmla="*/ 31 h 41"/>
                  <a:gd name="T4" fmla="*/ 131 w 221"/>
                  <a:gd name="T5" fmla="*/ 41 h 41"/>
                  <a:gd name="T6" fmla="*/ 119 w 221"/>
                  <a:gd name="T7" fmla="*/ 31 h 41"/>
                  <a:gd name="T8" fmla="*/ 106 w 221"/>
                  <a:gd name="T9" fmla="*/ 35 h 41"/>
                  <a:gd name="T10" fmla="*/ 78 w 221"/>
                  <a:gd name="T11" fmla="*/ 16 h 41"/>
                  <a:gd name="T12" fmla="*/ 62 w 221"/>
                  <a:gd name="T13" fmla="*/ 22 h 41"/>
                  <a:gd name="T14" fmla="*/ 62 w 221"/>
                  <a:gd name="T15" fmla="*/ 6 h 41"/>
                  <a:gd name="T16" fmla="*/ 0 w 221"/>
                  <a:gd name="T17" fmla="*/ 0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1" h="41">
                    <a:moveTo>
                      <a:pt x="221" y="31"/>
                    </a:moveTo>
                    <a:lnTo>
                      <a:pt x="153" y="31"/>
                    </a:lnTo>
                    <a:lnTo>
                      <a:pt x="131" y="41"/>
                    </a:lnTo>
                    <a:lnTo>
                      <a:pt x="119" y="31"/>
                    </a:lnTo>
                    <a:lnTo>
                      <a:pt x="106" y="35"/>
                    </a:lnTo>
                    <a:lnTo>
                      <a:pt x="78" y="16"/>
                    </a:lnTo>
                    <a:lnTo>
                      <a:pt x="62" y="22"/>
                    </a:lnTo>
                    <a:lnTo>
                      <a:pt x="62" y="6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2" name="Freeform 961">
                <a:extLst>
                  <a:ext uri="{FF2B5EF4-FFF2-40B4-BE49-F238E27FC236}">
                    <a16:creationId xmlns:a16="http://schemas.microsoft.com/office/drawing/2014/main" id="{1D738B15-7760-4F0A-9903-45E2D46846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62" y="2109"/>
                <a:ext cx="34" cy="49"/>
              </a:xfrm>
              <a:custGeom>
                <a:avLst/>
                <a:gdLst>
                  <a:gd name="T0" fmla="*/ 131 w 137"/>
                  <a:gd name="T1" fmla="*/ 0 h 197"/>
                  <a:gd name="T2" fmla="*/ 137 w 137"/>
                  <a:gd name="T3" fmla="*/ 22 h 197"/>
                  <a:gd name="T4" fmla="*/ 134 w 137"/>
                  <a:gd name="T5" fmla="*/ 41 h 197"/>
                  <a:gd name="T6" fmla="*/ 106 w 137"/>
                  <a:gd name="T7" fmla="*/ 53 h 197"/>
                  <a:gd name="T8" fmla="*/ 131 w 137"/>
                  <a:gd name="T9" fmla="*/ 72 h 197"/>
                  <a:gd name="T10" fmla="*/ 127 w 137"/>
                  <a:gd name="T11" fmla="*/ 106 h 197"/>
                  <a:gd name="T12" fmla="*/ 103 w 137"/>
                  <a:gd name="T13" fmla="*/ 113 h 197"/>
                  <a:gd name="T14" fmla="*/ 74 w 137"/>
                  <a:gd name="T15" fmla="*/ 110 h 197"/>
                  <a:gd name="T16" fmla="*/ 53 w 137"/>
                  <a:gd name="T17" fmla="*/ 125 h 197"/>
                  <a:gd name="T18" fmla="*/ 37 w 137"/>
                  <a:gd name="T19" fmla="*/ 129 h 197"/>
                  <a:gd name="T20" fmla="*/ 0 w 137"/>
                  <a:gd name="T21" fmla="*/ 197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37" h="197">
                    <a:moveTo>
                      <a:pt x="131" y="0"/>
                    </a:moveTo>
                    <a:lnTo>
                      <a:pt x="137" y="22"/>
                    </a:lnTo>
                    <a:lnTo>
                      <a:pt x="134" y="41"/>
                    </a:lnTo>
                    <a:lnTo>
                      <a:pt x="106" y="53"/>
                    </a:lnTo>
                    <a:lnTo>
                      <a:pt x="131" y="72"/>
                    </a:lnTo>
                    <a:lnTo>
                      <a:pt x="127" y="106"/>
                    </a:lnTo>
                    <a:lnTo>
                      <a:pt x="103" y="113"/>
                    </a:lnTo>
                    <a:lnTo>
                      <a:pt x="74" y="110"/>
                    </a:lnTo>
                    <a:lnTo>
                      <a:pt x="53" y="125"/>
                    </a:lnTo>
                    <a:lnTo>
                      <a:pt x="37" y="129"/>
                    </a:lnTo>
                    <a:lnTo>
                      <a:pt x="0" y="19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3" name="Freeform 962">
                <a:extLst>
                  <a:ext uri="{FF2B5EF4-FFF2-40B4-BE49-F238E27FC236}">
                    <a16:creationId xmlns:a16="http://schemas.microsoft.com/office/drawing/2014/main" id="{6C110B2C-DE0E-4D07-B0C0-A6E151CA7CF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62" y="2155"/>
                <a:ext cx="41" cy="52"/>
              </a:xfrm>
              <a:custGeom>
                <a:avLst/>
                <a:gdLst>
                  <a:gd name="T0" fmla="*/ 0 w 166"/>
                  <a:gd name="T1" fmla="*/ 13 h 208"/>
                  <a:gd name="T2" fmla="*/ 9 w 166"/>
                  <a:gd name="T3" fmla="*/ 23 h 208"/>
                  <a:gd name="T4" fmla="*/ 28 w 166"/>
                  <a:gd name="T5" fmla="*/ 0 h 208"/>
                  <a:gd name="T6" fmla="*/ 28 w 166"/>
                  <a:gd name="T7" fmla="*/ 31 h 208"/>
                  <a:gd name="T8" fmla="*/ 53 w 166"/>
                  <a:gd name="T9" fmla="*/ 10 h 208"/>
                  <a:gd name="T10" fmla="*/ 37 w 166"/>
                  <a:gd name="T11" fmla="*/ 54 h 208"/>
                  <a:gd name="T12" fmla="*/ 50 w 166"/>
                  <a:gd name="T13" fmla="*/ 51 h 208"/>
                  <a:gd name="T14" fmla="*/ 56 w 166"/>
                  <a:gd name="T15" fmla="*/ 82 h 208"/>
                  <a:gd name="T16" fmla="*/ 84 w 166"/>
                  <a:gd name="T17" fmla="*/ 101 h 208"/>
                  <a:gd name="T18" fmla="*/ 94 w 166"/>
                  <a:gd name="T19" fmla="*/ 104 h 208"/>
                  <a:gd name="T20" fmla="*/ 127 w 166"/>
                  <a:gd name="T21" fmla="*/ 135 h 208"/>
                  <a:gd name="T22" fmla="*/ 140 w 166"/>
                  <a:gd name="T23" fmla="*/ 132 h 208"/>
                  <a:gd name="T24" fmla="*/ 125 w 166"/>
                  <a:gd name="T25" fmla="*/ 160 h 208"/>
                  <a:gd name="T26" fmla="*/ 147 w 166"/>
                  <a:gd name="T27" fmla="*/ 170 h 208"/>
                  <a:gd name="T28" fmla="*/ 153 w 166"/>
                  <a:gd name="T29" fmla="*/ 185 h 208"/>
                  <a:gd name="T30" fmla="*/ 163 w 166"/>
                  <a:gd name="T31" fmla="*/ 199 h 208"/>
                  <a:gd name="T32" fmla="*/ 166 w 166"/>
                  <a:gd name="T33" fmla="*/ 208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66" h="208">
                    <a:moveTo>
                      <a:pt x="0" y="13"/>
                    </a:moveTo>
                    <a:lnTo>
                      <a:pt x="9" y="23"/>
                    </a:lnTo>
                    <a:lnTo>
                      <a:pt x="28" y="0"/>
                    </a:lnTo>
                    <a:lnTo>
                      <a:pt x="28" y="31"/>
                    </a:lnTo>
                    <a:lnTo>
                      <a:pt x="53" y="10"/>
                    </a:lnTo>
                    <a:lnTo>
                      <a:pt x="37" y="54"/>
                    </a:lnTo>
                    <a:lnTo>
                      <a:pt x="50" y="51"/>
                    </a:lnTo>
                    <a:lnTo>
                      <a:pt x="56" y="82"/>
                    </a:lnTo>
                    <a:lnTo>
                      <a:pt x="84" y="101"/>
                    </a:lnTo>
                    <a:lnTo>
                      <a:pt x="94" y="104"/>
                    </a:lnTo>
                    <a:lnTo>
                      <a:pt x="127" y="135"/>
                    </a:lnTo>
                    <a:lnTo>
                      <a:pt x="140" y="132"/>
                    </a:lnTo>
                    <a:lnTo>
                      <a:pt x="125" y="160"/>
                    </a:lnTo>
                    <a:lnTo>
                      <a:pt x="147" y="170"/>
                    </a:lnTo>
                    <a:lnTo>
                      <a:pt x="153" y="185"/>
                    </a:lnTo>
                    <a:lnTo>
                      <a:pt x="163" y="199"/>
                    </a:lnTo>
                    <a:lnTo>
                      <a:pt x="166" y="20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4" name="Freeform 963">
                <a:extLst>
                  <a:ext uri="{FF2B5EF4-FFF2-40B4-BE49-F238E27FC236}">
                    <a16:creationId xmlns:a16="http://schemas.microsoft.com/office/drawing/2014/main" id="{7D7BD908-900A-45F5-85BB-994B2D1B7E6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03" y="2182"/>
                <a:ext cx="72" cy="45"/>
              </a:xfrm>
              <a:custGeom>
                <a:avLst/>
                <a:gdLst>
                  <a:gd name="T0" fmla="*/ 0 w 287"/>
                  <a:gd name="T1" fmla="*/ 101 h 181"/>
                  <a:gd name="T2" fmla="*/ 18 w 287"/>
                  <a:gd name="T3" fmla="*/ 103 h 181"/>
                  <a:gd name="T4" fmla="*/ 31 w 287"/>
                  <a:gd name="T5" fmla="*/ 88 h 181"/>
                  <a:gd name="T6" fmla="*/ 31 w 287"/>
                  <a:gd name="T7" fmla="*/ 78 h 181"/>
                  <a:gd name="T8" fmla="*/ 47 w 287"/>
                  <a:gd name="T9" fmla="*/ 75 h 181"/>
                  <a:gd name="T10" fmla="*/ 80 w 287"/>
                  <a:gd name="T11" fmla="*/ 12 h 181"/>
                  <a:gd name="T12" fmla="*/ 99 w 287"/>
                  <a:gd name="T13" fmla="*/ 6 h 181"/>
                  <a:gd name="T14" fmla="*/ 112 w 287"/>
                  <a:gd name="T15" fmla="*/ 12 h 181"/>
                  <a:gd name="T16" fmla="*/ 133 w 287"/>
                  <a:gd name="T17" fmla="*/ 0 h 181"/>
                  <a:gd name="T18" fmla="*/ 196 w 287"/>
                  <a:gd name="T19" fmla="*/ 0 h 181"/>
                  <a:gd name="T20" fmla="*/ 227 w 287"/>
                  <a:gd name="T21" fmla="*/ 47 h 181"/>
                  <a:gd name="T22" fmla="*/ 233 w 287"/>
                  <a:gd name="T23" fmla="*/ 66 h 181"/>
                  <a:gd name="T24" fmla="*/ 249 w 287"/>
                  <a:gd name="T25" fmla="*/ 75 h 181"/>
                  <a:gd name="T26" fmla="*/ 240 w 287"/>
                  <a:gd name="T27" fmla="*/ 96 h 181"/>
                  <a:gd name="T28" fmla="*/ 258 w 287"/>
                  <a:gd name="T29" fmla="*/ 100 h 181"/>
                  <a:gd name="T30" fmla="*/ 256 w 287"/>
                  <a:gd name="T31" fmla="*/ 129 h 181"/>
                  <a:gd name="T32" fmla="*/ 264 w 287"/>
                  <a:gd name="T33" fmla="*/ 144 h 181"/>
                  <a:gd name="T34" fmla="*/ 252 w 287"/>
                  <a:gd name="T35" fmla="*/ 156 h 181"/>
                  <a:gd name="T36" fmla="*/ 246 w 287"/>
                  <a:gd name="T37" fmla="*/ 181 h 181"/>
                  <a:gd name="T38" fmla="*/ 262 w 287"/>
                  <a:gd name="T39" fmla="*/ 181 h 181"/>
                  <a:gd name="T40" fmla="*/ 274 w 287"/>
                  <a:gd name="T41" fmla="*/ 162 h 181"/>
                  <a:gd name="T42" fmla="*/ 287 w 287"/>
                  <a:gd name="T43" fmla="*/ 161 h 1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287" h="181">
                    <a:moveTo>
                      <a:pt x="0" y="101"/>
                    </a:moveTo>
                    <a:lnTo>
                      <a:pt x="18" y="103"/>
                    </a:lnTo>
                    <a:lnTo>
                      <a:pt x="31" y="88"/>
                    </a:lnTo>
                    <a:lnTo>
                      <a:pt x="31" y="78"/>
                    </a:lnTo>
                    <a:lnTo>
                      <a:pt x="47" y="75"/>
                    </a:lnTo>
                    <a:lnTo>
                      <a:pt x="80" y="12"/>
                    </a:lnTo>
                    <a:lnTo>
                      <a:pt x="99" y="6"/>
                    </a:lnTo>
                    <a:lnTo>
                      <a:pt x="112" y="12"/>
                    </a:lnTo>
                    <a:lnTo>
                      <a:pt x="133" y="0"/>
                    </a:lnTo>
                    <a:lnTo>
                      <a:pt x="196" y="0"/>
                    </a:lnTo>
                    <a:lnTo>
                      <a:pt x="227" y="47"/>
                    </a:lnTo>
                    <a:lnTo>
                      <a:pt x="233" y="66"/>
                    </a:lnTo>
                    <a:lnTo>
                      <a:pt x="249" y="75"/>
                    </a:lnTo>
                    <a:lnTo>
                      <a:pt x="240" y="96"/>
                    </a:lnTo>
                    <a:lnTo>
                      <a:pt x="258" y="100"/>
                    </a:lnTo>
                    <a:lnTo>
                      <a:pt x="256" y="129"/>
                    </a:lnTo>
                    <a:lnTo>
                      <a:pt x="264" y="144"/>
                    </a:lnTo>
                    <a:lnTo>
                      <a:pt x="252" y="156"/>
                    </a:lnTo>
                    <a:lnTo>
                      <a:pt x="246" y="181"/>
                    </a:lnTo>
                    <a:lnTo>
                      <a:pt x="262" y="181"/>
                    </a:lnTo>
                    <a:lnTo>
                      <a:pt x="274" y="162"/>
                    </a:lnTo>
                    <a:lnTo>
                      <a:pt x="287" y="16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5" name="Freeform 964">
                <a:extLst>
                  <a:ext uri="{FF2B5EF4-FFF2-40B4-BE49-F238E27FC236}">
                    <a16:creationId xmlns:a16="http://schemas.microsoft.com/office/drawing/2014/main" id="{AF618AA7-4221-419C-A9BE-1E88CEE4EA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03" y="2207"/>
                <a:ext cx="44" cy="58"/>
              </a:xfrm>
              <a:custGeom>
                <a:avLst/>
                <a:gdLst>
                  <a:gd name="T0" fmla="*/ 0 w 174"/>
                  <a:gd name="T1" fmla="*/ 0 h 231"/>
                  <a:gd name="T2" fmla="*/ 0 w 174"/>
                  <a:gd name="T3" fmla="*/ 2 h 231"/>
                  <a:gd name="T4" fmla="*/ 2 w 174"/>
                  <a:gd name="T5" fmla="*/ 43 h 231"/>
                  <a:gd name="T6" fmla="*/ 0 w 174"/>
                  <a:gd name="T7" fmla="*/ 61 h 231"/>
                  <a:gd name="T8" fmla="*/ 8 w 174"/>
                  <a:gd name="T9" fmla="*/ 96 h 231"/>
                  <a:gd name="T10" fmla="*/ 27 w 174"/>
                  <a:gd name="T11" fmla="*/ 90 h 231"/>
                  <a:gd name="T12" fmla="*/ 33 w 174"/>
                  <a:gd name="T13" fmla="*/ 118 h 231"/>
                  <a:gd name="T14" fmla="*/ 39 w 174"/>
                  <a:gd name="T15" fmla="*/ 137 h 231"/>
                  <a:gd name="T16" fmla="*/ 68 w 174"/>
                  <a:gd name="T17" fmla="*/ 159 h 231"/>
                  <a:gd name="T18" fmla="*/ 33 w 174"/>
                  <a:gd name="T19" fmla="*/ 155 h 231"/>
                  <a:gd name="T20" fmla="*/ 27 w 174"/>
                  <a:gd name="T21" fmla="*/ 161 h 231"/>
                  <a:gd name="T22" fmla="*/ 59 w 174"/>
                  <a:gd name="T23" fmla="*/ 171 h 231"/>
                  <a:gd name="T24" fmla="*/ 68 w 174"/>
                  <a:gd name="T25" fmla="*/ 180 h 231"/>
                  <a:gd name="T26" fmla="*/ 102 w 174"/>
                  <a:gd name="T27" fmla="*/ 194 h 231"/>
                  <a:gd name="T28" fmla="*/ 174 w 174"/>
                  <a:gd name="T29" fmla="*/ 231 h 2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74" h="231">
                    <a:moveTo>
                      <a:pt x="0" y="0"/>
                    </a:moveTo>
                    <a:lnTo>
                      <a:pt x="0" y="2"/>
                    </a:lnTo>
                    <a:lnTo>
                      <a:pt x="2" y="43"/>
                    </a:lnTo>
                    <a:lnTo>
                      <a:pt x="0" y="61"/>
                    </a:lnTo>
                    <a:lnTo>
                      <a:pt x="8" y="96"/>
                    </a:lnTo>
                    <a:lnTo>
                      <a:pt x="27" y="90"/>
                    </a:lnTo>
                    <a:lnTo>
                      <a:pt x="33" y="118"/>
                    </a:lnTo>
                    <a:lnTo>
                      <a:pt x="39" y="137"/>
                    </a:lnTo>
                    <a:lnTo>
                      <a:pt x="68" y="159"/>
                    </a:lnTo>
                    <a:lnTo>
                      <a:pt x="33" y="155"/>
                    </a:lnTo>
                    <a:lnTo>
                      <a:pt x="27" y="161"/>
                    </a:lnTo>
                    <a:lnTo>
                      <a:pt x="59" y="171"/>
                    </a:lnTo>
                    <a:lnTo>
                      <a:pt x="68" y="180"/>
                    </a:lnTo>
                    <a:lnTo>
                      <a:pt x="102" y="194"/>
                    </a:lnTo>
                    <a:lnTo>
                      <a:pt x="174" y="23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6" name="Freeform 965">
                <a:extLst>
                  <a:ext uri="{FF2B5EF4-FFF2-40B4-BE49-F238E27FC236}">
                    <a16:creationId xmlns:a16="http://schemas.microsoft.com/office/drawing/2014/main" id="{26254FCB-91E0-466F-AC47-FB624C94C8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3" y="2109"/>
                <a:ext cx="72" cy="9"/>
              </a:xfrm>
              <a:custGeom>
                <a:avLst/>
                <a:gdLst>
                  <a:gd name="T0" fmla="*/ 0 w 287"/>
                  <a:gd name="T1" fmla="*/ 35 h 35"/>
                  <a:gd name="T2" fmla="*/ 31 w 287"/>
                  <a:gd name="T3" fmla="*/ 35 h 35"/>
                  <a:gd name="T4" fmla="*/ 62 w 287"/>
                  <a:gd name="T5" fmla="*/ 22 h 35"/>
                  <a:gd name="T6" fmla="*/ 97 w 287"/>
                  <a:gd name="T7" fmla="*/ 28 h 35"/>
                  <a:gd name="T8" fmla="*/ 144 w 287"/>
                  <a:gd name="T9" fmla="*/ 4 h 35"/>
                  <a:gd name="T10" fmla="*/ 178 w 287"/>
                  <a:gd name="T11" fmla="*/ 0 h 35"/>
                  <a:gd name="T12" fmla="*/ 287 w 287"/>
                  <a:gd name="T13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87" h="35">
                    <a:moveTo>
                      <a:pt x="0" y="35"/>
                    </a:moveTo>
                    <a:lnTo>
                      <a:pt x="31" y="35"/>
                    </a:lnTo>
                    <a:lnTo>
                      <a:pt x="62" y="22"/>
                    </a:lnTo>
                    <a:lnTo>
                      <a:pt x="97" y="28"/>
                    </a:lnTo>
                    <a:lnTo>
                      <a:pt x="144" y="4"/>
                    </a:lnTo>
                    <a:lnTo>
                      <a:pt x="178" y="0"/>
                    </a:lnTo>
                    <a:lnTo>
                      <a:pt x="28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7" name="Freeform 966">
                <a:extLst>
                  <a:ext uri="{FF2B5EF4-FFF2-40B4-BE49-F238E27FC236}">
                    <a16:creationId xmlns:a16="http://schemas.microsoft.com/office/drawing/2014/main" id="{19D6CA8D-70AA-4C55-955A-20A98124868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3" y="2118"/>
                <a:ext cx="39" cy="40"/>
              </a:xfrm>
              <a:custGeom>
                <a:avLst/>
                <a:gdLst>
                  <a:gd name="T0" fmla="*/ 0 w 159"/>
                  <a:gd name="T1" fmla="*/ 0 h 162"/>
                  <a:gd name="T2" fmla="*/ 3 w 159"/>
                  <a:gd name="T3" fmla="*/ 6 h 162"/>
                  <a:gd name="T4" fmla="*/ 27 w 159"/>
                  <a:gd name="T5" fmla="*/ 22 h 162"/>
                  <a:gd name="T6" fmla="*/ 37 w 159"/>
                  <a:gd name="T7" fmla="*/ 40 h 162"/>
                  <a:gd name="T8" fmla="*/ 60 w 159"/>
                  <a:gd name="T9" fmla="*/ 65 h 162"/>
                  <a:gd name="T10" fmla="*/ 84 w 159"/>
                  <a:gd name="T11" fmla="*/ 63 h 162"/>
                  <a:gd name="T12" fmla="*/ 119 w 159"/>
                  <a:gd name="T13" fmla="*/ 47 h 162"/>
                  <a:gd name="T14" fmla="*/ 128 w 159"/>
                  <a:gd name="T15" fmla="*/ 55 h 162"/>
                  <a:gd name="T16" fmla="*/ 112 w 159"/>
                  <a:gd name="T17" fmla="*/ 71 h 162"/>
                  <a:gd name="T18" fmla="*/ 103 w 159"/>
                  <a:gd name="T19" fmla="*/ 90 h 162"/>
                  <a:gd name="T20" fmla="*/ 115 w 159"/>
                  <a:gd name="T21" fmla="*/ 109 h 162"/>
                  <a:gd name="T22" fmla="*/ 144 w 159"/>
                  <a:gd name="T23" fmla="*/ 125 h 162"/>
                  <a:gd name="T24" fmla="*/ 144 w 159"/>
                  <a:gd name="T25" fmla="*/ 141 h 162"/>
                  <a:gd name="T26" fmla="*/ 159 w 159"/>
                  <a:gd name="T27" fmla="*/ 131 h 162"/>
                  <a:gd name="T28" fmla="*/ 156 w 159"/>
                  <a:gd name="T29" fmla="*/ 162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59" h="162">
                    <a:moveTo>
                      <a:pt x="0" y="0"/>
                    </a:moveTo>
                    <a:lnTo>
                      <a:pt x="3" y="6"/>
                    </a:lnTo>
                    <a:lnTo>
                      <a:pt x="27" y="22"/>
                    </a:lnTo>
                    <a:lnTo>
                      <a:pt x="37" y="40"/>
                    </a:lnTo>
                    <a:lnTo>
                      <a:pt x="60" y="65"/>
                    </a:lnTo>
                    <a:lnTo>
                      <a:pt x="84" y="63"/>
                    </a:lnTo>
                    <a:lnTo>
                      <a:pt x="119" y="47"/>
                    </a:lnTo>
                    <a:lnTo>
                      <a:pt x="128" y="55"/>
                    </a:lnTo>
                    <a:lnTo>
                      <a:pt x="112" y="71"/>
                    </a:lnTo>
                    <a:lnTo>
                      <a:pt x="103" y="90"/>
                    </a:lnTo>
                    <a:lnTo>
                      <a:pt x="115" y="109"/>
                    </a:lnTo>
                    <a:lnTo>
                      <a:pt x="144" y="125"/>
                    </a:lnTo>
                    <a:lnTo>
                      <a:pt x="144" y="141"/>
                    </a:lnTo>
                    <a:lnTo>
                      <a:pt x="159" y="131"/>
                    </a:lnTo>
                    <a:lnTo>
                      <a:pt x="156" y="16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8" name="Freeform 967">
                <a:extLst>
                  <a:ext uri="{FF2B5EF4-FFF2-40B4-BE49-F238E27FC236}">
                    <a16:creationId xmlns:a16="http://schemas.microsoft.com/office/drawing/2014/main" id="{6D7D196F-85A9-4E92-A389-466E31E6DE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1" y="2084"/>
                <a:ext cx="6" cy="15"/>
              </a:xfrm>
              <a:custGeom>
                <a:avLst/>
                <a:gdLst>
                  <a:gd name="T0" fmla="*/ 25 w 25"/>
                  <a:gd name="T1" fmla="*/ 0 h 62"/>
                  <a:gd name="T2" fmla="*/ 0 w 25"/>
                  <a:gd name="T3" fmla="*/ 31 h 62"/>
                  <a:gd name="T4" fmla="*/ 6 w 25"/>
                  <a:gd name="T5" fmla="*/ 62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5" h="62">
                    <a:moveTo>
                      <a:pt x="25" y="0"/>
                    </a:moveTo>
                    <a:lnTo>
                      <a:pt x="0" y="31"/>
                    </a:lnTo>
                    <a:lnTo>
                      <a:pt x="6" y="6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9" name="Freeform 968">
                <a:extLst>
                  <a:ext uri="{FF2B5EF4-FFF2-40B4-BE49-F238E27FC236}">
                    <a16:creationId xmlns:a16="http://schemas.microsoft.com/office/drawing/2014/main" id="{D8EE004A-99AF-4703-9146-C7598A0DE73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1" y="2099"/>
                <a:ext cx="2" cy="19"/>
              </a:xfrm>
              <a:custGeom>
                <a:avLst/>
                <a:gdLst>
                  <a:gd name="T0" fmla="*/ 6 w 6"/>
                  <a:gd name="T1" fmla="*/ 0 h 76"/>
                  <a:gd name="T2" fmla="*/ 0 w 6"/>
                  <a:gd name="T3" fmla="*/ 63 h 76"/>
                  <a:gd name="T4" fmla="*/ 6 w 6"/>
                  <a:gd name="T5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6" h="76">
                    <a:moveTo>
                      <a:pt x="6" y="0"/>
                    </a:moveTo>
                    <a:lnTo>
                      <a:pt x="0" y="63"/>
                    </a:lnTo>
                    <a:lnTo>
                      <a:pt x="6" y="7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0" name="Freeform 969">
                <a:extLst>
                  <a:ext uri="{FF2B5EF4-FFF2-40B4-BE49-F238E27FC236}">
                    <a16:creationId xmlns:a16="http://schemas.microsoft.com/office/drawing/2014/main" id="{42970A47-84F7-4E5C-B1B3-D18FF74F10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75" y="2222"/>
                <a:ext cx="42" cy="36"/>
              </a:xfrm>
              <a:custGeom>
                <a:avLst/>
                <a:gdLst>
                  <a:gd name="T0" fmla="*/ 0 w 168"/>
                  <a:gd name="T1" fmla="*/ 1 h 143"/>
                  <a:gd name="T2" fmla="*/ 16 w 168"/>
                  <a:gd name="T3" fmla="*/ 0 h 143"/>
                  <a:gd name="T4" fmla="*/ 18 w 168"/>
                  <a:gd name="T5" fmla="*/ 8 h 143"/>
                  <a:gd name="T6" fmla="*/ 43 w 168"/>
                  <a:gd name="T7" fmla="*/ 2 h 143"/>
                  <a:gd name="T8" fmla="*/ 71 w 168"/>
                  <a:gd name="T9" fmla="*/ 18 h 143"/>
                  <a:gd name="T10" fmla="*/ 68 w 168"/>
                  <a:gd name="T11" fmla="*/ 34 h 143"/>
                  <a:gd name="T12" fmla="*/ 77 w 168"/>
                  <a:gd name="T13" fmla="*/ 53 h 143"/>
                  <a:gd name="T14" fmla="*/ 84 w 168"/>
                  <a:gd name="T15" fmla="*/ 96 h 143"/>
                  <a:gd name="T16" fmla="*/ 71 w 168"/>
                  <a:gd name="T17" fmla="*/ 125 h 143"/>
                  <a:gd name="T18" fmla="*/ 96 w 168"/>
                  <a:gd name="T19" fmla="*/ 121 h 143"/>
                  <a:gd name="T20" fmla="*/ 106 w 168"/>
                  <a:gd name="T21" fmla="*/ 143 h 143"/>
                  <a:gd name="T22" fmla="*/ 131 w 168"/>
                  <a:gd name="T23" fmla="*/ 133 h 143"/>
                  <a:gd name="T24" fmla="*/ 149 w 168"/>
                  <a:gd name="T25" fmla="*/ 90 h 143"/>
                  <a:gd name="T26" fmla="*/ 168 w 168"/>
                  <a:gd name="T27" fmla="*/ 102 h 1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68" h="143">
                    <a:moveTo>
                      <a:pt x="0" y="1"/>
                    </a:moveTo>
                    <a:lnTo>
                      <a:pt x="16" y="0"/>
                    </a:lnTo>
                    <a:lnTo>
                      <a:pt x="18" y="8"/>
                    </a:lnTo>
                    <a:lnTo>
                      <a:pt x="43" y="2"/>
                    </a:lnTo>
                    <a:lnTo>
                      <a:pt x="71" y="18"/>
                    </a:lnTo>
                    <a:lnTo>
                      <a:pt x="68" y="34"/>
                    </a:lnTo>
                    <a:lnTo>
                      <a:pt x="77" y="53"/>
                    </a:lnTo>
                    <a:lnTo>
                      <a:pt x="84" y="96"/>
                    </a:lnTo>
                    <a:lnTo>
                      <a:pt x="71" y="125"/>
                    </a:lnTo>
                    <a:lnTo>
                      <a:pt x="96" y="121"/>
                    </a:lnTo>
                    <a:lnTo>
                      <a:pt x="106" y="143"/>
                    </a:lnTo>
                    <a:lnTo>
                      <a:pt x="131" y="133"/>
                    </a:lnTo>
                    <a:lnTo>
                      <a:pt x="149" y="90"/>
                    </a:lnTo>
                    <a:lnTo>
                      <a:pt x="168" y="10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1" name="Freeform 970">
                <a:extLst>
                  <a:ext uri="{FF2B5EF4-FFF2-40B4-BE49-F238E27FC236}">
                    <a16:creationId xmlns:a16="http://schemas.microsoft.com/office/drawing/2014/main" id="{5353E69E-FCC6-41F7-94A8-D8955BFA1A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47" y="2222"/>
                <a:ext cx="28" cy="43"/>
              </a:xfrm>
              <a:custGeom>
                <a:avLst/>
                <a:gdLst>
                  <a:gd name="T0" fmla="*/ 0 w 113"/>
                  <a:gd name="T1" fmla="*/ 171 h 171"/>
                  <a:gd name="T2" fmla="*/ 10 w 113"/>
                  <a:gd name="T3" fmla="*/ 138 h 171"/>
                  <a:gd name="T4" fmla="*/ 22 w 113"/>
                  <a:gd name="T5" fmla="*/ 136 h 171"/>
                  <a:gd name="T6" fmla="*/ 31 w 113"/>
                  <a:gd name="T7" fmla="*/ 124 h 171"/>
                  <a:gd name="T8" fmla="*/ 78 w 113"/>
                  <a:gd name="T9" fmla="*/ 79 h 171"/>
                  <a:gd name="T10" fmla="*/ 78 w 113"/>
                  <a:gd name="T11" fmla="*/ 52 h 171"/>
                  <a:gd name="T12" fmla="*/ 88 w 113"/>
                  <a:gd name="T13" fmla="*/ 42 h 171"/>
                  <a:gd name="T14" fmla="*/ 103 w 113"/>
                  <a:gd name="T15" fmla="*/ 39 h 171"/>
                  <a:gd name="T16" fmla="*/ 113 w 113"/>
                  <a:gd name="T17" fmla="*/ 0 h 1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13" h="171">
                    <a:moveTo>
                      <a:pt x="0" y="171"/>
                    </a:moveTo>
                    <a:lnTo>
                      <a:pt x="10" y="138"/>
                    </a:lnTo>
                    <a:lnTo>
                      <a:pt x="22" y="136"/>
                    </a:lnTo>
                    <a:lnTo>
                      <a:pt x="31" y="124"/>
                    </a:lnTo>
                    <a:lnTo>
                      <a:pt x="78" y="79"/>
                    </a:lnTo>
                    <a:lnTo>
                      <a:pt x="78" y="52"/>
                    </a:lnTo>
                    <a:lnTo>
                      <a:pt x="88" y="42"/>
                    </a:lnTo>
                    <a:lnTo>
                      <a:pt x="103" y="39"/>
                    </a:lnTo>
                    <a:lnTo>
                      <a:pt x="11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2" name="Freeform 971">
                <a:extLst>
                  <a:ext uri="{FF2B5EF4-FFF2-40B4-BE49-F238E27FC236}">
                    <a16:creationId xmlns:a16="http://schemas.microsoft.com/office/drawing/2014/main" id="{D6B67D28-8058-4136-BF63-2D737F0766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47" y="2265"/>
                <a:ext cx="92" cy="69"/>
              </a:xfrm>
              <a:custGeom>
                <a:avLst/>
                <a:gdLst>
                  <a:gd name="T0" fmla="*/ 0 w 368"/>
                  <a:gd name="T1" fmla="*/ 0 h 277"/>
                  <a:gd name="T2" fmla="*/ 6 w 368"/>
                  <a:gd name="T3" fmla="*/ 24 h 277"/>
                  <a:gd name="T4" fmla="*/ 63 w 368"/>
                  <a:gd name="T5" fmla="*/ 59 h 277"/>
                  <a:gd name="T6" fmla="*/ 59 w 368"/>
                  <a:gd name="T7" fmla="*/ 71 h 277"/>
                  <a:gd name="T8" fmla="*/ 100 w 368"/>
                  <a:gd name="T9" fmla="*/ 90 h 277"/>
                  <a:gd name="T10" fmla="*/ 129 w 368"/>
                  <a:gd name="T11" fmla="*/ 109 h 277"/>
                  <a:gd name="T12" fmla="*/ 188 w 368"/>
                  <a:gd name="T13" fmla="*/ 180 h 277"/>
                  <a:gd name="T14" fmla="*/ 219 w 368"/>
                  <a:gd name="T15" fmla="*/ 209 h 277"/>
                  <a:gd name="T16" fmla="*/ 299 w 368"/>
                  <a:gd name="T17" fmla="*/ 256 h 277"/>
                  <a:gd name="T18" fmla="*/ 331 w 368"/>
                  <a:gd name="T19" fmla="*/ 265 h 277"/>
                  <a:gd name="T20" fmla="*/ 350 w 368"/>
                  <a:gd name="T21" fmla="*/ 277 h 277"/>
                  <a:gd name="T22" fmla="*/ 368 w 368"/>
                  <a:gd name="T23" fmla="*/ 277 h 2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68" h="277">
                    <a:moveTo>
                      <a:pt x="0" y="0"/>
                    </a:moveTo>
                    <a:lnTo>
                      <a:pt x="6" y="24"/>
                    </a:lnTo>
                    <a:lnTo>
                      <a:pt x="63" y="59"/>
                    </a:lnTo>
                    <a:lnTo>
                      <a:pt x="59" y="71"/>
                    </a:lnTo>
                    <a:lnTo>
                      <a:pt x="100" y="90"/>
                    </a:lnTo>
                    <a:lnTo>
                      <a:pt x="129" y="109"/>
                    </a:lnTo>
                    <a:lnTo>
                      <a:pt x="188" y="180"/>
                    </a:lnTo>
                    <a:lnTo>
                      <a:pt x="219" y="209"/>
                    </a:lnTo>
                    <a:lnTo>
                      <a:pt x="299" y="256"/>
                    </a:lnTo>
                    <a:lnTo>
                      <a:pt x="331" y="265"/>
                    </a:lnTo>
                    <a:lnTo>
                      <a:pt x="350" y="277"/>
                    </a:lnTo>
                    <a:lnTo>
                      <a:pt x="368" y="27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3" name="Freeform 972">
                <a:extLst>
                  <a:ext uri="{FF2B5EF4-FFF2-40B4-BE49-F238E27FC236}">
                    <a16:creationId xmlns:a16="http://schemas.microsoft.com/office/drawing/2014/main" id="{282C727E-6038-4E08-AAD6-DB1D9DBD9C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50" y="2151"/>
                <a:ext cx="70" cy="45"/>
              </a:xfrm>
              <a:custGeom>
                <a:avLst/>
                <a:gdLst>
                  <a:gd name="T0" fmla="*/ 21 w 282"/>
                  <a:gd name="T1" fmla="*/ 182 h 182"/>
                  <a:gd name="T2" fmla="*/ 9 w 282"/>
                  <a:gd name="T3" fmla="*/ 106 h 182"/>
                  <a:gd name="T4" fmla="*/ 15 w 282"/>
                  <a:gd name="T5" fmla="*/ 96 h 182"/>
                  <a:gd name="T6" fmla="*/ 13 w 282"/>
                  <a:gd name="T7" fmla="*/ 82 h 182"/>
                  <a:gd name="T8" fmla="*/ 0 w 282"/>
                  <a:gd name="T9" fmla="*/ 57 h 182"/>
                  <a:gd name="T10" fmla="*/ 9 w 282"/>
                  <a:gd name="T11" fmla="*/ 16 h 182"/>
                  <a:gd name="T12" fmla="*/ 144 w 282"/>
                  <a:gd name="T13" fmla="*/ 12 h 182"/>
                  <a:gd name="T14" fmla="*/ 197 w 282"/>
                  <a:gd name="T15" fmla="*/ 18 h 182"/>
                  <a:gd name="T16" fmla="*/ 212 w 282"/>
                  <a:gd name="T17" fmla="*/ 16 h 182"/>
                  <a:gd name="T18" fmla="*/ 218 w 282"/>
                  <a:gd name="T19" fmla="*/ 25 h 182"/>
                  <a:gd name="T20" fmla="*/ 250 w 282"/>
                  <a:gd name="T21" fmla="*/ 0 h 182"/>
                  <a:gd name="T22" fmla="*/ 282 w 282"/>
                  <a:gd name="T23" fmla="*/ 7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2" h="182">
                    <a:moveTo>
                      <a:pt x="21" y="182"/>
                    </a:moveTo>
                    <a:lnTo>
                      <a:pt x="9" y="106"/>
                    </a:lnTo>
                    <a:lnTo>
                      <a:pt x="15" y="96"/>
                    </a:lnTo>
                    <a:lnTo>
                      <a:pt x="13" y="82"/>
                    </a:lnTo>
                    <a:lnTo>
                      <a:pt x="0" y="57"/>
                    </a:lnTo>
                    <a:lnTo>
                      <a:pt x="9" y="16"/>
                    </a:lnTo>
                    <a:lnTo>
                      <a:pt x="144" y="12"/>
                    </a:lnTo>
                    <a:lnTo>
                      <a:pt x="197" y="18"/>
                    </a:lnTo>
                    <a:lnTo>
                      <a:pt x="212" y="16"/>
                    </a:lnTo>
                    <a:lnTo>
                      <a:pt x="218" y="25"/>
                    </a:lnTo>
                    <a:lnTo>
                      <a:pt x="250" y="0"/>
                    </a:lnTo>
                    <a:lnTo>
                      <a:pt x="282" y="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4" name="Freeform 973">
                <a:extLst>
                  <a:ext uri="{FF2B5EF4-FFF2-40B4-BE49-F238E27FC236}">
                    <a16:creationId xmlns:a16="http://schemas.microsoft.com/office/drawing/2014/main" id="{04B1DF73-8179-40D3-8E24-B748AB3FD4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88" y="2170"/>
                <a:ext cx="67" cy="28"/>
              </a:xfrm>
              <a:custGeom>
                <a:avLst/>
                <a:gdLst>
                  <a:gd name="T0" fmla="*/ 0 w 268"/>
                  <a:gd name="T1" fmla="*/ 0 h 110"/>
                  <a:gd name="T2" fmla="*/ 12 w 268"/>
                  <a:gd name="T3" fmla="*/ 16 h 110"/>
                  <a:gd name="T4" fmla="*/ 37 w 268"/>
                  <a:gd name="T5" fmla="*/ 12 h 110"/>
                  <a:gd name="T6" fmla="*/ 43 w 268"/>
                  <a:gd name="T7" fmla="*/ 37 h 110"/>
                  <a:gd name="T8" fmla="*/ 53 w 268"/>
                  <a:gd name="T9" fmla="*/ 44 h 110"/>
                  <a:gd name="T10" fmla="*/ 53 w 268"/>
                  <a:gd name="T11" fmla="*/ 59 h 110"/>
                  <a:gd name="T12" fmla="*/ 78 w 268"/>
                  <a:gd name="T13" fmla="*/ 82 h 110"/>
                  <a:gd name="T14" fmla="*/ 94 w 268"/>
                  <a:gd name="T15" fmla="*/ 75 h 110"/>
                  <a:gd name="T16" fmla="*/ 109 w 268"/>
                  <a:gd name="T17" fmla="*/ 90 h 110"/>
                  <a:gd name="T18" fmla="*/ 129 w 268"/>
                  <a:gd name="T19" fmla="*/ 65 h 110"/>
                  <a:gd name="T20" fmla="*/ 137 w 268"/>
                  <a:gd name="T21" fmla="*/ 69 h 110"/>
                  <a:gd name="T22" fmla="*/ 153 w 268"/>
                  <a:gd name="T23" fmla="*/ 59 h 110"/>
                  <a:gd name="T24" fmla="*/ 178 w 268"/>
                  <a:gd name="T25" fmla="*/ 53 h 110"/>
                  <a:gd name="T26" fmla="*/ 219 w 268"/>
                  <a:gd name="T27" fmla="*/ 57 h 110"/>
                  <a:gd name="T28" fmla="*/ 231 w 268"/>
                  <a:gd name="T29" fmla="*/ 75 h 110"/>
                  <a:gd name="T30" fmla="*/ 260 w 268"/>
                  <a:gd name="T31" fmla="*/ 110 h 110"/>
                  <a:gd name="T32" fmla="*/ 268 w 268"/>
                  <a:gd name="T33" fmla="*/ 104 h 1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68" h="110">
                    <a:moveTo>
                      <a:pt x="0" y="0"/>
                    </a:moveTo>
                    <a:lnTo>
                      <a:pt x="12" y="16"/>
                    </a:lnTo>
                    <a:lnTo>
                      <a:pt x="37" y="12"/>
                    </a:lnTo>
                    <a:lnTo>
                      <a:pt x="43" y="37"/>
                    </a:lnTo>
                    <a:lnTo>
                      <a:pt x="53" y="44"/>
                    </a:lnTo>
                    <a:lnTo>
                      <a:pt x="53" y="59"/>
                    </a:lnTo>
                    <a:lnTo>
                      <a:pt x="78" y="82"/>
                    </a:lnTo>
                    <a:lnTo>
                      <a:pt x="94" y="75"/>
                    </a:lnTo>
                    <a:lnTo>
                      <a:pt x="109" y="90"/>
                    </a:lnTo>
                    <a:lnTo>
                      <a:pt x="129" y="65"/>
                    </a:lnTo>
                    <a:lnTo>
                      <a:pt x="137" y="69"/>
                    </a:lnTo>
                    <a:lnTo>
                      <a:pt x="153" y="59"/>
                    </a:lnTo>
                    <a:lnTo>
                      <a:pt x="178" y="53"/>
                    </a:lnTo>
                    <a:lnTo>
                      <a:pt x="219" y="57"/>
                    </a:lnTo>
                    <a:lnTo>
                      <a:pt x="231" y="75"/>
                    </a:lnTo>
                    <a:lnTo>
                      <a:pt x="260" y="110"/>
                    </a:lnTo>
                    <a:lnTo>
                      <a:pt x="268" y="10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5" name="Freeform 974">
                <a:extLst>
                  <a:ext uri="{FF2B5EF4-FFF2-40B4-BE49-F238E27FC236}">
                    <a16:creationId xmlns:a16="http://schemas.microsoft.com/office/drawing/2014/main" id="{7DADD43A-6C65-4B1B-807A-32A03C074C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40" y="2196"/>
                <a:ext cx="19" cy="118"/>
              </a:xfrm>
              <a:custGeom>
                <a:avLst/>
                <a:gdLst>
                  <a:gd name="T0" fmla="*/ 0 w 77"/>
                  <a:gd name="T1" fmla="*/ 473 h 473"/>
                  <a:gd name="T2" fmla="*/ 53 w 77"/>
                  <a:gd name="T3" fmla="*/ 472 h 473"/>
                  <a:gd name="T4" fmla="*/ 49 w 77"/>
                  <a:gd name="T5" fmla="*/ 447 h 473"/>
                  <a:gd name="T6" fmla="*/ 55 w 77"/>
                  <a:gd name="T7" fmla="*/ 441 h 473"/>
                  <a:gd name="T8" fmla="*/ 49 w 77"/>
                  <a:gd name="T9" fmla="*/ 418 h 473"/>
                  <a:gd name="T10" fmla="*/ 33 w 77"/>
                  <a:gd name="T11" fmla="*/ 415 h 473"/>
                  <a:gd name="T12" fmla="*/ 6 w 77"/>
                  <a:gd name="T13" fmla="*/ 308 h 473"/>
                  <a:gd name="T14" fmla="*/ 8 w 77"/>
                  <a:gd name="T15" fmla="*/ 287 h 473"/>
                  <a:gd name="T16" fmla="*/ 33 w 77"/>
                  <a:gd name="T17" fmla="*/ 242 h 473"/>
                  <a:gd name="T18" fmla="*/ 37 w 77"/>
                  <a:gd name="T19" fmla="*/ 203 h 473"/>
                  <a:gd name="T20" fmla="*/ 53 w 77"/>
                  <a:gd name="T21" fmla="*/ 164 h 473"/>
                  <a:gd name="T22" fmla="*/ 68 w 77"/>
                  <a:gd name="T23" fmla="*/ 156 h 473"/>
                  <a:gd name="T24" fmla="*/ 77 w 77"/>
                  <a:gd name="T25" fmla="*/ 137 h 473"/>
                  <a:gd name="T26" fmla="*/ 65 w 77"/>
                  <a:gd name="T27" fmla="*/ 49 h 473"/>
                  <a:gd name="T28" fmla="*/ 53 w 77"/>
                  <a:gd name="T29" fmla="*/ 46 h 473"/>
                  <a:gd name="T30" fmla="*/ 61 w 77"/>
                  <a:gd name="T31" fmla="*/ 25 h 473"/>
                  <a:gd name="T32" fmla="*/ 61 w 77"/>
                  <a:gd name="T33" fmla="*/ 0 h 4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77" h="473">
                    <a:moveTo>
                      <a:pt x="0" y="473"/>
                    </a:moveTo>
                    <a:lnTo>
                      <a:pt x="53" y="472"/>
                    </a:lnTo>
                    <a:lnTo>
                      <a:pt x="49" y="447"/>
                    </a:lnTo>
                    <a:lnTo>
                      <a:pt x="55" y="441"/>
                    </a:lnTo>
                    <a:lnTo>
                      <a:pt x="49" y="418"/>
                    </a:lnTo>
                    <a:lnTo>
                      <a:pt x="33" y="415"/>
                    </a:lnTo>
                    <a:lnTo>
                      <a:pt x="6" y="308"/>
                    </a:lnTo>
                    <a:lnTo>
                      <a:pt x="8" y="287"/>
                    </a:lnTo>
                    <a:lnTo>
                      <a:pt x="33" y="242"/>
                    </a:lnTo>
                    <a:lnTo>
                      <a:pt x="37" y="203"/>
                    </a:lnTo>
                    <a:lnTo>
                      <a:pt x="53" y="164"/>
                    </a:lnTo>
                    <a:lnTo>
                      <a:pt x="68" y="156"/>
                    </a:lnTo>
                    <a:lnTo>
                      <a:pt x="77" y="137"/>
                    </a:lnTo>
                    <a:lnTo>
                      <a:pt x="65" y="49"/>
                    </a:lnTo>
                    <a:lnTo>
                      <a:pt x="53" y="46"/>
                    </a:lnTo>
                    <a:lnTo>
                      <a:pt x="61" y="25"/>
                    </a:lnTo>
                    <a:lnTo>
                      <a:pt x="6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6" name="Freeform 975">
                <a:extLst>
                  <a:ext uri="{FF2B5EF4-FFF2-40B4-BE49-F238E27FC236}">
                    <a16:creationId xmlns:a16="http://schemas.microsoft.com/office/drawing/2014/main" id="{434B1270-731F-4A82-9D11-870C3FECD2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41" y="2130"/>
                <a:ext cx="35" cy="25"/>
              </a:xfrm>
              <a:custGeom>
                <a:avLst/>
                <a:gdLst>
                  <a:gd name="T0" fmla="*/ 0 w 141"/>
                  <a:gd name="T1" fmla="*/ 98 h 98"/>
                  <a:gd name="T2" fmla="*/ 22 w 141"/>
                  <a:gd name="T3" fmla="*/ 69 h 98"/>
                  <a:gd name="T4" fmla="*/ 49 w 141"/>
                  <a:gd name="T5" fmla="*/ 47 h 98"/>
                  <a:gd name="T6" fmla="*/ 66 w 141"/>
                  <a:gd name="T7" fmla="*/ 57 h 98"/>
                  <a:gd name="T8" fmla="*/ 103 w 141"/>
                  <a:gd name="T9" fmla="*/ 53 h 98"/>
                  <a:gd name="T10" fmla="*/ 131 w 141"/>
                  <a:gd name="T11" fmla="*/ 26 h 98"/>
                  <a:gd name="T12" fmla="*/ 141 w 141"/>
                  <a:gd name="T13" fmla="*/ 0 h 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41" h="98">
                    <a:moveTo>
                      <a:pt x="0" y="98"/>
                    </a:moveTo>
                    <a:lnTo>
                      <a:pt x="22" y="69"/>
                    </a:lnTo>
                    <a:lnTo>
                      <a:pt x="49" y="47"/>
                    </a:lnTo>
                    <a:lnTo>
                      <a:pt x="66" y="57"/>
                    </a:lnTo>
                    <a:lnTo>
                      <a:pt x="103" y="53"/>
                    </a:lnTo>
                    <a:lnTo>
                      <a:pt x="131" y="26"/>
                    </a:lnTo>
                    <a:lnTo>
                      <a:pt x="14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7" name="Freeform 976">
                <a:extLst>
                  <a:ext uri="{FF2B5EF4-FFF2-40B4-BE49-F238E27FC236}">
                    <a16:creationId xmlns:a16="http://schemas.microsoft.com/office/drawing/2014/main" id="{0D148527-8F9E-425A-88C8-7382918C77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38" y="2155"/>
                <a:ext cx="23" cy="129"/>
              </a:xfrm>
              <a:custGeom>
                <a:avLst/>
                <a:gdLst>
                  <a:gd name="T0" fmla="*/ 79 w 94"/>
                  <a:gd name="T1" fmla="*/ 519 h 519"/>
                  <a:gd name="T2" fmla="*/ 94 w 94"/>
                  <a:gd name="T3" fmla="*/ 509 h 519"/>
                  <a:gd name="T4" fmla="*/ 87 w 94"/>
                  <a:gd name="T5" fmla="*/ 494 h 519"/>
                  <a:gd name="T6" fmla="*/ 71 w 94"/>
                  <a:gd name="T7" fmla="*/ 468 h 519"/>
                  <a:gd name="T8" fmla="*/ 74 w 94"/>
                  <a:gd name="T9" fmla="*/ 459 h 519"/>
                  <a:gd name="T10" fmla="*/ 68 w 94"/>
                  <a:gd name="T11" fmla="*/ 434 h 519"/>
                  <a:gd name="T12" fmla="*/ 78 w 94"/>
                  <a:gd name="T13" fmla="*/ 425 h 519"/>
                  <a:gd name="T14" fmla="*/ 78 w 94"/>
                  <a:gd name="T15" fmla="*/ 212 h 519"/>
                  <a:gd name="T16" fmla="*/ 59 w 94"/>
                  <a:gd name="T17" fmla="*/ 181 h 519"/>
                  <a:gd name="T18" fmla="*/ 49 w 94"/>
                  <a:gd name="T19" fmla="*/ 158 h 519"/>
                  <a:gd name="T20" fmla="*/ 53 w 94"/>
                  <a:gd name="T21" fmla="*/ 113 h 519"/>
                  <a:gd name="T22" fmla="*/ 0 w 94"/>
                  <a:gd name="T23" fmla="*/ 68 h 519"/>
                  <a:gd name="T24" fmla="*/ 0 w 94"/>
                  <a:gd name="T25" fmla="*/ 31 h 519"/>
                  <a:gd name="T26" fmla="*/ 8 w 94"/>
                  <a:gd name="T27" fmla="*/ 21 h 519"/>
                  <a:gd name="T28" fmla="*/ 12 w 94"/>
                  <a:gd name="T29" fmla="*/ 0 h 5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94" h="519">
                    <a:moveTo>
                      <a:pt x="79" y="519"/>
                    </a:moveTo>
                    <a:lnTo>
                      <a:pt x="94" y="509"/>
                    </a:lnTo>
                    <a:lnTo>
                      <a:pt x="87" y="494"/>
                    </a:lnTo>
                    <a:lnTo>
                      <a:pt x="71" y="468"/>
                    </a:lnTo>
                    <a:lnTo>
                      <a:pt x="74" y="459"/>
                    </a:lnTo>
                    <a:lnTo>
                      <a:pt x="68" y="434"/>
                    </a:lnTo>
                    <a:lnTo>
                      <a:pt x="78" y="425"/>
                    </a:lnTo>
                    <a:lnTo>
                      <a:pt x="78" y="212"/>
                    </a:lnTo>
                    <a:lnTo>
                      <a:pt x="59" y="181"/>
                    </a:lnTo>
                    <a:lnTo>
                      <a:pt x="49" y="158"/>
                    </a:lnTo>
                    <a:lnTo>
                      <a:pt x="53" y="113"/>
                    </a:lnTo>
                    <a:lnTo>
                      <a:pt x="0" y="68"/>
                    </a:lnTo>
                    <a:lnTo>
                      <a:pt x="0" y="31"/>
                    </a:lnTo>
                    <a:lnTo>
                      <a:pt x="8" y="21"/>
                    </a:lnTo>
                    <a:lnTo>
                      <a:pt x="12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8" name="Freeform 977">
                <a:extLst>
                  <a:ext uri="{FF2B5EF4-FFF2-40B4-BE49-F238E27FC236}">
                    <a16:creationId xmlns:a16="http://schemas.microsoft.com/office/drawing/2014/main" id="{9F2BB163-8CC1-4D6A-A9BD-8C829220F1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20" y="2153"/>
                <a:ext cx="21" cy="3"/>
              </a:xfrm>
              <a:custGeom>
                <a:avLst/>
                <a:gdLst>
                  <a:gd name="T0" fmla="*/ 0 w 83"/>
                  <a:gd name="T1" fmla="*/ 0 h 15"/>
                  <a:gd name="T2" fmla="*/ 42 w 83"/>
                  <a:gd name="T3" fmla="*/ 9 h 15"/>
                  <a:gd name="T4" fmla="*/ 46 w 83"/>
                  <a:gd name="T5" fmla="*/ 15 h 15"/>
                  <a:gd name="T6" fmla="*/ 83 w 83"/>
                  <a:gd name="T7" fmla="*/ 9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3" h="15">
                    <a:moveTo>
                      <a:pt x="0" y="0"/>
                    </a:moveTo>
                    <a:lnTo>
                      <a:pt x="42" y="9"/>
                    </a:lnTo>
                    <a:lnTo>
                      <a:pt x="46" y="15"/>
                    </a:lnTo>
                    <a:lnTo>
                      <a:pt x="83" y="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9" name="Freeform 978">
                <a:extLst>
                  <a:ext uri="{FF2B5EF4-FFF2-40B4-BE49-F238E27FC236}">
                    <a16:creationId xmlns:a16="http://schemas.microsoft.com/office/drawing/2014/main" id="{4830E8FF-EBB4-4F8C-93F3-F6E296D97D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18" y="2153"/>
                <a:ext cx="29" cy="133"/>
              </a:xfrm>
              <a:custGeom>
                <a:avLst/>
                <a:gdLst>
                  <a:gd name="T0" fmla="*/ 116 w 116"/>
                  <a:gd name="T1" fmla="*/ 534 h 534"/>
                  <a:gd name="T2" fmla="*/ 96 w 116"/>
                  <a:gd name="T3" fmla="*/ 515 h 534"/>
                  <a:gd name="T4" fmla="*/ 78 w 116"/>
                  <a:gd name="T5" fmla="*/ 505 h 534"/>
                  <a:gd name="T6" fmla="*/ 75 w 116"/>
                  <a:gd name="T7" fmla="*/ 487 h 534"/>
                  <a:gd name="T8" fmla="*/ 53 w 116"/>
                  <a:gd name="T9" fmla="*/ 462 h 534"/>
                  <a:gd name="T10" fmla="*/ 53 w 116"/>
                  <a:gd name="T11" fmla="*/ 443 h 534"/>
                  <a:gd name="T12" fmla="*/ 63 w 116"/>
                  <a:gd name="T13" fmla="*/ 440 h 534"/>
                  <a:gd name="T14" fmla="*/ 66 w 116"/>
                  <a:gd name="T15" fmla="*/ 399 h 534"/>
                  <a:gd name="T16" fmla="*/ 57 w 116"/>
                  <a:gd name="T17" fmla="*/ 399 h 534"/>
                  <a:gd name="T18" fmla="*/ 53 w 116"/>
                  <a:gd name="T19" fmla="*/ 378 h 534"/>
                  <a:gd name="T20" fmla="*/ 63 w 116"/>
                  <a:gd name="T21" fmla="*/ 365 h 534"/>
                  <a:gd name="T22" fmla="*/ 59 w 116"/>
                  <a:gd name="T23" fmla="*/ 312 h 534"/>
                  <a:gd name="T24" fmla="*/ 72 w 116"/>
                  <a:gd name="T25" fmla="*/ 299 h 534"/>
                  <a:gd name="T26" fmla="*/ 41 w 116"/>
                  <a:gd name="T27" fmla="*/ 253 h 534"/>
                  <a:gd name="T28" fmla="*/ 53 w 116"/>
                  <a:gd name="T29" fmla="*/ 243 h 534"/>
                  <a:gd name="T30" fmla="*/ 47 w 116"/>
                  <a:gd name="T31" fmla="*/ 221 h 534"/>
                  <a:gd name="T32" fmla="*/ 57 w 116"/>
                  <a:gd name="T33" fmla="*/ 184 h 534"/>
                  <a:gd name="T34" fmla="*/ 47 w 116"/>
                  <a:gd name="T35" fmla="*/ 171 h 534"/>
                  <a:gd name="T36" fmla="*/ 25 w 116"/>
                  <a:gd name="T37" fmla="*/ 177 h 534"/>
                  <a:gd name="T38" fmla="*/ 37 w 116"/>
                  <a:gd name="T39" fmla="*/ 155 h 534"/>
                  <a:gd name="T40" fmla="*/ 45 w 116"/>
                  <a:gd name="T41" fmla="*/ 83 h 534"/>
                  <a:gd name="T42" fmla="*/ 25 w 116"/>
                  <a:gd name="T43" fmla="*/ 75 h 534"/>
                  <a:gd name="T44" fmla="*/ 0 w 116"/>
                  <a:gd name="T45" fmla="*/ 50 h 534"/>
                  <a:gd name="T46" fmla="*/ 11 w 116"/>
                  <a:gd name="T47" fmla="*/ 0 h 5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116" h="534">
                    <a:moveTo>
                      <a:pt x="116" y="534"/>
                    </a:moveTo>
                    <a:lnTo>
                      <a:pt x="96" y="515"/>
                    </a:lnTo>
                    <a:lnTo>
                      <a:pt x="78" y="505"/>
                    </a:lnTo>
                    <a:lnTo>
                      <a:pt x="75" y="487"/>
                    </a:lnTo>
                    <a:lnTo>
                      <a:pt x="53" y="462"/>
                    </a:lnTo>
                    <a:lnTo>
                      <a:pt x="53" y="443"/>
                    </a:lnTo>
                    <a:lnTo>
                      <a:pt x="63" y="440"/>
                    </a:lnTo>
                    <a:lnTo>
                      <a:pt x="66" y="399"/>
                    </a:lnTo>
                    <a:lnTo>
                      <a:pt x="57" y="399"/>
                    </a:lnTo>
                    <a:lnTo>
                      <a:pt x="53" y="378"/>
                    </a:lnTo>
                    <a:lnTo>
                      <a:pt x="63" y="365"/>
                    </a:lnTo>
                    <a:lnTo>
                      <a:pt x="59" y="312"/>
                    </a:lnTo>
                    <a:lnTo>
                      <a:pt x="72" y="299"/>
                    </a:lnTo>
                    <a:lnTo>
                      <a:pt x="41" y="253"/>
                    </a:lnTo>
                    <a:lnTo>
                      <a:pt x="53" y="243"/>
                    </a:lnTo>
                    <a:lnTo>
                      <a:pt x="47" y="221"/>
                    </a:lnTo>
                    <a:lnTo>
                      <a:pt x="57" y="184"/>
                    </a:lnTo>
                    <a:lnTo>
                      <a:pt x="47" y="171"/>
                    </a:lnTo>
                    <a:lnTo>
                      <a:pt x="25" y="177"/>
                    </a:lnTo>
                    <a:lnTo>
                      <a:pt x="37" y="155"/>
                    </a:lnTo>
                    <a:lnTo>
                      <a:pt x="45" y="83"/>
                    </a:lnTo>
                    <a:lnTo>
                      <a:pt x="25" y="75"/>
                    </a:lnTo>
                    <a:lnTo>
                      <a:pt x="0" y="50"/>
                    </a:lnTo>
                    <a:lnTo>
                      <a:pt x="11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0" name="Freeform 979">
                <a:extLst>
                  <a:ext uri="{FF2B5EF4-FFF2-40B4-BE49-F238E27FC236}">
                    <a16:creationId xmlns:a16="http://schemas.microsoft.com/office/drawing/2014/main" id="{4A538E85-AB05-4B7F-BB4B-ED4C9DA2357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30" y="2162"/>
                <a:ext cx="58" cy="16"/>
              </a:xfrm>
              <a:custGeom>
                <a:avLst/>
                <a:gdLst>
                  <a:gd name="T0" fmla="*/ 234 w 234"/>
                  <a:gd name="T1" fmla="*/ 31 h 62"/>
                  <a:gd name="T2" fmla="*/ 209 w 234"/>
                  <a:gd name="T3" fmla="*/ 31 h 62"/>
                  <a:gd name="T4" fmla="*/ 187 w 234"/>
                  <a:gd name="T5" fmla="*/ 56 h 62"/>
                  <a:gd name="T6" fmla="*/ 166 w 234"/>
                  <a:gd name="T7" fmla="*/ 49 h 62"/>
                  <a:gd name="T8" fmla="*/ 166 w 234"/>
                  <a:gd name="T9" fmla="*/ 0 h 62"/>
                  <a:gd name="T10" fmla="*/ 146 w 234"/>
                  <a:gd name="T11" fmla="*/ 18 h 62"/>
                  <a:gd name="T12" fmla="*/ 128 w 234"/>
                  <a:gd name="T13" fmla="*/ 6 h 62"/>
                  <a:gd name="T14" fmla="*/ 125 w 234"/>
                  <a:gd name="T15" fmla="*/ 41 h 62"/>
                  <a:gd name="T16" fmla="*/ 97 w 234"/>
                  <a:gd name="T17" fmla="*/ 41 h 62"/>
                  <a:gd name="T18" fmla="*/ 91 w 234"/>
                  <a:gd name="T19" fmla="*/ 62 h 62"/>
                  <a:gd name="T20" fmla="*/ 60 w 234"/>
                  <a:gd name="T21" fmla="*/ 49 h 62"/>
                  <a:gd name="T22" fmla="*/ 47 w 234"/>
                  <a:gd name="T23" fmla="*/ 28 h 62"/>
                  <a:gd name="T24" fmla="*/ 31 w 234"/>
                  <a:gd name="T25" fmla="*/ 28 h 62"/>
                  <a:gd name="T26" fmla="*/ 15 w 234"/>
                  <a:gd name="T27" fmla="*/ 56 h 62"/>
                  <a:gd name="T28" fmla="*/ 0 w 234"/>
                  <a:gd name="T29" fmla="*/ 59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34" h="62">
                    <a:moveTo>
                      <a:pt x="234" y="31"/>
                    </a:moveTo>
                    <a:lnTo>
                      <a:pt x="209" y="31"/>
                    </a:lnTo>
                    <a:lnTo>
                      <a:pt x="187" y="56"/>
                    </a:lnTo>
                    <a:lnTo>
                      <a:pt x="166" y="49"/>
                    </a:lnTo>
                    <a:lnTo>
                      <a:pt x="166" y="0"/>
                    </a:lnTo>
                    <a:lnTo>
                      <a:pt x="146" y="18"/>
                    </a:lnTo>
                    <a:lnTo>
                      <a:pt x="128" y="6"/>
                    </a:lnTo>
                    <a:lnTo>
                      <a:pt x="125" y="41"/>
                    </a:lnTo>
                    <a:lnTo>
                      <a:pt x="97" y="41"/>
                    </a:lnTo>
                    <a:lnTo>
                      <a:pt x="91" y="62"/>
                    </a:lnTo>
                    <a:lnTo>
                      <a:pt x="60" y="49"/>
                    </a:lnTo>
                    <a:lnTo>
                      <a:pt x="47" y="28"/>
                    </a:lnTo>
                    <a:lnTo>
                      <a:pt x="31" y="28"/>
                    </a:lnTo>
                    <a:lnTo>
                      <a:pt x="15" y="56"/>
                    </a:lnTo>
                    <a:lnTo>
                      <a:pt x="0" y="5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1" name="Freeform 980">
                <a:extLst>
                  <a:ext uri="{FF2B5EF4-FFF2-40B4-BE49-F238E27FC236}">
                    <a16:creationId xmlns:a16="http://schemas.microsoft.com/office/drawing/2014/main" id="{D63CAB2E-8C28-4729-A94C-7D3D969044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17" y="2177"/>
                <a:ext cx="19" cy="72"/>
              </a:xfrm>
              <a:custGeom>
                <a:avLst/>
                <a:gdLst>
                  <a:gd name="T0" fmla="*/ 0 w 78"/>
                  <a:gd name="T1" fmla="*/ 281 h 285"/>
                  <a:gd name="T2" fmla="*/ 6 w 78"/>
                  <a:gd name="T3" fmla="*/ 275 h 285"/>
                  <a:gd name="T4" fmla="*/ 24 w 78"/>
                  <a:gd name="T5" fmla="*/ 285 h 285"/>
                  <a:gd name="T6" fmla="*/ 34 w 78"/>
                  <a:gd name="T7" fmla="*/ 250 h 285"/>
                  <a:gd name="T8" fmla="*/ 50 w 78"/>
                  <a:gd name="T9" fmla="*/ 232 h 285"/>
                  <a:gd name="T10" fmla="*/ 47 w 78"/>
                  <a:gd name="T11" fmla="*/ 216 h 285"/>
                  <a:gd name="T12" fmla="*/ 22 w 78"/>
                  <a:gd name="T13" fmla="*/ 210 h 285"/>
                  <a:gd name="T14" fmla="*/ 24 w 78"/>
                  <a:gd name="T15" fmla="*/ 181 h 285"/>
                  <a:gd name="T16" fmla="*/ 50 w 78"/>
                  <a:gd name="T17" fmla="*/ 181 h 285"/>
                  <a:gd name="T18" fmla="*/ 78 w 78"/>
                  <a:gd name="T19" fmla="*/ 193 h 285"/>
                  <a:gd name="T20" fmla="*/ 75 w 78"/>
                  <a:gd name="T21" fmla="*/ 166 h 285"/>
                  <a:gd name="T22" fmla="*/ 65 w 78"/>
                  <a:gd name="T23" fmla="*/ 154 h 285"/>
                  <a:gd name="T24" fmla="*/ 50 w 78"/>
                  <a:gd name="T25" fmla="*/ 148 h 285"/>
                  <a:gd name="T26" fmla="*/ 53 w 78"/>
                  <a:gd name="T27" fmla="*/ 125 h 285"/>
                  <a:gd name="T28" fmla="*/ 71 w 78"/>
                  <a:gd name="T29" fmla="*/ 119 h 285"/>
                  <a:gd name="T30" fmla="*/ 57 w 78"/>
                  <a:gd name="T31" fmla="*/ 107 h 285"/>
                  <a:gd name="T32" fmla="*/ 63 w 78"/>
                  <a:gd name="T33" fmla="*/ 82 h 285"/>
                  <a:gd name="T34" fmla="*/ 44 w 78"/>
                  <a:gd name="T35" fmla="*/ 85 h 285"/>
                  <a:gd name="T36" fmla="*/ 34 w 78"/>
                  <a:gd name="T37" fmla="*/ 72 h 285"/>
                  <a:gd name="T38" fmla="*/ 38 w 78"/>
                  <a:gd name="T39" fmla="*/ 35 h 285"/>
                  <a:gd name="T40" fmla="*/ 32 w 78"/>
                  <a:gd name="T41" fmla="*/ 25 h 285"/>
                  <a:gd name="T42" fmla="*/ 50 w 78"/>
                  <a:gd name="T43" fmla="*/ 0 h 2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78" h="285">
                    <a:moveTo>
                      <a:pt x="0" y="281"/>
                    </a:moveTo>
                    <a:lnTo>
                      <a:pt x="6" y="275"/>
                    </a:lnTo>
                    <a:lnTo>
                      <a:pt x="24" y="285"/>
                    </a:lnTo>
                    <a:lnTo>
                      <a:pt x="34" y="250"/>
                    </a:lnTo>
                    <a:lnTo>
                      <a:pt x="50" y="232"/>
                    </a:lnTo>
                    <a:lnTo>
                      <a:pt x="47" y="216"/>
                    </a:lnTo>
                    <a:lnTo>
                      <a:pt x="22" y="210"/>
                    </a:lnTo>
                    <a:lnTo>
                      <a:pt x="24" y="181"/>
                    </a:lnTo>
                    <a:lnTo>
                      <a:pt x="50" y="181"/>
                    </a:lnTo>
                    <a:lnTo>
                      <a:pt x="78" y="193"/>
                    </a:lnTo>
                    <a:lnTo>
                      <a:pt x="75" y="166"/>
                    </a:lnTo>
                    <a:lnTo>
                      <a:pt x="65" y="154"/>
                    </a:lnTo>
                    <a:lnTo>
                      <a:pt x="50" y="148"/>
                    </a:lnTo>
                    <a:lnTo>
                      <a:pt x="53" y="125"/>
                    </a:lnTo>
                    <a:lnTo>
                      <a:pt x="71" y="119"/>
                    </a:lnTo>
                    <a:lnTo>
                      <a:pt x="57" y="107"/>
                    </a:lnTo>
                    <a:lnTo>
                      <a:pt x="63" y="82"/>
                    </a:lnTo>
                    <a:lnTo>
                      <a:pt x="44" y="85"/>
                    </a:lnTo>
                    <a:lnTo>
                      <a:pt x="34" y="72"/>
                    </a:lnTo>
                    <a:lnTo>
                      <a:pt x="38" y="35"/>
                    </a:lnTo>
                    <a:lnTo>
                      <a:pt x="32" y="25"/>
                    </a:lnTo>
                    <a:lnTo>
                      <a:pt x="5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2" name="Freeform 981">
                <a:extLst>
                  <a:ext uri="{FF2B5EF4-FFF2-40B4-BE49-F238E27FC236}">
                    <a16:creationId xmlns:a16="http://schemas.microsoft.com/office/drawing/2014/main" id="{AC9475FE-E1DB-4976-8BDC-54799787FE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13" y="2248"/>
                <a:ext cx="30" cy="86"/>
              </a:xfrm>
              <a:custGeom>
                <a:avLst/>
                <a:gdLst>
                  <a:gd name="T0" fmla="*/ 102 w 119"/>
                  <a:gd name="T1" fmla="*/ 347 h 347"/>
                  <a:gd name="T2" fmla="*/ 96 w 119"/>
                  <a:gd name="T3" fmla="*/ 291 h 347"/>
                  <a:gd name="T4" fmla="*/ 99 w 119"/>
                  <a:gd name="T5" fmla="*/ 273 h 347"/>
                  <a:gd name="T6" fmla="*/ 115 w 119"/>
                  <a:gd name="T7" fmla="*/ 250 h 347"/>
                  <a:gd name="T8" fmla="*/ 112 w 119"/>
                  <a:gd name="T9" fmla="*/ 232 h 347"/>
                  <a:gd name="T10" fmla="*/ 119 w 119"/>
                  <a:gd name="T11" fmla="*/ 216 h 347"/>
                  <a:gd name="T12" fmla="*/ 109 w 119"/>
                  <a:gd name="T13" fmla="*/ 185 h 347"/>
                  <a:gd name="T14" fmla="*/ 80 w 119"/>
                  <a:gd name="T15" fmla="*/ 176 h 347"/>
                  <a:gd name="T16" fmla="*/ 68 w 119"/>
                  <a:gd name="T17" fmla="*/ 141 h 347"/>
                  <a:gd name="T18" fmla="*/ 43 w 119"/>
                  <a:gd name="T19" fmla="*/ 141 h 347"/>
                  <a:gd name="T20" fmla="*/ 21 w 119"/>
                  <a:gd name="T21" fmla="*/ 132 h 347"/>
                  <a:gd name="T22" fmla="*/ 15 w 119"/>
                  <a:gd name="T23" fmla="*/ 117 h 347"/>
                  <a:gd name="T24" fmla="*/ 0 w 119"/>
                  <a:gd name="T25" fmla="*/ 117 h 347"/>
                  <a:gd name="T26" fmla="*/ 27 w 119"/>
                  <a:gd name="T27" fmla="*/ 88 h 347"/>
                  <a:gd name="T28" fmla="*/ 33 w 119"/>
                  <a:gd name="T29" fmla="*/ 63 h 347"/>
                  <a:gd name="T30" fmla="*/ 15 w 119"/>
                  <a:gd name="T31" fmla="*/ 0 h 3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19" h="347">
                    <a:moveTo>
                      <a:pt x="102" y="347"/>
                    </a:moveTo>
                    <a:lnTo>
                      <a:pt x="96" y="291"/>
                    </a:lnTo>
                    <a:lnTo>
                      <a:pt x="99" y="273"/>
                    </a:lnTo>
                    <a:lnTo>
                      <a:pt x="115" y="250"/>
                    </a:lnTo>
                    <a:lnTo>
                      <a:pt x="112" y="232"/>
                    </a:lnTo>
                    <a:lnTo>
                      <a:pt x="119" y="216"/>
                    </a:lnTo>
                    <a:lnTo>
                      <a:pt x="109" y="185"/>
                    </a:lnTo>
                    <a:lnTo>
                      <a:pt x="80" y="176"/>
                    </a:lnTo>
                    <a:lnTo>
                      <a:pt x="68" y="141"/>
                    </a:lnTo>
                    <a:lnTo>
                      <a:pt x="43" y="141"/>
                    </a:lnTo>
                    <a:lnTo>
                      <a:pt x="21" y="132"/>
                    </a:lnTo>
                    <a:lnTo>
                      <a:pt x="15" y="117"/>
                    </a:lnTo>
                    <a:lnTo>
                      <a:pt x="0" y="117"/>
                    </a:lnTo>
                    <a:lnTo>
                      <a:pt x="27" y="88"/>
                    </a:lnTo>
                    <a:lnTo>
                      <a:pt x="33" y="63"/>
                    </a:lnTo>
                    <a:lnTo>
                      <a:pt x="15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3" name="Freeform 982">
                <a:extLst>
                  <a:ext uri="{FF2B5EF4-FFF2-40B4-BE49-F238E27FC236}">
                    <a16:creationId xmlns:a16="http://schemas.microsoft.com/office/drawing/2014/main" id="{B43434B0-6C8F-43DD-AC5B-1A6AF9BAAF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39" y="2310"/>
                <a:ext cx="101" cy="24"/>
              </a:xfrm>
              <a:custGeom>
                <a:avLst/>
                <a:gdLst>
                  <a:gd name="T0" fmla="*/ 0 w 404"/>
                  <a:gd name="T1" fmla="*/ 97 h 97"/>
                  <a:gd name="T2" fmla="*/ 10 w 404"/>
                  <a:gd name="T3" fmla="*/ 97 h 97"/>
                  <a:gd name="T4" fmla="*/ 60 w 404"/>
                  <a:gd name="T5" fmla="*/ 66 h 97"/>
                  <a:gd name="T6" fmla="*/ 85 w 404"/>
                  <a:gd name="T7" fmla="*/ 60 h 97"/>
                  <a:gd name="T8" fmla="*/ 160 w 404"/>
                  <a:gd name="T9" fmla="*/ 25 h 97"/>
                  <a:gd name="T10" fmla="*/ 187 w 404"/>
                  <a:gd name="T11" fmla="*/ 17 h 97"/>
                  <a:gd name="T12" fmla="*/ 338 w 404"/>
                  <a:gd name="T13" fmla="*/ 0 h 97"/>
                  <a:gd name="T14" fmla="*/ 357 w 404"/>
                  <a:gd name="T15" fmla="*/ 7 h 97"/>
                  <a:gd name="T16" fmla="*/ 404 w 404"/>
                  <a:gd name="T17" fmla="*/ 18 h 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04" h="97">
                    <a:moveTo>
                      <a:pt x="0" y="97"/>
                    </a:moveTo>
                    <a:lnTo>
                      <a:pt x="10" y="97"/>
                    </a:lnTo>
                    <a:lnTo>
                      <a:pt x="60" y="66"/>
                    </a:lnTo>
                    <a:lnTo>
                      <a:pt x="85" y="60"/>
                    </a:lnTo>
                    <a:lnTo>
                      <a:pt x="160" y="25"/>
                    </a:lnTo>
                    <a:lnTo>
                      <a:pt x="187" y="17"/>
                    </a:lnTo>
                    <a:lnTo>
                      <a:pt x="338" y="0"/>
                    </a:lnTo>
                    <a:lnTo>
                      <a:pt x="357" y="7"/>
                    </a:lnTo>
                    <a:lnTo>
                      <a:pt x="404" y="1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4" name="Line 983">
                <a:extLst>
                  <a:ext uri="{FF2B5EF4-FFF2-40B4-BE49-F238E27FC236}">
                    <a16:creationId xmlns:a16="http://schemas.microsoft.com/office/drawing/2014/main" id="{2203CC54-67BB-4A54-97E7-22B4A5A24F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247" y="2284"/>
                <a:ext cx="11" cy="2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5" name="Freeform 984">
                <a:extLst>
                  <a:ext uri="{FF2B5EF4-FFF2-40B4-BE49-F238E27FC236}">
                    <a16:creationId xmlns:a16="http://schemas.microsoft.com/office/drawing/2014/main" id="{F0FF51C1-38A9-4A64-90D0-1E55C6A56F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40" y="2286"/>
                <a:ext cx="107" cy="38"/>
              </a:xfrm>
              <a:custGeom>
                <a:avLst/>
                <a:gdLst>
                  <a:gd name="T0" fmla="*/ 0 w 427"/>
                  <a:gd name="T1" fmla="*/ 114 h 153"/>
                  <a:gd name="T2" fmla="*/ 92 w 427"/>
                  <a:gd name="T3" fmla="*/ 134 h 153"/>
                  <a:gd name="T4" fmla="*/ 124 w 427"/>
                  <a:gd name="T5" fmla="*/ 153 h 153"/>
                  <a:gd name="T6" fmla="*/ 131 w 427"/>
                  <a:gd name="T7" fmla="*/ 143 h 153"/>
                  <a:gd name="T8" fmla="*/ 145 w 427"/>
                  <a:gd name="T9" fmla="*/ 137 h 153"/>
                  <a:gd name="T10" fmla="*/ 158 w 427"/>
                  <a:gd name="T11" fmla="*/ 125 h 153"/>
                  <a:gd name="T12" fmla="*/ 217 w 427"/>
                  <a:gd name="T13" fmla="*/ 103 h 153"/>
                  <a:gd name="T14" fmla="*/ 239 w 427"/>
                  <a:gd name="T15" fmla="*/ 103 h 153"/>
                  <a:gd name="T16" fmla="*/ 280 w 427"/>
                  <a:gd name="T17" fmla="*/ 72 h 153"/>
                  <a:gd name="T18" fmla="*/ 309 w 427"/>
                  <a:gd name="T19" fmla="*/ 62 h 153"/>
                  <a:gd name="T20" fmla="*/ 327 w 427"/>
                  <a:gd name="T21" fmla="*/ 47 h 153"/>
                  <a:gd name="T22" fmla="*/ 346 w 427"/>
                  <a:gd name="T23" fmla="*/ 41 h 153"/>
                  <a:gd name="T24" fmla="*/ 380 w 427"/>
                  <a:gd name="T25" fmla="*/ 43 h 153"/>
                  <a:gd name="T26" fmla="*/ 405 w 427"/>
                  <a:gd name="T27" fmla="*/ 37 h 153"/>
                  <a:gd name="T28" fmla="*/ 411 w 427"/>
                  <a:gd name="T29" fmla="*/ 22 h 153"/>
                  <a:gd name="T30" fmla="*/ 427 w 427"/>
                  <a:gd name="T31" fmla="*/ 0 h 1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427" h="153">
                    <a:moveTo>
                      <a:pt x="0" y="114"/>
                    </a:moveTo>
                    <a:lnTo>
                      <a:pt x="92" y="134"/>
                    </a:lnTo>
                    <a:lnTo>
                      <a:pt x="124" y="153"/>
                    </a:lnTo>
                    <a:lnTo>
                      <a:pt x="131" y="143"/>
                    </a:lnTo>
                    <a:lnTo>
                      <a:pt x="145" y="137"/>
                    </a:lnTo>
                    <a:lnTo>
                      <a:pt x="158" y="125"/>
                    </a:lnTo>
                    <a:lnTo>
                      <a:pt x="217" y="103"/>
                    </a:lnTo>
                    <a:lnTo>
                      <a:pt x="239" y="103"/>
                    </a:lnTo>
                    <a:lnTo>
                      <a:pt x="280" y="72"/>
                    </a:lnTo>
                    <a:lnTo>
                      <a:pt x="309" y="62"/>
                    </a:lnTo>
                    <a:lnTo>
                      <a:pt x="327" y="47"/>
                    </a:lnTo>
                    <a:lnTo>
                      <a:pt x="346" y="41"/>
                    </a:lnTo>
                    <a:lnTo>
                      <a:pt x="380" y="43"/>
                    </a:lnTo>
                    <a:lnTo>
                      <a:pt x="405" y="37"/>
                    </a:lnTo>
                    <a:lnTo>
                      <a:pt x="411" y="22"/>
                    </a:lnTo>
                    <a:lnTo>
                      <a:pt x="42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6" name="Freeform 985">
                <a:extLst>
                  <a:ext uri="{FF2B5EF4-FFF2-40B4-BE49-F238E27FC236}">
                    <a16:creationId xmlns:a16="http://schemas.microsoft.com/office/drawing/2014/main" id="{D9E00D96-8013-4AA9-A659-3BB100CD7B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02" y="1816"/>
                <a:ext cx="71" cy="25"/>
              </a:xfrm>
              <a:custGeom>
                <a:avLst/>
                <a:gdLst>
                  <a:gd name="T0" fmla="*/ 282 w 282"/>
                  <a:gd name="T1" fmla="*/ 59 h 97"/>
                  <a:gd name="T2" fmla="*/ 211 w 282"/>
                  <a:gd name="T3" fmla="*/ 97 h 97"/>
                  <a:gd name="T4" fmla="*/ 146 w 282"/>
                  <a:gd name="T5" fmla="*/ 38 h 97"/>
                  <a:gd name="T6" fmla="*/ 0 w 282"/>
                  <a:gd name="T7" fmla="*/ 0 h 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82" h="97">
                    <a:moveTo>
                      <a:pt x="282" y="59"/>
                    </a:moveTo>
                    <a:lnTo>
                      <a:pt x="211" y="97"/>
                    </a:lnTo>
                    <a:lnTo>
                      <a:pt x="146" y="38"/>
                    </a:lnTo>
                    <a:lnTo>
                      <a:pt x="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7" name="Freeform 986">
                <a:extLst>
                  <a:ext uri="{FF2B5EF4-FFF2-40B4-BE49-F238E27FC236}">
                    <a16:creationId xmlns:a16="http://schemas.microsoft.com/office/drawing/2014/main" id="{7449BC4B-B5E7-4B0A-9868-CEBED3E2B4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8" y="1831"/>
                <a:ext cx="59" cy="251"/>
              </a:xfrm>
              <a:custGeom>
                <a:avLst/>
                <a:gdLst>
                  <a:gd name="T0" fmla="*/ 16 w 234"/>
                  <a:gd name="T1" fmla="*/ 1004 h 1004"/>
                  <a:gd name="T2" fmla="*/ 0 w 234"/>
                  <a:gd name="T3" fmla="*/ 922 h 1004"/>
                  <a:gd name="T4" fmla="*/ 19 w 234"/>
                  <a:gd name="T5" fmla="*/ 910 h 1004"/>
                  <a:gd name="T6" fmla="*/ 31 w 234"/>
                  <a:gd name="T7" fmla="*/ 891 h 1004"/>
                  <a:gd name="T8" fmla="*/ 37 w 234"/>
                  <a:gd name="T9" fmla="*/ 857 h 1004"/>
                  <a:gd name="T10" fmla="*/ 84 w 234"/>
                  <a:gd name="T11" fmla="*/ 782 h 1004"/>
                  <a:gd name="T12" fmla="*/ 191 w 234"/>
                  <a:gd name="T13" fmla="*/ 657 h 1004"/>
                  <a:gd name="T14" fmla="*/ 213 w 234"/>
                  <a:gd name="T15" fmla="*/ 332 h 1004"/>
                  <a:gd name="T16" fmla="*/ 234 w 234"/>
                  <a:gd name="T17" fmla="*/ 285 h 1004"/>
                  <a:gd name="T18" fmla="*/ 193 w 234"/>
                  <a:gd name="T19" fmla="*/ 238 h 1004"/>
                  <a:gd name="T20" fmla="*/ 199 w 234"/>
                  <a:gd name="T21" fmla="*/ 219 h 1004"/>
                  <a:gd name="T22" fmla="*/ 160 w 234"/>
                  <a:gd name="T23" fmla="*/ 157 h 1004"/>
                  <a:gd name="T24" fmla="*/ 156 w 234"/>
                  <a:gd name="T25" fmla="*/ 104 h 1004"/>
                  <a:gd name="T26" fmla="*/ 139 w 234"/>
                  <a:gd name="T27" fmla="*/ 0 h 10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34" h="1004">
                    <a:moveTo>
                      <a:pt x="16" y="1004"/>
                    </a:moveTo>
                    <a:lnTo>
                      <a:pt x="0" y="922"/>
                    </a:lnTo>
                    <a:lnTo>
                      <a:pt x="19" y="910"/>
                    </a:lnTo>
                    <a:lnTo>
                      <a:pt x="31" y="891"/>
                    </a:lnTo>
                    <a:lnTo>
                      <a:pt x="37" y="857"/>
                    </a:lnTo>
                    <a:lnTo>
                      <a:pt x="84" y="782"/>
                    </a:lnTo>
                    <a:lnTo>
                      <a:pt x="191" y="657"/>
                    </a:lnTo>
                    <a:lnTo>
                      <a:pt x="213" y="332"/>
                    </a:lnTo>
                    <a:lnTo>
                      <a:pt x="234" y="285"/>
                    </a:lnTo>
                    <a:lnTo>
                      <a:pt x="193" y="238"/>
                    </a:lnTo>
                    <a:lnTo>
                      <a:pt x="199" y="219"/>
                    </a:lnTo>
                    <a:lnTo>
                      <a:pt x="160" y="157"/>
                    </a:lnTo>
                    <a:lnTo>
                      <a:pt x="156" y="104"/>
                    </a:lnTo>
                    <a:lnTo>
                      <a:pt x="139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8" name="Freeform 987">
                <a:extLst>
                  <a:ext uri="{FF2B5EF4-FFF2-40B4-BE49-F238E27FC236}">
                    <a16:creationId xmlns:a16="http://schemas.microsoft.com/office/drawing/2014/main" id="{58C8FB80-B9A7-4686-9704-054BA37C63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73" y="1818"/>
                <a:ext cx="211" cy="106"/>
              </a:xfrm>
              <a:custGeom>
                <a:avLst/>
                <a:gdLst>
                  <a:gd name="T0" fmla="*/ 0 w 845"/>
                  <a:gd name="T1" fmla="*/ 53 h 427"/>
                  <a:gd name="T2" fmla="*/ 93 w 845"/>
                  <a:gd name="T3" fmla="*/ 0 h 427"/>
                  <a:gd name="T4" fmla="*/ 845 w 845"/>
                  <a:gd name="T5" fmla="*/ 427 h 4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845" h="427">
                    <a:moveTo>
                      <a:pt x="0" y="53"/>
                    </a:moveTo>
                    <a:lnTo>
                      <a:pt x="93" y="0"/>
                    </a:lnTo>
                    <a:lnTo>
                      <a:pt x="845" y="42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9" name="Freeform 988">
                <a:extLst>
                  <a:ext uri="{FF2B5EF4-FFF2-40B4-BE49-F238E27FC236}">
                    <a16:creationId xmlns:a16="http://schemas.microsoft.com/office/drawing/2014/main" id="{3ADD9E12-752A-4724-9AE4-5C3536E6C8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21" y="1816"/>
                <a:ext cx="181" cy="118"/>
              </a:xfrm>
              <a:custGeom>
                <a:avLst/>
                <a:gdLst>
                  <a:gd name="T0" fmla="*/ 725 w 725"/>
                  <a:gd name="T1" fmla="*/ 0 h 472"/>
                  <a:gd name="T2" fmla="*/ 303 w 725"/>
                  <a:gd name="T3" fmla="*/ 288 h 472"/>
                  <a:gd name="T4" fmla="*/ 148 w 725"/>
                  <a:gd name="T5" fmla="*/ 440 h 472"/>
                  <a:gd name="T6" fmla="*/ 0 w 725"/>
                  <a:gd name="T7" fmla="*/ 472 h 4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25" h="472">
                    <a:moveTo>
                      <a:pt x="725" y="0"/>
                    </a:moveTo>
                    <a:lnTo>
                      <a:pt x="303" y="288"/>
                    </a:lnTo>
                    <a:lnTo>
                      <a:pt x="148" y="440"/>
                    </a:lnTo>
                    <a:lnTo>
                      <a:pt x="0" y="472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0" name="Freeform 989">
                <a:extLst>
                  <a:ext uri="{FF2B5EF4-FFF2-40B4-BE49-F238E27FC236}">
                    <a16:creationId xmlns:a16="http://schemas.microsoft.com/office/drawing/2014/main" id="{081D4D17-524B-4AAC-B473-4FC545DF249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05" y="2077"/>
                <a:ext cx="237" cy="59"/>
              </a:xfrm>
              <a:custGeom>
                <a:avLst/>
                <a:gdLst>
                  <a:gd name="T0" fmla="*/ 949 w 949"/>
                  <a:gd name="T1" fmla="*/ 19 h 234"/>
                  <a:gd name="T2" fmla="*/ 923 w 949"/>
                  <a:gd name="T3" fmla="*/ 15 h 234"/>
                  <a:gd name="T4" fmla="*/ 909 w 949"/>
                  <a:gd name="T5" fmla="*/ 38 h 234"/>
                  <a:gd name="T6" fmla="*/ 896 w 949"/>
                  <a:gd name="T7" fmla="*/ 34 h 234"/>
                  <a:gd name="T8" fmla="*/ 874 w 949"/>
                  <a:gd name="T9" fmla="*/ 41 h 234"/>
                  <a:gd name="T10" fmla="*/ 870 w 949"/>
                  <a:gd name="T11" fmla="*/ 54 h 234"/>
                  <a:gd name="T12" fmla="*/ 852 w 949"/>
                  <a:gd name="T13" fmla="*/ 66 h 234"/>
                  <a:gd name="T14" fmla="*/ 839 w 949"/>
                  <a:gd name="T15" fmla="*/ 87 h 234"/>
                  <a:gd name="T16" fmla="*/ 802 w 949"/>
                  <a:gd name="T17" fmla="*/ 81 h 234"/>
                  <a:gd name="T18" fmla="*/ 778 w 949"/>
                  <a:gd name="T19" fmla="*/ 66 h 234"/>
                  <a:gd name="T20" fmla="*/ 743 w 949"/>
                  <a:gd name="T21" fmla="*/ 54 h 234"/>
                  <a:gd name="T22" fmla="*/ 668 w 949"/>
                  <a:gd name="T23" fmla="*/ 54 h 234"/>
                  <a:gd name="T24" fmla="*/ 621 w 949"/>
                  <a:gd name="T25" fmla="*/ 66 h 234"/>
                  <a:gd name="T26" fmla="*/ 606 w 949"/>
                  <a:gd name="T27" fmla="*/ 75 h 234"/>
                  <a:gd name="T28" fmla="*/ 571 w 949"/>
                  <a:gd name="T29" fmla="*/ 116 h 234"/>
                  <a:gd name="T30" fmla="*/ 509 w 949"/>
                  <a:gd name="T31" fmla="*/ 109 h 234"/>
                  <a:gd name="T32" fmla="*/ 481 w 949"/>
                  <a:gd name="T33" fmla="*/ 101 h 234"/>
                  <a:gd name="T34" fmla="*/ 428 w 949"/>
                  <a:gd name="T35" fmla="*/ 62 h 234"/>
                  <a:gd name="T36" fmla="*/ 399 w 949"/>
                  <a:gd name="T37" fmla="*/ 56 h 234"/>
                  <a:gd name="T38" fmla="*/ 358 w 949"/>
                  <a:gd name="T39" fmla="*/ 81 h 234"/>
                  <a:gd name="T40" fmla="*/ 344 w 949"/>
                  <a:gd name="T41" fmla="*/ 81 h 234"/>
                  <a:gd name="T42" fmla="*/ 331 w 949"/>
                  <a:gd name="T43" fmla="*/ 93 h 234"/>
                  <a:gd name="T44" fmla="*/ 315 w 949"/>
                  <a:gd name="T45" fmla="*/ 93 h 234"/>
                  <a:gd name="T46" fmla="*/ 266 w 949"/>
                  <a:gd name="T47" fmla="*/ 28 h 234"/>
                  <a:gd name="T48" fmla="*/ 252 w 949"/>
                  <a:gd name="T49" fmla="*/ 19 h 234"/>
                  <a:gd name="T50" fmla="*/ 240 w 949"/>
                  <a:gd name="T51" fmla="*/ 25 h 234"/>
                  <a:gd name="T52" fmla="*/ 184 w 949"/>
                  <a:gd name="T53" fmla="*/ 0 h 234"/>
                  <a:gd name="T54" fmla="*/ 168 w 949"/>
                  <a:gd name="T55" fmla="*/ 3 h 234"/>
                  <a:gd name="T56" fmla="*/ 156 w 949"/>
                  <a:gd name="T57" fmla="*/ 13 h 234"/>
                  <a:gd name="T58" fmla="*/ 119 w 949"/>
                  <a:gd name="T59" fmla="*/ 13 h 234"/>
                  <a:gd name="T60" fmla="*/ 82 w 949"/>
                  <a:gd name="T61" fmla="*/ 19 h 234"/>
                  <a:gd name="T62" fmla="*/ 53 w 949"/>
                  <a:gd name="T63" fmla="*/ 44 h 234"/>
                  <a:gd name="T64" fmla="*/ 47 w 949"/>
                  <a:gd name="T65" fmla="*/ 93 h 234"/>
                  <a:gd name="T66" fmla="*/ 31 w 949"/>
                  <a:gd name="T67" fmla="*/ 122 h 234"/>
                  <a:gd name="T68" fmla="*/ 6 w 949"/>
                  <a:gd name="T69" fmla="*/ 147 h 234"/>
                  <a:gd name="T70" fmla="*/ 6 w 949"/>
                  <a:gd name="T71" fmla="*/ 226 h 234"/>
                  <a:gd name="T72" fmla="*/ 0 w 949"/>
                  <a:gd name="T73" fmla="*/ 234 h 2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949" h="234">
                    <a:moveTo>
                      <a:pt x="949" y="19"/>
                    </a:moveTo>
                    <a:lnTo>
                      <a:pt x="923" y="15"/>
                    </a:lnTo>
                    <a:lnTo>
                      <a:pt x="909" y="38"/>
                    </a:lnTo>
                    <a:lnTo>
                      <a:pt x="896" y="34"/>
                    </a:lnTo>
                    <a:lnTo>
                      <a:pt x="874" y="41"/>
                    </a:lnTo>
                    <a:lnTo>
                      <a:pt x="870" y="54"/>
                    </a:lnTo>
                    <a:lnTo>
                      <a:pt x="852" y="66"/>
                    </a:lnTo>
                    <a:lnTo>
                      <a:pt x="839" y="87"/>
                    </a:lnTo>
                    <a:lnTo>
                      <a:pt x="802" y="81"/>
                    </a:lnTo>
                    <a:lnTo>
                      <a:pt x="778" y="66"/>
                    </a:lnTo>
                    <a:lnTo>
                      <a:pt x="743" y="54"/>
                    </a:lnTo>
                    <a:lnTo>
                      <a:pt x="668" y="54"/>
                    </a:lnTo>
                    <a:lnTo>
                      <a:pt x="621" y="66"/>
                    </a:lnTo>
                    <a:lnTo>
                      <a:pt x="606" y="75"/>
                    </a:lnTo>
                    <a:lnTo>
                      <a:pt x="571" y="116"/>
                    </a:lnTo>
                    <a:lnTo>
                      <a:pt x="509" y="109"/>
                    </a:lnTo>
                    <a:lnTo>
                      <a:pt x="481" y="101"/>
                    </a:lnTo>
                    <a:lnTo>
                      <a:pt x="428" y="62"/>
                    </a:lnTo>
                    <a:lnTo>
                      <a:pt x="399" y="56"/>
                    </a:lnTo>
                    <a:lnTo>
                      <a:pt x="358" y="81"/>
                    </a:lnTo>
                    <a:lnTo>
                      <a:pt x="344" y="81"/>
                    </a:lnTo>
                    <a:lnTo>
                      <a:pt x="331" y="93"/>
                    </a:lnTo>
                    <a:lnTo>
                      <a:pt x="315" y="93"/>
                    </a:lnTo>
                    <a:lnTo>
                      <a:pt x="266" y="28"/>
                    </a:lnTo>
                    <a:lnTo>
                      <a:pt x="252" y="19"/>
                    </a:lnTo>
                    <a:lnTo>
                      <a:pt x="240" y="25"/>
                    </a:lnTo>
                    <a:lnTo>
                      <a:pt x="184" y="0"/>
                    </a:lnTo>
                    <a:lnTo>
                      <a:pt x="168" y="3"/>
                    </a:lnTo>
                    <a:lnTo>
                      <a:pt x="156" y="13"/>
                    </a:lnTo>
                    <a:lnTo>
                      <a:pt x="119" y="13"/>
                    </a:lnTo>
                    <a:lnTo>
                      <a:pt x="82" y="19"/>
                    </a:lnTo>
                    <a:lnTo>
                      <a:pt x="53" y="44"/>
                    </a:lnTo>
                    <a:lnTo>
                      <a:pt x="47" y="93"/>
                    </a:lnTo>
                    <a:lnTo>
                      <a:pt x="31" y="122"/>
                    </a:lnTo>
                    <a:lnTo>
                      <a:pt x="6" y="147"/>
                    </a:lnTo>
                    <a:lnTo>
                      <a:pt x="6" y="226"/>
                    </a:lnTo>
                    <a:lnTo>
                      <a:pt x="0" y="234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1" name="Freeform 990">
                <a:extLst>
                  <a:ext uri="{FF2B5EF4-FFF2-40B4-BE49-F238E27FC236}">
                    <a16:creationId xmlns:a16="http://schemas.microsoft.com/office/drawing/2014/main" id="{C502B54F-8378-44AE-B867-7353374BB4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76" y="2117"/>
                <a:ext cx="29" cy="19"/>
              </a:xfrm>
              <a:custGeom>
                <a:avLst/>
                <a:gdLst>
                  <a:gd name="T0" fmla="*/ 115 w 115"/>
                  <a:gd name="T1" fmla="*/ 75 h 75"/>
                  <a:gd name="T2" fmla="*/ 103 w 115"/>
                  <a:gd name="T3" fmla="*/ 59 h 75"/>
                  <a:gd name="T4" fmla="*/ 87 w 115"/>
                  <a:gd name="T5" fmla="*/ 53 h 75"/>
                  <a:gd name="T6" fmla="*/ 43 w 115"/>
                  <a:gd name="T7" fmla="*/ 0 h 75"/>
                  <a:gd name="T8" fmla="*/ 27 w 115"/>
                  <a:gd name="T9" fmla="*/ 14 h 75"/>
                  <a:gd name="T10" fmla="*/ 0 w 115"/>
                  <a:gd name="T11" fmla="*/ 16 h 75"/>
                  <a:gd name="T12" fmla="*/ 0 w 115"/>
                  <a:gd name="T13" fmla="*/ 32 h 75"/>
                  <a:gd name="T14" fmla="*/ 6 w 115"/>
                  <a:gd name="T15" fmla="*/ 41 h 75"/>
                  <a:gd name="T16" fmla="*/ 0 w 115"/>
                  <a:gd name="T17" fmla="*/ 5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15" h="75">
                    <a:moveTo>
                      <a:pt x="115" y="75"/>
                    </a:moveTo>
                    <a:lnTo>
                      <a:pt x="103" y="59"/>
                    </a:lnTo>
                    <a:lnTo>
                      <a:pt x="87" y="53"/>
                    </a:lnTo>
                    <a:lnTo>
                      <a:pt x="43" y="0"/>
                    </a:lnTo>
                    <a:lnTo>
                      <a:pt x="27" y="14"/>
                    </a:lnTo>
                    <a:lnTo>
                      <a:pt x="0" y="16"/>
                    </a:lnTo>
                    <a:lnTo>
                      <a:pt x="0" y="32"/>
                    </a:lnTo>
                    <a:lnTo>
                      <a:pt x="6" y="41"/>
                    </a:lnTo>
                    <a:lnTo>
                      <a:pt x="0" y="5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2" name="Freeform 991">
                <a:extLst>
                  <a:ext uri="{FF2B5EF4-FFF2-40B4-BE49-F238E27FC236}">
                    <a16:creationId xmlns:a16="http://schemas.microsoft.com/office/drawing/2014/main" id="{D7E115CD-CF53-4FD4-AE95-36056B8676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82" y="2136"/>
                <a:ext cx="29" cy="144"/>
              </a:xfrm>
              <a:custGeom>
                <a:avLst/>
                <a:gdLst>
                  <a:gd name="T0" fmla="*/ 2 w 112"/>
                  <a:gd name="T1" fmla="*/ 579 h 579"/>
                  <a:gd name="T2" fmla="*/ 8 w 112"/>
                  <a:gd name="T3" fmla="*/ 541 h 579"/>
                  <a:gd name="T4" fmla="*/ 2 w 112"/>
                  <a:gd name="T5" fmla="*/ 513 h 579"/>
                  <a:gd name="T6" fmla="*/ 8 w 112"/>
                  <a:gd name="T7" fmla="*/ 504 h 579"/>
                  <a:gd name="T8" fmla="*/ 6 w 112"/>
                  <a:gd name="T9" fmla="*/ 463 h 579"/>
                  <a:gd name="T10" fmla="*/ 12 w 112"/>
                  <a:gd name="T11" fmla="*/ 457 h 579"/>
                  <a:gd name="T12" fmla="*/ 0 w 112"/>
                  <a:gd name="T13" fmla="*/ 413 h 579"/>
                  <a:gd name="T14" fmla="*/ 8 w 112"/>
                  <a:gd name="T15" fmla="*/ 285 h 579"/>
                  <a:gd name="T16" fmla="*/ 40 w 112"/>
                  <a:gd name="T17" fmla="*/ 281 h 579"/>
                  <a:gd name="T18" fmla="*/ 47 w 112"/>
                  <a:gd name="T19" fmla="*/ 263 h 579"/>
                  <a:gd name="T20" fmla="*/ 43 w 112"/>
                  <a:gd name="T21" fmla="*/ 244 h 579"/>
                  <a:gd name="T22" fmla="*/ 65 w 112"/>
                  <a:gd name="T23" fmla="*/ 220 h 579"/>
                  <a:gd name="T24" fmla="*/ 62 w 112"/>
                  <a:gd name="T25" fmla="*/ 207 h 579"/>
                  <a:gd name="T26" fmla="*/ 90 w 112"/>
                  <a:gd name="T27" fmla="*/ 191 h 579"/>
                  <a:gd name="T28" fmla="*/ 96 w 112"/>
                  <a:gd name="T29" fmla="*/ 166 h 579"/>
                  <a:gd name="T30" fmla="*/ 86 w 112"/>
                  <a:gd name="T31" fmla="*/ 150 h 579"/>
                  <a:gd name="T32" fmla="*/ 96 w 112"/>
                  <a:gd name="T33" fmla="*/ 135 h 579"/>
                  <a:gd name="T34" fmla="*/ 106 w 112"/>
                  <a:gd name="T35" fmla="*/ 138 h 579"/>
                  <a:gd name="T36" fmla="*/ 112 w 112"/>
                  <a:gd name="T37" fmla="*/ 109 h 579"/>
                  <a:gd name="T38" fmla="*/ 102 w 112"/>
                  <a:gd name="T39" fmla="*/ 97 h 579"/>
                  <a:gd name="T40" fmla="*/ 102 w 112"/>
                  <a:gd name="T41" fmla="*/ 64 h 579"/>
                  <a:gd name="T42" fmla="*/ 78 w 112"/>
                  <a:gd name="T43" fmla="*/ 29 h 579"/>
                  <a:gd name="T44" fmla="*/ 90 w 112"/>
                  <a:gd name="T45" fmla="*/ 0 h 5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112" h="579">
                    <a:moveTo>
                      <a:pt x="2" y="579"/>
                    </a:moveTo>
                    <a:lnTo>
                      <a:pt x="8" y="541"/>
                    </a:lnTo>
                    <a:lnTo>
                      <a:pt x="2" y="513"/>
                    </a:lnTo>
                    <a:lnTo>
                      <a:pt x="8" y="504"/>
                    </a:lnTo>
                    <a:lnTo>
                      <a:pt x="6" y="463"/>
                    </a:lnTo>
                    <a:lnTo>
                      <a:pt x="12" y="457"/>
                    </a:lnTo>
                    <a:lnTo>
                      <a:pt x="0" y="413"/>
                    </a:lnTo>
                    <a:lnTo>
                      <a:pt x="8" y="285"/>
                    </a:lnTo>
                    <a:lnTo>
                      <a:pt x="40" y="281"/>
                    </a:lnTo>
                    <a:lnTo>
                      <a:pt x="47" y="263"/>
                    </a:lnTo>
                    <a:lnTo>
                      <a:pt x="43" y="244"/>
                    </a:lnTo>
                    <a:lnTo>
                      <a:pt x="65" y="220"/>
                    </a:lnTo>
                    <a:lnTo>
                      <a:pt x="62" y="207"/>
                    </a:lnTo>
                    <a:lnTo>
                      <a:pt x="90" y="191"/>
                    </a:lnTo>
                    <a:lnTo>
                      <a:pt x="96" y="166"/>
                    </a:lnTo>
                    <a:lnTo>
                      <a:pt x="86" y="150"/>
                    </a:lnTo>
                    <a:lnTo>
                      <a:pt x="96" y="135"/>
                    </a:lnTo>
                    <a:lnTo>
                      <a:pt x="106" y="138"/>
                    </a:lnTo>
                    <a:lnTo>
                      <a:pt x="112" y="109"/>
                    </a:lnTo>
                    <a:lnTo>
                      <a:pt x="102" y="97"/>
                    </a:lnTo>
                    <a:lnTo>
                      <a:pt x="102" y="64"/>
                    </a:lnTo>
                    <a:lnTo>
                      <a:pt x="78" y="29"/>
                    </a:lnTo>
                    <a:lnTo>
                      <a:pt x="90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3" name="Freeform 992">
                <a:extLst>
                  <a:ext uri="{FF2B5EF4-FFF2-40B4-BE49-F238E27FC236}">
                    <a16:creationId xmlns:a16="http://schemas.microsoft.com/office/drawing/2014/main" id="{B0AB3678-7BEC-49F4-95A1-BDFF96E17F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283" y="2278"/>
                <a:ext cx="139" cy="59"/>
              </a:xfrm>
              <a:custGeom>
                <a:avLst/>
                <a:gdLst>
                  <a:gd name="T0" fmla="*/ 0 w 555"/>
                  <a:gd name="T1" fmla="*/ 9 h 234"/>
                  <a:gd name="T2" fmla="*/ 31 w 555"/>
                  <a:gd name="T3" fmla="*/ 7 h 234"/>
                  <a:gd name="T4" fmla="*/ 78 w 555"/>
                  <a:gd name="T5" fmla="*/ 0 h 234"/>
                  <a:gd name="T6" fmla="*/ 163 w 555"/>
                  <a:gd name="T7" fmla="*/ 9 h 234"/>
                  <a:gd name="T8" fmla="*/ 194 w 555"/>
                  <a:gd name="T9" fmla="*/ 33 h 234"/>
                  <a:gd name="T10" fmla="*/ 250 w 555"/>
                  <a:gd name="T11" fmla="*/ 119 h 234"/>
                  <a:gd name="T12" fmla="*/ 262 w 555"/>
                  <a:gd name="T13" fmla="*/ 146 h 234"/>
                  <a:gd name="T14" fmla="*/ 275 w 555"/>
                  <a:gd name="T15" fmla="*/ 197 h 234"/>
                  <a:gd name="T16" fmla="*/ 301 w 555"/>
                  <a:gd name="T17" fmla="*/ 224 h 234"/>
                  <a:gd name="T18" fmla="*/ 319 w 555"/>
                  <a:gd name="T19" fmla="*/ 234 h 234"/>
                  <a:gd name="T20" fmla="*/ 393 w 555"/>
                  <a:gd name="T21" fmla="*/ 222 h 234"/>
                  <a:gd name="T22" fmla="*/ 413 w 555"/>
                  <a:gd name="T23" fmla="*/ 215 h 234"/>
                  <a:gd name="T24" fmla="*/ 434 w 555"/>
                  <a:gd name="T25" fmla="*/ 199 h 234"/>
                  <a:gd name="T26" fmla="*/ 479 w 555"/>
                  <a:gd name="T27" fmla="*/ 209 h 234"/>
                  <a:gd name="T28" fmla="*/ 538 w 555"/>
                  <a:gd name="T29" fmla="*/ 197 h 234"/>
                  <a:gd name="T30" fmla="*/ 518 w 555"/>
                  <a:gd name="T31" fmla="*/ 156 h 234"/>
                  <a:gd name="T32" fmla="*/ 555 w 555"/>
                  <a:gd name="T33" fmla="*/ 188 h 2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55" h="234">
                    <a:moveTo>
                      <a:pt x="0" y="9"/>
                    </a:moveTo>
                    <a:lnTo>
                      <a:pt x="31" y="7"/>
                    </a:lnTo>
                    <a:lnTo>
                      <a:pt x="78" y="0"/>
                    </a:lnTo>
                    <a:lnTo>
                      <a:pt x="163" y="9"/>
                    </a:lnTo>
                    <a:lnTo>
                      <a:pt x="194" y="33"/>
                    </a:lnTo>
                    <a:lnTo>
                      <a:pt x="250" y="119"/>
                    </a:lnTo>
                    <a:lnTo>
                      <a:pt x="262" y="146"/>
                    </a:lnTo>
                    <a:lnTo>
                      <a:pt x="275" y="197"/>
                    </a:lnTo>
                    <a:lnTo>
                      <a:pt x="301" y="224"/>
                    </a:lnTo>
                    <a:lnTo>
                      <a:pt x="319" y="234"/>
                    </a:lnTo>
                    <a:lnTo>
                      <a:pt x="393" y="222"/>
                    </a:lnTo>
                    <a:lnTo>
                      <a:pt x="413" y="215"/>
                    </a:lnTo>
                    <a:lnTo>
                      <a:pt x="434" y="199"/>
                    </a:lnTo>
                    <a:lnTo>
                      <a:pt x="479" y="209"/>
                    </a:lnTo>
                    <a:lnTo>
                      <a:pt x="538" y="197"/>
                    </a:lnTo>
                    <a:lnTo>
                      <a:pt x="518" y="156"/>
                    </a:lnTo>
                    <a:lnTo>
                      <a:pt x="555" y="18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4" name="Freeform 993">
                <a:extLst>
                  <a:ext uri="{FF2B5EF4-FFF2-40B4-BE49-F238E27FC236}">
                    <a16:creationId xmlns:a16="http://schemas.microsoft.com/office/drawing/2014/main" id="{F7445C2E-F4DA-4521-BB86-5260A88667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22" y="2098"/>
                <a:ext cx="145" cy="227"/>
              </a:xfrm>
              <a:custGeom>
                <a:avLst/>
                <a:gdLst>
                  <a:gd name="T0" fmla="*/ 526 w 581"/>
                  <a:gd name="T1" fmla="*/ 0 h 907"/>
                  <a:gd name="T2" fmla="*/ 538 w 581"/>
                  <a:gd name="T3" fmla="*/ 81 h 907"/>
                  <a:gd name="T4" fmla="*/ 563 w 581"/>
                  <a:gd name="T5" fmla="*/ 81 h 907"/>
                  <a:gd name="T6" fmla="*/ 581 w 581"/>
                  <a:gd name="T7" fmla="*/ 96 h 907"/>
                  <a:gd name="T8" fmla="*/ 579 w 581"/>
                  <a:gd name="T9" fmla="*/ 127 h 907"/>
                  <a:gd name="T10" fmla="*/ 573 w 581"/>
                  <a:gd name="T11" fmla="*/ 149 h 907"/>
                  <a:gd name="T12" fmla="*/ 579 w 581"/>
                  <a:gd name="T13" fmla="*/ 166 h 907"/>
                  <a:gd name="T14" fmla="*/ 534 w 581"/>
                  <a:gd name="T15" fmla="*/ 199 h 907"/>
                  <a:gd name="T16" fmla="*/ 520 w 581"/>
                  <a:gd name="T17" fmla="*/ 196 h 907"/>
                  <a:gd name="T18" fmla="*/ 497 w 581"/>
                  <a:gd name="T19" fmla="*/ 221 h 907"/>
                  <a:gd name="T20" fmla="*/ 475 w 581"/>
                  <a:gd name="T21" fmla="*/ 266 h 907"/>
                  <a:gd name="T22" fmla="*/ 466 w 581"/>
                  <a:gd name="T23" fmla="*/ 315 h 907"/>
                  <a:gd name="T24" fmla="*/ 448 w 581"/>
                  <a:gd name="T25" fmla="*/ 324 h 907"/>
                  <a:gd name="T26" fmla="*/ 444 w 581"/>
                  <a:gd name="T27" fmla="*/ 346 h 907"/>
                  <a:gd name="T28" fmla="*/ 450 w 581"/>
                  <a:gd name="T29" fmla="*/ 356 h 907"/>
                  <a:gd name="T30" fmla="*/ 448 w 581"/>
                  <a:gd name="T31" fmla="*/ 381 h 907"/>
                  <a:gd name="T32" fmla="*/ 426 w 581"/>
                  <a:gd name="T33" fmla="*/ 387 h 907"/>
                  <a:gd name="T34" fmla="*/ 409 w 581"/>
                  <a:gd name="T35" fmla="*/ 403 h 907"/>
                  <a:gd name="T36" fmla="*/ 417 w 581"/>
                  <a:gd name="T37" fmla="*/ 412 h 907"/>
                  <a:gd name="T38" fmla="*/ 403 w 581"/>
                  <a:gd name="T39" fmla="*/ 469 h 907"/>
                  <a:gd name="T40" fmla="*/ 382 w 581"/>
                  <a:gd name="T41" fmla="*/ 484 h 907"/>
                  <a:gd name="T42" fmla="*/ 366 w 581"/>
                  <a:gd name="T43" fmla="*/ 484 h 907"/>
                  <a:gd name="T44" fmla="*/ 354 w 581"/>
                  <a:gd name="T45" fmla="*/ 506 h 907"/>
                  <a:gd name="T46" fmla="*/ 350 w 581"/>
                  <a:gd name="T47" fmla="*/ 553 h 907"/>
                  <a:gd name="T48" fmla="*/ 332 w 581"/>
                  <a:gd name="T49" fmla="*/ 581 h 907"/>
                  <a:gd name="T50" fmla="*/ 332 w 581"/>
                  <a:gd name="T51" fmla="*/ 596 h 907"/>
                  <a:gd name="T52" fmla="*/ 304 w 581"/>
                  <a:gd name="T53" fmla="*/ 631 h 907"/>
                  <a:gd name="T54" fmla="*/ 319 w 581"/>
                  <a:gd name="T55" fmla="*/ 650 h 907"/>
                  <a:gd name="T56" fmla="*/ 295 w 581"/>
                  <a:gd name="T57" fmla="*/ 666 h 907"/>
                  <a:gd name="T58" fmla="*/ 285 w 581"/>
                  <a:gd name="T59" fmla="*/ 678 h 907"/>
                  <a:gd name="T60" fmla="*/ 267 w 581"/>
                  <a:gd name="T61" fmla="*/ 716 h 907"/>
                  <a:gd name="T62" fmla="*/ 245 w 581"/>
                  <a:gd name="T63" fmla="*/ 719 h 907"/>
                  <a:gd name="T64" fmla="*/ 239 w 581"/>
                  <a:gd name="T65" fmla="*/ 687 h 907"/>
                  <a:gd name="T66" fmla="*/ 225 w 581"/>
                  <a:gd name="T67" fmla="*/ 681 h 907"/>
                  <a:gd name="T68" fmla="*/ 219 w 581"/>
                  <a:gd name="T69" fmla="*/ 662 h 907"/>
                  <a:gd name="T70" fmla="*/ 194 w 581"/>
                  <a:gd name="T71" fmla="*/ 643 h 907"/>
                  <a:gd name="T72" fmla="*/ 186 w 581"/>
                  <a:gd name="T73" fmla="*/ 672 h 907"/>
                  <a:gd name="T74" fmla="*/ 160 w 581"/>
                  <a:gd name="T75" fmla="*/ 672 h 907"/>
                  <a:gd name="T76" fmla="*/ 154 w 581"/>
                  <a:gd name="T77" fmla="*/ 656 h 907"/>
                  <a:gd name="T78" fmla="*/ 120 w 581"/>
                  <a:gd name="T79" fmla="*/ 681 h 907"/>
                  <a:gd name="T80" fmla="*/ 110 w 581"/>
                  <a:gd name="T81" fmla="*/ 709 h 907"/>
                  <a:gd name="T82" fmla="*/ 79 w 581"/>
                  <a:gd name="T83" fmla="*/ 731 h 907"/>
                  <a:gd name="T84" fmla="*/ 42 w 581"/>
                  <a:gd name="T85" fmla="*/ 778 h 907"/>
                  <a:gd name="T86" fmla="*/ 29 w 581"/>
                  <a:gd name="T87" fmla="*/ 785 h 907"/>
                  <a:gd name="T88" fmla="*/ 26 w 581"/>
                  <a:gd name="T89" fmla="*/ 797 h 907"/>
                  <a:gd name="T90" fmla="*/ 35 w 581"/>
                  <a:gd name="T91" fmla="*/ 812 h 907"/>
                  <a:gd name="T92" fmla="*/ 29 w 581"/>
                  <a:gd name="T93" fmla="*/ 822 h 907"/>
                  <a:gd name="T94" fmla="*/ 26 w 581"/>
                  <a:gd name="T95" fmla="*/ 856 h 907"/>
                  <a:gd name="T96" fmla="*/ 4 w 581"/>
                  <a:gd name="T97" fmla="*/ 893 h 907"/>
                  <a:gd name="T98" fmla="*/ 0 w 581"/>
                  <a:gd name="T99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81" h="907">
                    <a:moveTo>
                      <a:pt x="526" y="0"/>
                    </a:moveTo>
                    <a:lnTo>
                      <a:pt x="538" y="81"/>
                    </a:lnTo>
                    <a:lnTo>
                      <a:pt x="563" y="81"/>
                    </a:lnTo>
                    <a:lnTo>
                      <a:pt x="581" y="96"/>
                    </a:lnTo>
                    <a:lnTo>
                      <a:pt x="579" y="127"/>
                    </a:lnTo>
                    <a:lnTo>
                      <a:pt x="573" y="149"/>
                    </a:lnTo>
                    <a:lnTo>
                      <a:pt x="579" y="166"/>
                    </a:lnTo>
                    <a:lnTo>
                      <a:pt x="534" y="199"/>
                    </a:lnTo>
                    <a:lnTo>
                      <a:pt x="520" y="196"/>
                    </a:lnTo>
                    <a:lnTo>
                      <a:pt x="497" y="221"/>
                    </a:lnTo>
                    <a:lnTo>
                      <a:pt x="475" y="266"/>
                    </a:lnTo>
                    <a:lnTo>
                      <a:pt x="466" y="315"/>
                    </a:lnTo>
                    <a:lnTo>
                      <a:pt x="448" y="324"/>
                    </a:lnTo>
                    <a:lnTo>
                      <a:pt x="444" y="346"/>
                    </a:lnTo>
                    <a:lnTo>
                      <a:pt x="450" y="356"/>
                    </a:lnTo>
                    <a:lnTo>
                      <a:pt x="448" y="381"/>
                    </a:lnTo>
                    <a:lnTo>
                      <a:pt x="426" y="387"/>
                    </a:lnTo>
                    <a:lnTo>
                      <a:pt x="409" y="403"/>
                    </a:lnTo>
                    <a:lnTo>
                      <a:pt x="417" y="412"/>
                    </a:lnTo>
                    <a:lnTo>
                      <a:pt x="403" y="469"/>
                    </a:lnTo>
                    <a:lnTo>
                      <a:pt x="382" y="484"/>
                    </a:lnTo>
                    <a:lnTo>
                      <a:pt x="366" y="484"/>
                    </a:lnTo>
                    <a:lnTo>
                      <a:pt x="354" y="506"/>
                    </a:lnTo>
                    <a:lnTo>
                      <a:pt x="350" y="553"/>
                    </a:lnTo>
                    <a:lnTo>
                      <a:pt x="332" y="581"/>
                    </a:lnTo>
                    <a:lnTo>
                      <a:pt x="332" y="596"/>
                    </a:lnTo>
                    <a:lnTo>
                      <a:pt x="304" y="631"/>
                    </a:lnTo>
                    <a:lnTo>
                      <a:pt x="319" y="650"/>
                    </a:lnTo>
                    <a:lnTo>
                      <a:pt x="295" y="666"/>
                    </a:lnTo>
                    <a:lnTo>
                      <a:pt x="285" y="678"/>
                    </a:lnTo>
                    <a:lnTo>
                      <a:pt x="267" y="716"/>
                    </a:lnTo>
                    <a:lnTo>
                      <a:pt x="245" y="719"/>
                    </a:lnTo>
                    <a:lnTo>
                      <a:pt x="239" y="687"/>
                    </a:lnTo>
                    <a:lnTo>
                      <a:pt x="225" y="681"/>
                    </a:lnTo>
                    <a:lnTo>
                      <a:pt x="219" y="662"/>
                    </a:lnTo>
                    <a:lnTo>
                      <a:pt x="194" y="643"/>
                    </a:lnTo>
                    <a:lnTo>
                      <a:pt x="186" y="672"/>
                    </a:lnTo>
                    <a:lnTo>
                      <a:pt x="160" y="672"/>
                    </a:lnTo>
                    <a:lnTo>
                      <a:pt x="154" y="656"/>
                    </a:lnTo>
                    <a:lnTo>
                      <a:pt x="120" y="681"/>
                    </a:lnTo>
                    <a:lnTo>
                      <a:pt x="110" y="709"/>
                    </a:lnTo>
                    <a:lnTo>
                      <a:pt x="79" y="731"/>
                    </a:lnTo>
                    <a:lnTo>
                      <a:pt x="42" y="778"/>
                    </a:lnTo>
                    <a:lnTo>
                      <a:pt x="29" y="785"/>
                    </a:lnTo>
                    <a:lnTo>
                      <a:pt x="26" y="797"/>
                    </a:lnTo>
                    <a:lnTo>
                      <a:pt x="35" y="812"/>
                    </a:lnTo>
                    <a:lnTo>
                      <a:pt x="29" y="822"/>
                    </a:lnTo>
                    <a:lnTo>
                      <a:pt x="26" y="856"/>
                    </a:lnTo>
                    <a:lnTo>
                      <a:pt x="4" y="893"/>
                    </a:lnTo>
                    <a:lnTo>
                      <a:pt x="0" y="90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5" name="Freeform 994">
                <a:extLst>
                  <a:ext uri="{FF2B5EF4-FFF2-40B4-BE49-F238E27FC236}">
                    <a16:creationId xmlns:a16="http://schemas.microsoft.com/office/drawing/2014/main" id="{ED47E278-B6DF-4EBD-BBA5-0A64B01B06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21" y="2325"/>
                <a:ext cx="35" cy="65"/>
              </a:xfrm>
              <a:custGeom>
                <a:avLst/>
                <a:gdLst>
                  <a:gd name="T0" fmla="*/ 5 w 140"/>
                  <a:gd name="T1" fmla="*/ 0 h 259"/>
                  <a:gd name="T2" fmla="*/ 0 w 140"/>
                  <a:gd name="T3" fmla="*/ 17 h 259"/>
                  <a:gd name="T4" fmla="*/ 21 w 140"/>
                  <a:gd name="T5" fmla="*/ 21 h 259"/>
                  <a:gd name="T6" fmla="*/ 40 w 140"/>
                  <a:gd name="T7" fmla="*/ 17 h 259"/>
                  <a:gd name="T8" fmla="*/ 37 w 140"/>
                  <a:gd name="T9" fmla="*/ 27 h 259"/>
                  <a:gd name="T10" fmla="*/ 47 w 140"/>
                  <a:gd name="T11" fmla="*/ 64 h 259"/>
                  <a:gd name="T12" fmla="*/ 72 w 140"/>
                  <a:gd name="T13" fmla="*/ 81 h 259"/>
                  <a:gd name="T14" fmla="*/ 93 w 140"/>
                  <a:gd name="T15" fmla="*/ 83 h 259"/>
                  <a:gd name="T16" fmla="*/ 103 w 140"/>
                  <a:gd name="T17" fmla="*/ 74 h 259"/>
                  <a:gd name="T18" fmla="*/ 121 w 140"/>
                  <a:gd name="T19" fmla="*/ 81 h 259"/>
                  <a:gd name="T20" fmla="*/ 105 w 140"/>
                  <a:gd name="T21" fmla="*/ 99 h 259"/>
                  <a:gd name="T22" fmla="*/ 109 w 140"/>
                  <a:gd name="T23" fmla="*/ 128 h 259"/>
                  <a:gd name="T24" fmla="*/ 138 w 140"/>
                  <a:gd name="T25" fmla="*/ 155 h 259"/>
                  <a:gd name="T26" fmla="*/ 140 w 140"/>
                  <a:gd name="T27" fmla="*/ 173 h 259"/>
                  <a:gd name="T28" fmla="*/ 134 w 140"/>
                  <a:gd name="T29" fmla="*/ 190 h 259"/>
                  <a:gd name="T30" fmla="*/ 121 w 140"/>
                  <a:gd name="T31" fmla="*/ 259 h 2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40" h="259">
                    <a:moveTo>
                      <a:pt x="5" y="0"/>
                    </a:moveTo>
                    <a:lnTo>
                      <a:pt x="0" y="17"/>
                    </a:lnTo>
                    <a:lnTo>
                      <a:pt x="21" y="21"/>
                    </a:lnTo>
                    <a:lnTo>
                      <a:pt x="40" y="17"/>
                    </a:lnTo>
                    <a:lnTo>
                      <a:pt x="37" y="27"/>
                    </a:lnTo>
                    <a:lnTo>
                      <a:pt x="47" y="64"/>
                    </a:lnTo>
                    <a:lnTo>
                      <a:pt x="72" y="81"/>
                    </a:lnTo>
                    <a:lnTo>
                      <a:pt x="93" y="83"/>
                    </a:lnTo>
                    <a:lnTo>
                      <a:pt x="103" y="74"/>
                    </a:lnTo>
                    <a:lnTo>
                      <a:pt x="121" y="81"/>
                    </a:lnTo>
                    <a:lnTo>
                      <a:pt x="105" y="99"/>
                    </a:lnTo>
                    <a:lnTo>
                      <a:pt x="109" y="128"/>
                    </a:lnTo>
                    <a:lnTo>
                      <a:pt x="138" y="155"/>
                    </a:lnTo>
                    <a:lnTo>
                      <a:pt x="140" y="173"/>
                    </a:lnTo>
                    <a:lnTo>
                      <a:pt x="134" y="190"/>
                    </a:lnTo>
                    <a:lnTo>
                      <a:pt x="121" y="25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6" name="Freeform 995">
                <a:extLst>
                  <a:ext uri="{FF2B5EF4-FFF2-40B4-BE49-F238E27FC236}">
                    <a16:creationId xmlns:a16="http://schemas.microsoft.com/office/drawing/2014/main" id="{B3E655CD-03B0-4C61-8C5E-F064009687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87" y="2155"/>
                <a:ext cx="175" cy="94"/>
              </a:xfrm>
              <a:custGeom>
                <a:avLst/>
                <a:gdLst>
                  <a:gd name="T0" fmla="*/ 700 w 700"/>
                  <a:gd name="T1" fmla="*/ 9 h 378"/>
                  <a:gd name="T2" fmla="*/ 659 w 700"/>
                  <a:gd name="T3" fmla="*/ 0 h 378"/>
                  <a:gd name="T4" fmla="*/ 630 w 700"/>
                  <a:gd name="T5" fmla="*/ 21 h 378"/>
                  <a:gd name="T6" fmla="*/ 587 w 700"/>
                  <a:gd name="T7" fmla="*/ 41 h 378"/>
                  <a:gd name="T8" fmla="*/ 583 w 700"/>
                  <a:gd name="T9" fmla="*/ 84 h 378"/>
                  <a:gd name="T10" fmla="*/ 571 w 700"/>
                  <a:gd name="T11" fmla="*/ 87 h 378"/>
                  <a:gd name="T12" fmla="*/ 543 w 700"/>
                  <a:gd name="T13" fmla="*/ 113 h 378"/>
                  <a:gd name="T14" fmla="*/ 522 w 700"/>
                  <a:gd name="T15" fmla="*/ 137 h 378"/>
                  <a:gd name="T16" fmla="*/ 502 w 700"/>
                  <a:gd name="T17" fmla="*/ 172 h 378"/>
                  <a:gd name="T18" fmla="*/ 477 w 700"/>
                  <a:gd name="T19" fmla="*/ 184 h 378"/>
                  <a:gd name="T20" fmla="*/ 468 w 700"/>
                  <a:gd name="T21" fmla="*/ 203 h 378"/>
                  <a:gd name="T22" fmla="*/ 436 w 700"/>
                  <a:gd name="T23" fmla="*/ 199 h 378"/>
                  <a:gd name="T24" fmla="*/ 415 w 700"/>
                  <a:gd name="T25" fmla="*/ 212 h 378"/>
                  <a:gd name="T26" fmla="*/ 340 w 700"/>
                  <a:gd name="T27" fmla="*/ 215 h 378"/>
                  <a:gd name="T28" fmla="*/ 319 w 700"/>
                  <a:gd name="T29" fmla="*/ 234 h 378"/>
                  <a:gd name="T30" fmla="*/ 344 w 700"/>
                  <a:gd name="T31" fmla="*/ 253 h 378"/>
                  <a:gd name="T32" fmla="*/ 293 w 700"/>
                  <a:gd name="T33" fmla="*/ 322 h 378"/>
                  <a:gd name="T34" fmla="*/ 203 w 700"/>
                  <a:gd name="T35" fmla="*/ 328 h 378"/>
                  <a:gd name="T36" fmla="*/ 166 w 700"/>
                  <a:gd name="T37" fmla="*/ 343 h 378"/>
                  <a:gd name="T38" fmla="*/ 153 w 700"/>
                  <a:gd name="T39" fmla="*/ 359 h 378"/>
                  <a:gd name="T40" fmla="*/ 125 w 700"/>
                  <a:gd name="T41" fmla="*/ 375 h 378"/>
                  <a:gd name="T42" fmla="*/ 106 w 700"/>
                  <a:gd name="T43" fmla="*/ 359 h 378"/>
                  <a:gd name="T44" fmla="*/ 100 w 700"/>
                  <a:gd name="T45" fmla="*/ 340 h 378"/>
                  <a:gd name="T46" fmla="*/ 84 w 700"/>
                  <a:gd name="T47" fmla="*/ 347 h 378"/>
                  <a:gd name="T48" fmla="*/ 84 w 700"/>
                  <a:gd name="T49" fmla="*/ 359 h 378"/>
                  <a:gd name="T50" fmla="*/ 53 w 700"/>
                  <a:gd name="T51" fmla="*/ 369 h 378"/>
                  <a:gd name="T52" fmla="*/ 43 w 700"/>
                  <a:gd name="T53" fmla="*/ 378 h 378"/>
                  <a:gd name="T54" fmla="*/ 0 w 700"/>
                  <a:gd name="T55" fmla="*/ 378 h 3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700" h="378">
                    <a:moveTo>
                      <a:pt x="700" y="9"/>
                    </a:moveTo>
                    <a:lnTo>
                      <a:pt x="659" y="0"/>
                    </a:lnTo>
                    <a:lnTo>
                      <a:pt x="630" y="21"/>
                    </a:lnTo>
                    <a:lnTo>
                      <a:pt x="587" y="41"/>
                    </a:lnTo>
                    <a:lnTo>
                      <a:pt x="583" y="84"/>
                    </a:lnTo>
                    <a:lnTo>
                      <a:pt x="571" y="87"/>
                    </a:lnTo>
                    <a:lnTo>
                      <a:pt x="543" y="113"/>
                    </a:lnTo>
                    <a:lnTo>
                      <a:pt x="522" y="137"/>
                    </a:lnTo>
                    <a:lnTo>
                      <a:pt x="502" y="172"/>
                    </a:lnTo>
                    <a:lnTo>
                      <a:pt x="477" y="184"/>
                    </a:lnTo>
                    <a:lnTo>
                      <a:pt x="468" y="203"/>
                    </a:lnTo>
                    <a:lnTo>
                      <a:pt x="436" y="199"/>
                    </a:lnTo>
                    <a:lnTo>
                      <a:pt x="415" y="212"/>
                    </a:lnTo>
                    <a:lnTo>
                      <a:pt x="340" y="215"/>
                    </a:lnTo>
                    <a:lnTo>
                      <a:pt x="319" y="234"/>
                    </a:lnTo>
                    <a:lnTo>
                      <a:pt x="344" y="253"/>
                    </a:lnTo>
                    <a:lnTo>
                      <a:pt x="293" y="322"/>
                    </a:lnTo>
                    <a:lnTo>
                      <a:pt x="203" y="328"/>
                    </a:lnTo>
                    <a:lnTo>
                      <a:pt x="166" y="343"/>
                    </a:lnTo>
                    <a:lnTo>
                      <a:pt x="153" y="359"/>
                    </a:lnTo>
                    <a:lnTo>
                      <a:pt x="125" y="375"/>
                    </a:lnTo>
                    <a:lnTo>
                      <a:pt x="106" y="359"/>
                    </a:lnTo>
                    <a:lnTo>
                      <a:pt x="100" y="340"/>
                    </a:lnTo>
                    <a:lnTo>
                      <a:pt x="84" y="347"/>
                    </a:lnTo>
                    <a:lnTo>
                      <a:pt x="84" y="359"/>
                    </a:lnTo>
                    <a:lnTo>
                      <a:pt x="53" y="369"/>
                    </a:lnTo>
                    <a:lnTo>
                      <a:pt x="43" y="378"/>
                    </a:lnTo>
                    <a:lnTo>
                      <a:pt x="0" y="37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7" name="Freeform 996">
                <a:extLst>
                  <a:ext uri="{FF2B5EF4-FFF2-40B4-BE49-F238E27FC236}">
                    <a16:creationId xmlns:a16="http://schemas.microsoft.com/office/drawing/2014/main" id="{AB0BE84E-1CA3-4D85-8761-4D8EF93181F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50" y="2098"/>
                <a:ext cx="42" cy="151"/>
              </a:xfrm>
              <a:custGeom>
                <a:avLst/>
                <a:gdLst>
                  <a:gd name="T0" fmla="*/ 150 w 166"/>
                  <a:gd name="T1" fmla="*/ 603 h 603"/>
                  <a:gd name="T2" fmla="*/ 156 w 166"/>
                  <a:gd name="T3" fmla="*/ 578 h 603"/>
                  <a:gd name="T4" fmla="*/ 146 w 166"/>
                  <a:gd name="T5" fmla="*/ 572 h 603"/>
                  <a:gd name="T6" fmla="*/ 119 w 166"/>
                  <a:gd name="T7" fmla="*/ 496 h 603"/>
                  <a:gd name="T8" fmla="*/ 91 w 166"/>
                  <a:gd name="T9" fmla="*/ 465 h 603"/>
                  <a:gd name="T10" fmla="*/ 41 w 166"/>
                  <a:gd name="T11" fmla="*/ 422 h 603"/>
                  <a:gd name="T12" fmla="*/ 0 w 166"/>
                  <a:gd name="T13" fmla="*/ 371 h 603"/>
                  <a:gd name="T14" fmla="*/ 25 w 166"/>
                  <a:gd name="T15" fmla="*/ 338 h 603"/>
                  <a:gd name="T16" fmla="*/ 50 w 166"/>
                  <a:gd name="T17" fmla="*/ 334 h 603"/>
                  <a:gd name="T18" fmla="*/ 81 w 166"/>
                  <a:gd name="T19" fmla="*/ 340 h 603"/>
                  <a:gd name="T20" fmla="*/ 121 w 166"/>
                  <a:gd name="T21" fmla="*/ 334 h 603"/>
                  <a:gd name="T22" fmla="*/ 144 w 166"/>
                  <a:gd name="T23" fmla="*/ 340 h 603"/>
                  <a:gd name="T24" fmla="*/ 166 w 166"/>
                  <a:gd name="T25" fmla="*/ 334 h 603"/>
                  <a:gd name="T26" fmla="*/ 146 w 166"/>
                  <a:gd name="T27" fmla="*/ 322 h 603"/>
                  <a:gd name="T28" fmla="*/ 113 w 166"/>
                  <a:gd name="T29" fmla="*/ 274 h 603"/>
                  <a:gd name="T30" fmla="*/ 103 w 166"/>
                  <a:gd name="T31" fmla="*/ 209 h 603"/>
                  <a:gd name="T32" fmla="*/ 107 w 166"/>
                  <a:gd name="T33" fmla="*/ 180 h 603"/>
                  <a:gd name="T34" fmla="*/ 113 w 166"/>
                  <a:gd name="T35" fmla="*/ 168 h 603"/>
                  <a:gd name="T36" fmla="*/ 103 w 166"/>
                  <a:gd name="T37" fmla="*/ 109 h 603"/>
                  <a:gd name="T38" fmla="*/ 91 w 166"/>
                  <a:gd name="T39" fmla="*/ 100 h 603"/>
                  <a:gd name="T40" fmla="*/ 91 w 166"/>
                  <a:gd name="T41" fmla="*/ 78 h 603"/>
                  <a:gd name="T42" fmla="*/ 75 w 166"/>
                  <a:gd name="T43" fmla="*/ 43 h 603"/>
                  <a:gd name="T44" fmla="*/ 56 w 166"/>
                  <a:gd name="T45" fmla="*/ 34 h 603"/>
                  <a:gd name="T46" fmla="*/ 47 w 166"/>
                  <a:gd name="T47" fmla="*/ 0 h 603"/>
                  <a:gd name="T48" fmla="*/ 13 w 166"/>
                  <a:gd name="T49" fmla="*/ 0 h 6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166" h="603">
                    <a:moveTo>
                      <a:pt x="150" y="603"/>
                    </a:moveTo>
                    <a:lnTo>
                      <a:pt x="156" y="578"/>
                    </a:lnTo>
                    <a:lnTo>
                      <a:pt x="146" y="572"/>
                    </a:lnTo>
                    <a:lnTo>
                      <a:pt x="119" y="496"/>
                    </a:lnTo>
                    <a:lnTo>
                      <a:pt x="91" y="465"/>
                    </a:lnTo>
                    <a:lnTo>
                      <a:pt x="41" y="422"/>
                    </a:lnTo>
                    <a:lnTo>
                      <a:pt x="0" y="371"/>
                    </a:lnTo>
                    <a:lnTo>
                      <a:pt x="25" y="338"/>
                    </a:lnTo>
                    <a:lnTo>
                      <a:pt x="50" y="334"/>
                    </a:lnTo>
                    <a:lnTo>
                      <a:pt x="81" y="340"/>
                    </a:lnTo>
                    <a:lnTo>
                      <a:pt x="121" y="334"/>
                    </a:lnTo>
                    <a:lnTo>
                      <a:pt x="144" y="340"/>
                    </a:lnTo>
                    <a:lnTo>
                      <a:pt x="166" y="334"/>
                    </a:lnTo>
                    <a:lnTo>
                      <a:pt x="146" y="322"/>
                    </a:lnTo>
                    <a:lnTo>
                      <a:pt x="113" y="274"/>
                    </a:lnTo>
                    <a:lnTo>
                      <a:pt x="103" y="209"/>
                    </a:lnTo>
                    <a:lnTo>
                      <a:pt x="107" y="180"/>
                    </a:lnTo>
                    <a:lnTo>
                      <a:pt x="113" y="168"/>
                    </a:lnTo>
                    <a:lnTo>
                      <a:pt x="103" y="109"/>
                    </a:lnTo>
                    <a:lnTo>
                      <a:pt x="91" y="100"/>
                    </a:lnTo>
                    <a:lnTo>
                      <a:pt x="91" y="78"/>
                    </a:lnTo>
                    <a:lnTo>
                      <a:pt x="75" y="43"/>
                    </a:lnTo>
                    <a:lnTo>
                      <a:pt x="56" y="34"/>
                    </a:lnTo>
                    <a:lnTo>
                      <a:pt x="47" y="0"/>
                    </a:lnTo>
                    <a:lnTo>
                      <a:pt x="1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8" name="Line 997">
                <a:extLst>
                  <a:ext uri="{FF2B5EF4-FFF2-40B4-BE49-F238E27FC236}">
                    <a16:creationId xmlns:a16="http://schemas.microsoft.com/office/drawing/2014/main" id="{B39EDED4-01A5-4972-9799-F3AD399890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 flipV="1">
                <a:off x="3542" y="2082"/>
                <a:ext cx="11" cy="16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9" name="Freeform 998">
                <a:extLst>
                  <a:ext uri="{FF2B5EF4-FFF2-40B4-BE49-F238E27FC236}">
                    <a16:creationId xmlns:a16="http://schemas.microsoft.com/office/drawing/2014/main" id="{00344A9D-480E-4624-9F13-229BDDC89DF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62" y="2249"/>
                <a:ext cx="43" cy="143"/>
              </a:xfrm>
              <a:custGeom>
                <a:avLst/>
                <a:gdLst>
                  <a:gd name="T0" fmla="*/ 172 w 172"/>
                  <a:gd name="T1" fmla="*/ 571 h 571"/>
                  <a:gd name="T2" fmla="*/ 159 w 172"/>
                  <a:gd name="T3" fmla="*/ 541 h 571"/>
                  <a:gd name="T4" fmla="*/ 159 w 172"/>
                  <a:gd name="T5" fmla="*/ 497 h 571"/>
                  <a:gd name="T6" fmla="*/ 144 w 172"/>
                  <a:gd name="T7" fmla="*/ 477 h 571"/>
                  <a:gd name="T8" fmla="*/ 131 w 172"/>
                  <a:gd name="T9" fmla="*/ 475 h 571"/>
                  <a:gd name="T10" fmla="*/ 81 w 172"/>
                  <a:gd name="T11" fmla="*/ 416 h 571"/>
                  <a:gd name="T12" fmla="*/ 60 w 172"/>
                  <a:gd name="T13" fmla="*/ 378 h 571"/>
                  <a:gd name="T14" fmla="*/ 74 w 172"/>
                  <a:gd name="T15" fmla="*/ 375 h 571"/>
                  <a:gd name="T16" fmla="*/ 66 w 172"/>
                  <a:gd name="T17" fmla="*/ 366 h 571"/>
                  <a:gd name="T18" fmla="*/ 56 w 172"/>
                  <a:gd name="T19" fmla="*/ 334 h 571"/>
                  <a:gd name="T20" fmla="*/ 31 w 172"/>
                  <a:gd name="T21" fmla="*/ 313 h 571"/>
                  <a:gd name="T22" fmla="*/ 25 w 172"/>
                  <a:gd name="T23" fmla="*/ 253 h 571"/>
                  <a:gd name="T24" fmla="*/ 13 w 172"/>
                  <a:gd name="T25" fmla="*/ 241 h 571"/>
                  <a:gd name="T26" fmla="*/ 19 w 172"/>
                  <a:gd name="T27" fmla="*/ 215 h 571"/>
                  <a:gd name="T28" fmla="*/ 19 w 172"/>
                  <a:gd name="T29" fmla="*/ 175 h 571"/>
                  <a:gd name="T30" fmla="*/ 6 w 172"/>
                  <a:gd name="T31" fmla="*/ 172 h 571"/>
                  <a:gd name="T32" fmla="*/ 0 w 172"/>
                  <a:gd name="T33" fmla="*/ 153 h 571"/>
                  <a:gd name="T34" fmla="*/ 34 w 172"/>
                  <a:gd name="T35" fmla="*/ 128 h 571"/>
                  <a:gd name="T36" fmla="*/ 50 w 172"/>
                  <a:gd name="T37" fmla="*/ 90 h 571"/>
                  <a:gd name="T38" fmla="*/ 60 w 172"/>
                  <a:gd name="T39" fmla="*/ 78 h 571"/>
                  <a:gd name="T40" fmla="*/ 74 w 172"/>
                  <a:gd name="T41" fmla="*/ 30 h 571"/>
                  <a:gd name="T42" fmla="*/ 103 w 172"/>
                  <a:gd name="T43" fmla="*/ 0 h 5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72" h="571">
                    <a:moveTo>
                      <a:pt x="172" y="571"/>
                    </a:moveTo>
                    <a:lnTo>
                      <a:pt x="159" y="541"/>
                    </a:lnTo>
                    <a:lnTo>
                      <a:pt x="159" y="497"/>
                    </a:lnTo>
                    <a:lnTo>
                      <a:pt x="144" y="477"/>
                    </a:lnTo>
                    <a:lnTo>
                      <a:pt x="131" y="475"/>
                    </a:lnTo>
                    <a:lnTo>
                      <a:pt x="81" y="416"/>
                    </a:lnTo>
                    <a:lnTo>
                      <a:pt x="60" y="378"/>
                    </a:lnTo>
                    <a:lnTo>
                      <a:pt x="74" y="375"/>
                    </a:lnTo>
                    <a:lnTo>
                      <a:pt x="66" y="366"/>
                    </a:lnTo>
                    <a:lnTo>
                      <a:pt x="56" y="334"/>
                    </a:lnTo>
                    <a:lnTo>
                      <a:pt x="31" y="313"/>
                    </a:lnTo>
                    <a:lnTo>
                      <a:pt x="25" y="253"/>
                    </a:lnTo>
                    <a:lnTo>
                      <a:pt x="13" y="241"/>
                    </a:lnTo>
                    <a:lnTo>
                      <a:pt x="19" y="215"/>
                    </a:lnTo>
                    <a:lnTo>
                      <a:pt x="19" y="175"/>
                    </a:lnTo>
                    <a:lnTo>
                      <a:pt x="6" y="172"/>
                    </a:lnTo>
                    <a:lnTo>
                      <a:pt x="0" y="153"/>
                    </a:lnTo>
                    <a:lnTo>
                      <a:pt x="34" y="128"/>
                    </a:lnTo>
                    <a:lnTo>
                      <a:pt x="50" y="90"/>
                    </a:lnTo>
                    <a:lnTo>
                      <a:pt x="60" y="78"/>
                    </a:lnTo>
                    <a:lnTo>
                      <a:pt x="74" y="30"/>
                    </a:lnTo>
                    <a:lnTo>
                      <a:pt x="103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0" name="Freeform 999">
                <a:extLst>
                  <a:ext uri="{FF2B5EF4-FFF2-40B4-BE49-F238E27FC236}">
                    <a16:creationId xmlns:a16="http://schemas.microsoft.com/office/drawing/2014/main" id="{42EF765F-909F-4FC0-8EE1-6DDF0CAB71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5" y="2352"/>
                <a:ext cx="57" cy="40"/>
              </a:xfrm>
              <a:custGeom>
                <a:avLst/>
                <a:gdLst>
                  <a:gd name="T0" fmla="*/ 228 w 228"/>
                  <a:gd name="T1" fmla="*/ 26 h 159"/>
                  <a:gd name="T2" fmla="*/ 212 w 228"/>
                  <a:gd name="T3" fmla="*/ 10 h 159"/>
                  <a:gd name="T4" fmla="*/ 181 w 228"/>
                  <a:gd name="T5" fmla="*/ 16 h 159"/>
                  <a:gd name="T6" fmla="*/ 118 w 228"/>
                  <a:gd name="T7" fmla="*/ 0 h 159"/>
                  <a:gd name="T8" fmla="*/ 97 w 228"/>
                  <a:gd name="T9" fmla="*/ 13 h 159"/>
                  <a:gd name="T10" fmla="*/ 40 w 228"/>
                  <a:gd name="T11" fmla="*/ 20 h 159"/>
                  <a:gd name="T12" fmla="*/ 34 w 228"/>
                  <a:gd name="T13" fmla="*/ 26 h 159"/>
                  <a:gd name="T14" fmla="*/ 25 w 228"/>
                  <a:gd name="T15" fmla="*/ 59 h 159"/>
                  <a:gd name="T16" fmla="*/ 27 w 228"/>
                  <a:gd name="T17" fmla="*/ 91 h 159"/>
                  <a:gd name="T18" fmla="*/ 0 w 228"/>
                  <a:gd name="T19" fmla="*/ 159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28" h="159">
                    <a:moveTo>
                      <a:pt x="228" y="26"/>
                    </a:moveTo>
                    <a:lnTo>
                      <a:pt x="212" y="10"/>
                    </a:lnTo>
                    <a:lnTo>
                      <a:pt x="181" y="16"/>
                    </a:lnTo>
                    <a:lnTo>
                      <a:pt x="118" y="0"/>
                    </a:lnTo>
                    <a:lnTo>
                      <a:pt x="97" y="13"/>
                    </a:lnTo>
                    <a:lnTo>
                      <a:pt x="40" y="20"/>
                    </a:lnTo>
                    <a:lnTo>
                      <a:pt x="34" y="26"/>
                    </a:lnTo>
                    <a:lnTo>
                      <a:pt x="25" y="59"/>
                    </a:lnTo>
                    <a:lnTo>
                      <a:pt x="27" y="91"/>
                    </a:lnTo>
                    <a:lnTo>
                      <a:pt x="0" y="159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1" name="Line 1000">
                <a:extLst>
                  <a:ext uri="{FF2B5EF4-FFF2-40B4-BE49-F238E27FC236}">
                    <a16:creationId xmlns:a16="http://schemas.microsoft.com/office/drawing/2014/main" id="{1748B5B7-87A0-43FA-BF11-31F2F62DD9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 flipV="1">
                <a:off x="3026" y="1714"/>
                <a:ext cx="87" cy="63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2" name="Line 1001">
                <a:extLst>
                  <a:ext uri="{FF2B5EF4-FFF2-40B4-BE49-F238E27FC236}">
                    <a16:creationId xmlns:a16="http://schemas.microsoft.com/office/drawing/2014/main" id="{6E406597-C987-46D8-88B9-7522E32043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258" y="2280"/>
                <a:ext cx="25" cy="4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3" name="Line 1002">
                <a:extLst>
                  <a:ext uri="{FF2B5EF4-FFF2-40B4-BE49-F238E27FC236}">
                    <a16:creationId xmlns:a16="http://schemas.microsoft.com/office/drawing/2014/main" id="{5A765F83-90CE-4FA8-B974-07B14DB7B1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3711" y="1130"/>
                <a:ext cx="7" cy="18"/>
              </a:xfrm>
              <a:prstGeom prst="line">
                <a:avLst/>
              </a:pr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4" name="Freeform 1003">
                <a:extLst>
                  <a:ext uri="{FF2B5EF4-FFF2-40B4-BE49-F238E27FC236}">
                    <a16:creationId xmlns:a16="http://schemas.microsoft.com/office/drawing/2014/main" id="{42F67853-8042-461D-A0D1-6CA84A6659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4" y="513"/>
                <a:ext cx="216" cy="76"/>
              </a:xfrm>
              <a:custGeom>
                <a:avLst/>
                <a:gdLst>
                  <a:gd name="T0" fmla="*/ 335 w 861"/>
                  <a:gd name="T1" fmla="*/ 41 h 304"/>
                  <a:gd name="T2" fmla="*/ 325 w 861"/>
                  <a:gd name="T3" fmla="*/ 60 h 304"/>
                  <a:gd name="T4" fmla="*/ 343 w 861"/>
                  <a:gd name="T5" fmla="*/ 64 h 304"/>
                  <a:gd name="T6" fmla="*/ 187 w 861"/>
                  <a:gd name="T7" fmla="*/ 125 h 304"/>
                  <a:gd name="T8" fmla="*/ 194 w 861"/>
                  <a:gd name="T9" fmla="*/ 142 h 304"/>
                  <a:gd name="T10" fmla="*/ 147 w 861"/>
                  <a:gd name="T11" fmla="*/ 145 h 304"/>
                  <a:gd name="T12" fmla="*/ 134 w 861"/>
                  <a:gd name="T13" fmla="*/ 160 h 304"/>
                  <a:gd name="T14" fmla="*/ 32 w 861"/>
                  <a:gd name="T15" fmla="*/ 205 h 304"/>
                  <a:gd name="T16" fmla="*/ 0 w 861"/>
                  <a:gd name="T17" fmla="*/ 223 h 304"/>
                  <a:gd name="T18" fmla="*/ 32 w 861"/>
                  <a:gd name="T19" fmla="*/ 226 h 304"/>
                  <a:gd name="T20" fmla="*/ 81 w 861"/>
                  <a:gd name="T21" fmla="*/ 248 h 304"/>
                  <a:gd name="T22" fmla="*/ 71 w 861"/>
                  <a:gd name="T23" fmla="*/ 295 h 304"/>
                  <a:gd name="T24" fmla="*/ 79 w 861"/>
                  <a:gd name="T25" fmla="*/ 304 h 304"/>
                  <a:gd name="T26" fmla="*/ 212 w 861"/>
                  <a:gd name="T27" fmla="*/ 270 h 304"/>
                  <a:gd name="T28" fmla="*/ 216 w 861"/>
                  <a:gd name="T29" fmla="*/ 276 h 304"/>
                  <a:gd name="T30" fmla="*/ 290 w 861"/>
                  <a:gd name="T31" fmla="*/ 267 h 304"/>
                  <a:gd name="T32" fmla="*/ 327 w 861"/>
                  <a:gd name="T33" fmla="*/ 248 h 304"/>
                  <a:gd name="T34" fmla="*/ 353 w 861"/>
                  <a:gd name="T35" fmla="*/ 226 h 304"/>
                  <a:gd name="T36" fmla="*/ 394 w 861"/>
                  <a:gd name="T37" fmla="*/ 211 h 304"/>
                  <a:gd name="T38" fmla="*/ 400 w 861"/>
                  <a:gd name="T39" fmla="*/ 197 h 304"/>
                  <a:gd name="T40" fmla="*/ 427 w 861"/>
                  <a:gd name="T41" fmla="*/ 201 h 304"/>
                  <a:gd name="T42" fmla="*/ 472 w 861"/>
                  <a:gd name="T43" fmla="*/ 191 h 304"/>
                  <a:gd name="T44" fmla="*/ 515 w 861"/>
                  <a:gd name="T45" fmla="*/ 166 h 304"/>
                  <a:gd name="T46" fmla="*/ 861 w 861"/>
                  <a:gd name="T47" fmla="*/ 92 h 304"/>
                  <a:gd name="T48" fmla="*/ 861 w 861"/>
                  <a:gd name="T49" fmla="*/ 76 h 304"/>
                  <a:gd name="T50" fmla="*/ 840 w 861"/>
                  <a:gd name="T51" fmla="*/ 60 h 304"/>
                  <a:gd name="T52" fmla="*/ 830 w 861"/>
                  <a:gd name="T53" fmla="*/ 41 h 304"/>
                  <a:gd name="T54" fmla="*/ 802 w 861"/>
                  <a:gd name="T55" fmla="*/ 26 h 304"/>
                  <a:gd name="T56" fmla="*/ 771 w 861"/>
                  <a:gd name="T57" fmla="*/ 23 h 304"/>
                  <a:gd name="T58" fmla="*/ 728 w 861"/>
                  <a:gd name="T59" fmla="*/ 29 h 304"/>
                  <a:gd name="T60" fmla="*/ 668 w 861"/>
                  <a:gd name="T61" fmla="*/ 47 h 304"/>
                  <a:gd name="T62" fmla="*/ 696 w 861"/>
                  <a:gd name="T63" fmla="*/ 29 h 304"/>
                  <a:gd name="T64" fmla="*/ 603 w 861"/>
                  <a:gd name="T65" fmla="*/ 14 h 304"/>
                  <a:gd name="T66" fmla="*/ 581 w 861"/>
                  <a:gd name="T67" fmla="*/ 0 h 304"/>
                  <a:gd name="T68" fmla="*/ 353 w 861"/>
                  <a:gd name="T69" fmla="*/ 23 h 304"/>
                  <a:gd name="T70" fmla="*/ 335 w 861"/>
                  <a:gd name="T71" fmla="*/ 41 h 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861" h="304">
                    <a:moveTo>
                      <a:pt x="335" y="41"/>
                    </a:moveTo>
                    <a:lnTo>
                      <a:pt x="325" y="60"/>
                    </a:lnTo>
                    <a:lnTo>
                      <a:pt x="343" y="64"/>
                    </a:lnTo>
                    <a:lnTo>
                      <a:pt x="187" y="125"/>
                    </a:lnTo>
                    <a:lnTo>
                      <a:pt x="194" y="142"/>
                    </a:lnTo>
                    <a:lnTo>
                      <a:pt x="147" y="145"/>
                    </a:lnTo>
                    <a:lnTo>
                      <a:pt x="134" y="160"/>
                    </a:lnTo>
                    <a:lnTo>
                      <a:pt x="32" y="205"/>
                    </a:lnTo>
                    <a:lnTo>
                      <a:pt x="0" y="223"/>
                    </a:lnTo>
                    <a:lnTo>
                      <a:pt x="32" y="226"/>
                    </a:lnTo>
                    <a:lnTo>
                      <a:pt x="81" y="248"/>
                    </a:lnTo>
                    <a:lnTo>
                      <a:pt x="71" y="295"/>
                    </a:lnTo>
                    <a:lnTo>
                      <a:pt x="79" y="304"/>
                    </a:lnTo>
                    <a:lnTo>
                      <a:pt x="212" y="270"/>
                    </a:lnTo>
                    <a:lnTo>
                      <a:pt x="216" y="276"/>
                    </a:lnTo>
                    <a:lnTo>
                      <a:pt x="290" y="267"/>
                    </a:lnTo>
                    <a:lnTo>
                      <a:pt x="327" y="248"/>
                    </a:lnTo>
                    <a:lnTo>
                      <a:pt x="353" y="226"/>
                    </a:lnTo>
                    <a:lnTo>
                      <a:pt x="394" y="211"/>
                    </a:lnTo>
                    <a:lnTo>
                      <a:pt x="400" y="197"/>
                    </a:lnTo>
                    <a:lnTo>
                      <a:pt x="427" y="201"/>
                    </a:lnTo>
                    <a:lnTo>
                      <a:pt x="472" y="191"/>
                    </a:lnTo>
                    <a:lnTo>
                      <a:pt x="515" y="166"/>
                    </a:lnTo>
                    <a:lnTo>
                      <a:pt x="861" y="92"/>
                    </a:lnTo>
                    <a:lnTo>
                      <a:pt x="861" y="76"/>
                    </a:lnTo>
                    <a:lnTo>
                      <a:pt x="840" y="60"/>
                    </a:lnTo>
                    <a:lnTo>
                      <a:pt x="830" y="41"/>
                    </a:lnTo>
                    <a:lnTo>
                      <a:pt x="802" y="26"/>
                    </a:lnTo>
                    <a:lnTo>
                      <a:pt x="771" y="23"/>
                    </a:lnTo>
                    <a:lnTo>
                      <a:pt x="728" y="29"/>
                    </a:lnTo>
                    <a:lnTo>
                      <a:pt x="668" y="47"/>
                    </a:lnTo>
                    <a:lnTo>
                      <a:pt x="696" y="29"/>
                    </a:lnTo>
                    <a:lnTo>
                      <a:pt x="603" y="14"/>
                    </a:lnTo>
                    <a:lnTo>
                      <a:pt x="581" y="0"/>
                    </a:lnTo>
                    <a:lnTo>
                      <a:pt x="353" y="23"/>
                    </a:lnTo>
                    <a:lnTo>
                      <a:pt x="335" y="41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5" name="Freeform 1004">
                <a:extLst>
                  <a:ext uri="{FF2B5EF4-FFF2-40B4-BE49-F238E27FC236}">
                    <a16:creationId xmlns:a16="http://schemas.microsoft.com/office/drawing/2014/main" id="{2F05224E-88A6-4556-811C-DA974635E8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4" y="450"/>
                <a:ext cx="159" cy="37"/>
              </a:xfrm>
              <a:custGeom>
                <a:avLst/>
                <a:gdLst>
                  <a:gd name="T0" fmla="*/ 0 w 637"/>
                  <a:gd name="T1" fmla="*/ 123 h 145"/>
                  <a:gd name="T2" fmla="*/ 19 w 637"/>
                  <a:gd name="T3" fmla="*/ 135 h 145"/>
                  <a:gd name="T4" fmla="*/ 90 w 637"/>
                  <a:gd name="T5" fmla="*/ 135 h 145"/>
                  <a:gd name="T6" fmla="*/ 160 w 637"/>
                  <a:gd name="T7" fmla="*/ 117 h 145"/>
                  <a:gd name="T8" fmla="*/ 131 w 637"/>
                  <a:gd name="T9" fmla="*/ 145 h 145"/>
                  <a:gd name="T10" fmla="*/ 176 w 637"/>
                  <a:gd name="T11" fmla="*/ 141 h 145"/>
                  <a:gd name="T12" fmla="*/ 244 w 637"/>
                  <a:gd name="T13" fmla="*/ 101 h 145"/>
                  <a:gd name="T14" fmla="*/ 250 w 637"/>
                  <a:gd name="T15" fmla="*/ 123 h 145"/>
                  <a:gd name="T16" fmla="*/ 313 w 637"/>
                  <a:gd name="T17" fmla="*/ 86 h 145"/>
                  <a:gd name="T18" fmla="*/ 425 w 637"/>
                  <a:gd name="T19" fmla="*/ 63 h 145"/>
                  <a:gd name="T20" fmla="*/ 360 w 637"/>
                  <a:gd name="T21" fmla="*/ 101 h 145"/>
                  <a:gd name="T22" fmla="*/ 419 w 637"/>
                  <a:gd name="T23" fmla="*/ 101 h 145"/>
                  <a:gd name="T24" fmla="*/ 438 w 637"/>
                  <a:gd name="T25" fmla="*/ 86 h 145"/>
                  <a:gd name="T26" fmla="*/ 528 w 637"/>
                  <a:gd name="T27" fmla="*/ 73 h 145"/>
                  <a:gd name="T28" fmla="*/ 528 w 637"/>
                  <a:gd name="T29" fmla="*/ 54 h 145"/>
                  <a:gd name="T30" fmla="*/ 569 w 637"/>
                  <a:gd name="T31" fmla="*/ 51 h 145"/>
                  <a:gd name="T32" fmla="*/ 553 w 637"/>
                  <a:gd name="T33" fmla="*/ 35 h 145"/>
                  <a:gd name="T34" fmla="*/ 637 w 637"/>
                  <a:gd name="T35" fmla="*/ 20 h 145"/>
                  <a:gd name="T36" fmla="*/ 603 w 637"/>
                  <a:gd name="T37" fmla="*/ 0 h 145"/>
                  <a:gd name="T38" fmla="*/ 528 w 637"/>
                  <a:gd name="T39" fmla="*/ 20 h 145"/>
                  <a:gd name="T40" fmla="*/ 407 w 637"/>
                  <a:gd name="T41" fmla="*/ 20 h 145"/>
                  <a:gd name="T42" fmla="*/ 260 w 637"/>
                  <a:gd name="T43" fmla="*/ 63 h 145"/>
                  <a:gd name="T44" fmla="*/ 194 w 637"/>
                  <a:gd name="T45" fmla="*/ 73 h 145"/>
                  <a:gd name="T46" fmla="*/ 141 w 637"/>
                  <a:gd name="T47" fmla="*/ 92 h 145"/>
                  <a:gd name="T48" fmla="*/ 63 w 637"/>
                  <a:gd name="T49" fmla="*/ 101 h 145"/>
                  <a:gd name="T50" fmla="*/ 0 w 637"/>
                  <a:gd name="T51" fmla="*/ 123 h 1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637" h="145">
                    <a:moveTo>
                      <a:pt x="0" y="123"/>
                    </a:moveTo>
                    <a:lnTo>
                      <a:pt x="19" y="135"/>
                    </a:lnTo>
                    <a:lnTo>
                      <a:pt x="90" y="135"/>
                    </a:lnTo>
                    <a:lnTo>
                      <a:pt x="160" y="117"/>
                    </a:lnTo>
                    <a:lnTo>
                      <a:pt x="131" y="145"/>
                    </a:lnTo>
                    <a:lnTo>
                      <a:pt x="176" y="141"/>
                    </a:lnTo>
                    <a:lnTo>
                      <a:pt x="244" y="101"/>
                    </a:lnTo>
                    <a:lnTo>
                      <a:pt x="250" y="123"/>
                    </a:lnTo>
                    <a:lnTo>
                      <a:pt x="313" y="86"/>
                    </a:lnTo>
                    <a:lnTo>
                      <a:pt x="425" y="63"/>
                    </a:lnTo>
                    <a:lnTo>
                      <a:pt x="360" y="101"/>
                    </a:lnTo>
                    <a:lnTo>
                      <a:pt x="419" y="101"/>
                    </a:lnTo>
                    <a:lnTo>
                      <a:pt x="438" y="86"/>
                    </a:lnTo>
                    <a:lnTo>
                      <a:pt x="528" y="73"/>
                    </a:lnTo>
                    <a:lnTo>
                      <a:pt x="528" y="54"/>
                    </a:lnTo>
                    <a:lnTo>
                      <a:pt x="569" y="51"/>
                    </a:lnTo>
                    <a:lnTo>
                      <a:pt x="553" y="35"/>
                    </a:lnTo>
                    <a:lnTo>
                      <a:pt x="637" y="20"/>
                    </a:lnTo>
                    <a:lnTo>
                      <a:pt x="603" y="0"/>
                    </a:lnTo>
                    <a:lnTo>
                      <a:pt x="528" y="20"/>
                    </a:lnTo>
                    <a:lnTo>
                      <a:pt x="407" y="20"/>
                    </a:lnTo>
                    <a:lnTo>
                      <a:pt x="260" y="63"/>
                    </a:lnTo>
                    <a:lnTo>
                      <a:pt x="194" y="73"/>
                    </a:lnTo>
                    <a:lnTo>
                      <a:pt x="141" y="92"/>
                    </a:lnTo>
                    <a:lnTo>
                      <a:pt x="63" y="101"/>
                    </a:lnTo>
                    <a:lnTo>
                      <a:pt x="0" y="123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6" name="Freeform 1005">
                <a:extLst>
                  <a:ext uri="{FF2B5EF4-FFF2-40B4-BE49-F238E27FC236}">
                    <a16:creationId xmlns:a16="http://schemas.microsoft.com/office/drawing/2014/main" id="{C3674F14-9F47-4CA0-A98B-9FE6F7954CE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6" y="480"/>
                <a:ext cx="45" cy="13"/>
              </a:xfrm>
              <a:custGeom>
                <a:avLst/>
                <a:gdLst>
                  <a:gd name="T0" fmla="*/ 91 w 178"/>
                  <a:gd name="T1" fmla="*/ 16 h 51"/>
                  <a:gd name="T2" fmla="*/ 0 w 178"/>
                  <a:gd name="T3" fmla="*/ 45 h 51"/>
                  <a:gd name="T4" fmla="*/ 38 w 178"/>
                  <a:gd name="T5" fmla="*/ 51 h 51"/>
                  <a:gd name="T6" fmla="*/ 78 w 178"/>
                  <a:gd name="T7" fmla="*/ 45 h 51"/>
                  <a:gd name="T8" fmla="*/ 178 w 178"/>
                  <a:gd name="T9" fmla="*/ 0 h 51"/>
                  <a:gd name="T10" fmla="*/ 91 w 178"/>
                  <a:gd name="T11" fmla="*/ 16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78" h="51">
                    <a:moveTo>
                      <a:pt x="91" y="16"/>
                    </a:moveTo>
                    <a:lnTo>
                      <a:pt x="0" y="45"/>
                    </a:lnTo>
                    <a:lnTo>
                      <a:pt x="38" y="51"/>
                    </a:lnTo>
                    <a:lnTo>
                      <a:pt x="78" y="45"/>
                    </a:lnTo>
                    <a:lnTo>
                      <a:pt x="178" y="0"/>
                    </a:lnTo>
                    <a:lnTo>
                      <a:pt x="91" y="16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7" name="Freeform 1006">
                <a:extLst>
                  <a:ext uri="{FF2B5EF4-FFF2-40B4-BE49-F238E27FC236}">
                    <a16:creationId xmlns:a16="http://schemas.microsoft.com/office/drawing/2014/main" id="{773B98C6-B1EB-4F12-A713-AB02CE0BD6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3" y="465"/>
                <a:ext cx="212" cy="50"/>
              </a:xfrm>
              <a:custGeom>
                <a:avLst/>
                <a:gdLst>
                  <a:gd name="T0" fmla="*/ 70 w 850"/>
                  <a:gd name="T1" fmla="*/ 107 h 203"/>
                  <a:gd name="T2" fmla="*/ 135 w 850"/>
                  <a:gd name="T3" fmla="*/ 115 h 203"/>
                  <a:gd name="T4" fmla="*/ 54 w 850"/>
                  <a:gd name="T5" fmla="*/ 115 h 203"/>
                  <a:gd name="T6" fmla="*/ 0 w 850"/>
                  <a:gd name="T7" fmla="*/ 134 h 203"/>
                  <a:gd name="T8" fmla="*/ 94 w 850"/>
                  <a:gd name="T9" fmla="*/ 160 h 203"/>
                  <a:gd name="T10" fmla="*/ 129 w 850"/>
                  <a:gd name="T11" fmla="*/ 148 h 203"/>
                  <a:gd name="T12" fmla="*/ 135 w 850"/>
                  <a:gd name="T13" fmla="*/ 160 h 203"/>
                  <a:gd name="T14" fmla="*/ 207 w 850"/>
                  <a:gd name="T15" fmla="*/ 141 h 203"/>
                  <a:gd name="T16" fmla="*/ 256 w 850"/>
                  <a:gd name="T17" fmla="*/ 115 h 203"/>
                  <a:gd name="T18" fmla="*/ 216 w 850"/>
                  <a:gd name="T19" fmla="*/ 150 h 203"/>
                  <a:gd name="T20" fmla="*/ 295 w 850"/>
                  <a:gd name="T21" fmla="*/ 148 h 203"/>
                  <a:gd name="T22" fmla="*/ 338 w 850"/>
                  <a:gd name="T23" fmla="*/ 134 h 203"/>
                  <a:gd name="T24" fmla="*/ 432 w 850"/>
                  <a:gd name="T25" fmla="*/ 134 h 203"/>
                  <a:gd name="T26" fmla="*/ 366 w 850"/>
                  <a:gd name="T27" fmla="*/ 156 h 203"/>
                  <a:gd name="T28" fmla="*/ 272 w 850"/>
                  <a:gd name="T29" fmla="*/ 160 h 203"/>
                  <a:gd name="T30" fmla="*/ 138 w 850"/>
                  <a:gd name="T31" fmla="*/ 185 h 203"/>
                  <a:gd name="T32" fmla="*/ 162 w 850"/>
                  <a:gd name="T33" fmla="*/ 203 h 203"/>
                  <a:gd name="T34" fmla="*/ 254 w 850"/>
                  <a:gd name="T35" fmla="*/ 202 h 203"/>
                  <a:gd name="T36" fmla="*/ 391 w 850"/>
                  <a:gd name="T37" fmla="*/ 181 h 203"/>
                  <a:gd name="T38" fmla="*/ 397 w 850"/>
                  <a:gd name="T39" fmla="*/ 175 h 203"/>
                  <a:gd name="T40" fmla="*/ 537 w 850"/>
                  <a:gd name="T41" fmla="*/ 156 h 203"/>
                  <a:gd name="T42" fmla="*/ 588 w 850"/>
                  <a:gd name="T43" fmla="*/ 162 h 203"/>
                  <a:gd name="T44" fmla="*/ 619 w 850"/>
                  <a:gd name="T45" fmla="*/ 148 h 203"/>
                  <a:gd name="T46" fmla="*/ 610 w 850"/>
                  <a:gd name="T47" fmla="*/ 160 h 203"/>
                  <a:gd name="T48" fmla="*/ 725 w 850"/>
                  <a:gd name="T49" fmla="*/ 150 h 203"/>
                  <a:gd name="T50" fmla="*/ 750 w 850"/>
                  <a:gd name="T51" fmla="*/ 141 h 203"/>
                  <a:gd name="T52" fmla="*/ 831 w 850"/>
                  <a:gd name="T53" fmla="*/ 101 h 203"/>
                  <a:gd name="T54" fmla="*/ 850 w 850"/>
                  <a:gd name="T55" fmla="*/ 78 h 203"/>
                  <a:gd name="T56" fmla="*/ 831 w 850"/>
                  <a:gd name="T57" fmla="*/ 72 h 203"/>
                  <a:gd name="T58" fmla="*/ 797 w 850"/>
                  <a:gd name="T59" fmla="*/ 68 h 203"/>
                  <a:gd name="T60" fmla="*/ 768 w 850"/>
                  <a:gd name="T61" fmla="*/ 75 h 203"/>
                  <a:gd name="T62" fmla="*/ 750 w 850"/>
                  <a:gd name="T63" fmla="*/ 91 h 203"/>
                  <a:gd name="T64" fmla="*/ 678 w 850"/>
                  <a:gd name="T65" fmla="*/ 91 h 203"/>
                  <a:gd name="T66" fmla="*/ 721 w 850"/>
                  <a:gd name="T67" fmla="*/ 66 h 203"/>
                  <a:gd name="T68" fmla="*/ 682 w 850"/>
                  <a:gd name="T69" fmla="*/ 68 h 203"/>
                  <a:gd name="T70" fmla="*/ 731 w 850"/>
                  <a:gd name="T71" fmla="*/ 50 h 203"/>
                  <a:gd name="T72" fmla="*/ 715 w 850"/>
                  <a:gd name="T73" fmla="*/ 37 h 203"/>
                  <a:gd name="T74" fmla="*/ 760 w 850"/>
                  <a:gd name="T75" fmla="*/ 13 h 203"/>
                  <a:gd name="T76" fmla="*/ 756 w 850"/>
                  <a:gd name="T77" fmla="*/ 0 h 203"/>
                  <a:gd name="T78" fmla="*/ 715 w 850"/>
                  <a:gd name="T79" fmla="*/ 6 h 203"/>
                  <a:gd name="T80" fmla="*/ 600 w 850"/>
                  <a:gd name="T81" fmla="*/ 41 h 203"/>
                  <a:gd name="T82" fmla="*/ 628 w 850"/>
                  <a:gd name="T83" fmla="*/ 68 h 203"/>
                  <a:gd name="T84" fmla="*/ 563 w 850"/>
                  <a:gd name="T85" fmla="*/ 82 h 203"/>
                  <a:gd name="T86" fmla="*/ 610 w 850"/>
                  <a:gd name="T87" fmla="*/ 101 h 203"/>
                  <a:gd name="T88" fmla="*/ 590 w 850"/>
                  <a:gd name="T89" fmla="*/ 113 h 203"/>
                  <a:gd name="T90" fmla="*/ 497 w 850"/>
                  <a:gd name="T91" fmla="*/ 109 h 203"/>
                  <a:gd name="T92" fmla="*/ 444 w 850"/>
                  <a:gd name="T93" fmla="*/ 113 h 203"/>
                  <a:gd name="T94" fmla="*/ 465 w 850"/>
                  <a:gd name="T95" fmla="*/ 84 h 203"/>
                  <a:gd name="T96" fmla="*/ 420 w 850"/>
                  <a:gd name="T97" fmla="*/ 50 h 203"/>
                  <a:gd name="T98" fmla="*/ 350 w 850"/>
                  <a:gd name="T99" fmla="*/ 56 h 203"/>
                  <a:gd name="T100" fmla="*/ 369 w 850"/>
                  <a:gd name="T101" fmla="*/ 35 h 203"/>
                  <a:gd name="T102" fmla="*/ 332 w 850"/>
                  <a:gd name="T103" fmla="*/ 29 h 203"/>
                  <a:gd name="T104" fmla="*/ 248 w 850"/>
                  <a:gd name="T105" fmla="*/ 44 h 203"/>
                  <a:gd name="T106" fmla="*/ 303 w 850"/>
                  <a:gd name="T107" fmla="*/ 60 h 203"/>
                  <a:gd name="T108" fmla="*/ 201 w 850"/>
                  <a:gd name="T109" fmla="*/ 56 h 203"/>
                  <a:gd name="T110" fmla="*/ 170 w 850"/>
                  <a:gd name="T111" fmla="*/ 68 h 203"/>
                  <a:gd name="T112" fmla="*/ 201 w 850"/>
                  <a:gd name="T113" fmla="*/ 82 h 203"/>
                  <a:gd name="T114" fmla="*/ 119 w 850"/>
                  <a:gd name="T115" fmla="*/ 91 h 203"/>
                  <a:gd name="T116" fmla="*/ 70 w 850"/>
                  <a:gd name="T117" fmla="*/ 107 h 2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850" h="203">
                    <a:moveTo>
                      <a:pt x="70" y="107"/>
                    </a:moveTo>
                    <a:lnTo>
                      <a:pt x="135" y="115"/>
                    </a:lnTo>
                    <a:lnTo>
                      <a:pt x="54" y="115"/>
                    </a:lnTo>
                    <a:lnTo>
                      <a:pt x="0" y="134"/>
                    </a:lnTo>
                    <a:lnTo>
                      <a:pt x="94" y="160"/>
                    </a:lnTo>
                    <a:lnTo>
                      <a:pt x="129" y="148"/>
                    </a:lnTo>
                    <a:lnTo>
                      <a:pt x="135" y="160"/>
                    </a:lnTo>
                    <a:lnTo>
                      <a:pt x="207" y="141"/>
                    </a:lnTo>
                    <a:lnTo>
                      <a:pt x="256" y="115"/>
                    </a:lnTo>
                    <a:lnTo>
                      <a:pt x="216" y="150"/>
                    </a:lnTo>
                    <a:lnTo>
                      <a:pt x="295" y="148"/>
                    </a:lnTo>
                    <a:lnTo>
                      <a:pt x="338" y="134"/>
                    </a:lnTo>
                    <a:lnTo>
                      <a:pt x="432" y="134"/>
                    </a:lnTo>
                    <a:lnTo>
                      <a:pt x="366" y="156"/>
                    </a:lnTo>
                    <a:lnTo>
                      <a:pt x="272" y="160"/>
                    </a:lnTo>
                    <a:lnTo>
                      <a:pt x="138" y="185"/>
                    </a:lnTo>
                    <a:lnTo>
                      <a:pt x="162" y="203"/>
                    </a:lnTo>
                    <a:lnTo>
                      <a:pt x="254" y="202"/>
                    </a:lnTo>
                    <a:lnTo>
                      <a:pt x="391" y="181"/>
                    </a:lnTo>
                    <a:lnTo>
                      <a:pt x="397" y="175"/>
                    </a:lnTo>
                    <a:lnTo>
                      <a:pt x="537" y="156"/>
                    </a:lnTo>
                    <a:lnTo>
                      <a:pt x="588" y="162"/>
                    </a:lnTo>
                    <a:lnTo>
                      <a:pt x="619" y="148"/>
                    </a:lnTo>
                    <a:lnTo>
                      <a:pt x="610" y="160"/>
                    </a:lnTo>
                    <a:lnTo>
                      <a:pt x="725" y="150"/>
                    </a:lnTo>
                    <a:lnTo>
                      <a:pt x="750" y="141"/>
                    </a:lnTo>
                    <a:lnTo>
                      <a:pt x="831" y="101"/>
                    </a:lnTo>
                    <a:lnTo>
                      <a:pt x="850" y="78"/>
                    </a:lnTo>
                    <a:lnTo>
                      <a:pt x="831" y="72"/>
                    </a:lnTo>
                    <a:lnTo>
                      <a:pt x="797" y="68"/>
                    </a:lnTo>
                    <a:lnTo>
                      <a:pt x="768" y="75"/>
                    </a:lnTo>
                    <a:lnTo>
                      <a:pt x="750" y="91"/>
                    </a:lnTo>
                    <a:lnTo>
                      <a:pt x="678" y="91"/>
                    </a:lnTo>
                    <a:lnTo>
                      <a:pt x="721" y="66"/>
                    </a:lnTo>
                    <a:lnTo>
                      <a:pt x="682" y="68"/>
                    </a:lnTo>
                    <a:lnTo>
                      <a:pt x="731" y="50"/>
                    </a:lnTo>
                    <a:lnTo>
                      <a:pt x="715" y="37"/>
                    </a:lnTo>
                    <a:lnTo>
                      <a:pt x="760" y="13"/>
                    </a:lnTo>
                    <a:lnTo>
                      <a:pt x="756" y="0"/>
                    </a:lnTo>
                    <a:lnTo>
                      <a:pt x="715" y="6"/>
                    </a:lnTo>
                    <a:lnTo>
                      <a:pt x="600" y="41"/>
                    </a:lnTo>
                    <a:lnTo>
                      <a:pt x="628" y="68"/>
                    </a:lnTo>
                    <a:lnTo>
                      <a:pt x="563" y="82"/>
                    </a:lnTo>
                    <a:lnTo>
                      <a:pt x="610" y="101"/>
                    </a:lnTo>
                    <a:lnTo>
                      <a:pt x="590" y="113"/>
                    </a:lnTo>
                    <a:lnTo>
                      <a:pt x="497" y="109"/>
                    </a:lnTo>
                    <a:lnTo>
                      <a:pt x="444" y="113"/>
                    </a:lnTo>
                    <a:lnTo>
                      <a:pt x="465" y="84"/>
                    </a:lnTo>
                    <a:lnTo>
                      <a:pt x="420" y="50"/>
                    </a:lnTo>
                    <a:lnTo>
                      <a:pt x="350" y="56"/>
                    </a:lnTo>
                    <a:lnTo>
                      <a:pt x="369" y="35"/>
                    </a:lnTo>
                    <a:lnTo>
                      <a:pt x="332" y="29"/>
                    </a:lnTo>
                    <a:lnTo>
                      <a:pt x="248" y="44"/>
                    </a:lnTo>
                    <a:lnTo>
                      <a:pt x="303" y="60"/>
                    </a:lnTo>
                    <a:lnTo>
                      <a:pt x="201" y="56"/>
                    </a:lnTo>
                    <a:lnTo>
                      <a:pt x="170" y="68"/>
                    </a:lnTo>
                    <a:lnTo>
                      <a:pt x="201" y="82"/>
                    </a:lnTo>
                    <a:lnTo>
                      <a:pt x="119" y="91"/>
                    </a:lnTo>
                    <a:lnTo>
                      <a:pt x="70" y="107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8" name="Freeform 1007">
                <a:extLst>
                  <a:ext uri="{FF2B5EF4-FFF2-40B4-BE49-F238E27FC236}">
                    <a16:creationId xmlns:a16="http://schemas.microsoft.com/office/drawing/2014/main" id="{60003676-3127-49F9-85D8-C302A8A903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6" y="427"/>
                <a:ext cx="66" cy="9"/>
              </a:xfrm>
              <a:custGeom>
                <a:avLst/>
                <a:gdLst>
                  <a:gd name="T0" fmla="*/ 172 w 265"/>
                  <a:gd name="T1" fmla="*/ 38 h 38"/>
                  <a:gd name="T2" fmla="*/ 238 w 265"/>
                  <a:gd name="T3" fmla="*/ 34 h 38"/>
                  <a:gd name="T4" fmla="*/ 265 w 265"/>
                  <a:gd name="T5" fmla="*/ 19 h 38"/>
                  <a:gd name="T6" fmla="*/ 231 w 265"/>
                  <a:gd name="T7" fmla="*/ 0 h 38"/>
                  <a:gd name="T8" fmla="*/ 25 w 265"/>
                  <a:gd name="T9" fmla="*/ 25 h 38"/>
                  <a:gd name="T10" fmla="*/ 0 w 265"/>
                  <a:gd name="T11" fmla="*/ 38 h 38"/>
                  <a:gd name="T12" fmla="*/ 84 w 265"/>
                  <a:gd name="T13" fmla="*/ 38 h 38"/>
                  <a:gd name="T14" fmla="*/ 140 w 265"/>
                  <a:gd name="T15" fmla="*/ 28 h 38"/>
                  <a:gd name="T16" fmla="*/ 172 w 265"/>
                  <a:gd name="T17" fmla="*/ 38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65" h="38">
                    <a:moveTo>
                      <a:pt x="172" y="38"/>
                    </a:moveTo>
                    <a:lnTo>
                      <a:pt x="238" y="34"/>
                    </a:lnTo>
                    <a:lnTo>
                      <a:pt x="265" y="19"/>
                    </a:lnTo>
                    <a:lnTo>
                      <a:pt x="231" y="0"/>
                    </a:lnTo>
                    <a:lnTo>
                      <a:pt x="25" y="25"/>
                    </a:lnTo>
                    <a:lnTo>
                      <a:pt x="0" y="38"/>
                    </a:lnTo>
                    <a:lnTo>
                      <a:pt x="84" y="38"/>
                    </a:lnTo>
                    <a:lnTo>
                      <a:pt x="140" y="28"/>
                    </a:lnTo>
                    <a:lnTo>
                      <a:pt x="172" y="38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9" name="Freeform 1008">
                <a:extLst>
                  <a:ext uri="{FF2B5EF4-FFF2-40B4-BE49-F238E27FC236}">
                    <a16:creationId xmlns:a16="http://schemas.microsoft.com/office/drawing/2014/main" id="{3622BFC4-CC41-4177-88AF-60D4F7A72A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4" y="440"/>
                <a:ext cx="71" cy="15"/>
              </a:xfrm>
              <a:custGeom>
                <a:avLst/>
                <a:gdLst>
                  <a:gd name="T0" fmla="*/ 287 w 287"/>
                  <a:gd name="T1" fmla="*/ 0 h 59"/>
                  <a:gd name="T2" fmla="*/ 47 w 287"/>
                  <a:gd name="T3" fmla="*/ 12 h 59"/>
                  <a:gd name="T4" fmla="*/ 0 w 287"/>
                  <a:gd name="T5" fmla="*/ 43 h 59"/>
                  <a:gd name="T6" fmla="*/ 43 w 287"/>
                  <a:gd name="T7" fmla="*/ 59 h 59"/>
                  <a:gd name="T8" fmla="*/ 180 w 287"/>
                  <a:gd name="T9" fmla="*/ 45 h 59"/>
                  <a:gd name="T10" fmla="*/ 221 w 287"/>
                  <a:gd name="T11" fmla="*/ 24 h 59"/>
                  <a:gd name="T12" fmla="*/ 180 w 287"/>
                  <a:gd name="T13" fmla="*/ 18 h 59"/>
                  <a:gd name="T14" fmla="*/ 262 w 287"/>
                  <a:gd name="T15" fmla="*/ 8 h 59"/>
                  <a:gd name="T16" fmla="*/ 287 w 287"/>
                  <a:gd name="T17" fmla="*/ 0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87" h="59">
                    <a:moveTo>
                      <a:pt x="287" y="0"/>
                    </a:moveTo>
                    <a:lnTo>
                      <a:pt x="47" y="12"/>
                    </a:lnTo>
                    <a:lnTo>
                      <a:pt x="0" y="43"/>
                    </a:lnTo>
                    <a:lnTo>
                      <a:pt x="43" y="59"/>
                    </a:lnTo>
                    <a:lnTo>
                      <a:pt x="180" y="45"/>
                    </a:lnTo>
                    <a:lnTo>
                      <a:pt x="221" y="24"/>
                    </a:lnTo>
                    <a:lnTo>
                      <a:pt x="180" y="18"/>
                    </a:lnTo>
                    <a:lnTo>
                      <a:pt x="262" y="8"/>
                    </a:lnTo>
                    <a:lnTo>
                      <a:pt x="287" y="0"/>
                    </a:lnTo>
                  </a:path>
                </a:pathLst>
              </a:custGeom>
              <a:noFill/>
              <a:ln w="3175">
                <a:solidFill>
                  <a:srgbClr val="999999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15" name="Freeform 1010">
              <a:extLst>
                <a:ext uri="{FF2B5EF4-FFF2-40B4-BE49-F238E27FC236}">
                  <a16:creationId xmlns:a16="http://schemas.microsoft.com/office/drawing/2014/main" id="{659A02F4-08D5-43F9-A498-9E493F58F992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7" y="440"/>
              <a:ext cx="20" cy="8"/>
            </a:xfrm>
            <a:custGeom>
              <a:avLst/>
              <a:gdLst>
                <a:gd name="T0" fmla="*/ 0 w 78"/>
                <a:gd name="T1" fmla="*/ 12 h 31"/>
                <a:gd name="T2" fmla="*/ 19 w 78"/>
                <a:gd name="T3" fmla="*/ 31 h 31"/>
                <a:gd name="T4" fmla="*/ 78 w 78"/>
                <a:gd name="T5" fmla="*/ 21 h 31"/>
                <a:gd name="T6" fmla="*/ 62 w 78"/>
                <a:gd name="T7" fmla="*/ 0 h 31"/>
                <a:gd name="T8" fmla="*/ 0 w 78"/>
                <a:gd name="T9" fmla="*/ 12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" h="31">
                  <a:moveTo>
                    <a:pt x="0" y="12"/>
                  </a:moveTo>
                  <a:lnTo>
                    <a:pt x="19" y="31"/>
                  </a:lnTo>
                  <a:lnTo>
                    <a:pt x="78" y="21"/>
                  </a:lnTo>
                  <a:lnTo>
                    <a:pt x="62" y="0"/>
                  </a:lnTo>
                  <a:lnTo>
                    <a:pt x="0" y="12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" name="Freeform 1011">
              <a:extLst>
                <a:ext uri="{FF2B5EF4-FFF2-40B4-BE49-F238E27FC236}">
                  <a16:creationId xmlns:a16="http://schemas.microsoft.com/office/drawing/2014/main" id="{2DB4CA4E-3246-4995-B172-24642B3F730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4" y="465"/>
              <a:ext cx="23" cy="3"/>
            </a:xfrm>
            <a:custGeom>
              <a:avLst/>
              <a:gdLst>
                <a:gd name="T0" fmla="*/ 94 w 94"/>
                <a:gd name="T1" fmla="*/ 3 h 13"/>
                <a:gd name="T2" fmla="*/ 34 w 94"/>
                <a:gd name="T3" fmla="*/ 0 h 13"/>
                <a:gd name="T4" fmla="*/ 0 w 94"/>
                <a:gd name="T5" fmla="*/ 9 h 13"/>
                <a:gd name="T6" fmla="*/ 71 w 94"/>
                <a:gd name="T7" fmla="*/ 13 h 13"/>
                <a:gd name="T8" fmla="*/ 94 w 94"/>
                <a:gd name="T9" fmla="*/ 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4" h="13">
                  <a:moveTo>
                    <a:pt x="94" y="3"/>
                  </a:moveTo>
                  <a:lnTo>
                    <a:pt x="34" y="0"/>
                  </a:lnTo>
                  <a:lnTo>
                    <a:pt x="0" y="9"/>
                  </a:lnTo>
                  <a:lnTo>
                    <a:pt x="71" y="13"/>
                  </a:lnTo>
                  <a:lnTo>
                    <a:pt x="94" y="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" name="Freeform 1012">
              <a:extLst>
                <a:ext uri="{FF2B5EF4-FFF2-40B4-BE49-F238E27FC236}">
                  <a16:creationId xmlns:a16="http://schemas.microsoft.com/office/drawing/2014/main" id="{4A606941-7CD9-429C-9718-1B182482D596}"/>
                </a:ext>
              </a:extLst>
            </p:cNvPr>
            <p:cNvSpPr>
              <a:spLocks/>
            </p:cNvSpPr>
            <p:nvPr/>
          </p:nvSpPr>
          <p:spPr bwMode="auto">
            <a:xfrm>
              <a:off x="1614" y="494"/>
              <a:ext cx="24" cy="9"/>
            </a:xfrm>
            <a:custGeom>
              <a:avLst/>
              <a:gdLst>
                <a:gd name="T0" fmla="*/ 31 w 96"/>
                <a:gd name="T1" fmla="*/ 35 h 35"/>
                <a:gd name="T2" fmla="*/ 90 w 96"/>
                <a:gd name="T3" fmla="*/ 22 h 35"/>
                <a:gd name="T4" fmla="*/ 96 w 96"/>
                <a:gd name="T5" fmla="*/ 6 h 35"/>
                <a:gd name="T6" fmla="*/ 84 w 96"/>
                <a:gd name="T7" fmla="*/ 0 h 35"/>
                <a:gd name="T8" fmla="*/ 41 w 96"/>
                <a:gd name="T9" fmla="*/ 9 h 35"/>
                <a:gd name="T10" fmla="*/ 0 w 96"/>
                <a:gd name="T11" fmla="*/ 29 h 35"/>
                <a:gd name="T12" fmla="*/ 31 w 96"/>
                <a:gd name="T13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6" h="35">
                  <a:moveTo>
                    <a:pt x="31" y="35"/>
                  </a:moveTo>
                  <a:lnTo>
                    <a:pt x="90" y="22"/>
                  </a:lnTo>
                  <a:lnTo>
                    <a:pt x="96" y="6"/>
                  </a:lnTo>
                  <a:lnTo>
                    <a:pt x="84" y="0"/>
                  </a:lnTo>
                  <a:lnTo>
                    <a:pt x="41" y="9"/>
                  </a:lnTo>
                  <a:lnTo>
                    <a:pt x="0" y="29"/>
                  </a:lnTo>
                  <a:lnTo>
                    <a:pt x="31" y="3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8" name="Freeform 1013">
              <a:extLst>
                <a:ext uri="{FF2B5EF4-FFF2-40B4-BE49-F238E27FC236}">
                  <a16:creationId xmlns:a16="http://schemas.microsoft.com/office/drawing/2014/main" id="{8FD9EBAD-E9D6-480F-98C0-1C21F56F2A8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5" y="444"/>
              <a:ext cx="24" cy="4"/>
            </a:xfrm>
            <a:custGeom>
              <a:avLst/>
              <a:gdLst>
                <a:gd name="T0" fmla="*/ 94 w 94"/>
                <a:gd name="T1" fmla="*/ 12 h 16"/>
                <a:gd name="T2" fmla="*/ 88 w 94"/>
                <a:gd name="T3" fmla="*/ 3 h 16"/>
                <a:gd name="T4" fmla="*/ 16 w 94"/>
                <a:gd name="T5" fmla="*/ 0 h 16"/>
                <a:gd name="T6" fmla="*/ 0 w 94"/>
                <a:gd name="T7" fmla="*/ 12 h 16"/>
                <a:gd name="T8" fmla="*/ 31 w 94"/>
                <a:gd name="T9" fmla="*/ 16 h 16"/>
                <a:gd name="T10" fmla="*/ 94 w 94"/>
                <a:gd name="T11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4" h="16">
                  <a:moveTo>
                    <a:pt x="94" y="12"/>
                  </a:moveTo>
                  <a:lnTo>
                    <a:pt x="88" y="3"/>
                  </a:lnTo>
                  <a:lnTo>
                    <a:pt x="16" y="0"/>
                  </a:lnTo>
                  <a:lnTo>
                    <a:pt x="0" y="12"/>
                  </a:lnTo>
                  <a:lnTo>
                    <a:pt x="31" y="16"/>
                  </a:lnTo>
                  <a:lnTo>
                    <a:pt x="94" y="12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9" name="Freeform 1014">
              <a:extLst>
                <a:ext uri="{FF2B5EF4-FFF2-40B4-BE49-F238E27FC236}">
                  <a16:creationId xmlns:a16="http://schemas.microsoft.com/office/drawing/2014/main" id="{4F13EEEC-A283-4FBF-8867-D785C2A3939D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5" y="447"/>
              <a:ext cx="17" cy="13"/>
            </a:xfrm>
            <a:custGeom>
              <a:avLst/>
              <a:gdLst>
                <a:gd name="T0" fmla="*/ 44 w 68"/>
                <a:gd name="T1" fmla="*/ 0 h 54"/>
                <a:gd name="T2" fmla="*/ 60 w 68"/>
                <a:gd name="T3" fmla="*/ 19 h 54"/>
                <a:gd name="T4" fmla="*/ 47 w 68"/>
                <a:gd name="T5" fmla="*/ 29 h 54"/>
                <a:gd name="T6" fmla="*/ 68 w 68"/>
                <a:gd name="T7" fmla="*/ 41 h 54"/>
                <a:gd name="T8" fmla="*/ 25 w 68"/>
                <a:gd name="T9" fmla="*/ 54 h 54"/>
                <a:gd name="T10" fmla="*/ 3 w 68"/>
                <a:gd name="T11" fmla="*/ 45 h 54"/>
                <a:gd name="T12" fmla="*/ 0 w 68"/>
                <a:gd name="T13" fmla="*/ 35 h 54"/>
                <a:gd name="T14" fmla="*/ 15 w 68"/>
                <a:gd name="T15" fmla="*/ 3 h 54"/>
                <a:gd name="T16" fmla="*/ 44 w 68"/>
                <a:gd name="T17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8" h="54">
                  <a:moveTo>
                    <a:pt x="44" y="0"/>
                  </a:moveTo>
                  <a:lnTo>
                    <a:pt x="60" y="19"/>
                  </a:lnTo>
                  <a:lnTo>
                    <a:pt x="47" y="29"/>
                  </a:lnTo>
                  <a:lnTo>
                    <a:pt x="68" y="41"/>
                  </a:lnTo>
                  <a:lnTo>
                    <a:pt x="25" y="54"/>
                  </a:lnTo>
                  <a:lnTo>
                    <a:pt x="3" y="45"/>
                  </a:lnTo>
                  <a:lnTo>
                    <a:pt x="0" y="35"/>
                  </a:lnTo>
                  <a:lnTo>
                    <a:pt x="15" y="3"/>
                  </a:lnTo>
                  <a:lnTo>
                    <a:pt x="44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0" name="Freeform 1015">
              <a:extLst>
                <a:ext uri="{FF2B5EF4-FFF2-40B4-BE49-F238E27FC236}">
                  <a16:creationId xmlns:a16="http://schemas.microsoft.com/office/drawing/2014/main" id="{A13967B1-7D32-45C8-8C3C-C877F487704E}"/>
                </a:ext>
              </a:extLst>
            </p:cNvPr>
            <p:cNvSpPr>
              <a:spLocks/>
            </p:cNvSpPr>
            <p:nvPr/>
          </p:nvSpPr>
          <p:spPr bwMode="auto">
            <a:xfrm>
              <a:off x="1648" y="476"/>
              <a:ext cx="34" cy="6"/>
            </a:xfrm>
            <a:custGeom>
              <a:avLst/>
              <a:gdLst>
                <a:gd name="T0" fmla="*/ 135 w 135"/>
                <a:gd name="T1" fmla="*/ 0 h 21"/>
                <a:gd name="T2" fmla="*/ 25 w 135"/>
                <a:gd name="T3" fmla="*/ 6 h 21"/>
                <a:gd name="T4" fmla="*/ 0 w 135"/>
                <a:gd name="T5" fmla="*/ 19 h 21"/>
                <a:gd name="T6" fmla="*/ 28 w 135"/>
                <a:gd name="T7" fmla="*/ 21 h 21"/>
                <a:gd name="T8" fmla="*/ 100 w 135"/>
                <a:gd name="T9" fmla="*/ 19 h 21"/>
                <a:gd name="T10" fmla="*/ 135 w 135"/>
                <a:gd name="T11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5" h="21">
                  <a:moveTo>
                    <a:pt x="135" y="0"/>
                  </a:moveTo>
                  <a:lnTo>
                    <a:pt x="25" y="6"/>
                  </a:lnTo>
                  <a:lnTo>
                    <a:pt x="0" y="19"/>
                  </a:lnTo>
                  <a:lnTo>
                    <a:pt x="28" y="21"/>
                  </a:lnTo>
                  <a:lnTo>
                    <a:pt x="100" y="19"/>
                  </a:lnTo>
                  <a:lnTo>
                    <a:pt x="135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1" name="Freeform 1016">
              <a:extLst>
                <a:ext uri="{FF2B5EF4-FFF2-40B4-BE49-F238E27FC236}">
                  <a16:creationId xmlns:a16="http://schemas.microsoft.com/office/drawing/2014/main" id="{7A5AB1B9-9C14-4AD9-B9D9-F78DD12A49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5" y="469"/>
              <a:ext cx="25" cy="7"/>
            </a:xfrm>
            <a:custGeom>
              <a:avLst/>
              <a:gdLst>
                <a:gd name="T0" fmla="*/ 56 w 101"/>
                <a:gd name="T1" fmla="*/ 0 h 31"/>
                <a:gd name="T2" fmla="*/ 13 w 101"/>
                <a:gd name="T3" fmla="*/ 7 h 31"/>
                <a:gd name="T4" fmla="*/ 0 w 101"/>
                <a:gd name="T5" fmla="*/ 28 h 31"/>
                <a:gd name="T6" fmla="*/ 54 w 101"/>
                <a:gd name="T7" fmla="*/ 31 h 31"/>
                <a:gd name="T8" fmla="*/ 101 w 101"/>
                <a:gd name="T9" fmla="*/ 19 h 31"/>
                <a:gd name="T10" fmla="*/ 56 w 101"/>
                <a:gd name="T11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1" h="31">
                  <a:moveTo>
                    <a:pt x="56" y="0"/>
                  </a:moveTo>
                  <a:lnTo>
                    <a:pt x="13" y="7"/>
                  </a:lnTo>
                  <a:lnTo>
                    <a:pt x="0" y="28"/>
                  </a:lnTo>
                  <a:lnTo>
                    <a:pt x="54" y="31"/>
                  </a:lnTo>
                  <a:lnTo>
                    <a:pt x="101" y="19"/>
                  </a:lnTo>
                  <a:lnTo>
                    <a:pt x="56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2" name="Freeform 1017">
              <a:extLst>
                <a:ext uri="{FF2B5EF4-FFF2-40B4-BE49-F238E27FC236}">
                  <a16:creationId xmlns:a16="http://schemas.microsoft.com/office/drawing/2014/main" id="{53CA87B8-6394-4DCE-A876-067063B9311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8" y="522"/>
              <a:ext cx="119" cy="62"/>
            </a:xfrm>
            <a:custGeom>
              <a:avLst/>
              <a:gdLst>
                <a:gd name="T0" fmla="*/ 406 w 477"/>
                <a:gd name="T1" fmla="*/ 120 h 246"/>
                <a:gd name="T2" fmla="*/ 356 w 477"/>
                <a:gd name="T3" fmla="*/ 131 h 246"/>
                <a:gd name="T4" fmla="*/ 383 w 477"/>
                <a:gd name="T5" fmla="*/ 100 h 246"/>
                <a:gd name="T6" fmla="*/ 343 w 477"/>
                <a:gd name="T7" fmla="*/ 93 h 246"/>
                <a:gd name="T8" fmla="*/ 297 w 477"/>
                <a:gd name="T9" fmla="*/ 109 h 246"/>
                <a:gd name="T10" fmla="*/ 306 w 477"/>
                <a:gd name="T11" fmla="*/ 93 h 246"/>
                <a:gd name="T12" fmla="*/ 437 w 477"/>
                <a:gd name="T13" fmla="*/ 55 h 246"/>
                <a:gd name="T14" fmla="*/ 406 w 477"/>
                <a:gd name="T15" fmla="*/ 55 h 246"/>
                <a:gd name="T16" fmla="*/ 465 w 477"/>
                <a:gd name="T17" fmla="*/ 41 h 246"/>
                <a:gd name="T18" fmla="*/ 477 w 477"/>
                <a:gd name="T19" fmla="*/ 31 h 246"/>
                <a:gd name="T20" fmla="*/ 471 w 477"/>
                <a:gd name="T21" fmla="*/ 21 h 246"/>
                <a:gd name="T22" fmla="*/ 412 w 477"/>
                <a:gd name="T23" fmla="*/ 21 h 246"/>
                <a:gd name="T24" fmla="*/ 468 w 477"/>
                <a:gd name="T25" fmla="*/ 0 h 246"/>
                <a:gd name="T26" fmla="*/ 390 w 477"/>
                <a:gd name="T27" fmla="*/ 6 h 246"/>
                <a:gd name="T28" fmla="*/ 330 w 477"/>
                <a:gd name="T29" fmla="*/ 18 h 246"/>
                <a:gd name="T30" fmla="*/ 365 w 477"/>
                <a:gd name="T31" fmla="*/ 21 h 246"/>
                <a:gd name="T32" fmla="*/ 328 w 477"/>
                <a:gd name="T33" fmla="*/ 37 h 246"/>
                <a:gd name="T34" fmla="*/ 303 w 477"/>
                <a:gd name="T35" fmla="*/ 18 h 246"/>
                <a:gd name="T36" fmla="*/ 231 w 477"/>
                <a:gd name="T37" fmla="*/ 25 h 246"/>
                <a:gd name="T38" fmla="*/ 209 w 477"/>
                <a:gd name="T39" fmla="*/ 34 h 246"/>
                <a:gd name="T40" fmla="*/ 218 w 477"/>
                <a:gd name="T41" fmla="*/ 59 h 246"/>
                <a:gd name="T42" fmla="*/ 184 w 477"/>
                <a:gd name="T43" fmla="*/ 43 h 246"/>
                <a:gd name="T44" fmla="*/ 146 w 477"/>
                <a:gd name="T45" fmla="*/ 53 h 246"/>
                <a:gd name="T46" fmla="*/ 175 w 477"/>
                <a:gd name="T47" fmla="*/ 72 h 246"/>
                <a:gd name="T48" fmla="*/ 209 w 477"/>
                <a:gd name="T49" fmla="*/ 72 h 246"/>
                <a:gd name="T50" fmla="*/ 187 w 477"/>
                <a:gd name="T51" fmla="*/ 90 h 246"/>
                <a:gd name="T52" fmla="*/ 191 w 477"/>
                <a:gd name="T53" fmla="*/ 106 h 246"/>
                <a:gd name="T54" fmla="*/ 162 w 477"/>
                <a:gd name="T55" fmla="*/ 115 h 246"/>
                <a:gd name="T56" fmla="*/ 90 w 477"/>
                <a:gd name="T57" fmla="*/ 119 h 246"/>
                <a:gd name="T58" fmla="*/ 81 w 477"/>
                <a:gd name="T59" fmla="*/ 90 h 246"/>
                <a:gd name="T60" fmla="*/ 43 w 477"/>
                <a:gd name="T61" fmla="*/ 93 h 246"/>
                <a:gd name="T62" fmla="*/ 0 w 477"/>
                <a:gd name="T63" fmla="*/ 119 h 246"/>
                <a:gd name="T64" fmla="*/ 27 w 477"/>
                <a:gd name="T65" fmla="*/ 140 h 246"/>
                <a:gd name="T66" fmla="*/ 21 w 477"/>
                <a:gd name="T67" fmla="*/ 156 h 246"/>
                <a:gd name="T68" fmla="*/ 37 w 477"/>
                <a:gd name="T69" fmla="*/ 162 h 246"/>
                <a:gd name="T70" fmla="*/ 62 w 477"/>
                <a:gd name="T71" fmla="*/ 152 h 246"/>
                <a:gd name="T72" fmla="*/ 87 w 477"/>
                <a:gd name="T73" fmla="*/ 166 h 246"/>
                <a:gd name="T74" fmla="*/ 93 w 477"/>
                <a:gd name="T75" fmla="*/ 193 h 246"/>
                <a:gd name="T76" fmla="*/ 113 w 477"/>
                <a:gd name="T77" fmla="*/ 203 h 246"/>
                <a:gd name="T78" fmla="*/ 103 w 477"/>
                <a:gd name="T79" fmla="*/ 240 h 246"/>
                <a:gd name="T80" fmla="*/ 131 w 477"/>
                <a:gd name="T81" fmla="*/ 246 h 246"/>
                <a:gd name="T82" fmla="*/ 199 w 477"/>
                <a:gd name="T83" fmla="*/ 225 h 246"/>
                <a:gd name="T84" fmla="*/ 197 w 477"/>
                <a:gd name="T85" fmla="*/ 205 h 246"/>
                <a:gd name="T86" fmla="*/ 246 w 477"/>
                <a:gd name="T87" fmla="*/ 215 h 246"/>
                <a:gd name="T88" fmla="*/ 324 w 477"/>
                <a:gd name="T89" fmla="*/ 199 h 246"/>
                <a:gd name="T90" fmla="*/ 365 w 477"/>
                <a:gd name="T91" fmla="*/ 158 h 246"/>
                <a:gd name="T92" fmla="*/ 396 w 477"/>
                <a:gd name="T93" fmla="*/ 146 h 246"/>
                <a:gd name="T94" fmla="*/ 406 w 477"/>
                <a:gd name="T95" fmla="*/ 120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477" h="246">
                  <a:moveTo>
                    <a:pt x="406" y="120"/>
                  </a:moveTo>
                  <a:lnTo>
                    <a:pt x="356" y="131"/>
                  </a:lnTo>
                  <a:lnTo>
                    <a:pt x="383" y="100"/>
                  </a:lnTo>
                  <a:lnTo>
                    <a:pt x="343" y="93"/>
                  </a:lnTo>
                  <a:lnTo>
                    <a:pt x="297" y="109"/>
                  </a:lnTo>
                  <a:lnTo>
                    <a:pt x="306" y="93"/>
                  </a:lnTo>
                  <a:lnTo>
                    <a:pt x="437" y="55"/>
                  </a:lnTo>
                  <a:lnTo>
                    <a:pt x="406" y="55"/>
                  </a:lnTo>
                  <a:lnTo>
                    <a:pt x="465" y="41"/>
                  </a:lnTo>
                  <a:lnTo>
                    <a:pt x="477" y="31"/>
                  </a:lnTo>
                  <a:lnTo>
                    <a:pt x="471" y="21"/>
                  </a:lnTo>
                  <a:lnTo>
                    <a:pt x="412" y="21"/>
                  </a:lnTo>
                  <a:lnTo>
                    <a:pt x="468" y="0"/>
                  </a:lnTo>
                  <a:lnTo>
                    <a:pt x="390" y="6"/>
                  </a:lnTo>
                  <a:lnTo>
                    <a:pt x="330" y="18"/>
                  </a:lnTo>
                  <a:lnTo>
                    <a:pt x="365" y="21"/>
                  </a:lnTo>
                  <a:lnTo>
                    <a:pt x="328" y="37"/>
                  </a:lnTo>
                  <a:lnTo>
                    <a:pt x="303" y="18"/>
                  </a:lnTo>
                  <a:lnTo>
                    <a:pt x="231" y="25"/>
                  </a:lnTo>
                  <a:lnTo>
                    <a:pt x="209" y="34"/>
                  </a:lnTo>
                  <a:lnTo>
                    <a:pt x="218" y="59"/>
                  </a:lnTo>
                  <a:lnTo>
                    <a:pt x="184" y="43"/>
                  </a:lnTo>
                  <a:lnTo>
                    <a:pt x="146" y="53"/>
                  </a:lnTo>
                  <a:lnTo>
                    <a:pt x="175" y="72"/>
                  </a:lnTo>
                  <a:lnTo>
                    <a:pt x="209" y="72"/>
                  </a:lnTo>
                  <a:lnTo>
                    <a:pt x="187" y="90"/>
                  </a:lnTo>
                  <a:lnTo>
                    <a:pt x="191" y="106"/>
                  </a:lnTo>
                  <a:lnTo>
                    <a:pt x="162" y="115"/>
                  </a:lnTo>
                  <a:lnTo>
                    <a:pt x="90" y="119"/>
                  </a:lnTo>
                  <a:lnTo>
                    <a:pt x="81" y="90"/>
                  </a:lnTo>
                  <a:lnTo>
                    <a:pt x="43" y="93"/>
                  </a:lnTo>
                  <a:lnTo>
                    <a:pt x="0" y="119"/>
                  </a:lnTo>
                  <a:lnTo>
                    <a:pt x="27" y="140"/>
                  </a:lnTo>
                  <a:lnTo>
                    <a:pt x="21" y="156"/>
                  </a:lnTo>
                  <a:lnTo>
                    <a:pt x="37" y="162"/>
                  </a:lnTo>
                  <a:lnTo>
                    <a:pt x="62" y="152"/>
                  </a:lnTo>
                  <a:lnTo>
                    <a:pt x="87" y="166"/>
                  </a:lnTo>
                  <a:lnTo>
                    <a:pt x="93" y="193"/>
                  </a:lnTo>
                  <a:lnTo>
                    <a:pt x="113" y="203"/>
                  </a:lnTo>
                  <a:lnTo>
                    <a:pt x="103" y="240"/>
                  </a:lnTo>
                  <a:lnTo>
                    <a:pt x="131" y="246"/>
                  </a:lnTo>
                  <a:lnTo>
                    <a:pt x="199" y="225"/>
                  </a:lnTo>
                  <a:lnTo>
                    <a:pt x="197" y="205"/>
                  </a:lnTo>
                  <a:lnTo>
                    <a:pt x="246" y="215"/>
                  </a:lnTo>
                  <a:lnTo>
                    <a:pt x="324" y="199"/>
                  </a:lnTo>
                  <a:lnTo>
                    <a:pt x="365" y="158"/>
                  </a:lnTo>
                  <a:lnTo>
                    <a:pt x="396" y="146"/>
                  </a:lnTo>
                  <a:lnTo>
                    <a:pt x="406" y="12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3" name="Freeform 1018">
              <a:extLst>
                <a:ext uri="{FF2B5EF4-FFF2-40B4-BE49-F238E27FC236}">
                  <a16:creationId xmlns:a16="http://schemas.microsoft.com/office/drawing/2014/main" id="{D1113E8C-0612-45B2-85CD-4F988433A0A5}"/>
                </a:ext>
              </a:extLst>
            </p:cNvPr>
            <p:cNvSpPr>
              <a:spLocks/>
            </p:cNvSpPr>
            <p:nvPr/>
          </p:nvSpPr>
          <p:spPr bwMode="auto">
            <a:xfrm>
              <a:off x="853" y="600"/>
              <a:ext cx="580" cy="95"/>
            </a:xfrm>
            <a:custGeom>
              <a:avLst/>
              <a:gdLst>
                <a:gd name="T0" fmla="*/ 2322 w 2322"/>
                <a:gd name="T1" fmla="*/ 187 h 381"/>
                <a:gd name="T2" fmla="*/ 2115 w 2322"/>
                <a:gd name="T3" fmla="*/ 253 h 381"/>
                <a:gd name="T4" fmla="*/ 2086 w 2322"/>
                <a:gd name="T5" fmla="*/ 339 h 381"/>
                <a:gd name="T6" fmla="*/ 2033 w 2322"/>
                <a:gd name="T7" fmla="*/ 381 h 381"/>
                <a:gd name="T8" fmla="*/ 1983 w 2322"/>
                <a:gd name="T9" fmla="*/ 234 h 381"/>
                <a:gd name="T10" fmla="*/ 1767 w 2322"/>
                <a:gd name="T11" fmla="*/ 271 h 381"/>
                <a:gd name="T12" fmla="*/ 1604 w 2322"/>
                <a:gd name="T13" fmla="*/ 239 h 381"/>
                <a:gd name="T14" fmla="*/ 1752 w 2322"/>
                <a:gd name="T15" fmla="*/ 176 h 381"/>
                <a:gd name="T16" fmla="*/ 1667 w 2322"/>
                <a:gd name="T17" fmla="*/ 140 h 381"/>
                <a:gd name="T18" fmla="*/ 1545 w 2322"/>
                <a:gd name="T19" fmla="*/ 140 h 381"/>
                <a:gd name="T20" fmla="*/ 1366 w 2322"/>
                <a:gd name="T21" fmla="*/ 62 h 381"/>
                <a:gd name="T22" fmla="*/ 1280 w 2322"/>
                <a:gd name="T23" fmla="*/ 62 h 381"/>
                <a:gd name="T24" fmla="*/ 1210 w 2322"/>
                <a:gd name="T25" fmla="*/ 105 h 381"/>
                <a:gd name="T26" fmla="*/ 1155 w 2322"/>
                <a:gd name="T27" fmla="*/ 105 h 381"/>
                <a:gd name="T28" fmla="*/ 1184 w 2322"/>
                <a:gd name="T29" fmla="*/ 40 h 381"/>
                <a:gd name="T30" fmla="*/ 1016 w 2322"/>
                <a:gd name="T31" fmla="*/ 109 h 381"/>
                <a:gd name="T32" fmla="*/ 1016 w 2322"/>
                <a:gd name="T33" fmla="*/ 0 h 381"/>
                <a:gd name="T34" fmla="*/ 968 w 2322"/>
                <a:gd name="T35" fmla="*/ 31 h 381"/>
                <a:gd name="T36" fmla="*/ 858 w 2322"/>
                <a:gd name="T37" fmla="*/ 67 h 381"/>
                <a:gd name="T38" fmla="*/ 858 w 2322"/>
                <a:gd name="T39" fmla="*/ 27 h 381"/>
                <a:gd name="T40" fmla="*/ 577 w 2322"/>
                <a:gd name="T41" fmla="*/ 72 h 381"/>
                <a:gd name="T42" fmla="*/ 493 w 2322"/>
                <a:gd name="T43" fmla="*/ 108 h 381"/>
                <a:gd name="T44" fmla="*/ 258 w 2322"/>
                <a:gd name="T45" fmla="*/ 149 h 381"/>
                <a:gd name="T46" fmla="*/ 203 w 2322"/>
                <a:gd name="T47" fmla="*/ 149 h 381"/>
                <a:gd name="T48" fmla="*/ 121 w 2322"/>
                <a:gd name="T49" fmla="*/ 93 h 381"/>
                <a:gd name="T50" fmla="*/ 0 w 2322"/>
                <a:gd name="T51" fmla="*/ 93 h 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322" h="381">
                  <a:moveTo>
                    <a:pt x="2322" y="187"/>
                  </a:moveTo>
                  <a:lnTo>
                    <a:pt x="2115" y="253"/>
                  </a:lnTo>
                  <a:lnTo>
                    <a:pt x="2086" y="339"/>
                  </a:lnTo>
                  <a:lnTo>
                    <a:pt x="2033" y="381"/>
                  </a:lnTo>
                  <a:lnTo>
                    <a:pt x="1983" y="234"/>
                  </a:lnTo>
                  <a:lnTo>
                    <a:pt x="1767" y="271"/>
                  </a:lnTo>
                  <a:lnTo>
                    <a:pt x="1604" y="239"/>
                  </a:lnTo>
                  <a:lnTo>
                    <a:pt x="1752" y="176"/>
                  </a:lnTo>
                  <a:lnTo>
                    <a:pt x="1667" y="140"/>
                  </a:lnTo>
                  <a:lnTo>
                    <a:pt x="1545" y="140"/>
                  </a:lnTo>
                  <a:lnTo>
                    <a:pt x="1366" y="62"/>
                  </a:lnTo>
                  <a:lnTo>
                    <a:pt x="1280" y="62"/>
                  </a:lnTo>
                  <a:lnTo>
                    <a:pt x="1210" y="105"/>
                  </a:lnTo>
                  <a:lnTo>
                    <a:pt x="1155" y="105"/>
                  </a:lnTo>
                  <a:lnTo>
                    <a:pt x="1184" y="40"/>
                  </a:lnTo>
                  <a:lnTo>
                    <a:pt x="1016" y="109"/>
                  </a:lnTo>
                  <a:lnTo>
                    <a:pt x="1016" y="0"/>
                  </a:lnTo>
                  <a:lnTo>
                    <a:pt x="968" y="31"/>
                  </a:lnTo>
                  <a:lnTo>
                    <a:pt x="858" y="67"/>
                  </a:lnTo>
                  <a:lnTo>
                    <a:pt x="858" y="27"/>
                  </a:lnTo>
                  <a:lnTo>
                    <a:pt x="577" y="72"/>
                  </a:lnTo>
                  <a:lnTo>
                    <a:pt x="493" y="108"/>
                  </a:lnTo>
                  <a:lnTo>
                    <a:pt x="258" y="149"/>
                  </a:lnTo>
                  <a:lnTo>
                    <a:pt x="203" y="149"/>
                  </a:lnTo>
                  <a:lnTo>
                    <a:pt x="121" y="93"/>
                  </a:lnTo>
                  <a:lnTo>
                    <a:pt x="0" y="9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4" name="Freeform 1019">
              <a:extLst>
                <a:ext uri="{FF2B5EF4-FFF2-40B4-BE49-F238E27FC236}">
                  <a16:creationId xmlns:a16="http://schemas.microsoft.com/office/drawing/2014/main" id="{5050EFE2-858E-4FDA-9231-D25C9FF8D0E6}"/>
                </a:ext>
              </a:extLst>
            </p:cNvPr>
            <p:cNvSpPr>
              <a:spLocks/>
            </p:cNvSpPr>
            <p:nvPr/>
          </p:nvSpPr>
          <p:spPr bwMode="auto">
            <a:xfrm>
              <a:off x="1036" y="681"/>
              <a:ext cx="148" cy="52"/>
            </a:xfrm>
            <a:custGeom>
              <a:avLst/>
              <a:gdLst>
                <a:gd name="T0" fmla="*/ 283 w 593"/>
                <a:gd name="T1" fmla="*/ 135 h 209"/>
                <a:gd name="T2" fmla="*/ 256 w 593"/>
                <a:gd name="T3" fmla="*/ 135 h 209"/>
                <a:gd name="T4" fmla="*/ 185 w 593"/>
                <a:gd name="T5" fmla="*/ 153 h 209"/>
                <a:gd name="T6" fmla="*/ 146 w 593"/>
                <a:gd name="T7" fmla="*/ 178 h 209"/>
                <a:gd name="T8" fmla="*/ 99 w 593"/>
                <a:gd name="T9" fmla="*/ 196 h 209"/>
                <a:gd name="T10" fmla="*/ 91 w 593"/>
                <a:gd name="T11" fmla="*/ 190 h 209"/>
                <a:gd name="T12" fmla="*/ 19 w 593"/>
                <a:gd name="T13" fmla="*/ 175 h 209"/>
                <a:gd name="T14" fmla="*/ 91 w 593"/>
                <a:gd name="T15" fmla="*/ 159 h 209"/>
                <a:gd name="T16" fmla="*/ 93 w 593"/>
                <a:gd name="T17" fmla="*/ 143 h 209"/>
                <a:gd name="T18" fmla="*/ 150 w 593"/>
                <a:gd name="T19" fmla="*/ 131 h 209"/>
                <a:gd name="T20" fmla="*/ 181 w 593"/>
                <a:gd name="T21" fmla="*/ 112 h 209"/>
                <a:gd name="T22" fmla="*/ 162 w 593"/>
                <a:gd name="T23" fmla="*/ 106 h 209"/>
                <a:gd name="T24" fmla="*/ 187 w 593"/>
                <a:gd name="T25" fmla="*/ 94 h 209"/>
                <a:gd name="T26" fmla="*/ 240 w 593"/>
                <a:gd name="T27" fmla="*/ 104 h 209"/>
                <a:gd name="T28" fmla="*/ 275 w 593"/>
                <a:gd name="T29" fmla="*/ 91 h 209"/>
                <a:gd name="T30" fmla="*/ 250 w 593"/>
                <a:gd name="T31" fmla="*/ 75 h 209"/>
                <a:gd name="T32" fmla="*/ 162 w 593"/>
                <a:gd name="T33" fmla="*/ 71 h 209"/>
                <a:gd name="T34" fmla="*/ 138 w 593"/>
                <a:gd name="T35" fmla="*/ 91 h 209"/>
                <a:gd name="T36" fmla="*/ 87 w 593"/>
                <a:gd name="T37" fmla="*/ 88 h 209"/>
                <a:gd name="T38" fmla="*/ 68 w 593"/>
                <a:gd name="T39" fmla="*/ 81 h 209"/>
                <a:gd name="T40" fmla="*/ 28 w 593"/>
                <a:gd name="T41" fmla="*/ 97 h 209"/>
                <a:gd name="T42" fmla="*/ 0 w 593"/>
                <a:gd name="T43" fmla="*/ 104 h 209"/>
                <a:gd name="T44" fmla="*/ 0 w 593"/>
                <a:gd name="T45" fmla="*/ 88 h 209"/>
                <a:gd name="T46" fmla="*/ 15 w 593"/>
                <a:gd name="T47" fmla="*/ 71 h 209"/>
                <a:gd name="T48" fmla="*/ 60 w 593"/>
                <a:gd name="T49" fmla="*/ 71 h 209"/>
                <a:gd name="T50" fmla="*/ 84 w 593"/>
                <a:gd name="T51" fmla="*/ 63 h 209"/>
                <a:gd name="T52" fmla="*/ 99 w 593"/>
                <a:gd name="T53" fmla="*/ 69 h 209"/>
                <a:gd name="T54" fmla="*/ 181 w 593"/>
                <a:gd name="T55" fmla="*/ 47 h 209"/>
                <a:gd name="T56" fmla="*/ 244 w 593"/>
                <a:gd name="T57" fmla="*/ 44 h 209"/>
                <a:gd name="T58" fmla="*/ 324 w 593"/>
                <a:gd name="T59" fmla="*/ 28 h 209"/>
                <a:gd name="T60" fmla="*/ 359 w 593"/>
                <a:gd name="T61" fmla="*/ 16 h 209"/>
                <a:gd name="T62" fmla="*/ 455 w 593"/>
                <a:gd name="T63" fmla="*/ 0 h 209"/>
                <a:gd name="T64" fmla="*/ 518 w 593"/>
                <a:gd name="T65" fmla="*/ 12 h 209"/>
                <a:gd name="T66" fmla="*/ 437 w 593"/>
                <a:gd name="T67" fmla="*/ 34 h 209"/>
                <a:gd name="T68" fmla="*/ 412 w 593"/>
                <a:gd name="T69" fmla="*/ 34 h 209"/>
                <a:gd name="T70" fmla="*/ 359 w 593"/>
                <a:gd name="T71" fmla="*/ 59 h 209"/>
                <a:gd name="T72" fmla="*/ 490 w 593"/>
                <a:gd name="T73" fmla="*/ 65 h 209"/>
                <a:gd name="T74" fmla="*/ 521 w 593"/>
                <a:gd name="T75" fmla="*/ 57 h 209"/>
                <a:gd name="T76" fmla="*/ 549 w 593"/>
                <a:gd name="T77" fmla="*/ 40 h 209"/>
                <a:gd name="T78" fmla="*/ 593 w 593"/>
                <a:gd name="T79" fmla="*/ 34 h 209"/>
                <a:gd name="T80" fmla="*/ 580 w 593"/>
                <a:gd name="T81" fmla="*/ 57 h 209"/>
                <a:gd name="T82" fmla="*/ 515 w 593"/>
                <a:gd name="T83" fmla="*/ 94 h 209"/>
                <a:gd name="T84" fmla="*/ 465 w 593"/>
                <a:gd name="T85" fmla="*/ 110 h 209"/>
                <a:gd name="T86" fmla="*/ 484 w 593"/>
                <a:gd name="T87" fmla="*/ 122 h 209"/>
                <a:gd name="T88" fmla="*/ 424 w 593"/>
                <a:gd name="T89" fmla="*/ 131 h 209"/>
                <a:gd name="T90" fmla="*/ 412 w 593"/>
                <a:gd name="T91" fmla="*/ 116 h 209"/>
                <a:gd name="T92" fmla="*/ 355 w 593"/>
                <a:gd name="T93" fmla="*/ 116 h 209"/>
                <a:gd name="T94" fmla="*/ 309 w 593"/>
                <a:gd name="T95" fmla="*/ 131 h 209"/>
                <a:gd name="T96" fmla="*/ 324 w 593"/>
                <a:gd name="T97" fmla="*/ 159 h 209"/>
                <a:gd name="T98" fmla="*/ 303 w 593"/>
                <a:gd name="T99" fmla="*/ 159 h 209"/>
                <a:gd name="T100" fmla="*/ 138 w 593"/>
                <a:gd name="T101" fmla="*/ 209 h 209"/>
                <a:gd name="T102" fmla="*/ 152 w 593"/>
                <a:gd name="T103" fmla="*/ 194 h 209"/>
                <a:gd name="T104" fmla="*/ 271 w 593"/>
                <a:gd name="T105" fmla="*/ 149 h 209"/>
                <a:gd name="T106" fmla="*/ 283 w 593"/>
                <a:gd name="T107" fmla="*/ 135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593" h="209">
                  <a:moveTo>
                    <a:pt x="283" y="135"/>
                  </a:moveTo>
                  <a:lnTo>
                    <a:pt x="256" y="135"/>
                  </a:lnTo>
                  <a:lnTo>
                    <a:pt x="185" y="153"/>
                  </a:lnTo>
                  <a:lnTo>
                    <a:pt x="146" y="178"/>
                  </a:lnTo>
                  <a:lnTo>
                    <a:pt x="99" y="196"/>
                  </a:lnTo>
                  <a:lnTo>
                    <a:pt x="91" y="190"/>
                  </a:lnTo>
                  <a:lnTo>
                    <a:pt x="19" y="175"/>
                  </a:lnTo>
                  <a:lnTo>
                    <a:pt x="91" y="159"/>
                  </a:lnTo>
                  <a:lnTo>
                    <a:pt x="93" y="143"/>
                  </a:lnTo>
                  <a:lnTo>
                    <a:pt x="150" y="131"/>
                  </a:lnTo>
                  <a:lnTo>
                    <a:pt x="181" y="112"/>
                  </a:lnTo>
                  <a:lnTo>
                    <a:pt x="162" y="106"/>
                  </a:lnTo>
                  <a:lnTo>
                    <a:pt x="187" y="94"/>
                  </a:lnTo>
                  <a:lnTo>
                    <a:pt x="240" y="104"/>
                  </a:lnTo>
                  <a:lnTo>
                    <a:pt x="275" y="91"/>
                  </a:lnTo>
                  <a:lnTo>
                    <a:pt x="250" y="75"/>
                  </a:lnTo>
                  <a:lnTo>
                    <a:pt x="162" y="71"/>
                  </a:lnTo>
                  <a:lnTo>
                    <a:pt x="138" y="91"/>
                  </a:lnTo>
                  <a:lnTo>
                    <a:pt x="87" y="88"/>
                  </a:lnTo>
                  <a:lnTo>
                    <a:pt x="68" y="81"/>
                  </a:lnTo>
                  <a:lnTo>
                    <a:pt x="28" y="97"/>
                  </a:lnTo>
                  <a:lnTo>
                    <a:pt x="0" y="104"/>
                  </a:lnTo>
                  <a:lnTo>
                    <a:pt x="0" y="88"/>
                  </a:lnTo>
                  <a:lnTo>
                    <a:pt x="15" y="71"/>
                  </a:lnTo>
                  <a:lnTo>
                    <a:pt x="60" y="71"/>
                  </a:lnTo>
                  <a:lnTo>
                    <a:pt x="84" y="63"/>
                  </a:lnTo>
                  <a:lnTo>
                    <a:pt x="99" y="69"/>
                  </a:lnTo>
                  <a:lnTo>
                    <a:pt x="181" y="47"/>
                  </a:lnTo>
                  <a:lnTo>
                    <a:pt x="244" y="44"/>
                  </a:lnTo>
                  <a:lnTo>
                    <a:pt x="324" y="28"/>
                  </a:lnTo>
                  <a:lnTo>
                    <a:pt x="359" y="16"/>
                  </a:lnTo>
                  <a:lnTo>
                    <a:pt x="455" y="0"/>
                  </a:lnTo>
                  <a:lnTo>
                    <a:pt x="518" y="12"/>
                  </a:lnTo>
                  <a:lnTo>
                    <a:pt x="437" y="34"/>
                  </a:lnTo>
                  <a:lnTo>
                    <a:pt x="412" y="34"/>
                  </a:lnTo>
                  <a:lnTo>
                    <a:pt x="359" y="59"/>
                  </a:lnTo>
                  <a:lnTo>
                    <a:pt x="490" y="65"/>
                  </a:lnTo>
                  <a:lnTo>
                    <a:pt x="521" y="57"/>
                  </a:lnTo>
                  <a:lnTo>
                    <a:pt x="549" y="40"/>
                  </a:lnTo>
                  <a:lnTo>
                    <a:pt x="593" y="34"/>
                  </a:lnTo>
                  <a:lnTo>
                    <a:pt x="580" y="57"/>
                  </a:lnTo>
                  <a:lnTo>
                    <a:pt x="515" y="94"/>
                  </a:lnTo>
                  <a:lnTo>
                    <a:pt x="465" y="110"/>
                  </a:lnTo>
                  <a:lnTo>
                    <a:pt x="484" y="122"/>
                  </a:lnTo>
                  <a:lnTo>
                    <a:pt x="424" y="131"/>
                  </a:lnTo>
                  <a:lnTo>
                    <a:pt x="412" y="116"/>
                  </a:lnTo>
                  <a:lnTo>
                    <a:pt x="355" y="116"/>
                  </a:lnTo>
                  <a:lnTo>
                    <a:pt x="309" y="131"/>
                  </a:lnTo>
                  <a:lnTo>
                    <a:pt x="324" y="159"/>
                  </a:lnTo>
                  <a:lnTo>
                    <a:pt x="303" y="159"/>
                  </a:lnTo>
                  <a:lnTo>
                    <a:pt x="138" y="209"/>
                  </a:lnTo>
                  <a:lnTo>
                    <a:pt x="152" y="194"/>
                  </a:lnTo>
                  <a:lnTo>
                    <a:pt x="271" y="149"/>
                  </a:lnTo>
                  <a:lnTo>
                    <a:pt x="283" y="13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5" name="Freeform 1020">
              <a:extLst>
                <a:ext uri="{FF2B5EF4-FFF2-40B4-BE49-F238E27FC236}">
                  <a16:creationId xmlns:a16="http://schemas.microsoft.com/office/drawing/2014/main" id="{275B3B3C-39CC-4846-88A0-4B748A33CBD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6" y="778"/>
              <a:ext cx="195" cy="51"/>
            </a:xfrm>
            <a:custGeom>
              <a:avLst/>
              <a:gdLst>
                <a:gd name="T0" fmla="*/ 3 w 780"/>
                <a:gd name="T1" fmla="*/ 185 h 207"/>
                <a:gd name="T2" fmla="*/ 53 w 780"/>
                <a:gd name="T3" fmla="*/ 188 h 207"/>
                <a:gd name="T4" fmla="*/ 74 w 780"/>
                <a:gd name="T5" fmla="*/ 207 h 207"/>
                <a:gd name="T6" fmla="*/ 187 w 780"/>
                <a:gd name="T7" fmla="*/ 201 h 207"/>
                <a:gd name="T8" fmla="*/ 225 w 780"/>
                <a:gd name="T9" fmla="*/ 191 h 207"/>
                <a:gd name="T10" fmla="*/ 262 w 780"/>
                <a:gd name="T11" fmla="*/ 191 h 207"/>
                <a:gd name="T12" fmla="*/ 281 w 780"/>
                <a:gd name="T13" fmla="*/ 182 h 207"/>
                <a:gd name="T14" fmla="*/ 293 w 780"/>
                <a:gd name="T15" fmla="*/ 160 h 207"/>
                <a:gd name="T16" fmla="*/ 356 w 780"/>
                <a:gd name="T17" fmla="*/ 154 h 207"/>
                <a:gd name="T18" fmla="*/ 430 w 780"/>
                <a:gd name="T19" fmla="*/ 131 h 207"/>
                <a:gd name="T20" fmla="*/ 586 w 780"/>
                <a:gd name="T21" fmla="*/ 57 h 207"/>
                <a:gd name="T22" fmla="*/ 631 w 780"/>
                <a:gd name="T23" fmla="*/ 57 h 207"/>
                <a:gd name="T24" fmla="*/ 693 w 780"/>
                <a:gd name="T25" fmla="*/ 38 h 207"/>
                <a:gd name="T26" fmla="*/ 715 w 780"/>
                <a:gd name="T27" fmla="*/ 22 h 207"/>
                <a:gd name="T28" fmla="*/ 737 w 780"/>
                <a:gd name="T29" fmla="*/ 38 h 207"/>
                <a:gd name="T30" fmla="*/ 780 w 780"/>
                <a:gd name="T31" fmla="*/ 16 h 207"/>
                <a:gd name="T32" fmla="*/ 721 w 780"/>
                <a:gd name="T33" fmla="*/ 0 h 207"/>
                <a:gd name="T34" fmla="*/ 662 w 780"/>
                <a:gd name="T35" fmla="*/ 4 h 207"/>
                <a:gd name="T36" fmla="*/ 586 w 780"/>
                <a:gd name="T37" fmla="*/ 26 h 207"/>
                <a:gd name="T38" fmla="*/ 541 w 780"/>
                <a:gd name="T39" fmla="*/ 57 h 207"/>
                <a:gd name="T40" fmla="*/ 459 w 780"/>
                <a:gd name="T41" fmla="*/ 86 h 207"/>
                <a:gd name="T42" fmla="*/ 365 w 780"/>
                <a:gd name="T43" fmla="*/ 92 h 207"/>
                <a:gd name="T44" fmla="*/ 350 w 780"/>
                <a:gd name="T45" fmla="*/ 53 h 207"/>
                <a:gd name="T46" fmla="*/ 309 w 780"/>
                <a:gd name="T47" fmla="*/ 47 h 207"/>
                <a:gd name="T48" fmla="*/ 256 w 780"/>
                <a:gd name="T49" fmla="*/ 16 h 207"/>
                <a:gd name="T50" fmla="*/ 250 w 780"/>
                <a:gd name="T51" fmla="*/ 47 h 207"/>
                <a:gd name="T52" fmla="*/ 285 w 780"/>
                <a:gd name="T53" fmla="*/ 47 h 207"/>
                <a:gd name="T54" fmla="*/ 252 w 780"/>
                <a:gd name="T55" fmla="*/ 72 h 207"/>
                <a:gd name="T56" fmla="*/ 271 w 780"/>
                <a:gd name="T57" fmla="*/ 107 h 207"/>
                <a:gd name="T58" fmla="*/ 228 w 780"/>
                <a:gd name="T59" fmla="*/ 119 h 207"/>
                <a:gd name="T60" fmla="*/ 193 w 780"/>
                <a:gd name="T61" fmla="*/ 119 h 207"/>
                <a:gd name="T62" fmla="*/ 152 w 780"/>
                <a:gd name="T63" fmla="*/ 147 h 207"/>
                <a:gd name="T64" fmla="*/ 121 w 780"/>
                <a:gd name="T65" fmla="*/ 154 h 207"/>
                <a:gd name="T66" fmla="*/ 113 w 780"/>
                <a:gd name="T67" fmla="*/ 170 h 207"/>
                <a:gd name="T68" fmla="*/ 56 w 780"/>
                <a:gd name="T69" fmla="*/ 164 h 207"/>
                <a:gd name="T70" fmla="*/ 0 w 780"/>
                <a:gd name="T71" fmla="*/ 167 h 207"/>
                <a:gd name="T72" fmla="*/ 3 w 780"/>
                <a:gd name="T73" fmla="*/ 185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80" h="207">
                  <a:moveTo>
                    <a:pt x="3" y="185"/>
                  </a:moveTo>
                  <a:lnTo>
                    <a:pt x="53" y="188"/>
                  </a:lnTo>
                  <a:lnTo>
                    <a:pt x="74" y="207"/>
                  </a:lnTo>
                  <a:lnTo>
                    <a:pt x="187" y="201"/>
                  </a:lnTo>
                  <a:lnTo>
                    <a:pt x="225" y="191"/>
                  </a:lnTo>
                  <a:lnTo>
                    <a:pt x="262" y="191"/>
                  </a:lnTo>
                  <a:lnTo>
                    <a:pt x="281" y="182"/>
                  </a:lnTo>
                  <a:lnTo>
                    <a:pt x="293" y="160"/>
                  </a:lnTo>
                  <a:lnTo>
                    <a:pt x="356" y="154"/>
                  </a:lnTo>
                  <a:lnTo>
                    <a:pt x="430" y="131"/>
                  </a:lnTo>
                  <a:lnTo>
                    <a:pt x="586" y="57"/>
                  </a:lnTo>
                  <a:lnTo>
                    <a:pt x="631" y="57"/>
                  </a:lnTo>
                  <a:lnTo>
                    <a:pt x="693" y="38"/>
                  </a:lnTo>
                  <a:lnTo>
                    <a:pt x="715" y="22"/>
                  </a:lnTo>
                  <a:lnTo>
                    <a:pt x="737" y="38"/>
                  </a:lnTo>
                  <a:lnTo>
                    <a:pt x="780" y="16"/>
                  </a:lnTo>
                  <a:lnTo>
                    <a:pt x="721" y="0"/>
                  </a:lnTo>
                  <a:lnTo>
                    <a:pt x="662" y="4"/>
                  </a:lnTo>
                  <a:lnTo>
                    <a:pt x="586" y="26"/>
                  </a:lnTo>
                  <a:lnTo>
                    <a:pt x="541" y="57"/>
                  </a:lnTo>
                  <a:lnTo>
                    <a:pt x="459" y="86"/>
                  </a:lnTo>
                  <a:lnTo>
                    <a:pt x="365" y="92"/>
                  </a:lnTo>
                  <a:lnTo>
                    <a:pt x="350" y="53"/>
                  </a:lnTo>
                  <a:lnTo>
                    <a:pt x="309" y="47"/>
                  </a:lnTo>
                  <a:lnTo>
                    <a:pt x="256" y="16"/>
                  </a:lnTo>
                  <a:lnTo>
                    <a:pt x="250" y="47"/>
                  </a:lnTo>
                  <a:lnTo>
                    <a:pt x="285" y="47"/>
                  </a:lnTo>
                  <a:lnTo>
                    <a:pt x="252" y="72"/>
                  </a:lnTo>
                  <a:lnTo>
                    <a:pt x="271" y="107"/>
                  </a:lnTo>
                  <a:lnTo>
                    <a:pt x="228" y="119"/>
                  </a:lnTo>
                  <a:lnTo>
                    <a:pt x="193" y="119"/>
                  </a:lnTo>
                  <a:lnTo>
                    <a:pt x="152" y="147"/>
                  </a:lnTo>
                  <a:lnTo>
                    <a:pt x="121" y="154"/>
                  </a:lnTo>
                  <a:lnTo>
                    <a:pt x="113" y="170"/>
                  </a:lnTo>
                  <a:lnTo>
                    <a:pt x="56" y="164"/>
                  </a:lnTo>
                  <a:lnTo>
                    <a:pt x="0" y="167"/>
                  </a:lnTo>
                  <a:lnTo>
                    <a:pt x="3" y="18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6" name="Freeform 1021">
              <a:extLst>
                <a:ext uri="{FF2B5EF4-FFF2-40B4-BE49-F238E27FC236}">
                  <a16:creationId xmlns:a16="http://schemas.microsoft.com/office/drawing/2014/main" id="{EBA6C12A-8394-45B0-8B93-0A7246D9CE79}"/>
                </a:ext>
              </a:extLst>
            </p:cNvPr>
            <p:cNvSpPr>
              <a:spLocks/>
            </p:cNvSpPr>
            <p:nvPr/>
          </p:nvSpPr>
          <p:spPr bwMode="auto">
            <a:xfrm>
              <a:off x="250" y="583"/>
              <a:ext cx="603" cy="136"/>
            </a:xfrm>
            <a:custGeom>
              <a:avLst/>
              <a:gdLst>
                <a:gd name="T0" fmla="*/ 2412 w 2412"/>
                <a:gd name="T1" fmla="*/ 159 h 544"/>
                <a:gd name="T2" fmla="*/ 2292 w 2412"/>
                <a:gd name="T3" fmla="*/ 99 h 544"/>
                <a:gd name="T4" fmla="*/ 2187 w 2412"/>
                <a:gd name="T5" fmla="*/ 118 h 544"/>
                <a:gd name="T6" fmla="*/ 1995 w 2412"/>
                <a:gd name="T7" fmla="*/ 75 h 544"/>
                <a:gd name="T8" fmla="*/ 1816 w 2412"/>
                <a:gd name="T9" fmla="*/ 99 h 544"/>
                <a:gd name="T10" fmla="*/ 1748 w 2412"/>
                <a:gd name="T11" fmla="*/ 62 h 544"/>
                <a:gd name="T12" fmla="*/ 1785 w 2412"/>
                <a:gd name="T13" fmla="*/ 19 h 544"/>
                <a:gd name="T14" fmla="*/ 1692 w 2412"/>
                <a:gd name="T15" fmla="*/ 62 h 544"/>
                <a:gd name="T16" fmla="*/ 1581 w 2412"/>
                <a:gd name="T17" fmla="*/ 0 h 544"/>
                <a:gd name="T18" fmla="*/ 1371 w 2412"/>
                <a:gd name="T19" fmla="*/ 68 h 544"/>
                <a:gd name="T20" fmla="*/ 1284 w 2412"/>
                <a:gd name="T21" fmla="*/ 44 h 544"/>
                <a:gd name="T22" fmla="*/ 1136 w 2412"/>
                <a:gd name="T23" fmla="*/ 87 h 544"/>
                <a:gd name="T24" fmla="*/ 1062 w 2412"/>
                <a:gd name="T25" fmla="*/ 87 h 544"/>
                <a:gd name="T26" fmla="*/ 666 w 2412"/>
                <a:gd name="T27" fmla="*/ 223 h 544"/>
                <a:gd name="T28" fmla="*/ 592 w 2412"/>
                <a:gd name="T29" fmla="*/ 211 h 544"/>
                <a:gd name="T30" fmla="*/ 493 w 2412"/>
                <a:gd name="T31" fmla="*/ 260 h 544"/>
                <a:gd name="T32" fmla="*/ 555 w 2412"/>
                <a:gd name="T33" fmla="*/ 322 h 544"/>
                <a:gd name="T34" fmla="*/ 524 w 2412"/>
                <a:gd name="T35" fmla="*/ 378 h 544"/>
                <a:gd name="T36" fmla="*/ 642 w 2412"/>
                <a:gd name="T37" fmla="*/ 378 h 544"/>
                <a:gd name="T38" fmla="*/ 617 w 2412"/>
                <a:gd name="T39" fmla="*/ 409 h 544"/>
                <a:gd name="T40" fmla="*/ 697 w 2412"/>
                <a:gd name="T41" fmla="*/ 421 h 544"/>
                <a:gd name="T42" fmla="*/ 673 w 2412"/>
                <a:gd name="T43" fmla="*/ 458 h 544"/>
                <a:gd name="T44" fmla="*/ 605 w 2412"/>
                <a:gd name="T45" fmla="*/ 446 h 544"/>
                <a:gd name="T46" fmla="*/ 567 w 2412"/>
                <a:gd name="T47" fmla="*/ 471 h 544"/>
                <a:gd name="T48" fmla="*/ 425 w 2412"/>
                <a:gd name="T49" fmla="*/ 489 h 544"/>
                <a:gd name="T50" fmla="*/ 360 w 2412"/>
                <a:gd name="T51" fmla="*/ 489 h 544"/>
                <a:gd name="T52" fmla="*/ 360 w 2412"/>
                <a:gd name="T53" fmla="*/ 457 h 544"/>
                <a:gd name="T54" fmla="*/ 419 w 2412"/>
                <a:gd name="T55" fmla="*/ 428 h 544"/>
                <a:gd name="T56" fmla="*/ 258 w 2412"/>
                <a:gd name="T57" fmla="*/ 440 h 544"/>
                <a:gd name="T58" fmla="*/ 240 w 2412"/>
                <a:gd name="T59" fmla="*/ 489 h 544"/>
                <a:gd name="T60" fmla="*/ 159 w 2412"/>
                <a:gd name="T61" fmla="*/ 471 h 544"/>
                <a:gd name="T62" fmla="*/ 2 w 2412"/>
                <a:gd name="T63" fmla="*/ 508 h 544"/>
                <a:gd name="T64" fmla="*/ 1 w 2412"/>
                <a:gd name="T65" fmla="*/ 508 h 544"/>
                <a:gd name="T66" fmla="*/ 0 w 2412"/>
                <a:gd name="T67" fmla="*/ 527 h 544"/>
                <a:gd name="T68" fmla="*/ 82 w 2412"/>
                <a:gd name="T69" fmla="*/ 544 h 5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412" h="544">
                  <a:moveTo>
                    <a:pt x="2412" y="159"/>
                  </a:moveTo>
                  <a:lnTo>
                    <a:pt x="2292" y="99"/>
                  </a:lnTo>
                  <a:lnTo>
                    <a:pt x="2187" y="118"/>
                  </a:lnTo>
                  <a:lnTo>
                    <a:pt x="1995" y="75"/>
                  </a:lnTo>
                  <a:lnTo>
                    <a:pt x="1816" y="99"/>
                  </a:lnTo>
                  <a:lnTo>
                    <a:pt x="1748" y="62"/>
                  </a:lnTo>
                  <a:lnTo>
                    <a:pt x="1785" y="19"/>
                  </a:lnTo>
                  <a:lnTo>
                    <a:pt x="1692" y="62"/>
                  </a:lnTo>
                  <a:lnTo>
                    <a:pt x="1581" y="0"/>
                  </a:lnTo>
                  <a:lnTo>
                    <a:pt x="1371" y="68"/>
                  </a:lnTo>
                  <a:lnTo>
                    <a:pt x="1284" y="44"/>
                  </a:lnTo>
                  <a:lnTo>
                    <a:pt x="1136" y="87"/>
                  </a:lnTo>
                  <a:lnTo>
                    <a:pt x="1062" y="87"/>
                  </a:lnTo>
                  <a:lnTo>
                    <a:pt x="666" y="223"/>
                  </a:lnTo>
                  <a:lnTo>
                    <a:pt x="592" y="211"/>
                  </a:lnTo>
                  <a:lnTo>
                    <a:pt x="493" y="260"/>
                  </a:lnTo>
                  <a:lnTo>
                    <a:pt x="555" y="322"/>
                  </a:lnTo>
                  <a:lnTo>
                    <a:pt x="524" y="378"/>
                  </a:lnTo>
                  <a:lnTo>
                    <a:pt x="642" y="378"/>
                  </a:lnTo>
                  <a:lnTo>
                    <a:pt x="617" y="409"/>
                  </a:lnTo>
                  <a:lnTo>
                    <a:pt x="697" y="421"/>
                  </a:lnTo>
                  <a:lnTo>
                    <a:pt x="673" y="458"/>
                  </a:lnTo>
                  <a:lnTo>
                    <a:pt x="605" y="446"/>
                  </a:lnTo>
                  <a:lnTo>
                    <a:pt x="567" y="471"/>
                  </a:lnTo>
                  <a:lnTo>
                    <a:pt x="425" y="489"/>
                  </a:lnTo>
                  <a:lnTo>
                    <a:pt x="360" y="489"/>
                  </a:lnTo>
                  <a:lnTo>
                    <a:pt x="360" y="457"/>
                  </a:lnTo>
                  <a:lnTo>
                    <a:pt x="419" y="428"/>
                  </a:lnTo>
                  <a:lnTo>
                    <a:pt x="258" y="440"/>
                  </a:lnTo>
                  <a:lnTo>
                    <a:pt x="240" y="489"/>
                  </a:lnTo>
                  <a:lnTo>
                    <a:pt x="159" y="471"/>
                  </a:lnTo>
                  <a:lnTo>
                    <a:pt x="2" y="508"/>
                  </a:lnTo>
                  <a:lnTo>
                    <a:pt x="1" y="508"/>
                  </a:lnTo>
                  <a:lnTo>
                    <a:pt x="0" y="527"/>
                  </a:lnTo>
                  <a:lnTo>
                    <a:pt x="82" y="544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7" name="Freeform 1022">
              <a:extLst>
                <a:ext uri="{FF2B5EF4-FFF2-40B4-BE49-F238E27FC236}">
                  <a16:creationId xmlns:a16="http://schemas.microsoft.com/office/drawing/2014/main" id="{531F0F11-2E97-4018-B055-94FF3FBD26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8" y="1005"/>
              <a:ext cx="37" cy="90"/>
            </a:xfrm>
            <a:custGeom>
              <a:avLst/>
              <a:gdLst>
                <a:gd name="T0" fmla="*/ 12 w 150"/>
                <a:gd name="T1" fmla="*/ 361 h 361"/>
                <a:gd name="T2" fmla="*/ 37 w 150"/>
                <a:gd name="T3" fmla="*/ 355 h 361"/>
                <a:gd name="T4" fmla="*/ 56 w 150"/>
                <a:gd name="T5" fmla="*/ 328 h 361"/>
                <a:gd name="T6" fmla="*/ 68 w 150"/>
                <a:gd name="T7" fmla="*/ 336 h 361"/>
                <a:gd name="T8" fmla="*/ 88 w 150"/>
                <a:gd name="T9" fmla="*/ 289 h 361"/>
                <a:gd name="T10" fmla="*/ 109 w 150"/>
                <a:gd name="T11" fmla="*/ 277 h 361"/>
                <a:gd name="T12" fmla="*/ 103 w 150"/>
                <a:gd name="T13" fmla="*/ 221 h 361"/>
                <a:gd name="T14" fmla="*/ 113 w 150"/>
                <a:gd name="T15" fmla="*/ 199 h 361"/>
                <a:gd name="T16" fmla="*/ 109 w 150"/>
                <a:gd name="T17" fmla="*/ 170 h 361"/>
                <a:gd name="T18" fmla="*/ 119 w 150"/>
                <a:gd name="T19" fmla="*/ 168 h 361"/>
                <a:gd name="T20" fmla="*/ 131 w 150"/>
                <a:gd name="T21" fmla="*/ 125 h 361"/>
                <a:gd name="T22" fmla="*/ 125 w 150"/>
                <a:gd name="T23" fmla="*/ 105 h 361"/>
                <a:gd name="T24" fmla="*/ 147 w 150"/>
                <a:gd name="T25" fmla="*/ 74 h 361"/>
                <a:gd name="T26" fmla="*/ 141 w 150"/>
                <a:gd name="T27" fmla="*/ 65 h 361"/>
                <a:gd name="T28" fmla="*/ 147 w 150"/>
                <a:gd name="T29" fmla="*/ 43 h 361"/>
                <a:gd name="T30" fmla="*/ 143 w 150"/>
                <a:gd name="T31" fmla="*/ 27 h 361"/>
                <a:gd name="T32" fmla="*/ 150 w 150"/>
                <a:gd name="T33" fmla="*/ 14 h 361"/>
                <a:gd name="T34" fmla="*/ 137 w 150"/>
                <a:gd name="T35" fmla="*/ 21 h 361"/>
                <a:gd name="T36" fmla="*/ 125 w 150"/>
                <a:gd name="T37" fmla="*/ 6 h 361"/>
                <a:gd name="T38" fmla="*/ 84 w 150"/>
                <a:gd name="T39" fmla="*/ 0 h 361"/>
                <a:gd name="T40" fmla="*/ 68 w 150"/>
                <a:gd name="T41" fmla="*/ 6 h 361"/>
                <a:gd name="T42" fmla="*/ 0 w 150"/>
                <a:gd name="T43" fmla="*/ 71 h 361"/>
                <a:gd name="T44" fmla="*/ 6 w 150"/>
                <a:gd name="T45" fmla="*/ 86 h 361"/>
                <a:gd name="T46" fmla="*/ 53 w 150"/>
                <a:gd name="T47" fmla="*/ 86 h 361"/>
                <a:gd name="T48" fmla="*/ 9 w 150"/>
                <a:gd name="T49" fmla="*/ 99 h 361"/>
                <a:gd name="T50" fmla="*/ 2 w 150"/>
                <a:gd name="T51" fmla="*/ 118 h 361"/>
                <a:gd name="T52" fmla="*/ 12 w 150"/>
                <a:gd name="T53" fmla="*/ 143 h 361"/>
                <a:gd name="T54" fmla="*/ 9 w 150"/>
                <a:gd name="T55" fmla="*/ 158 h 361"/>
                <a:gd name="T56" fmla="*/ 22 w 150"/>
                <a:gd name="T57" fmla="*/ 164 h 361"/>
                <a:gd name="T58" fmla="*/ 12 w 150"/>
                <a:gd name="T59" fmla="*/ 199 h 361"/>
                <a:gd name="T60" fmla="*/ 28 w 150"/>
                <a:gd name="T61" fmla="*/ 209 h 361"/>
                <a:gd name="T62" fmla="*/ 47 w 150"/>
                <a:gd name="T63" fmla="*/ 186 h 361"/>
                <a:gd name="T64" fmla="*/ 74 w 150"/>
                <a:gd name="T65" fmla="*/ 190 h 361"/>
                <a:gd name="T66" fmla="*/ 41 w 150"/>
                <a:gd name="T67" fmla="*/ 252 h 361"/>
                <a:gd name="T68" fmla="*/ 72 w 150"/>
                <a:gd name="T69" fmla="*/ 230 h 361"/>
                <a:gd name="T70" fmla="*/ 94 w 150"/>
                <a:gd name="T71" fmla="*/ 240 h 361"/>
                <a:gd name="T72" fmla="*/ 47 w 150"/>
                <a:gd name="T73" fmla="*/ 289 h 361"/>
                <a:gd name="T74" fmla="*/ 16 w 150"/>
                <a:gd name="T75" fmla="*/ 330 h 361"/>
                <a:gd name="T76" fmla="*/ 12 w 150"/>
                <a:gd name="T77" fmla="*/ 361 h 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50" h="361">
                  <a:moveTo>
                    <a:pt x="12" y="361"/>
                  </a:moveTo>
                  <a:lnTo>
                    <a:pt x="37" y="355"/>
                  </a:lnTo>
                  <a:lnTo>
                    <a:pt x="56" y="328"/>
                  </a:lnTo>
                  <a:lnTo>
                    <a:pt x="68" y="336"/>
                  </a:lnTo>
                  <a:lnTo>
                    <a:pt x="88" y="289"/>
                  </a:lnTo>
                  <a:lnTo>
                    <a:pt x="109" y="277"/>
                  </a:lnTo>
                  <a:lnTo>
                    <a:pt x="103" y="221"/>
                  </a:lnTo>
                  <a:lnTo>
                    <a:pt x="113" y="199"/>
                  </a:lnTo>
                  <a:lnTo>
                    <a:pt x="109" y="170"/>
                  </a:lnTo>
                  <a:lnTo>
                    <a:pt x="119" y="168"/>
                  </a:lnTo>
                  <a:lnTo>
                    <a:pt x="131" y="125"/>
                  </a:lnTo>
                  <a:lnTo>
                    <a:pt x="125" y="105"/>
                  </a:lnTo>
                  <a:lnTo>
                    <a:pt x="147" y="74"/>
                  </a:lnTo>
                  <a:lnTo>
                    <a:pt x="141" y="65"/>
                  </a:lnTo>
                  <a:lnTo>
                    <a:pt x="147" y="43"/>
                  </a:lnTo>
                  <a:lnTo>
                    <a:pt x="143" y="27"/>
                  </a:lnTo>
                  <a:lnTo>
                    <a:pt x="150" y="14"/>
                  </a:lnTo>
                  <a:lnTo>
                    <a:pt x="137" y="21"/>
                  </a:lnTo>
                  <a:lnTo>
                    <a:pt x="125" y="6"/>
                  </a:lnTo>
                  <a:lnTo>
                    <a:pt x="84" y="0"/>
                  </a:lnTo>
                  <a:lnTo>
                    <a:pt x="68" y="6"/>
                  </a:lnTo>
                  <a:lnTo>
                    <a:pt x="0" y="71"/>
                  </a:lnTo>
                  <a:lnTo>
                    <a:pt x="6" y="86"/>
                  </a:lnTo>
                  <a:lnTo>
                    <a:pt x="53" y="86"/>
                  </a:lnTo>
                  <a:lnTo>
                    <a:pt x="9" y="99"/>
                  </a:lnTo>
                  <a:lnTo>
                    <a:pt x="2" y="118"/>
                  </a:lnTo>
                  <a:lnTo>
                    <a:pt x="12" y="143"/>
                  </a:lnTo>
                  <a:lnTo>
                    <a:pt x="9" y="158"/>
                  </a:lnTo>
                  <a:lnTo>
                    <a:pt x="22" y="164"/>
                  </a:lnTo>
                  <a:lnTo>
                    <a:pt x="12" y="199"/>
                  </a:lnTo>
                  <a:lnTo>
                    <a:pt x="28" y="209"/>
                  </a:lnTo>
                  <a:lnTo>
                    <a:pt x="47" y="186"/>
                  </a:lnTo>
                  <a:lnTo>
                    <a:pt x="74" y="190"/>
                  </a:lnTo>
                  <a:lnTo>
                    <a:pt x="41" y="252"/>
                  </a:lnTo>
                  <a:lnTo>
                    <a:pt x="72" y="230"/>
                  </a:lnTo>
                  <a:lnTo>
                    <a:pt x="94" y="240"/>
                  </a:lnTo>
                  <a:lnTo>
                    <a:pt x="47" y="289"/>
                  </a:lnTo>
                  <a:lnTo>
                    <a:pt x="16" y="330"/>
                  </a:lnTo>
                  <a:lnTo>
                    <a:pt x="12" y="36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8" name="Line 1023">
              <a:extLst>
                <a:ext uri="{FF2B5EF4-FFF2-40B4-BE49-F238E27FC236}">
                  <a16:creationId xmlns:a16="http://schemas.microsoft.com/office/drawing/2014/main" id="{E4C221D0-3457-4E14-8C7E-BE1404EBB9ED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1689" y="552"/>
              <a:ext cx="2" cy="0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9" name="Freeform 1024">
              <a:extLst>
                <a:ext uri="{FF2B5EF4-FFF2-40B4-BE49-F238E27FC236}">
                  <a16:creationId xmlns:a16="http://schemas.microsoft.com/office/drawing/2014/main" id="{1A7C95B4-68E5-4EF0-AF1B-87BC05F35A6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6" y="530"/>
              <a:ext cx="43" cy="19"/>
            </a:xfrm>
            <a:custGeom>
              <a:avLst/>
              <a:gdLst>
                <a:gd name="T0" fmla="*/ 175 w 175"/>
                <a:gd name="T1" fmla="*/ 16 h 75"/>
                <a:gd name="T2" fmla="*/ 119 w 175"/>
                <a:gd name="T3" fmla="*/ 49 h 75"/>
                <a:gd name="T4" fmla="*/ 56 w 175"/>
                <a:gd name="T5" fmla="*/ 75 h 75"/>
                <a:gd name="T6" fmla="*/ 40 w 175"/>
                <a:gd name="T7" fmla="*/ 41 h 75"/>
                <a:gd name="T8" fmla="*/ 0 w 175"/>
                <a:gd name="T9" fmla="*/ 22 h 75"/>
                <a:gd name="T10" fmla="*/ 50 w 175"/>
                <a:gd name="T11" fmla="*/ 3 h 75"/>
                <a:gd name="T12" fmla="*/ 152 w 175"/>
                <a:gd name="T13" fmla="*/ 0 h 75"/>
                <a:gd name="T14" fmla="*/ 175 w 175"/>
                <a:gd name="T15" fmla="*/ 16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5" h="75">
                  <a:moveTo>
                    <a:pt x="175" y="16"/>
                  </a:moveTo>
                  <a:lnTo>
                    <a:pt x="119" y="49"/>
                  </a:lnTo>
                  <a:lnTo>
                    <a:pt x="56" y="75"/>
                  </a:lnTo>
                  <a:lnTo>
                    <a:pt x="40" y="41"/>
                  </a:lnTo>
                  <a:lnTo>
                    <a:pt x="0" y="22"/>
                  </a:lnTo>
                  <a:lnTo>
                    <a:pt x="50" y="3"/>
                  </a:lnTo>
                  <a:lnTo>
                    <a:pt x="152" y="0"/>
                  </a:lnTo>
                  <a:lnTo>
                    <a:pt x="175" y="16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0" name="Freeform 1025">
              <a:extLst>
                <a:ext uri="{FF2B5EF4-FFF2-40B4-BE49-F238E27FC236}">
                  <a16:creationId xmlns:a16="http://schemas.microsoft.com/office/drawing/2014/main" id="{08C22554-B3C4-4C23-8C57-204324D36C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69" y="538"/>
              <a:ext cx="287" cy="110"/>
            </a:xfrm>
            <a:custGeom>
              <a:avLst/>
              <a:gdLst>
                <a:gd name="T0" fmla="*/ 1068 w 1149"/>
                <a:gd name="T1" fmla="*/ 10 h 440"/>
                <a:gd name="T2" fmla="*/ 1034 w 1149"/>
                <a:gd name="T3" fmla="*/ 18 h 440"/>
                <a:gd name="T4" fmla="*/ 987 w 1149"/>
                <a:gd name="T5" fmla="*/ 3 h 440"/>
                <a:gd name="T6" fmla="*/ 893 w 1149"/>
                <a:gd name="T7" fmla="*/ 94 h 440"/>
                <a:gd name="T8" fmla="*/ 825 w 1149"/>
                <a:gd name="T9" fmla="*/ 156 h 440"/>
                <a:gd name="T10" fmla="*/ 843 w 1149"/>
                <a:gd name="T11" fmla="*/ 90 h 440"/>
                <a:gd name="T12" fmla="*/ 827 w 1149"/>
                <a:gd name="T13" fmla="*/ 44 h 440"/>
                <a:gd name="T14" fmla="*/ 772 w 1149"/>
                <a:gd name="T15" fmla="*/ 34 h 440"/>
                <a:gd name="T16" fmla="*/ 786 w 1149"/>
                <a:gd name="T17" fmla="*/ 58 h 440"/>
                <a:gd name="T18" fmla="*/ 743 w 1149"/>
                <a:gd name="T19" fmla="*/ 71 h 440"/>
                <a:gd name="T20" fmla="*/ 694 w 1149"/>
                <a:gd name="T21" fmla="*/ 71 h 440"/>
                <a:gd name="T22" fmla="*/ 622 w 1149"/>
                <a:gd name="T23" fmla="*/ 31 h 440"/>
                <a:gd name="T24" fmla="*/ 559 w 1149"/>
                <a:gd name="T25" fmla="*/ 63 h 440"/>
                <a:gd name="T26" fmla="*/ 575 w 1149"/>
                <a:gd name="T27" fmla="*/ 22 h 440"/>
                <a:gd name="T28" fmla="*/ 559 w 1149"/>
                <a:gd name="T29" fmla="*/ 0 h 440"/>
                <a:gd name="T30" fmla="*/ 203 w 1149"/>
                <a:gd name="T31" fmla="*/ 78 h 440"/>
                <a:gd name="T32" fmla="*/ 209 w 1149"/>
                <a:gd name="T33" fmla="*/ 90 h 440"/>
                <a:gd name="T34" fmla="*/ 72 w 1149"/>
                <a:gd name="T35" fmla="*/ 153 h 440"/>
                <a:gd name="T36" fmla="*/ 100 w 1149"/>
                <a:gd name="T37" fmla="*/ 172 h 440"/>
                <a:gd name="T38" fmla="*/ 291 w 1149"/>
                <a:gd name="T39" fmla="*/ 159 h 440"/>
                <a:gd name="T40" fmla="*/ 103 w 1149"/>
                <a:gd name="T41" fmla="*/ 196 h 440"/>
                <a:gd name="T42" fmla="*/ 66 w 1149"/>
                <a:gd name="T43" fmla="*/ 244 h 440"/>
                <a:gd name="T44" fmla="*/ 166 w 1149"/>
                <a:gd name="T45" fmla="*/ 247 h 440"/>
                <a:gd name="T46" fmla="*/ 378 w 1149"/>
                <a:gd name="T47" fmla="*/ 250 h 440"/>
                <a:gd name="T48" fmla="*/ 450 w 1149"/>
                <a:gd name="T49" fmla="*/ 268 h 440"/>
                <a:gd name="T50" fmla="*/ 224 w 1149"/>
                <a:gd name="T51" fmla="*/ 273 h 440"/>
                <a:gd name="T52" fmla="*/ 12 w 1149"/>
                <a:gd name="T53" fmla="*/ 300 h 440"/>
                <a:gd name="T54" fmla="*/ 16 w 1149"/>
                <a:gd name="T55" fmla="*/ 331 h 440"/>
                <a:gd name="T56" fmla="*/ 41 w 1149"/>
                <a:gd name="T57" fmla="*/ 362 h 440"/>
                <a:gd name="T58" fmla="*/ 188 w 1149"/>
                <a:gd name="T59" fmla="*/ 372 h 440"/>
                <a:gd name="T60" fmla="*/ 147 w 1149"/>
                <a:gd name="T61" fmla="*/ 440 h 440"/>
                <a:gd name="T62" fmla="*/ 328 w 1149"/>
                <a:gd name="T63" fmla="*/ 426 h 440"/>
                <a:gd name="T64" fmla="*/ 506 w 1149"/>
                <a:gd name="T65" fmla="*/ 403 h 440"/>
                <a:gd name="T66" fmla="*/ 559 w 1149"/>
                <a:gd name="T67" fmla="*/ 397 h 440"/>
                <a:gd name="T68" fmla="*/ 708 w 1149"/>
                <a:gd name="T69" fmla="*/ 344 h 440"/>
                <a:gd name="T70" fmla="*/ 690 w 1149"/>
                <a:gd name="T71" fmla="*/ 372 h 440"/>
                <a:gd name="T72" fmla="*/ 753 w 1149"/>
                <a:gd name="T73" fmla="*/ 400 h 440"/>
                <a:gd name="T74" fmla="*/ 815 w 1149"/>
                <a:gd name="T75" fmla="*/ 397 h 440"/>
                <a:gd name="T76" fmla="*/ 989 w 1149"/>
                <a:gd name="T77" fmla="*/ 391 h 440"/>
                <a:gd name="T78" fmla="*/ 989 w 1149"/>
                <a:gd name="T79" fmla="*/ 372 h 440"/>
                <a:gd name="T80" fmla="*/ 956 w 1149"/>
                <a:gd name="T81" fmla="*/ 356 h 440"/>
                <a:gd name="T82" fmla="*/ 971 w 1149"/>
                <a:gd name="T83" fmla="*/ 340 h 440"/>
                <a:gd name="T84" fmla="*/ 1046 w 1149"/>
                <a:gd name="T85" fmla="*/ 307 h 440"/>
                <a:gd name="T86" fmla="*/ 1099 w 1149"/>
                <a:gd name="T87" fmla="*/ 307 h 440"/>
                <a:gd name="T88" fmla="*/ 1112 w 1149"/>
                <a:gd name="T89" fmla="*/ 328 h 440"/>
                <a:gd name="T90" fmla="*/ 1149 w 1149"/>
                <a:gd name="T91" fmla="*/ 281 h 440"/>
                <a:gd name="T92" fmla="*/ 1081 w 1149"/>
                <a:gd name="T93" fmla="*/ 262 h 440"/>
                <a:gd name="T94" fmla="*/ 1034 w 1149"/>
                <a:gd name="T95" fmla="*/ 247 h 440"/>
                <a:gd name="T96" fmla="*/ 993 w 1149"/>
                <a:gd name="T97" fmla="*/ 200 h 440"/>
                <a:gd name="T98" fmla="*/ 1040 w 1149"/>
                <a:gd name="T99" fmla="*/ 178 h 440"/>
                <a:gd name="T100" fmla="*/ 1055 w 1149"/>
                <a:gd name="T101" fmla="*/ 159 h 440"/>
                <a:gd name="T102" fmla="*/ 1093 w 1149"/>
                <a:gd name="T103" fmla="*/ 71 h 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149" h="440">
                  <a:moveTo>
                    <a:pt x="1108" y="38"/>
                  </a:moveTo>
                  <a:lnTo>
                    <a:pt x="1068" y="10"/>
                  </a:lnTo>
                  <a:lnTo>
                    <a:pt x="1046" y="10"/>
                  </a:lnTo>
                  <a:lnTo>
                    <a:pt x="1034" y="18"/>
                  </a:lnTo>
                  <a:lnTo>
                    <a:pt x="1015" y="6"/>
                  </a:lnTo>
                  <a:lnTo>
                    <a:pt x="987" y="3"/>
                  </a:lnTo>
                  <a:lnTo>
                    <a:pt x="943" y="34"/>
                  </a:lnTo>
                  <a:lnTo>
                    <a:pt x="893" y="94"/>
                  </a:lnTo>
                  <a:lnTo>
                    <a:pt x="893" y="131"/>
                  </a:lnTo>
                  <a:lnTo>
                    <a:pt x="825" y="156"/>
                  </a:lnTo>
                  <a:lnTo>
                    <a:pt x="809" y="147"/>
                  </a:lnTo>
                  <a:lnTo>
                    <a:pt x="843" y="90"/>
                  </a:lnTo>
                  <a:lnTo>
                    <a:pt x="868" y="71"/>
                  </a:lnTo>
                  <a:lnTo>
                    <a:pt x="827" y="44"/>
                  </a:lnTo>
                  <a:lnTo>
                    <a:pt x="793" y="31"/>
                  </a:lnTo>
                  <a:lnTo>
                    <a:pt x="772" y="34"/>
                  </a:lnTo>
                  <a:lnTo>
                    <a:pt x="772" y="47"/>
                  </a:lnTo>
                  <a:lnTo>
                    <a:pt x="786" y="58"/>
                  </a:lnTo>
                  <a:lnTo>
                    <a:pt x="778" y="84"/>
                  </a:lnTo>
                  <a:lnTo>
                    <a:pt x="743" y="71"/>
                  </a:lnTo>
                  <a:lnTo>
                    <a:pt x="624" y="104"/>
                  </a:lnTo>
                  <a:lnTo>
                    <a:pt x="694" y="71"/>
                  </a:lnTo>
                  <a:lnTo>
                    <a:pt x="712" y="57"/>
                  </a:lnTo>
                  <a:lnTo>
                    <a:pt x="622" y="31"/>
                  </a:lnTo>
                  <a:lnTo>
                    <a:pt x="563" y="53"/>
                  </a:lnTo>
                  <a:lnTo>
                    <a:pt x="559" y="63"/>
                  </a:lnTo>
                  <a:lnTo>
                    <a:pt x="506" y="63"/>
                  </a:lnTo>
                  <a:lnTo>
                    <a:pt x="575" y="22"/>
                  </a:lnTo>
                  <a:lnTo>
                    <a:pt x="577" y="6"/>
                  </a:lnTo>
                  <a:lnTo>
                    <a:pt x="559" y="0"/>
                  </a:lnTo>
                  <a:lnTo>
                    <a:pt x="328" y="41"/>
                  </a:lnTo>
                  <a:lnTo>
                    <a:pt x="203" y="78"/>
                  </a:lnTo>
                  <a:lnTo>
                    <a:pt x="188" y="88"/>
                  </a:lnTo>
                  <a:lnTo>
                    <a:pt x="209" y="90"/>
                  </a:lnTo>
                  <a:lnTo>
                    <a:pt x="103" y="128"/>
                  </a:lnTo>
                  <a:lnTo>
                    <a:pt x="72" y="153"/>
                  </a:lnTo>
                  <a:lnTo>
                    <a:pt x="168" y="149"/>
                  </a:lnTo>
                  <a:lnTo>
                    <a:pt x="100" y="172"/>
                  </a:lnTo>
                  <a:lnTo>
                    <a:pt x="160" y="175"/>
                  </a:lnTo>
                  <a:lnTo>
                    <a:pt x="291" y="159"/>
                  </a:lnTo>
                  <a:lnTo>
                    <a:pt x="266" y="178"/>
                  </a:lnTo>
                  <a:lnTo>
                    <a:pt x="103" y="196"/>
                  </a:lnTo>
                  <a:lnTo>
                    <a:pt x="50" y="209"/>
                  </a:lnTo>
                  <a:lnTo>
                    <a:pt x="66" y="244"/>
                  </a:lnTo>
                  <a:lnTo>
                    <a:pt x="150" y="241"/>
                  </a:lnTo>
                  <a:lnTo>
                    <a:pt x="166" y="247"/>
                  </a:lnTo>
                  <a:lnTo>
                    <a:pt x="322" y="235"/>
                  </a:lnTo>
                  <a:lnTo>
                    <a:pt x="378" y="250"/>
                  </a:lnTo>
                  <a:lnTo>
                    <a:pt x="422" y="253"/>
                  </a:lnTo>
                  <a:lnTo>
                    <a:pt x="450" y="268"/>
                  </a:lnTo>
                  <a:lnTo>
                    <a:pt x="365" y="281"/>
                  </a:lnTo>
                  <a:lnTo>
                    <a:pt x="224" y="273"/>
                  </a:lnTo>
                  <a:lnTo>
                    <a:pt x="50" y="288"/>
                  </a:lnTo>
                  <a:lnTo>
                    <a:pt x="12" y="300"/>
                  </a:lnTo>
                  <a:lnTo>
                    <a:pt x="0" y="322"/>
                  </a:lnTo>
                  <a:lnTo>
                    <a:pt x="16" y="331"/>
                  </a:lnTo>
                  <a:lnTo>
                    <a:pt x="10" y="346"/>
                  </a:lnTo>
                  <a:lnTo>
                    <a:pt x="41" y="362"/>
                  </a:lnTo>
                  <a:lnTo>
                    <a:pt x="150" y="362"/>
                  </a:lnTo>
                  <a:lnTo>
                    <a:pt x="188" y="372"/>
                  </a:lnTo>
                  <a:lnTo>
                    <a:pt x="150" y="406"/>
                  </a:lnTo>
                  <a:lnTo>
                    <a:pt x="147" y="440"/>
                  </a:lnTo>
                  <a:lnTo>
                    <a:pt x="291" y="434"/>
                  </a:lnTo>
                  <a:lnTo>
                    <a:pt x="328" y="426"/>
                  </a:lnTo>
                  <a:lnTo>
                    <a:pt x="359" y="428"/>
                  </a:lnTo>
                  <a:lnTo>
                    <a:pt x="506" y="403"/>
                  </a:lnTo>
                  <a:lnTo>
                    <a:pt x="522" y="393"/>
                  </a:lnTo>
                  <a:lnTo>
                    <a:pt x="559" y="397"/>
                  </a:lnTo>
                  <a:lnTo>
                    <a:pt x="608" y="387"/>
                  </a:lnTo>
                  <a:lnTo>
                    <a:pt x="708" y="344"/>
                  </a:lnTo>
                  <a:lnTo>
                    <a:pt x="718" y="354"/>
                  </a:lnTo>
                  <a:lnTo>
                    <a:pt x="690" y="372"/>
                  </a:lnTo>
                  <a:lnTo>
                    <a:pt x="784" y="385"/>
                  </a:lnTo>
                  <a:lnTo>
                    <a:pt x="753" y="400"/>
                  </a:lnTo>
                  <a:lnTo>
                    <a:pt x="786" y="403"/>
                  </a:lnTo>
                  <a:lnTo>
                    <a:pt x="815" y="397"/>
                  </a:lnTo>
                  <a:lnTo>
                    <a:pt x="862" y="409"/>
                  </a:lnTo>
                  <a:lnTo>
                    <a:pt x="989" y="391"/>
                  </a:lnTo>
                  <a:lnTo>
                    <a:pt x="1011" y="375"/>
                  </a:lnTo>
                  <a:lnTo>
                    <a:pt x="989" y="372"/>
                  </a:lnTo>
                  <a:lnTo>
                    <a:pt x="1018" y="346"/>
                  </a:lnTo>
                  <a:lnTo>
                    <a:pt x="956" y="356"/>
                  </a:lnTo>
                  <a:lnTo>
                    <a:pt x="930" y="334"/>
                  </a:lnTo>
                  <a:lnTo>
                    <a:pt x="971" y="340"/>
                  </a:lnTo>
                  <a:lnTo>
                    <a:pt x="999" y="325"/>
                  </a:lnTo>
                  <a:lnTo>
                    <a:pt x="1046" y="307"/>
                  </a:lnTo>
                  <a:lnTo>
                    <a:pt x="1058" y="325"/>
                  </a:lnTo>
                  <a:lnTo>
                    <a:pt x="1099" y="307"/>
                  </a:lnTo>
                  <a:lnTo>
                    <a:pt x="1087" y="328"/>
                  </a:lnTo>
                  <a:lnTo>
                    <a:pt x="1112" y="328"/>
                  </a:lnTo>
                  <a:lnTo>
                    <a:pt x="1130" y="315"/>
                  </a:lnTo>
                  <a:lnTo>
                    <a:pt x="1149" y="281"/>
                  </a:lnTo>
                  <a:lnTo>
                    <a:pt x="1112" y="281"/>
                  </a:lnTo>
                  <a:lnTo>
                    <a:pt x="1081" y="262"/>
                  </a:lnTo>
                  <a:lnTo>
                    <a:pt x="1058" y="237"/>
                  </a:lnTo>
                  <a:lnTo>
                    <a:pt x="1034" y="247"/>
                  </a:lnTo>
                  <a:lnTo>
                    <a:pt x="1003" y="231"/>
                  </a:lnTo>
                  <a:lnTo>
                    <a:pt x="993" y="200"/>
                  </a:lnTo>
                  <a:lnTo>
                    <a:pt x="1024" y="178"/>
                  </a:lnTo>
                  <a:lnTo>
                    <a:pt x="1040" y="178"/>
                  </a:lnTo>
                  <a:lnTo>
                    <a:pt x="1046" y="166"/>
                  </a:lnTo>
                  <a:lnTo>
                    <a:pt x="1055" y="159"/>
                  </a:lnTo>
                  <a:lnTo>
                    <a:pt x="1058" y="116"/>
                  </a:lnTo>
                  <a:lnTo>
                    <a:pt x="1093" y="71"/>
                  </a:lnTo>
                  <a:lnTo>
                    <a:pt x="1108" y="3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1" name="Freeform 1026">
              <a:extLst>
                <a:ext uri="{FF2B5EF4-FFF2-40B4-BE49-F238E27FC236}">
                  <a16:creationId xmlns:a16="http://schemas.microsoft.com/office/drawing/2014/main" id="{4109872A-50A9-4809-85E9-F806CBDA02E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2" y="636"/>
              <a:ext cx="11" cy="5"/>
            </a:xfrm>
            <a:custGeom>
              <a:avLst/>
              <a:gdLst>
                <a:gd name="T0" fmla="*/ 43 w 43"/>
                <a:gd name="T1" fmla="*/ 0 h 22"/>
                <a:gd name="T2" fmla="*/ 22 w 43"/>
                <a:gd name="T3" fmla="*/ 0 h 22"/>
                <a:gd name="T4" fmla="*/ 0 w 43"/>
                <a:gd name="T5" fmla="*/ 22 h 22"/>
                <a:gd name="T6" fmla="*/ 35 w 43"/>
                <a:gd name="T7" fmla="*/ 18 h 22"/>
                <a:gd name="T8" fmla="*/ 43 w 43"/>
                <a:gd name="T9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22">
                  <a:moveTo>
                    <a:pt x="43" y="0"/>
                  </a:moveTo>
                  <a:lnTo>
                    <a:pt x="22" y="0"/>
                  </a:lnTo>
                  <a:lnTo>
                    <a:pt x="0" y="22"/>
                  </a:lnTo>
                  <a:lnTo>
                    <a:pt x="35" y="18"/>
                  </a:lnTo>
                  <a:lnTo>
                    <a:pt x="43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2" name="Freeform 1027">
              <a:extLst>
                <a:ext uri="{FF2B5EF4-FFF2-40B4-BE49-F238E27FC236}">
                  <a16:creationId xmlns:a16="http://schemas.microsoft.com/office/drawing/2014/main" id="{A0D0E781-E2F3-4BC5-A1EF-E3AD5E4723E5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5" y="615"/>
              <a:ext cx="71" cy="33"/>
            </a:xfrm>
            <a:custGeom>
              <a:avLst/>
              <a:gdLst>
                <a:gd name="T0" fmla="*/ 116 w 283"/>
                <a:gd name="T1" fmla="*/ 130 h 131"/>
                <a:gd name="T2" fmla="*/ 137 w 283"/>
                <a:gd name="T3" fmla="*/ 119 h 131"/>
                <a:gd name="T4" fmla="*/ 166 w 283"/>
                <a:gd name="T5" fmla="*/ 131 h 131"/>
                <a:gd name="T6" fmla="*/ 228 w 283"/>
                <a:gd name="T7" fmla="*/ 117 h 131"/>
                <a:gd name="T8" fmla="*/ 240 w 283"/>
                <a:gd name="T9" fmla="*/ 104 h 131"/>
                <a:gd name="T10" fmla="*/ 256 w 283"/>
                <a:gd name="T11" fmla="*/ 110 h 131"/>
                <a:gd name="T12" fmla="*/ 283 w 283"/>
                <a:gd name="T13" fmla="*/ 91 h 131"/>
                <a:gd name="T14" fmla="*/ 250 w 283"/>
                <a:gd name="T15" fmla="*/ 91 h 131"/>
                <a:gd name="T16" fmla="*/ 262 w 283"/>
                <a:gd name="T17" fmla="*/ 53 h 131"/>
                <a:gd name="T18" fmla="*/ 231 w 283"/>
                <a:gd name="T19" fmla="*/ 35 h 131"/>
                <a:gd name="T20" fmla="*/ 221 w 283"/>
                <a:gd name="T21" fmla="*/ 19 h 131"/>
                <a:gd name="T22" fmla="*/ 193 w 283"/>
                <a:gd name="T23" fmla="*/ 0 h 131"/>
                <a:gd name="T24" fmla="*/ 162 w 283"/>
                <a:gd name="T25" fmla="*/ 10 h 131"/>
                <a:gd name="T26" fmla="*/ 137 w 283"/>
                <a:gd name="T27" fmla="*/ 25 h 131"/>
                <a:gd name="T28" fmla="*/ 140 w 283"/>
                <a:gd name="T29" fmla="*/ 41 h 131"/>
                <a:gd name="T30" fmla="*/ 121 w 283"/>
                <a:gd name="T31" fmla="*/ 29 h 131"/>
                <a:gd name="T32" fmla="*/ 109 w 283"/>
                <a:gd name="T33" fmla="*/ 53 h 131"/>
                <a:gd name="T34" fmla="*/ 72 w 283"/>
                <a:gd name="T35" fmla="*/ 66 h 131"/>
                <a:gd name="T36" fmla="*/ 21 w 283"/>
                <a:gd name="T37" fmla="*/ 69 h 131"/>
                <a:gd name="T38" fmla="*/ 0 w 283"/>
                <a:gd name="T39" fmla="*/ 78 h 131"/>
                <a:gd name="T40" fmla="*/ 13 w 283"/>
                <a:gd name="T41" fmla="*/ 97 h 131"/>
                <a:gd name="T42" fmla="*/ 37 w 283"/>
                <a:gd name="T43" fmla="*/ 84 h 131"/>
                <a:gd name="T44" fmla="*/ 53 w 283"/>
                <a:gd name="T45" fmla="*/ 104 h 131"/>
                <a:gd name="T46" fmla="*/ 72 w 283"/>
                <a:gd name="T47" fmla="*/ 94 h 131"/>
                <a:gd name="T48" fmla="*/ 116 w 283"/>
                <a:gd name="T49" fmla="*/ 130 h 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83" h="131">
                  <a:moveTo>
                    <a:pt x="116" y="130"/>
                  </a:moveTo>
                  <a:lnTo>
                    <a:pt x="137" y="119"/>
                  </a:lnTo>
                  <a:lnTo>
                    <a:pt x="166" y="131"/>
                  </a:lnTo>
                  <a:lnTo>
                    <a:pt x="228" y="117"/>
                  </a:lnTo>
                  <a:lnTo>
                    <a:pt x="240" y="104"/>
                  </a:lnTo>
                  <a:lnTo>
                    <a:pt x="256" y="110"/>
                  </a:lnTo>
                  <a:lnTo>
                    <a:pt x="283" y="91"/>
                  </a:lnTo>
                  <a:lnTo>
                    <a:pt x="250" y="91"/>
                  </a:lnTo>
                  <a:lnTo>
                    <a:pt x="262" y="53"/>
                  </a:lnTo>
                  <a:lnTo>
                    <a:pt x="231" y="35"/>
                  </a:lnTo>
                  <a:lnTo>
                    <a:pt x="221" y="19"/>
                  </a:lnTo>
                  <a:lnTo>
                    <a:pt x="193" y="0"/>
                  </a:lnTo>
                  <a:lnTo>
                    <a:pt x="162" y="10"/>
                  </a:lnTo>
                  <a:lnTo>
                    <a:pt x="137" y="25"/>
                  </a:lnTo>
                  <a:lnTo>
                    <a:pt x="140" y="41"/>
                  </a:lnTo>
                  <a:lnTo>
                    <a:pt x="121" y="29"/>
                  </a:lnTo>
                  <a:lnTo>
                    <a:pt x="109" y="53"/>
                  </a:lnTo>
                  <a:lnTo>
                    <a:pt x="72" y="66"/>
                  </a:lnTo>
                  <a:lnTo>
                    <a:pt x="21" y="69"/>
                  </a:lnTo>
                  <a:lnTo>
                    <a:pt x="0" y="78"/>
                  </a:lnTo>
                  <a:lnTo>
                    <a:pt x="13" y="97"/>
                  </a:lnTo>
                  <a:lnTo>
                    <a:pt x="37" y="84"/>
                  </a:lnTo>
                  <a:lnTo>
                    <a:pt x="53" y="104"/>
                  </a:lnTo>
                  <a:lnTo>
                    <a:pt x="72" y="94"/>
                  </a:lnTo>
                  <a:lnTo>
                    <a:pt x="116" y="13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3" name="Freeform 1028">
              <a:extLst>
                <a:ext uri="{FF2B5EF4-FFF2-40B4-BE49-F238E27FC236}">
                  <a16:creationId xmlns:a16="http://schemas.microsoft.com/office/drawing/2014/main" id="{570626E6-2334-4E3F-81B8-A4CD2C1F2A0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1" y="639"/>
              <a:ext cx="13" cy="6"/>
            </a:xfrm>
            <a:custGeom>
              <a:avLst/>
              <a:gdLst>
                <a:gd name="T0" fmla="*/ 35 w 53"/>
                <a:gd name="T1" fmla="*/ 0 h 22"/>
                <a:gd name="T2" fmla="*/ 0 w 53"/>
                <a:gd name="T3" fmla="*/ 13 h 22"/>
                <a:gd name="T4" fmla="*/ 23 w 53"/>
                <a:gd name="T5" fmla="*/ 22 h 22"/>
                <a:gd name="T6" fmla="*/ 53 w 53"/>
                <a:gd name="T7" fmla="*/ 7 h 22"/>
                <a:gd name="T8" fmla="*/ 35 w 53"/>
                <a:gd name="T9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" h="22">
                  <a:moveTo>
                    <a:pt x="35" y="0"/>
                  </a:moveTo>
                  <a:lnTo>
                    <a:pt x="0" y="13"/>
                  </a:lnTo>
                  <a:lnTo>
                    <a:pt x="23" y="22"/>
                  </a:lnTo>
                  <a:lnTo>
                    <a:pt x="53" y="7"/>
                  </a:lnTo>
                  <a:lnTo>
                    <a:pt x="35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4" name="Freeform 1029">
              <a:extLst>
                <a:ext uri="{FF2B5EF4-FFF2-40B4-BE49-F238E27FC236}">
                  <a16:creationId xmlns:a16="http://schemas.microsoft.com/office/drawing/2014/main" id="{FCE2FF9E-B531-44FE-8A9C-35BA1086677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42" y="643"/>
              <a:ext cx="142" cy="24"/>
            </a:xfrm>
            <a:custGeom>
              <a:avLst/>
              <a:gdLst>
                <a:gd name="T0" fmla="*/ 566 w 566"/>
                <a:gd name="T1" fmla="*/ 22 h 98"/>
                <a:gd name="T2" fmla="*/ 543 w 566"/>
                <a:gd name="T3" fmla="*/ 12 h 98"/>
                <a:gd name="T4" fmla="*/ 456 w 566"/>
                <a:gd name="T5" fmla="*/ 40 h 98"/>
                <a:gd name="T6" fmla="*/ 509 w 566"/>
                <a:gd name="T7" fmla="*/ 98 h 98"/>
                <a:gd name="T8" fmla="*/ 461 w 566"/>
                <a:gd name="T9" fmla="*/ 98 h 98"/>
                <a:gd name="T10" fmla="*/ 424 w 566"/>
                <a:gd name="T11" fmla="*/ 73 h 98"/>
                <a:gd name="T12" fmla="*/ 331 w 566"/>
                <a:gd name="T13" fmla="*/ 73 h 98"/>
                <a:gd name="T14" fmla="*/ 152 w 566"/>
                <a:gd name="T15" fmla="*/ 93 h 98"/>
                <a:gd name="T16" fmla="*/ 104 w 566"/>
                <a:gd name="T17" fmla="*/ 57 h 98"/>
                <a:gd name="T18" fmla="*/ 33 w 566"/>
                <a:gd name="T19" fmla="*/ 57 h 98"/>
                <a:gd name="T20" fmla="*/ 7 w 566"/>
                <a:gd name="T21" fmla="*/ 0 h 98"/>
                <a:gd name="T22" fmla="*/ 0 w 566"/>
                <a:gd name="T23" fmla="*/ 3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66" h="98">
                  <a:moveTo>
                    <a:pt x="566" y="22"/>
                  </a:moveTo>
                  <a:lnTo>
                    <a:pt x="543" y="12"/>
                  </a:lnTo>
                  <a:lnTo>
                    <a:pt x="456" y="40"/>
                  </a:lnTo>
                  <a:lnTo>
                    <a:pt x="509" y="98"/>
                  </a:lnTo>
                  <a:lnTo>
                    <a:pt x="461" y="98"/>
                  </a:lnTo>
                  <a:lnTo>
                    <a:pt x="424" y="73"/>
                  </a:lnTo>
                  <a:lnTo>
                    <a:pt x="331" y="73"/>
                  </a:lnTo>
                  <a:lnTo>
                    <a:pt x="152" y="93"/>
                  </a:lnTo>
                  <a:lnTo>
                    <a:pt x="104" y="57"/>
                  </a:lnTo>
                  <a:lnTo>
                    <a:pt x="33" y="57"/>
                  </a:lnTo>
                  <a:lnTo>
                    <a:pt x="7" y="0"/>
                  </a:lnTo>
                  <a:lnTo>
                    <a:pt x="0" y="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" name="Line 1030">
              <a:extLst>
                <a:ext uri="{FF2B5EF4-FFF2-40B4-BE49-F238E27FC236}">
                  <a16:creationId xmlns:a16="http://schemas.microsoft.com/office/drawing/2014/main" id="{F0149A56-AC2A-4390-B665-F8E6E19F3FA5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1584" y="648"/>
              <a:ext cx="0" cy="0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6" name="Freeform 1031">
              <a:extLst>
                <a:ext uri="{FF2B5EF4-FFF2-40B4-BE49-F238E27FC236}">
                  <a16:creationId xmlns:a16="http://schemas.microsoft.com/office/drawing/2014/main" id="{0CE9E05C-A8D9-48BD-8547-77EA3CD713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378" y="637"/>
              <a:ext cx="67" cy="19"/>
            </a:xfrm>
            <a:custGeom>
              <a:avLst/>
              <a:gdLst>
                <a:gd name="T0" fmla="*/ 257 w 268"/>
                <a:gd name="T1" fmla="*/ 24 h 74"/>
                <a:gd name="T2" fmla="*/ 268 w 268"/>
                <a:gd name="T3" fmla="*/ 3 h 74"/>
                <a:gd name="T4" fmla="*/ 246 w 268"/>
                <a:gd name="T5" fmla="*/ 0 h 74"/>
                <a:gd name="T6" fmla="*/ 65 w 268"/>
                <a:gd name="T7" fmla="*/ 29 h 74"/>
                <a:gd name="T8" fmla="*/ 0 w 268"/>
                <a:gd name="T9" fmla="*/ 59 h 74"/>
                <a:gd name="T10" fmla="*/ 15 w 268"/>
                <a:gd name="T11" fmla="*/ 74 h 74"/>
                <a:gd name="T12" fmla="*/ 96 w 268"/>
                <a:gd name="T13" fmla="*/ 53 h 74"/>
                <a:gd name="T14" fmla="*/ 152 w 268"/>
                <a:gd name="T15" fmla="*/ 47 h 74"/>
                <a:gd name="T16" fmla="*/ 186 w 268"/>
                <a:gd name="T17" fmla="*/ 37 h 74"/>
                <a:gd name="T18" fmla="*/ 220 w 268"/>
                <a:gd name="T19" fmla="*/ 36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8" h="74">
                  <a:moveTo>
                    <a:pt x="257" y="24"/>
                  </a:moveTo>
                  <a:lnTo>
                    <a:pt x="268" y="3"/>
                  </a:lnTo>
                  <a:lnTo>
                    <a:pt x="246" y="0"/>
                  </a:lnTo>
                  <a:lnTo>
                    <a:pt x="65" y="29"/>
                  </a:lnTo>
                  <a:lnTo>
                    <a:pt x="0" y="59"/>
                  </a:lnTo>
                  <a:lnTo>
                    <a:pt x="15" y="74"/>
                  </a:lnTo>
                  <a:lnTo>
                    <a:pt x="96" y="53"/>
                  </a:lnTo>
                  <a:lnTo>
                    <a:pt x="152" y="47"/>
                  </a:lnTo>
                  <a:lnTo>
                    <a:pt x="186" y="37"/>
                  </a:lnTo>
                  <a:lnTo>
                    <a:pt x="220" y="36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7" name="Line 1032">
              <a:extLst>
                <a:ext uri="{FF2B5EF4-FFF2-40B4-BE49-F238E27FC236}">
                  <a16:creationId xmlns:a16="http://schemas.microsoft.com/office/drawing/2014/main" id="{9A846F60-3DBB-4706-AA4A-CDC4537E21DA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1433" y="643"/>
              <a:ext cx="9" cy="3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8" name="Freeform 1033">
              <a:extLst>
                <a:ext uri="{FF2B5EF4-FFF2-40B4-BE49-F238E27FC236}">
                  <a16:creationId xmlns:a16="http://schemas.microsoft.com/office/drawing/2014/main" id="{556114E3-E924-4CB6-AD74-F759570D7277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" y="1120"/>
              <a:ext cx="675" cy="37"/>
            </a:xfrm>
            <a:custGeom>
              <a:avLst/>
              <a:gdLst>
                <a:gd name="T0" fmla="*/ 2700 w 2700"/>
                <a:gd name="T1" fmla="*/ 147 h 147"/>
                <a:gd name="T2" fmla="*/ 2613 w 2700"/>
                <a:gd name="T3" fmla="*/ 120 h 147"/>
                <a:gd name="T4" fmla="*/ 2552 w 2700"/>
                <a:gd name="T5" fmla="*/ 141 h 147"/>
                <a:gd name="T6" fmla="*/ 2442 w 2700"/>
                <a:gd name="T7" fmla="*/ 73 h 147"/>
                <a:gd name="T8" fmla="*/ 2394 w 2700"/>
                <a:gd name="T9" fmla="*/ 94 h 147"/>
                <a:gd name="T10" fmla="*/ 2342 w 2700"/>
                <a:gd name="T11" fmla="*/ 70 h 147"/>
                <a:gd name="T12" fmla="*/ 2342 w 2700"/>
                <a:gd name="T13" fmla="*/ 0 h 147"/>
                <a:gd name="T14" fmla="*/ 2318 w 2700"/>
                <a:gd name="T15" fmla="*/ 0 h 147"/>
                <a:gd name="T16" fmla="*/ 2318 w 2700"/>
                <a:gd name="T17" fmla="*/ 42 h 147"/>
                <a:gd name="T18" fmla="*/ 0 w 2700"/>
                <a:gd name="T19" fmla="*/ 43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00" h="147">
                  <a:moveTo>
                    <a:pt x="2700" y="147"/>
                  </a:moveTo>
                  <a:lnTo>
                    <a:pt x="2613" y="120"/>
                  </a:lnTo>
                  <a:lnTo>
                    <a:pt x="2552" y="141"/>
                  </a:lnTo>
                  <a:lnTo>
                    <a:pt x="2442" y="73"/>
                  </a:lnTo>
                  <a:lnTo>
                    <a:pt x="2394" y="94"/>
                  </a:lnTo>
                  <a:lnTo>
                    <a:pt x="2342" y="70"/>
                  </a:lnTo>
                  <a:lnTo>
                    <a:pt x="2342" y="0"/>
                  </a:lnTo>
                  <a:lnTo>
                    <a:pt x="2318" y="0"/>
                  </a:lnTo>
                  <a:lnTo>
                    <a:pt x="2318" y="42"/>
                  </a:lnTo>
                  <a:lnTo>
                    <a:pt x="0" y="4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9" name="Freeform 1034">
              <a:extLst>
                <a:ext uri="{FF2B5EF4-FFF2-40B4-BE49-F238E27FC236}">
                  <a16:creationId xmlns:a16="http://schemas.microsoft.com/office/drawing/2014/main" id="{E42D619B-C07E-4E67-95CB-8A50CB0962DF}"/>
                </a:ext>
              </a:extLst>
            </p:cNvPr>
            <p:cNvSpPr>
              <a:spLocks/>
            </p:cNvSpPr>
            <p:nvPr/>
          </p:nvSpPr>
          <p:spPr bwMode="auto">
            <a:xfrm>
              <a:off x="1363" y="1131"/>
              <a:ext cx="103" cy="66"/>
            </a:xfrm>
            <a:custGeom>
              <a:avLst/>
              <a:gdLst>
                <a:gd name="T0" fmla="*/ 365 w 410"/>
                <a:gd name="T1" fmla="*/ 262 h 262"/>
                <a:gd name="T2" fmla="*/ 390 w 410"/>
                <a:gd name="T3" fmla="*/ 226 h 262"/>
                <a:gd name="T4" fmla="*/ 373 w 410"/>
                <a:gd name="T5" fmla="*/ 211 h 262"/>
                <a:gd name="T6" fmla="*/ 397 w 410"/>
                <a:gd name="T7" fmla="*/ 174 h 262"/>
                <a:gd name="T8" fmla="*/ 379 w 410"/>
                <a:gd name="T9" fmla="*/ 143 h 262"/>
                <a:gd name="T10" fmla="*/ 410 w 410"/>
                <a:gd name="T11" fmla="*/ 111 h 262"/>
                <a:gd name="T12" fmla="*/ 324 w 410"/>
                <a:gd name="T13" fmla="*/ 111 h 262"/>
                <a:gd name="T14" fmla="*/ 321 w 410"/>
                <a:gd name="T15" fmla="*/ 31 h 262"/>
                <a:gd name="T16" fmla="*/ 185 w 410"/>
                <a:gd name="T17" fmla="*/ 0 h 262"/>
                <a:gd name="T18" fmla="*/ 0 w 410"/>
                <a:gd name="T19" fmla="*/ 105 h 2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10" h="262">
                  <a:moveTo>
                    <a:pt x="365" y="262"/>
                  </a:moveTo>
                  <a:lnTo>
                    <a:pt x="390" y="226"/>
                  </a:lnTo>
                  <a:lnTo>
                    <a:pt x="373" y="211"/>
                  </a:lnTo>
                  <a:lnTo>
                    <a:pt x="397" y="174"/>
                  </a:lnTo>
                  <a:lnTo>
                    <a:pt x="379" y="143"/>
                  </a:lnTo>
                  <a:lnTo>
                    <a:pt x="410" y="111"/>
                  </a:lnTo>
                  <a:lnTo>
                    <a:pt x="324" y="111"/>
                  </a:lnTo>
                  <a:lnTo>
                    <a:pt x="321" y="31"/>
                  </a:lnTo>
                  <a:lnTo>
                    <a:pt x="185" y="0"/>
                  </a:lnTo>
                  <a:lnTo>
                    <a:pt x="0" y="10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0" name="Freeform 1035">
              <a:extLst>
                <a:ext uri="{FF2B5EF4-FFF2-40B4-BE49-F238E27FC236}">
                  <a16:creationId xmlns:a16="http://schemas.microsoft.com/office/drawing/2014/main" id="{CEEC18D3-18F0-4A43-AB44-E246621FDBEA}"/>
                </a:ext>
              </a:extLst>
            </p:cNvPr>
            <p:cNvSpPr>
              <a:spLocks/>
            </p:cNvSpPr>
            <p:nvPr/>
          </p:nvSpPr>
          <p:spPr bwMode="auto">
            <a:xfrm>
              <a:off x="1678" y="937"/>
              <a:ext cx="33" cy="17"/>
            </a:xfrm>
            <a:custGeom>
              <a:avLst/>
              <a:gdLst>
                <a:gd name="T0" fmla="*/ 0 w 134"/>
                <a:gd name="T1" fmla="*/ 62 h 72"/>
                <a:gd name="T2" fmla="*/ 63 w 134"/>
                <a:gd name="T3" fmla="*/ 35 h 72"/>
                <a:gd name="T4" fmla="*/ 96 w 134"/>
                <a:gd name="T5" fmla="*/ 0 h 72"/>
                <a:gd name="T6" fmla="*/ 106 w 134"/>
                <a:gd name="T7" fmla="*/ 25 h 72"/>
                <a:gd name="T8" fmla="*/ 134 w 134"/>
                <a:gd name="T9" fmla="*/ 16 h 72"/>
                <a:gd name="T10" fmla="*/ 118 w 134"/>
                <a:gd name="T11" fmla="*/ 37 h 72"/>
                <a:gd name="T12" fmla="*/ 94 w 134"/>
                <a:gd name="T13" fmla="*/ 44 h 72"/>
                <a:gd name="T14" fmla="*/ 57 w 134"/>
                <a:gd name="T15" fmla="*/ 72 h 72"/>
                <a:gd name="T16" fmla="*/ 0 w 134"/>
                <a:gd name="T17" fmla="*/ 6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4" h="72">
                  <a:moveTo>
                    <a:pt x="0" y="62"/>
                  </a:moveTo>
                  <a:lnTo>
                    <a:pt x="63" y="35"/>
                  </a:lnTo>
                  <a:lnTo>
                    <a:pt x="96" y="0"/>
                  </a:lnTo>
                  <a:lnTo>
                    <a:pt x="106" y="25"/>
                  </a:lnTo>
                  <a:lnTo>
                    <a:pt x="134" y="16"/>
                  </a:lnTo>
                  <a:lnTo>
                    <a:pt x="118" y="37"/>
                  </a:lnTo>
                  <a:lnTo>
                    <a:pt x="94" y="44"/>
                  </a:lnTo>
                  <a:lnTo>
                    <a:pt x="57" y="72"/>
                  </a:lnTo>
                  <a:lnTo>
                    <a:pt x="0" y="62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1" name="Freeform 1036">
              <a:extLst>
                <a:ext uri="{FF2B5EF4-FFF2-40B4-BE49-F238E27FC236}">
                  <a16:creationId xmlns:a16="http://schemas.microsoft.com/office/drawing/2014/main" id="{E6153C00-E743-4D52-B387-29152398E4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3" y="1023"/>
              <a:ext cx="25" cy="13"/>
            </a:xfrm>
            <a:custGeom>
              <a:avLst/>
              <a:gdLst>
                <a:gd name="T0" fmla="*/ 100 w 100"/>
                <a:gd name="T1" fmla="*/ 28 h 54"/>
                <a:gd name="T2" fmla="*/ 88 w 100"/>
                <a:gd name="T3" fmla="*/ 0 h 54"/>
                <a:gd name="T4" fmla="*/ 24 w 100"/>
                <a:gd name="T5" fmla="*/ 0 h 54"/>
                <a:gd name="T6" fmla="*/ 0 w 100"/>
                <a:gd name="T7" fmla="*/ 19 h 54"/>
                <a:gd name="T8" fmla="*/ 90 w 100"/>
                <a:gd name="T9" fmla="*/ 54 h 54"/>
                <a:gd name="T10" fmla="*/ 100 w 100"/>
                <a:gd name="T11" fmla="*/ 28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0" h="54">
                  <a:moveTo>
                    <a:pt x="100" y="28"/>
                  </a:moveTo>
                  <a:lnTo>
                    <a:pt x="88" y="0"/>
                  </a:lnTo>
                  <a:lnTo>
                    <a:pt x="24" y="0"/>
                  </a:lnTo>
                  <a:lnTo>
                    <a:pt x="0" y="19"/>
                  </a:lnTo>
                  <a:lnTo>
                    <a:pt x="90" y="54"/>
                  </a:lnTo>
                  <a:lnTo>
                    <a:pt x="100" y="2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2" name="Freeform 1037">
              <a:extLst>
                <a:ext uri="{FF2B5EF4-FFF2-40B4-BE49-F238E27FC236}">
                  <a16:creationId xmlns:a16="http://schemas.microsoft.com/office/drawing/2014/main" id="{BD7E5455-87DB-42D6-89DA-12E5195E4300}"/>
                </a:ext>
              </a:extLst>
            </p:cNvPr>
            <p:cNvSpPr>
              <a:spLocks/>
            </p:cNvSpPr>
            <p:nvPr/>
          </p:nvSpPr>
          <p:spPr bwMode="auto">
            <a:xfrm>
              <a:off x="1" y="719"/>
              <a:ext cx="664" cy="260"/>
            </a:xfrm>
            <a:custGeom>
              <a:avLst/>
              <a:gdLst>
                <a:gd name="T0" fmla="*/ 1074 w 2659"/>
                <a:gd name="T1" fmla="*/ 21 h 1041"/>
                <a:gd name="T2" fmla="*/ 996 w 2659"/>
                <a:gd name="T3" fmla="*/ 69 h 1041"/>
                <a:gd name="T4" fmla="*/ 1410 w 2659"/>
                <a:gd name="T5" fmla="*/ 35 h 1041"/>
                <a:gd name="T6" fmla="*/ 1323 w 2659"/>
                <a:gd name="T7" fmla="*/ 90 h 1041"/>
                <a:gd name="T8" fmla="*/ 1187 w 2659"/>
                <a:gd name="T9" fmla="*/ 192 h 1041"/>
                <a:gd name="T10" fmla="*/ 1058 w 2659"/>
                <a:gd name="T11" fmla="*/ 208 h 1041"/>
                <a:gd name="T12" fmla="*/ 924 w 2659"/>
                <a:gd name="T13" fmla="*/ 205 h 1041"/>
                <a:gd name="T14" fmla="*/ 872 w 2659"/>
                <a:gd name="T15" fmla="*/ 224 h 1041"/>
                <a:gd name="T16" fmla="*/ 798 w 2659"/>
                <a:gd name="T17" fmla="*/ 270 h 1041"/>
                <a:gd name="T18" fmla="*/ 584 w 2659"/>
                <a:gd name="T19" fmla="*/ 412 h 1041"/>
                <a:gd name="T20" fmla="*/ 695 w 2659"/>
                <a:gd name="T21" fmla="*/ 428 h 1041"/>
                <a:gd name="T22" fmla="*/ 590 w 2659"/>
                <a:gd name="T23" fmla="*/ 437 h 1041"/>
                <a:gd name="T24" fmla="*/ 535 w 2659"/>
                <a:gd name="T25" fmla="*/ 533 h 1041"/>
                <a:gd name="T26" fmla="*/ 705 w 2659"/>
                <a:gd name="T27" fmla="*/ 480 h 1041"/>
                <a:gd name="T28" fmla="*/ 695 w 2659"/>
                <a:gd name="T29" fmla="*/ 524 h 1041"/>
                <a:gd name="T30" fmla="*/ 621 w 2659"/>
                <a:gd name="T31" fmla="*/ 579 h 1041"/>
                <a:gd name="T32" fmla="*/ 547 w 2659"/>
                <a:gd name="T33" fmla="*/ 657 h 1041"/>
                <a:gd name="T34" fmla="*/ 705 w 2659"/>
                <a:gd name="T35" fmla="*/ 610 h 1041"/>
                <a:gd name="T36" fmla="*/ 751 w 2659"/>
                <a:gd name="T37" fmla="*/ 632 h 1041"/>
                <a:gd name="T38" fmla="*/ 835 w 2659"/>
                <a:gd name="T39" fmla="*/ 628 h 1041"/>
                <a:gd name="T40" fmla="*/ 888 w 2659"/>
                <a:gd name="T41" fmla="*/ 662 h 1041"/>
                <a:gd name="T42" fmla="*/ 546 w 2659"/>
                <a:gd name="T43" fmla="*/ 839 h 1041"/>
                <a:gd name="T44" fmla="*/ 0 w 2659"/>
                <a:gd name="T45" fmla="*/ 1041 h 1041"/>
                <a:gd name="T46" fmla="*/ 1244 w 2659"/>
                <a:gd name="T47" fmla="*/ 632 h 1041"/>
                <a:gd name="T48" fmla="*/ 1351 w 2659"/>
                <a:gd name="T49" fmla="*/ 545 h 1041"/>
                <a:gd name="T50" fmla="*/ 1579 w 2659"/>
                <a:gd name="T51" fmla="*/ 477 h 1041"/>
                <a:gd name="T52" fmla="*/ 1762 w 2659"/>
                <a:gd name="T53" fmla="*/ 514 h 1041"/>
                <a:gd name="T54" fmla="*/ 1823 w 2659"/>
                <a:gd name="T55" fmla="*/ 439 h 1041"/>
                <a:gd name="T56" fmla="*/ 2011 w 2659"/>
                <a:gd name="T57" fmla="*/ 411 h 1041"/>
                <a:gd name="T58" fmla="*/ 1998 w 2659"/>
                <a:gd name="T59" fmla="*/ 480 h 1041"/>
                <a:gd name="T60" fmla="*/ 2152 w 2659"/>
                <a:gd name="T61" fmla="*/ 499 h 1041"/>
                <a:gd name="T62" fmla="*/ 2380 w 2659"/>
                <a:gd name="T63" fmla="*/ 564 h 1041"/>
                <a:gd name="T64" fmla="*/ 2553 w 2659"/>
                <a:gd name="T65" fmla="*/ 682 h 1041"/>
                <a:gd name="T66" fmla="*/ 2646 w 2659"/>
                <a:gd name="T67" fmla="*/ 614 h 1041"/>
                <a:gd name="T68" fmla="*/ 2659 w 2659"/>
                <a:gd name="T69" fmla="*/ 725 h 1041"/>
                <a:gd name="T70" fmla="*/ 2597 w 2659"/>
                <a:gd name="T71" fmla="*/ 1035 h 1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2659" h="1041">
                  <a:moveTo>
                    <a:pt x="1079" y="0"/>
                  </a:moveTo>
                  <a:lnTo>
                    <a:pt x="1074" y="21"/>
                  </a:lnTo>
                  <a:lnTo>
                    <a:pt x="1014" y="26"/>
                  </a:lnTo>
                  <a:lnTo>
                    <a:pt x="996" y="69"/>
                  </a:lnTo>
                  <a:lnTo>
                    <a:pt x="1212" y="90"/>
                  </a:lnTo>
                  <a:lnTo>
                    <a:pt x="1410" y="35"/>
                  </a:lnTo>
                  <a:lnTo>
                    <a:pt x="1400" y="75"/>
                  </a:lnTo>
                  <a:lnTo>
                    <a:pt x="1323" y="90"/>
                  </a:lnTo>
                  <a:lnTo>
                    <a:pt x="1286" y="152"/>
                  </a:lnTo>
                  <a:lnTo>
                    <a:pt x="1187" y="192"/>
                  </a:lnTo>
                  <a:lnTo>
                    <a:pt x="1126" y="162"/>
                  </a:lnTo>
                  <a:lnTo>
                    <a:pt x="1058" y="208"/>
                  </a:lnTo>
                  <a:lnTo>
                    <a:pt x="992" y="218"/>
                  </a:lnTo>
                  <a:lnTo>
                    <a:pt x="924" y="205"/>
                  </a:lnTo>
                  <a:lnTo>
                    <a:pt x="905" y="233"/>
                  </a:lnTo>
                  <a:lnTo>
                    <a:pt x="872" y="224"/>
                  </a:lnTo>
                  <a:lnTo>
                    <a:pt x="819" y="288"/>
                  </a:lnTo>
                  <a:lnTo>
                    <a:pt x="798" y="270"/>
                  </a:lnTo>
                  <a:lnTo>
                    <a:pt x="600" y="363"/>
                  </a:lnTo>
                  <a:lnTo>
                    <a:pt x="584" y="412"/>
                  </a:lnTo>
                  <a:lnTo>
                    <a:pt x="637" y="431"/>
                  </a:lnTo>
                  <a:lnTo>
                    <a:pt x="695" y="428"/>
                  </a:lnTo>
                  <a:lnTo>
                    <a:pt x="680" y="455"/>
                  </a:lnTo>
                  <a:lnTo>
                    <a:pt x="590" y="437"/>
                  </a:lnTo>
                  <a:lnTo>
                    <a:pt x="528" y="468"/>
                  </a:lnTo>
                  <a:lnTo>
                    <a:pt x="535" y="533"/>
                  </a:lnTo>
                  <a:lnTo>
                    <a:pt x="677" y="516"/>
                  </a:lnTo>
                  <a:lnTo>
                    <a:pt x="705" y="480"/>
                  </a:lnTo>
                  <a:lnTo>
                    <a:pt x="742" y="474"/>
                  </a:lnTo>
                  <a:lnTo>
                    <a:pt x="695" y="524"/>
                  </a:lnTo>
                  <a:lnTo>
                    <a:pt x="671" y="577"/>
                  </a:lnTo>
                  <a:lnTo>
                    <a:pt x="621" y="579"/>
                  </a:lnTo>
                  <a:lnTo>
                    <a:pt x="590" y="629"/>
                  </a:lnTo>
                  <a:lnTo>
                    <a:pt x="547" y="657"/>
                  </a:lnTo>
                  <a:lnTo>
                    <a:pt x="658" y="635"/>
                  </a:lnTo>
                  <a:lnTo>
                    <a:pt x="705" y="610"/>
                  </a:lnTo>
                  <a:lnTo>
                    <a:pt x="718" y="635"/>
                  </a:lnTo>
                  <a:lnTo>
                    <a:pt x="751" y="632"/>
                  </a:lnTo>
                  <a:lnTo>
                    <a:pt x="751" y="672"/>
                  </a:lnTo>
                  <a:lnTo>
                    <a:pt x="835" y="628"/>
                  </a:lnTo>
                  <a:lnTo>
                    <a:pt x="835" y="662"/>
                  </a:lnTo>
                  <a:lnTo>
                    <a:pt x="888" y="662"/>
                  </a:lnTo>
                  <a:lnTo>
                    <a:pt x="763" y="751"/>
                  </a:lnTo>
                  <a:lnTo>
                    <a:pt x="546" y="839"/>
                  </a:lnTo>
                  <a:lnTo>
                    <a:pt x="256" y="930"/>
                  </a:lnTo>
                  <a:lnTo>
                    <a:pt x="0" y="1041"/>
                  </a:lnTo>
                  <a:lnTo>
                    <a:pt x="357" y="961"/>
                  </a:lnTo>
                  <a:lnTo>
                    <a:pt x="1244" y="632"/>
                  </a:lnTo>
                  <a:lnTo>
                    <a:pt x="1194" y="603"/>
                  </a:lnTo>
                  <a:lnTo>
                    <a:pt x="1351" y="545"/>
                  </a:lnTo>
                  <a:lnTo>
                    <a:pt x="1604" y="429"/>
                  </a:lnTo>
                  <a:lnTo>
                    <a:pt x="1579" y="477"/>
                  </a:lnTo>
                  <a:lnTo>
                    <a:pt x="1402" y="603"/>
                  </a:lnTo>
                  <a:lnTo>
                    <a:pt x="1762" y="514"/>
                  </a:lnTo>
                  <a:lnTo>
                    <a:pt x="1823" y="477"/>
                  </a:lnTo>
                  <a:lnTo>
                    <a:pt x="1823" y="439"/>
                  </a:lnTo>
                  <a:lnTo>
                    <a:pt x="1911" y="439"/>
                  </a:lnTo>
                  <a:lnTo>
                    <a:pt x="2011" y="411"/>
                  </a:lnTo>
                  <a:lnTo>
                    <a:pt x="1974" y="446"/>
                  </a:lnTo>
                  <a:lnTo>
                    <a:pt x="1998" y="480"/>
                  </a:lnTo>
                  <a:lnTo>
                    <a:pt x="2084" y="521"/>
                  </a:lnTo>
                  <a:lnTo>
                    <a:pt x="2152" y="499"/>
                  </a:lnTo>
                  <a:lnTo>
                    <a:pt x="2294" y="521"/>
                  </a:lnTo>
                  <a:lnTo>
                    <a:pt x="2380" y="564"/>
                  </a:lnTo>
                  <a:lnTo>
                    <a:pt x="2436" y="694"/>
                  </a:lnTo>
                  <a:lnTo>
                    <a:pt x="2553" y="682"/>
                  </a:lnTo>
                  <a:lnTo>
                    <a:pt x="2584" y="682"/>
                  </a:lnTo>
                  <a:lnTo>
                    <a:pt x="2646" y="614"/>
                  </a:lnTo>
                  <a:lnTo>
                    <a:pt x="2628" y="701"/>
                  </a:lnTo>
                  <a:lnTo>
                    <a:pt x="2659" y="725"/>
                  </a:lnTo>
                  <a:lnTo>
                    <a:pt x="2628" y="831"/>
                  </a:lnTo>
                  <a:lnTo>
                    <a:pt x="2597" y="1035"/>
                  </a:lnTo>
                  <a:lnTo>
                    <a:pt x="2645" y="103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3" name="Line 1038">
              <a:extLst>
                <a:ext uri="{FF2B5EF4-FFF2-40B4-BE49-F238E27FC236}">
                  <a16:creationId xmlns:a16="http://schemas.microsoft.com/office/drawing/2014/main" id="{389D28F1-03B9-4A21-BF61-6E65074F3047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 flipV="1">
              <a:off x="270" y="719"/>
              <a:ext cx="3" cy="0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4" name="Freeform 1039">
              <a:extLst>
                <a:ext uri="{FF2B5EF4-FFF2-40B4-BE49-F238E27FC236}">
                  <a16:creationId xmlns:a16="http://schemas.microsoft.com/office/drawing/2014/main" id="{0EC9CCB4-232D-423D-B2D6-04ADCEC0C8E4}"/>
                </a:ext>
              </a:extLst>
            </p:cNvPr>
            <p:cNvSpPr>
              <a:spLocks/>
            </p:cNvSpPr>
            <p:nvPr/>
          </p:nvSpPr>
          <p:spPr bwMode="auto">
            <a:xfrm>
              <a:off x="591" y="623"/>
              <a:ext cx="262" cy="355"/>
            </a:xfrm>
            <a:custGeom>
              <a:avLst/>
              <a:gdLst>
                <a:gd name="T0" fmla="*/ 1047 w 1047"/>
                <a:gd name="T1" fmla="*/ 0 h 1420"/>
                <a:gd name="T2" fmla="*/ 0 w 1047"/>
                <a:gd name="T3" fmla="*/ 863 h 1420"/>
                <a:gd name="T4" fmla="*/ 130 w 1047"/>
                <a:gd name="T5" fmla="*/ 888 h 1420"/>
                <a:gd name="T6" fmla="*/ 111 w 1047"/>
                <a:gd name="T7" fmla="*/ 993 h 1420"/>
                <a:gd name="T8" fmla="*/ 358 w 1047"/>
                <a:gd name="T9" fmla="*/ 912 h 1420"/>
                <a:gd name="T10" fmla="*/ 358 w 1047"/>
                <a:gd name="T11" fmla="*/ 1061 h 1420"/>
                <a:gd name="T12" fmla="*/ 309 w 1047"/>
                <a:gd name="T13" fmla="*/ 1240 h 1420"/>
                <a:gd name="T14" fmla="*/ 402 w 1047"/>
                <a:gd name="T15" fmla="*/ 1302 h 1420"/>
                <a:gd name="T16" fmla="*/ 284 w 1047"/>
                <a:gd name="T17" fmla="*/ 1420 h 1420"/>
                <a:gd name="T18" fmla="*/ 283 w 1047"/>
                <a:gd name="T19" fmla="*/ 1420 h 14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47" h="1420">
                  <a:moveTo>
                    <a:pt x="1047" y="0"/>
                  </a:moveTo>
                  <a:lnTo>
                    <a:pt x="0" y="863"/>
                  </a:lnTo>
                  <a:lnTo>
                    <a:pt x="130" y="888"/>
                  </a:lnTo>
                  <a:lnTo>
                    <a:pt x="111" y="993"/>
                  </a:lnTo>
                  <a:lnTo>
                    <a:pt x="358" y="912"/>
                  </a:lnTo>
                  <a:lnTo>
                    <a:pt x="358" y="1061"/>
                  </a:lnTo>
                  <a:lnTo>
                    <a:pt x="309" y="1240"/>
                  </a:lnTo>
                  <a:lnTo>
                    <a:pt x="402" y="1302"/>
                  </a:lnTo>
                  <a:lnTo>
                    <a:pt x="284" y="1420"/>
                  </a:lnTo>
                  <a:lnTo>
                    <a:pt x="283" y="142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5" name="Freeform 1040">
              <a:extLst>
                <a:ext uri="{FF2B5EF4-FFF2-40B4-BE49-F238E27FC236}">
                  <a16:creationId xmlns:a16="http://schemas.microsoft.com/office/drawing/2014/main" id="{32A86FE6-5A65-4C7A-956E-7D85247F3513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" y="978"/>
              <a:ext cx="63" cy="153"/>
            </a:xfrm>
            <a:custGeom>
              <a:avLst/>
              <a:gdLst>
                <a:gd name="T0" fmla="*/ 139 w 250"/>
                <a:gd name="T1" fmla="*/ 0 h 614"/>
                <a:gd name="T2" fmla="*/ 70 w 250"/>
                <a:gd name="T3" fmla="*/ 58 h 614"/>
                <a:gd name="T4" fmla="*/ 50 w 250"/>
                <a:gd name="T5" fmla="*/ 126 h 614"/>
                <a:gd name="T6" fmla="*/ 41 w 250"/>
                <a:gd name="T7" fmla="*/ 230 h 614"/>
                <a:gd name="T8" fmla="*/ 81 w 250"/>
                <a:gd name="T9" fmla="*/ 281 h 614"/>
                <a:gd name="T10" fmla="*/ 0 w 250"/>
                <a:gd name="T11" fmla="*/ 384 h 614"/>
                <a:gd name="T12" fmla="*/ 0 w 250"/>
                <a:gd name="T13" fmla="*/ 410 h 614"/>
                <a:gd name="T14" fmla="*/ 150 w 250"/>
                <a:gd name="T15" fmla="*/ 459 h 614"/>
                <a:gd name="T16" fmla="*/ 191 w 250"/>
                <a:gd name="T17" fmla="*/ 561 h 614"/>
                <a:gd name="T18" fmla="*/ 250 w 250"/>
                <a:gd name="T19" fmla="*/ 546 h 614"/>
                <a:gd name="T20" fmla="*/ 211 w 250"/>
                <a:gd name="T21" fmla="*/ 614 h 614"/>
                <a:gd name="T22" fmla="*/ 245 w 250"/>
                <a:gd name="T23" fmla="*/ 614 h 6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50" h="614">
                  <a:moveTo>
                    <a:pt x="139" y="0"/>
                  </a:moveTo>
                  <a:lnTo>
                    <a:pt x="70" y="58"/>
                  </a:lnTo>
                  <a:lnTo>
                    <a:pt x="50" y="126"/>
                  </a:lnTo>
                  <a:lnTo>
                    <a:pt x="41" y="230"/>
                  </a:lnTo>
                  <a:lnTo>
                    <a:pt x="81" y="281"/>
                  </a:lnTo>
                  <a:lnTo>
                    <a:pt x="0" y="384"/>
                  </a:lnTo>
                  <a:lnTo>
                    <a:pt x="0" y="410"/>
                  </a:lnTo>
                  <a:lnTo>
                    <a:pt x="150" y="459"/>
                  </a:lnTo>
                  <a:lnTo>
                    <a:pt x="191" y="561"/>
                  </a:lnTo>
                  <a:lnTo>
                    <a:pt x="250" y="546"/>
                  </a:lnTo>
                  <a:lnTo>
                    <a:pt x="211" y="614"/>
                  </a:lnTo>
                  <a:lnTo>
                    <a:pt x="245" y="614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6" name="Freeform 1041">
              <a:extLst>
                <a:ext uri="{FF2B5EF4-FFF2-40B4-BE49-F238E27FC236}">
                  <a16:creationId xmlns:a16="http://schemas.microsoft.com/office/drawing/2014/main" id="{A0160EDB-CA3F-4817-ACE5-D5B712646F83}"/>
                </a:ext>
              </a:extLst>
            </p:cNvPr>
            <p:cNvSpPr>
              <a:spLocks/>
            </p:cNvSpPr>
            <p:nvPr/>
          </p:nvSpPr>
          <p:spPr bwMode="auto">
            <a:xfrm>
              <a:off x="502" y="1131"/>
              <a:ext cx="186" cy="440"/>
            </a:xfrm>
            <a:custGeom>
              <a:avLst/>
              <a:gdLst>
                <a:gd name="T0" fmla="*/ 746 w 746"/>
                <a:gd name="T1" fmla="*/ 0 h 1758"/>
                <a:gd name="T2" fmla="*/ 714 w 746"/>
                <a:gd name="T3" fmla="*/ 106 h 1758"/>
                <a:gd name="T4" fmla="*/ 667 w 746"/>
                <a:gd name="T5" fmla="*/ 167 h 1758"/>
                <a:gd name="T6" fmla="*/ 586 w 746"/>
                <a:gd name="T7" fmla="*/ 199 h 1758"/>
                <a:gd name="T8" fmla="*/ 682 w 746"/>
                <a:gd name="T9" fmla="*/ 96 h 1758"/>
                <a:gd name="T10" fmla="*/ 612 w 746"/>
                <a:gd name="T11" fmla="*/ 88 h 1758"/>
                <a:gd name="T12" fmla="*/ 537 w 746"/>
                <a:gd name="T13" fmla="*/ 62 h 1758"/>
                <a:gd name="T14" fmla="*/ 511 w 746"/>
                <a:gd name="T15" fmla="*/ 106 h 1758"/>
                <a:gd name="T16" fmla="*/ 479 w 746"/>
                <a:gd name="T17" fmla="*/ 223 h 1758"/>
                <a:gd name="T18" fmla="*/ 398 w 746"/>
                <a:gd name="T19" fmla="*/ 366 h 1758"/>
                <a:gd name="T20" fmla="*/ 218 w 746"/>
                <a:gd name="T21" fmla="*/ 599 h 1758"/>
                <a:gd name="T22" fmla="*/ 164 w 746"/>
                <a:gd name="T23" fmla="*/ 647 h 1758"/>
                <a:gd name="T24" fmla="*/ 133 w 746"/>
                <a:gd name="T25" fmla="*/ 727 h 1758"/>
                <a:gd name="T26" fmla="*/ 117 w 746"/>
                <a:gd name="T27" fmla="*/ 798 h 1758"/>
                <a:gd name="T28" fmla="*/ 49 w 746"/>
                <a:gd name="T29" fmla="*/ 889 h 1758"/>
                <a:gd name="T30" fmla="*/ 16 w 746"/>
                <a:gd name="T31" fmla="*/ 925 h 1758"/>
                <a:gd name="T32" fmla="*/ 34 w 746"/>
                <a:gd name="T33" fmla="*/ 980 h 1758"/>
                <a:gd name="T34" fmla="*/ 0 w 746"/>
                <a:gd name="T35" fmla="*/ 1070 h 1758"/>
                <a:gd name="T36" fmla="*/ 30 w 746"/>
                <a:gd name="T37" fmla="*/ 1182 h 1758"/>
                <a:gd name="T38" fmla="*/ 74 w 746"/>
                <a:gd name="T39" fmla="*/ 1154 h 1758"/>
                <a:gd name="T40" fmla="*/ 55 w 746"/>
                <a:gd name="T41" fmla="*/ 1233 h 1758"/>
                <a:gd name="T42" fmla="*/ 34 w 746"/>
                <a:gd name="T43" fmla="*/ 1203 h 1758"/>
                <a:gd name="T44" fmla="*/ 17 w 746"/>
                <a:gd name="T45" fmla="*/ 1270 h 1758"/>
                <a:gd name="T46" fmla="*/ 53 w 746"/>
                <a:gd name="T47" fmla="*/ 1301 h 1758"/>
                <a:gd name="T48" fmla="*/ 18 w 746"/>
                <a:gd name="T49" fmla="*/ 1349 h 1758"/>
                <a:gd name="T50" fmla="*/ 70 w 746"/>
                <a:gd name="T51" fmla="*/ 1489 h 1758"/>
                <a:gd name="T52" fmla="*/ 45 w 746"/>
                <a:gd name="T53" fmla="*/ 1540 h 1758"/>
                <a:gd name="T54" fmla="*/ 148 w 746"/>
                <a:gd name="T55" fmla="*/ 1563 h 1758"/>
                <a:gd name="T56" fmla="*/ 233 w 746"/>
                <a:gd name="T57" fmla="*/ 1633 h 1758"/>
                <a:gd name="T58" fmla="*/ 278 w 746"/>
                <a:gd name="T59" fmla="*/ 1687 h 1758"/>
                <a:gd name="T60" fmla="*/ 268 w 746"/>
                <a:gd name="T61" fmla="*/ 1758 h 1758"/>
                <a:gd name="T62" fmla="*/ 269 w 746"/>
                <a:gd name="T63" fmla="*/ 1758 h 17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6" h="1758">
                  <a:moveTo>
                    <a:pt x="746" y="0"/>
                  </a:moveTo>
                  <a:lnTo>
                    <a:pt x="714" y="106"/>
                  </a:lnTo>
                  <a:lnTo>
                    <a:pt x="667" y="167"/>
                  </a:lnTo>
                  <a:lnTo>
                    <a:pt x="586" y="199"/>
                  </a:lnTo>
                  <a:lnTo>
                    <a:pt x="682" y="96"/>
                  </a:lnTo>
                  <a:lnTo>
                    <a:pt x="612" y="88"/>
                  </a:lnTo>
                  <a:lnTo>
                    <a:pt x="537" y="62"/>
                  </a:lnTo>
                  <a:lnTo>
                    <a:pt x="511" y="106"/>
                  </a:lnTo>
                  <a:lnTo>
                    <a:pt x="479" y="223"/>
                  </a:lnTo>
                  <a:lnTo>
                    <a:pt x="398" y="366"/>
                  </a:lnTo>
                  <a:lnTo>
                    <a:pt x="218" y="599"/>
                  </a:lnTo>
                  <a:lnTo>
                    <a:pt x="164" y="647"/>
                  </a:lnTo>
                  <a:lnTo>
                    <a:pt x="133" y="727"/>
                  </a:lnTo>
                  <a:lnTo>
                    <a:pt x="117" y="798"/>
                  </a:lnTo>
                  <a:lnTo>
                    <a:pt x="49" y="889"/>
                  </a:lnTo>
                  <a:lnTo>
                    <a:pt x="16" y="925"/>
                  </a:lnTo>
                  <a:lnTo>
                    <a:pt x="34" y="980"/>
                  </a:lnTo>
                  <a:lnTo>
                    <a:pt x="0" y="1070"/>
                  </a:lnTo>
                  <a:lnTo>
                    <a:pt x="30" y="1182"/>
                  </a:lnTo>
                  <a:lnTo>
                    <a:pt x="74" y="1154"/>
                  </a:lnTo>
                  <a:lnTo>
                    <a:pt x="55" y="1233"/>
                  </a:lnTo>
                  <a:lnTo>
                    <a:pt x="34" y="1203"/>
                  </a:lnTo>
                  <a:lnTo>
                    <a:pt x="17" y="1270"/>
                  </a:lnTo>
                  <a:lnTo>
                    <a:pt x="53" y="1301"/>
                  </a:lnTo>
                  <a:lnTo>
                    <a:pt x="18" y="1349"/>
                  </a:lnTo>
                  <a:lnTo>
                    <a:pt x="70" y="1489"/>
                  </a:lnTo>
                  <a:lnTo>
                    <a:pt x="45" y="1540"/>
                  </a:lnTo>
                  <a:lnTo>
                    <a:pt x="148" y="1563"/>
                  </a:lnTo>
                  <a:lnTo>
                    <a:pt x="233" y="1633"/>
                  </a:lnTo>
                  <a:lnTo>
                    <a:pt x="278" y="1687"/>
                  </a:lnTo>
                  <a:lnTo>
                    <a:pt x="268" y="1758"/>
                  </a:lnTo>
                  <a:lnTo>
                    <a:pt x="269" y="175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7" name="Freeform 1042">
              <a:extLst>
                <a:ext uri="{FF2B5EF4-FFF2-40B4-BE49-F238E27FC236}">
                  <a16:creationId xmlns:a16="http://schemas.microsoft.com/office/drawing/2014/main" id="{6690B130-54EA-4A8F-9D34-60FDD1387EC2}"/>
                </a:ext>
              </a:extLst>
            </p:cNvPr>
            <p:cNvSpPr>
              <a:spLocks/>
            </p:cNvSpPr>
            <p:nvPr/>
          </p:nvSpPr>
          <p:spPr bwMode="auto">
            <a:xfrm>
              <a:off x="569" y="1571"/>
              <a:ext cx="471" cy="488"/>
            </a:xfrm>
            <a:custGeom>
              <a:avLst/>
              <a:gdLst>
                <a:gd name="T0" fmla="*/ 4 w 1884"/>
                <a:gd name="T1" fmla="*/ 54 h 1953"/>
                <a:gd name="T2" fmla="*/ 4 w 1884"/>
                <a:gd name="T3" fmla="*/ 105 h 1953"/>
                <a:gd name="T4" fmla="*/ 19 w 1884"/>
                <a:gd name="T5" fmla="*/ 235 h 1953"/>
                <a:gd name="T6" fmla="*/ 21 w 1884"/>
                <a:gd name="T7" fmla="*/ 291 h 1953"/>
                <a:gd name="T8" fmla="*/ 131 w 1884"/>
                <a:gd name="T9" fmla="*/ 453 h 1953"/>
                <a:gd name="T10" fmla="*/ 124 w 1884"/>
                <a:gd name="T11" fmla="*/ 531 h 1953"/>
                <a:gd name="T12" fmla="*/ 82 w 1884"/>
                <a:gd name="T13" fmla="*/ 519 h 1953"/>
                <a:gd name="T14" fmla="*/ 57 w 1884"/>
                <a:gd name="T15" fmla="*/ 576 h 1953"/>
                <a:gd name="T16" fmla="*/ 145 w 1884"/>
                <a:gd name="T17" fmla="*/ 631 h 1953"/>
                <a:gd name="T18" fmla="*/ 164 w 1884"/>
                <a:gd name="T19" fmla="*/ 636 h 1953"/>
                <a:gd name="T20" fmla="*/ 220 w 1884"/>
                <a:gd name="T21" fmla="*/ 698 h 1953"/>
                <a:gd name="T22" fmla="*/ 200 w 1884"/>
                <a:gd name="T23" fmla="*/ 828 h 1953"/>
                <a:gd name="T24" fmla="*/ 352 w 1884"/>
                <a:gd name="T25" fmla="*/ 1031 h 1953"/>
                <a:gd name="T26" fmla="*/ 424 w 1884"/>
                <a:gd name="T27" fmla="*/ 1000 h 1953"/>
                <a:gd name="T28" fmla="*/ 397 w 1884"/>
                <a:gd name="T29" fmla="*/ 925 h 1953"/>
                <a:gd name="T30" fmla="*/ 352 w 1884"/>
                <a:gd name="T31" fmla="*/ 911 h 1953"/>
                <a:gd name="T32" fmla="*/ 324 w 1884"/>
                <a:gd name="T33" fmla="*/ 864 h 1953"/>
                <a:gd name="T34" fmla="*/ 322 w 1884"/>
                <a:gd name="T35" fmla="*/ 801 h 1953"/>
                <a:gd name="T36" fmla="*/ 307 w 1884"/>
                <a:gd name="T37" fmla="*/ 740 h 1953"/>
                <a:gd name="T38" fmla="*/ 229 w 1884"/>
                <a:gd name="T39" fmla="*/ 515 h 1953"/>
                <a:gd name="T40" fmla="*/ 216 w 1884"/>
                <a:gd name="T41" fmla="*/ 434 h 1953"/>
                <a:gd name="T42" fmla="*/ 192 w 1884"/>
                <a:gd name="T43" fmla="*/ 397 h 1953"/>
                <a:gd name="T44" fmla="*/ 136 w 1884"/>
                <a:gd name="T45" fmla="*/ 280 h 1953"/>
                <a:gd name="T46" fmla="*/ 147 w 1884"/>
                <a:gd name="T47" fmla="*/ 156 h 1953"/>
                <a:gd name="T48" fmla="*/ 158 w 1884"/>
                <a:gd name="T49" fmla="*/ 63 h 1953"/>
                <a:gd name="T50" fmla="*/ 257 w 1884"/>
                <a:gd name="T51" fmla="*/ 106 h 1953"/>
                <a:gd name="T52" fmla="*/ 315 w 1884"/>
                <a:gd name="T53" fmla="*/ 151 h 1953"/>
                <a:gd name="T54" fmla="*/ 315 w 1884"/>
                <a:gd name="T55" fmla="*/ 348 h 1953"/>
                <a:gd name="T56" fmla="*/ 324 w 1884"/>
                <a:gd name="T57" fmla="*/ 386 h 1953"/>
                <a:gd name="T58" fmla="*/ 401 w 1884"/>
                <a:gd name="T59" fmla="*/ 510 h 1953"/>
                <a:gd name="T60" fmla="*/ 419 w 1884"/>
                <a:gd name="T61" fmla="*/ 532 h 1953"/>
                <a:gd name="T62" fmla="*/ 467 w 1884"/>
                <a:gd name="T63" fmla="*/ 597 h 1953"/>
                <a:gd name="T64" fmla="*/ 501 w 1884"/>
                <a:gd name="T65" fmla="*/ 637 h 1953"/>
                <a:gd name="T66" fmla="*/ 492 w 1884"/>
                <a:gd name="T67" fmla="*/ 701 h 1953"/>
                <a:gd name="T68" fmla="*/ 586 w 1884"/>
                <a:gd name="T69" fmla="*/ 810 h 1953"/>
                <a:gd name="T70" fmla="*/ 647 w 1884"/>
                <a:gd name="T71" fmla="*/ 923 h 1953"/>
                <a:gd name="T72" fmla="*/ 752 w 1884"/>
                <a:gd name="T73" fmla="*/ 1154 h 1953"/>
                <a:gd name="T74" fmla="*/ 741 w 1884"/>
                <a:gd name="T75" fmla="*/ 1275 h 1953"/>
                <a:gd name="T76" fmla="*/ 722 w 1884"/>
                <a:gd name="T77" fmla="*/ 1310 h 1953"/>
                <a:gd name="T78" fmla="*/ 752 w 1884"/>
                <a:gd name="T79" fmla="*/ 1425 h 1953"/>
                <a:gd name="T80" fmla="*/ 888 w 1884"/>
                <a:gd name="T81" fmla="*/ 1547 h 1953"/>
                <a:gd name="T82" fmla="*/ 1022 w 1884"/>
                <a:gd name="T83" fmla="*/ 1578 h 1953"/>
                <a:gd name="T84" fmla="*/ 1215 w 1884"/>
                <a:gd name="T85" fmla="*/ 1716 h 1953"/>
                <a:gd name="T86" fmla="*/ 1377 w 1884"/>
                <a:gd name="T87" fmla="*/ 1796 h 1953"/>
                <a:gd name="T88" fmla="*/ 1526 w 1884"/>
                <a:gd name="T89" fmla="*/ 1825 h 1953"/>
                <a:gd name="T90" fmla="*/ 1652 w 1884"/>
                <a:gd name="T91" fmla="*/ 1753 h 1953"/>
                <a:gd name="T92" fmla="*/ 1675 w 1884"/>
                <a:gd name="T93" fmla="*/ 1774 h 1953"/>
                <a:gd name="T94" fmla="*/ 1701 w 1884"/>
                <a:gd name="T95" fmla="*/ 1766 h 1953"/>
                <a:gd name="T96" fmla="*/ 1845 w 1884"/>
                <a:gd name="T97" fmla="*/ 1893 h 1953"/>
                <a:gd name="T98" fmla="*/ 1884 w 1884"/>
                <a:gd name="T99" fmla="*/ 1953 h 19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884" h="1953">
                  <a:moveTo>
                    <a:pt x="0" y="0"/>
                  </a:moveTo>
                  <a:lnTo>
                    <a:pt x="4" y="54"/>
                  </a:lnTo>
                  <a:lnTo>
                    <a:pt x="16" y="84"/>
                  </a:lnTo>
                  <a:lnTo>
                    <a:pt x="4" y="105"/>
                  </a:lnTo>
                  <a:lnTo>
                    <a:pt x="27" y="199"/>
                  </a:lnTo>
                  <a:lnTo>
                    <a:pt x="19" y="235"/>
                  </a:lnTo>
                  <a:lnTo>
                    <a:pt x="28" y="255"/>
                  </a:lnTo>
                  <a:lnTo>
                    <a:pt x="21" y="291"/>
                  </a:lnTo>
                  <a:lnTo>
                    <a:pt x="93" y="366"/>
                  </a:lnTo>
                  <a:lnTo>
                    <a:pt x="131" y="453"/>
                  </a:lnTo>
                  <a:lnTo>
                    <a:pt x="99" y="496"/>
                  </a:lnTo>
                  <a:lnTo>
                    <a:pt x="124" y="531"/>
                  </a:lnTo>
                  <a:lnTo>
                    <a:pt x="108" y="552"/>
                  </a:lnTo>
                  <a:lnTo>
                    <a:pt x="82" y="519"/>
                  </a:lnTo>
                  <a:lnTo>
                    <a:pt x="19" y="519"/>
                  </a:lnTo>
                  <a:lnTo>
                    <a:pt x="57" y="576"/>
                  </a:lnTo>
                  <a:lnTo>
                    <a:pt x="119" y="632"/>
                  </a:lnTo>
                  <a:lnTo>
                    <a:pt x="145" y="631"/>
                  </a:lnTo>
                  <a:lnTo>
                    <a:pt x="164" y="611"/>
                  </a:lnTo>
                  <a:lnTo>
                    <a:pt x="164" y="636"/>
                  </a:lnTo>
                  <a:lnTo>
                    <a:pt x="187" y="673"/>
                  </a:lnTo>
                  <a:lnTo>
                    <a:pt x="220" y="698"/>
                  </a:lnTo>
                  <a:lnTo>
                    <a:pt x="229" y="759"/>
                  </a:lnTo>
                  <a:lnTo>
                    <a:pt x="200" y="828"/>
                  </a:lnTo>
                  <a:lnTo>
                    <a:pt x="350" y="985"/>
                  </a:lnTo>
                  <a:lnTo>
                    <a:pt x="352" y="1031"/>
                  </a:lnTo>
                  <a:lnTo>
                    <a:pt x="372" y="1041"/>
                  </a:lnTo>
                  <a:lnTo>
                    <a:pt x="424" y="1000"/>
                  </a:lnTo>
                  <a:lnTo>
                    <a:pt x="402" y="963"/>
                  </a:lnTo>
                  <a:lnTo>
                    <a:pt x="397" y="925"/>
                  </a:lnTo>
                  <a:lnTo>
                    <a:pt x="360" y="894"/>
                  </a:lnTo>
                  <a:lnTo>
                    <a:pt x="352" y="911"/>
                  </a:lnTo>
                  <a:lnTo>
                    <a:pt x="328" y="897"/>
                  </a:lnTo>
                  <a:lnTo>
                    <a:pt x="324" y="864"/>
                  </a:lnTo>
                  <a:lnTo>
                    <a:pt x="334" y="837"/>
                  </a:lnTo>
                  <a:lnTo>
                    <a:pt x="322" y="801"/>
                  </a:lnTo>
                  <a:lnTo>
                    <a:pt x="318" y="764"/>
                  </a:lnTo>
                  <a:lnTo>
                    <a:pt x="307" y="740"/>
                  </a:lnTo>
                  <a:lnTo>
                    <a:pt x="304" y="644"/>
                  </a:lnTo>
                  <a:lnTo>
                    <a:pt x="229" y="515"/>
                  </a:lnTo>
                  <a:lnTo>
                    <a:pt x="235" y="448"/>
                  </a:lnTo>
                  <a:lnTo>
                    <a:pt x="216" y="434"/>
                  </a:lnTo>
                  <a:lnTo>
                    <a:pt x="208" y="397"/>
                  </a:lnTo>
                  <a:lnTo>
                    <a:pt x="192" y="397"/>
                  </a:lnTo>
                  <a:lnTo>
                    <a:pt x="192" y="355"/>
                  </a:lnTo>
                  <a:lnTo>
                    <a:pt x="136" y="280"/>
                  </a:lnTo>
                  <a:lnTo>
                    <a:pt x="151" y="191"/>
                  </a:lnTo>
                  <a:lnTo>
                    <a:pt x="147" y="156"/>
                  </a:lnTo>
                  <a:lnTo>
                    <a:pt x="176" y="98"/>
                  </a:lnTo>
                  <a:lnTo>
                    <a:pt x="158" y="63"/>
                  </a:lnTo>
                  <a:lnTo>
                    <a:pt x="229" y="114"/>
                  </a:lnTo>
                  <a:lnTo>
                    <a:pt x="257" y="106"/>
                  </a:lnTo>
                  <a:lnTo>
                    <a:pt x="275" y="132"/>
                  </a:lnTo>
                  <a:lnTo>
                    <a:pt x="315" y="151"/>
                  </a:lnTo>
                  <a:lnTo>
                    <a:pt x="296" y="212"/>
                  </a:lnTo>
                  <a:lnTo>
                    <a:pt x="315" y="348"/>
                  </a:lnTo>
                  <a:lnTo>
                    <a:pt x="328" y="360"/>
                  </a:lnTo>
                  <a:lnTo>
                    <a:pt x="324" y="386"/>
                  </a:lnTo>
                  <a:lnTo>
                    <a:pt x="346" y="441"/>
                  </a:lnTo>
                  <a:lnTo>
                    <a:pt x="401" y="510"/>
                  </a:lnTo>
                  <a:lnTo>
                    <a:pt x="433" y="507"/>
                  </a:lnTo>
                  <a:lnTo>
                    <a:pt x="419" y="532"/>
                  </a:lnTo>
                  <a:lnTo>
                    <a:pt x="424" y="578"/>
                  </a:lnTo>
                  <a:lnTo>
                    <a:pt x="467" y="597"/>
                  </a:lnTo>
                  <a:lnTo>
                    <a:pt x="470" y="634"/>
                  </a:lnTo>
                  <a:lnTo>
                    <a:pt x="501" y="637"/>
                  </a:lnTo>
                  <a:lnTo>
                    <a:pt x="522" y="682"/>
                  </a:lnTo>
                  <a:lnTo>
                    <a:pt x="492" y="701"/>
                  </a:lnTo>
                  <a:lnTo>
                    <a:pt x="479" y="738"/>
                  </a:lnTo>
                  <a:lnTo>
                    <a:pt x="586" y="810"/>
                  </a:lnTo>
                  <a:lnTo>
                    <a:pt x="585" y="857"/>
                  </a:lnTo>
                  <a:lnTo>
                    <a:pt x="647" y="923"/>
                  </a:lnTo>
                  <a:lnTo>
                    <a:pt x="752" y="1086"/>
                  </a:lnTo>
                  <a:lnTo>
                    <a:pt x="752" y="1154"/>
                  </a:lnTo>
                  <a:lnTo>
                    <a:pt x="783" y="1216"/>
                  </a:lnTo>
                  <a:lnTo>
                    <a:pt x="741" y="1275"/>
                  </a:lnTo>
                  <a:lnTo>
                    <a:pt x="758" y="1290"/>
                  </a:lnTo>
                  <a:lnTo>
                    <a:pt x="722" y="1310"/>
                  </a:lnTo>
                  <a:lnTo>
                    <a:pt x="716" y="1348"/>
                  </a:lnTo>
                  <a:lnTo>
                    <a:pt x="752" y="1425"/>
                  </a:lnTo>
                  <a:lnTo>
                    <a:pt x="857" y="1492"/>
                  </a:lnTo>
                  <a:lnTo>
                    <a:pt x="888" y="1547"/>
                  </a:lnTo>
                  <a:lnTo>
                    <a:pt x="988" y="1583"/>
                  </a:lnTo>
                  <a:lnTo>
                    <a:pt x="1022" y="1578"/>
                  </a:lnTo>
                  <a:lnTo>
                    <a:pt x="1078" y="1646"/>
                  </a:lnTo>
                  <a:lnTo>
                    <a:pt x="1215" y="1716"/>
                  </a:lnTo>
                  <a:lnTo>
                    <a:pt x="1298" y="1742"/>
                  </a:lnTo>
                  <a:lnTo>
                    <a:pt x="1377" y="1796"/>
                  </a:lnTo>
                  <a:lnTo>
                    <a:pt x="1476" y="1825"/>
                  </a:lnTo>
                  <a:lnTo>
                    <a:pt x="1526" y="1825"/>
                  </a:lnTo>
                  <a:lnTo>
                    <a:pt x="1647" y="1770"/>
                  </a:lnTo>
                  <a:lnTo>
                    <a:pt x="1652" y="1753"/>
                  </a:lnTo>
                  <a:lnTo>
                    <a:pt x="1684" y="1760"/>
                  </a:lnTo>
                  <a:lnTo>
                    <a:pt x="1675" y="1774"/>
                  </a:lnTo>
                  <a:lnTo>
                    <a:pt x="1702" y="1778"/>
                  </a:lnTo>
                  <a:lnTo>
                    <a:pt x="1701" y="1766"/>
                  </a:lnTo>
                  <a:lnTo>
                    <a:pt x="1731" y="1775"/>
                  </a:lnTo>
                  <a:lnTo>
                    <a:pt x="1845" y="1893"/>
                  </a:lnTo>
                  <a:lnTo>
                    <a:pt x="1883" y="1952"/>
                  </a:lnTo>
                  <a:lnTo>
                    <a:pt x="1884" y="195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8" name="Freeform 1043">
              <a:extLst>
                <a:ext uri="{FF2B5EF4-FFF2-40B4-BE49-F238E27FC236}">
                  <a16:creationId xmlns:a16="http://schemas.microsoft.com/office/drawing/2014/main" id="{205C4D06-3B66-41DD-B487-F64A193D640A}"/>
                </a:ext>
              </a:extLst>
            </p:cNvPr>
            <p:cNvSpPr>
              <a:spLocks/>
            </p:cNvSpPr>
            <p:nvPr/>
          </p:nvSpPr>
          <p:spPr bwMode="auto">
            <a:xfrm>
              <a:off x="569" y="1567"/>
              <a:ext cx="403" cy="186"/>
            </a:xfrm>
            <a:custGeom>
              <a:avLst/>
              <a:gdLst>
                <a:gd name="T0" fmla="*/ 1612 w 1612"/>
                <a:gd name="T1" fmla="*/ 729 h 744"/>
                <a:gd name="T2" fmla="*/ 1590 w 1612"/>
                <a:gd name="T3" fmla="*/ 744 h 744"/>
                <a:gd name="T4" fmla="*/ 1569 w 1612"/>
                <a:gd name="T5" fmla="*/ 726 h 744"/>
                <a:gd name="T6" fmla="*/ 1532 w 1612"/>
                <a:gd name="T7" fmla="*/ 722 h 744"/>
                <a:gd name="T8" fmla="*/ 1455 w 1612"/>
                <a:gd name="T9" fmla="*/ 682 h 744"/>
                <a:gd name="T10" fmla="*/ 1435 w 1612"/>
                <a:gd name="T11" fmla="*/ 609 h 744"/>
                <a:gd name="T12" fmla="*/ 1443 w 1612"/>
                <a:gd name="T13" fmla="*/ 564 h 744"/>
                <a:gd name="T14" fmla="*/ 1422 w 1612"/>
                <a:gd name="T15" fmla="*/ 546 h 744"/>
                <a:gd name="T16" fmla="*/ 1386 w 1612"/>
                <a:gd name="T17" fmla="*/ 460 h 744"/>
                <a:gd name="T18" fmla="*/ 1381 w 1612"/>
                <a:gd name="T19" fmla="*/ 400 h 744"/>
                <a:gd name="T20" fmla="*/ 1330 w 1612"/>
                <a:gd name="T21" fmla="*/ 323 h 744"/>
                <a:gd name="T22" fmla="*/ 1269 w 1612"/>
                <a:gd name="T23" fmla="*/ 314 h 744"/>
                <a:gd name="T24" fmla="*/ 1210 w 1612"/>
                <a:gd name="T25" fmla="*/ 329 h 744"/>
                <a:gd name="T26" fmla="*/ 1170 w 1612"/>
                <a:gd name="T27" fmla="*/ 391 h 744"/>
                <a:gd name="T28" fmla="*/ 1140 w 1612"/>
                <a:gd name="T29" fmla="*/ 407 h 744"/>
                <a:gd name="T30" fmla="*/ 1060 w 1612"/>
                <a:gd name="T31" fmla="*/ 354 h 744"/>
                <a:gd name="T32" fmla="*/ 1035 w 1612"/>
                <a:gd name="T33" fmla="*/ 308 h 744"/>
                <a:gd name="T34" fmla="*/ 1039 w 1612"/>
                <a:gd name="T35" fmla="*/ 223 h 744"/>
                <a:gd name="T36" fmla="*/ 1003 w 1612"/>
                <a:gd name="T37" fmla="*/ 210 h 744"/>
                <a:gd name="T38" fmla="*/ 977 w 1612"/>
                <a:gd name="T39" fmla="*/ 156 h 744"/>
                <a:gd name="T40" fmla="*/ 952 w 1612"/>
                <a:gd name="T41" fmla="*/ 142 h 744"/>
                <a:gd name="T42" fmla="*/ 933 w 1612"/>
                <a:gd name="T43" fmla="*/ 100 h 744"/>
                <a:gd name="T44" fmla="*/ 757 w 1612"/>
                <a:gd name="T45" fmla="*/ 104 h 744"/>
                <a:gd name="T46" fmla="*/ 759 w 1612"/>
                <a:gd name="T47" fmla="*/ 150 h 744"/>
                <a:gd name="T48" fmla="*/ 502 w 1612"/>
                <a:gd name="T49" fmla="*/ 152 h 744"/>
                <a:gd name="T50" fmla="*/ 205 w 1612"/>
                <a:gd name="T51" fmla="*/ 25 h 744"/>
                <a:gd name="T52" fmla="*/ 221 w 1612"/>
                <a:gd name="T53" fmla="*/ 0 h 744"/>
                <a:gd name="T54" fmla="*/ 0 w 1612"/>
                <a:gd name="T55" fmla="*/ 16 h 7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612" h="744">
                  <a:moveTo>
                    <a:pt x="1612" y="729"/>
                  </a:moveTo>
                  <a:lnTo>
                    <a:pt x="1590" y="744"/>
                  </a:lnTo>
                  <a:lnTo>
                    <a:pt x="1569" y="726"/>
                  </a:lnTo>
                  <a:lnTo>
                    <a:pt x="1532" y="722"/>
                  </a:lnTo>
                  <a:lnTo>
                    <a:pt x="1455" y="682"/>
                  </a:lnTo>
                  <a:lnTo>
                    <a:pt x="1435" y="609"/>
                  </a:lnTo>
                  <a:lnTo>
                    <a:pt x="1443" y="564"/>
                  </a:lnTo>
                  <a:lnTo>
                    <a:pt x="1422" y="546"/>
                  </a:lnTo>
                  <a:lnTo>
                    <a:pt x="1386" y="460"/>
                  </a:lnTo>
                  <a:lnTo>
                    <a:pt x="1381" y="400"/>
                  </a:lnTo>
                  <a:lnTo>
                    <a:pt x="1330" y="323"/>
                  </a:lnTo>
                  <a:lnTo>
                    <a:pt x="1269" y="314"/>
                  </a:lnTo>
                  <a:lnTo>
                    <a:pt x="1210" y="329"/>
                  </a:lnTo>
                  <a:lnTo>
                    <a:pt x="1170" y="391"/>
                  </a:lnTo>
                  <a:lnTo>
                    <a:pt x="1140" y="407"/>
                  </a:lnTo>
                  <a:lnTo>
                    <a:pt x="1060" y="354"/>
                  </a:lnTo>
                  <a:lnTo>
                    <a:pt x="1035" y="308"/>
                  </a:lnTo>
                  <a:lnTo>
                    <a:pt x="1039" y="223"/>
                  </a:lnTo>
                  <a:lnTo>
                    <a:pt x="1003" y="210"/>
                  </a:lnTo>
                  <a:lnTo>
                    <a:pt x="977" y="156"/>
                  </a:lnTo>
                  <a:lnTo>
                    <a:pt x="952" y="142"/>
                  </a:lnTo>
                  <a:lnTo>
                    <a:pt x="933" y="100"/>
                  </a:lnTo>
                  <a:lnTo>
                    <a:pt x="757" y="104"/>
                  </a:lnTo>
                  <a:lnTo>
                    <a:pt x="759" y="150"/>
                  </a:lnTo>
                  <a:lnTo>
                    <a:pt x="502" y="152"/>
                  </a:lnTo>
                  <a:lnTo>
                    <a:pt x="205" y="25"/>
                  </a:lnTo>
                  <a:lnTo>
                    <a:pt x="221" y="0"/>
                  </a:lnTo>
                  <a:lnTo>
                    <a:pt x="0" y="16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9" name="Freeform 1044">
              <a:extLst>
                <a:ext uri="{FF2B5EF4-FFF2-40B4-BE49-F238E27FC236}">
                  <a16:creationId xmlns:a16="http://schemas.microsoft.com/office/drawing/2014/main" id="{513497B9-E6B0-43BC-9FAA-09D15C52AE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7" y="1199"/>
              <a:ext cx="79" cy="91"/>
            </a:xfrm>
            <a:custGeom>
              <a:avLst/>
              <a:gdLst>
                <a:gd name="T0" fmla="*/ 0 w 317"/>
                <a:gd name="T1" fmla="*/ 366 h 366"/>
                <a:gd name="T2" fmla="*/ 65 w 317"/>
                <a:gd name="T3" fmla="*/ 335 h 366"/>
                <a:gd name="T4" fmla="*/ 121 w 317"/>
                <a:gd name="T5" fmla="*/ 236 h 366"/>
                <a:gd name="T6" fmla="*/ 179 w 317"/>
                <a:gd name="T7" fmla="*/ 185 h 366"/>
                <a:gd name="T8" fmla="*/ 175 w 317"/>
                <a:gd name="T9" fmla="*/ 126 h 366"/>
                <a:gd name="T10" fmla="*/ 195 w 317"/>
                <a:gd name="T11" fmla="*/ 142 h 366"/>
                <a:gd name="T12" fmla="*/ 215 w 317"/>
                <a:gd name="T13" fmla="*/ 192 h 366"/>
                <a:gd name="T14" fmla="*/ 275 w 317"/>
                <a:gd name="T15" fmla="*/ 213 h 366"/>
                <a:gd name="T16" fmla="*/ 288 w 317"/>
                <a:gd name="T17" fmla="*/ 173 h 366"/>
                <a:gd name="T18" fmla="*/ 317 w 317"/>
                <a:gd name="T19" fmla="*/ 177 h 366"/>
                <a:gd name="T20" fmla="*/ 309 w 317"/>
                <a:gd name="T21" fmla="*/ 107 h 366"/>
                <a:gd name="T22" fmla="*/ 272 w 317"/>
                <a:gd name="T23" fmla="*/ 53 h 366"/>
                <a:gd name="T24" fmla="*/ 160 w 317"/>
                <a:gd name="T25" fmla="*/ 22 h 366"/>
                <a:gd name="T26" fmla="*/ 78 w 317"/>
                <a:gd name="T27" fmla="*/ 25 h 366"/>
                <a:gd name="T28" fmla="*/ 3 w 317"/>
                <a:gd name="T29" fmla="*/ 0 h 3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17" h="366">
                  <a:moveTo>
                    <a:pt x="0" y="366"/>
                  </a:moveTo>
                  <a:lnTo>
                    <a:pt x="65" y="335"/>
                  </a:lnTo>
                  <a:lnTo>
                    <a:pt x="121" y="236"/>
                  </a:lnTo>
                  <a:lnTo>
                    <a:pt x="179" y="185"/>
                  </a:lnTo>
                  <a:lnTo>
                    <a:pt x="175" y="126"/>
                  </a:lnTo>
                  <a:lnTo>
                    <a:pt x="195" y="142"/>
                  </a:lnTo>
                  <a:lnTo>
                    <a:pt x="215" y="192"/>
                  </a:lnTo>
                  <a:lnTo>
                    <a:pt x="275" y="213"/>
                  </a:lnTo>
                  <a:lnTo>
                    <a:pt x="288" y="173"/>
                  </a:lnTo>
                  <a:lnTo>
                    <a:pt x="317" y="177"/>
                  </a:lnTo>
                  <a:lnTo>
                    <a:pt x="309" y="107"/>
                  </a:lnTo>
                  <a:lnTo>
                    <a:pt x="272" y="53"/>
                  </a:lnTo>
                  <a:lnTo>
                    <a:pt x="160" y="22"/>
                  </a:lnTo>
                  <a:lnTo>
                    <a:pt x="78" y="25"/>
                  </a:lnTo>
                  <a:lnTo>
                    <a:pt x="3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0" name="Freeform 1045">
              <a:extLst>
                <a:ext uri="{FF2B5EF4-FFF2-40B4-BE49-F238E27FC236}">
                  <a16:creationId xmlns:a16="http://schemas.microsoft.com/office/drawing/2014/main" id="{D5F80469-DC0C-42E7-B2B1-70E5821CD31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9" y="1256"/>
              <a:ext cx="85" cy="27"/>
            </a:xfrm>
            <a:custGeom>
              <a:avLst/>
              <a:gdLst>
                <a:gd name="T0" fmla="*/ 341 w 341"/>
                <a:gd name="T1" fmla="*/ 0 h 108"/>
                <a:gd name="T2" fmla="*/ 82 w 341"/>
                <a:gd name="T3" fmla="*/ 39 h 108"/>
                <a:gd name="T4" fmla="*/ 0 w 341"/>
                <a:gd name="T5" fmla="*/ 105 h 108"/>
                <a:gd name="T6" fmla="*/ 56 w 341"/>
                <a:gd name="T7" fmla="*/ 108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1" h="108">
                  <a:moveTo>
                    <a:pt x="341" y="0"/>
                  </a:moveTo>
                  <a:lnTo>
                    <a:pt x="82" y="39"/>
                  </a:lnTo>
                  <a:lnTo>
                    <a:pt x="0" y="105"/>
                  </a:lnTo>
                  <a:lnTo>
                    <a:pt x="56" y="10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1" name="Freeform 1046">
              <a:extLst>
                <a:ext uri="{FF2B5EF4-FFF2-40B4-BE49-F238E27FC236}">
                  <a16:creationId xmlns:a16="http://schemas.microsoft.com/office/drawing/2014/main" id="{4A8EE83B-5A5A-441A-85FA-CD766E4050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1" y="1283"/>
              <a:ext cx="1" cy="10"/>
            </a:xfrm>
            <a:custGeom>
              <a:avLst/>
              <a:gdLst>
                <a:gd name="T0" fmla="*/ 7 w 7"/>
                <a:gd name="T1" fmla="*/ 0 h 42"/>
                <a:gd name="T2" fmla="*/ 4 w 7"/>
                <a:gd name="T3" fmla="*/ 0 h 42"/>
                <a:gd name="T4" fmla="*/ 0 w 7"/>
                <a:gd name="T5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42">
                  <a:moveTo>
                    <a:pt x="7" y="0"/>
                  </a:moveTo>
                  <a:lnTo>
                    <a:pt x="4" y="0"/>
                  </a:lnTo>
                  <a:lnTo>
                    <a:pt x="0" y="42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2" name="Freeform 1047">
              <a:extLst>
                <a:ext uri="{FF2B5EF4-FFF2-40B4-BE49-F238E27FC236}">
                  <a16:creationId xmlns:a16="http://schemas.microsoft.com/office/drawing/2014/main" id="{F532EBDC-F8A3-4796-B133-A54F9BE1C28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9" y="1293"/>
              <a:ext cx="115" cy="40"/>
            </a:xfrm>
            <a:custGeom>
              <a:avLst/>
              <a:gdLst>
                <a:gd name="T0" fmla="*/ 446 w 459"/>
                <a:gd name="T1" fmla="*/ 2 h 161"/>
                <a:gd name="T2" fmla="*/ 459 w 459"/>
                <a:gd name="T3" fmla="*/ 0 h 161"/>
                <a:gd name="T4" fmla="*/ 345 w 459"/>
                <a:gd name="T5" fmla="*/ 70 h 161"/>
                <a:gd name="T6" fmla="*/ 149 w 459"/>
                <a:gd name="T7" fmla="*/ 148 h 161"/>
                <a:gd name="T8" fmla="*/ 77 w 459"/>
                <a:gd name="T9" fmla="*/ 161 h 161"/>
                <a:gd name="T10" fmla="*/ 0 w 459"/>
                <a:gd name="T11" fmla="*/ 124 h 161"/>
                <a:gd name="T12" fmla="*/ 45 w 459"/>
                <a:gd name="T13" fmla="*/ 85 h 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59" h="161">
                  <a:moveTo>
                    <a:pt x="446" y="2"/>
                  </a:moveTo>
                  <a:lnTo>
                    <a:pt x="459" y="0"/>
                  </a:lnTo>
                  <a:lnTo>
                    <a:pt x="345" y="70"/>
                  </a:lnTo>
                  <a:lnTo>
                    <a:pt x="149" y="148"/>
                  </a:lnTo>
                  <a:lnTo>
                    <a:pt x="77" y="161"/>
                  </a:lnTo>
                  <a:lnTo>
                    <a:pt x="0" y="124"/>
                  </a:lnTo>
                  <a:lnTo>
                    <a:pt x="45" y="8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3" name="Freeform 1048">
              <a:extLst>
                <a:ext uri="{FF2B5EF4-FFF2-40B4-BE49-F238E27FC236}">
                  <a16:creationId xmlns:a16="http://schemas.microsoft.com/office/drawing/2014/main" id="{62406C5F-7416-4CBD-8954-240F3CA8C3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2" y="1256"/>
              <a:ext cx="72" cy="28"/>
            </a:xfrm>
            <a:custGeom>
              <a:avLst/>
              <a:gdLst>
                <a:gd name="T0" fmla="*/ 0 w 288"/>
                <a:gd name="T1" fmla="*/ 109 h 113"/>
                <a:gd name="T2" fmla="*/ 73 w 288"/>
                <a:gd name="T3" fmla="*/ 90 h 113"/>
                <a:gd name="T4" fmla="*/ 129 w 288"/>
                <a:gd name="T5" fmla="*/ 113 h 113"/>
                <a:gd name="T6" fmla="*/ 253 w 288"/>
                <a:gd name="T7" fmla="*/ 83 h 113"/>
                <a:gd name="T8" fmla="*/ 284 w 288"/>
                <a:gd name="T9" fmla="*/ 32 h 113"/>
                <a:gd name="T10" fmla="*/ 288 w 288"/>
                <a:gd name="T11" fmla="*/ 0 h 113"/>
                <a:gd name="T12" fmla="*/ 285 w 288"/>
                <a:gd name="T13" fmla="*/ 1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8" h="113">
                  <a:moveTo>
                    <a:pt x="0" y="109"/>
                  </a:moveTo>
                  <a:lnTo>
                    <a:pt x="73" y="90"/>
                  </a:lnTo>
                  <a:lnTo>
                    <a:pt x="129" y="113"/>
                  </a:lnTo>
                  <a:lnTo>
                    <a:pt x="253" y="83"/>
                  </a:lnTo>
                  <a:lnTo>
                    <a:pt x="284" y="32"/>
                  </a:lnTo>
                  <a:lnTo>
                    <a:pt x="288" y="0"/>
                  </a:lnTo>
                  <a:lnTo>
                    <a:pt x="285" y="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4" name="Freeform 1049">
              <a:extLst>
                <a:ext uri="{FF2B5EF4-FFF2-40B4-BE49-F238E27FC236}">
                  <a16:creationId xmlns:a16="http://schemas.microsoft.com/office/drawing/2014/main" id="{C697D8B1-FD5E-4DA7-B4BE-CCF668DC494A}"/>
                </a:ext>
              </a:extLst>
            </p:cNvPr>
            <p:cNvSpPr>
              <a:spLocks/>
            </p:cNvSpPr>
            <p:nvPr/>
          </p:nvSpPr>
          <p:spPr bwMode="auto">
            <a:xfrm>
              <a:off x="1330" y="1199"/>
              <a:ext cx="132" cy="128"/>
            </a:xfrm>
            <a:custGeom>
              <a:avLst/>
              <a:gdLst>
                <a:gd name="T0" fmla="*/ 507 w 528"/>
                <a:gd name="T1" fmla="*/ 366 h 511"/>
                <a:gd name="T2" fmla="*/ 513 w 528"/>
                <a:gd name="T3" fmla="*/ 247 h 511"/>
                <a:gd name="T4" fmla="*/ 451 w 528"/>
                <a:gd name="T5" fmla="*/ 287 h 511"/>
                <a:gd name="T6" fmla="*/ 410 w 528"/>
                <a:gd name="T7" fmla="*/ 297 h 511"/>
                <a:gd name="T8" fmla="*/ 417 w 528"/>
                <a:gd name="T9" fmla="*/ 273 h 511"/>
                <a:gd name="T10" fmla="*/ 497 w 528"/>
                <a:gd name="T11" fmla="*/ 211 h 511"/>
                <a:gd name="T12" fmla="*/ 528 w 528"/>
                <a:gd name="T13" fmla="*/ 125 h 511"/>
                <a:gd name="T14" fmla="*/ 441 w 528"/>
                <a:gd name="T15" fmla="*/ 70 h 511"/>
                <a:gd name="T16" fmla="*/ 399 w 528"/>
                <a:gd name="T17" fmla="*/ 115 h 511"/>
                <a:gd name="T18" fmla="*/ 368 w 528"/>
                <a:gd name="T19" fmla="*/ 121 h 511"/>
                <a:gd name="T20" fmla="*/ 330 w 528"/>
                <a:gd name="T21" fmla="*/ 162 h 511"/>
                <a:gd name="T22" fmla="*/ 263 w 528"/>
                <a:gd name="T23" fmla="*/ 181 h 511"/>
                <a:gd name="T24" fmla="*/ 172 w 528"/>
                <a:gd name="T25" fmla="*/ 313 h 511"/>
                <a:gd name="T26" fmla="*/ 188 w 528"/>
                <a:gd name="T27" fmla="*/ 335 h 511"/>
                <a:gd name="T28" fmla="*/ 166 w 528"/>
                <a:gd name="T29" fmla="*/ 403 h 511"/>
                <a:gd name="T30" fmla="*/ 62 w 528"/>
                <a:gd name="T31" fmla="*/ 504 h 511"/>
                <a:gd name="T32" fmla="*/ 16 w 528"/>
                <a:gd name="T33" fmla="*/ 511 h 511"/>
                <a:gd name="T34" fmla="*/ 0 w 528"/>
                <a:gd name="T35" fmla="*/ 478 h 511"/>
                <a:gd name="T36" fmla="*/ 39 w 528"/>
                <a:gd name="T37" fmla="*/ 344 h 511"/>
                <a:gd name="T38" fmla="*/ 167 w 528"/>
                <a:gd name="T39" fmla="*/ 174 h 511"/>
                <a:gd name="T40" fmla="*/ 99 w 528"/>
                <a:gd name="T41" fmla="*/ 184 h 511"/>
                <a:gd name="T42" fmla="*/ 247 w 528"/>
                <a:gd name="T43" fmla="*/ 64 h 511"/>
                <a:gd name="T44" fmla="*/ 402 w 528"/>
                <a:gd name="T45" fmla="*/ 36 h 511"/>
                <a:gd name="T46" fmla="*/ 519 w 528"/>
                <a:gd name="T47" fmla="*/ 44 h 511"/>
                <a:gd name="T48" fmla="*/ 510 w 528"/>
                <a:gd name="T49" fmla="*/ 0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28" h="511">
                  <a:moveTo>
                    <a:pt x="507" y="366"/>
                  </a:moveTo>
                  <a:lnTo>
                    <a:pt x="513" y="247"/>
                  </a:lnTo>
                  <a:lnTo>
                    <a:pt x="451" y="287"/>
                  </a:lnTo>
                  <a:lnTo>
                    <a:pt x="410" y="297"/>
                  </a:lnTo>
                  <a:lnTo>
                    <a:pt x="417" y="273"/>
                  </a:lnTo>
                  <a:lnTo>
                    <a:pt x="497" y="211"/>
                  </a:lnTo>
                  <a:lnTo>
                    <a:pt x="528" y="125"/>
                  </a:lnTo>
                  <a:lnTo>
                    <a:pt x="441" y="70"/>
                  </a:lnTo>
                  <a:lnTo>
                    <a:pt x="399" y="115"/>
                  </a:lnTo>
                  <a:lnTo>
                    <a:pt x="368" y="121"/>
                  </a:lnTo>
                  <a:lnTo>
                    <a:pt x="330" y="162"/>
                  </a:lnTo>
                  <a:lnTo>
                    <a:pt x="263" y="181"/>
                  </a:lnTo>
                  <a:lnTo>
                    <a:pt x="172" y="313"/>
                  </a:lnTo>
                  <a:lnTo>
                    <a:pt x="188" y="335"/>
                  </a:lnTo>
                  <a:lnTo>
                    <a:pt x="166" y="403"/>
                  </a:lnTo>
                  <a:lnTo>
                    <a:pt x="62" y="504"/>
                  </a:lnTo>
                  <a:lnTo>
                    <a:pt x="16" y="511"/>
                  </a:lnTo>
                  <a:lnTo>
                    <a:pt x="0" y="478"/>
                  </a:lnTo>
                  <a:lnTo>
                    <a:pt x="39" y="344"/>
                  </a:lnTo>
                  <a:lnTo>
                    <a:pt x="167" y="174"/>
                  </a:lnTo>
                  <a:lnTo>
                    <a:pt x="99" y="184"/>
                  </a:lnTo>
                  <a:lnTo>
                    <a:pt x="247" y="64"/>
                  </a:lnTo>
                  <a:lnTo>
                    <a:pt x="402" y="36"/>
                  </a:lnTo>
                  <a:lnTo>
                    <a:pt x="519" y="44"/>
                  </a:lnTo>
                  <a:lnTo>
                    <a:pt x="51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5" name="Line 1050">
              <a:extLst>
                <a:ext uri="{FF2B5EF4-FFF2-40B4-BE49-F238E27FC236}">
                  <a16:creationId xmlns:a16="http://schemas.microsoft.com/office/drawing/2014/main" id="{25121AB2-0E60-4863-A83F-8AF4C6FD8624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 flipV="1">
              <a:off x="1455" y="1197"/>
              <a:ext cx="3" cy="2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6" name="Freeform 1051">
              <a:extLst>
                <a:ext uri="{FF2B5EF4-FFF2-40B4-BE49-F238E27FC236}">
                  <a16:creationId xmlns:a16="http://schemas.microsoft.com/office/drawing/2014/main" id="{C1E723E0-F66E-411F-8B00-3EE8A01F9BB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6" y="1157"/>
              <a:ext cx="159" cy="41"/>
            </a:xfrm>
            <a:custGeom>
              <a:avLst/>
              <a:gdLst>
                <a:gd name="T0" fmla="*/ 634 w 634"/>
                <a:gd name="T1" fmla="*/ 157 h 165"/>
                <a:gd name="T2" fmla="*/ 633 w 634"/>
                <a:gd name="T3" fmla="*/ 157 h 165"/>
                <a:gd name="T4" fmla="*/ 586 w 634"/>
                <a:gd name="T5" fmla="*/ 155 h 165"/>
                <a:gd name="T6" fmla="*/ 602 w 634"/>
                <a:gd name="T7" fmla="*/ 130 h 165"/>
                <a:gd name="T8" fmla="*/ 504 w 634"/>
                <a:gd name="T9" fmla="*/ 137 h 165"/>
                <a:gd name="T10" fmla="*/ 455 w 634"/>
                <a:gd name="T11" fmla="*/ 165 h 165"/>
                <a:gd name="T12" fmla="*/ 399 w 634"/>
                <a:gd name="T13" fmla="*/ 155 h 165"/>
                <a:gd name="T14" fmla="*/ 361 w 634"/>
                <a:gd name="T15" fmla="*/ 115 h 165"/>
                <a:gd name="T16" fmla="*/ 314 w 634"/>
                <a:gd name="T17" fmla="*/ 115 h 165"/>
                <a:gd name="T18" fmla="*/ 381 w 634"/>
                <a:gd name="T19" fmla="*/ 73 h 165"/>
                <a:gd name="T20" fmla="*/ 384 w 634"/>
                <a:gd name="T21" fmla="*/ 57 h 165"/>
                <a:gd name="T22" fmla="*/ 132 w 634"/>
                <a:gd name="T23" fmla="*/ 148 h 165"/>
                <a:gd name="T24" fmla="*/ 91 w 634"/>
                <a:gd name="T25" fmla="*/ 151 h 165"/>
                <a:gd name="T26" fmla="*/ 119 w 634"/>
                <a:gd name="T27" fmla="*/ 110 h 165"/>
                <a:gd name="T28" fmla="*/ 10 w 634"/>
                <a:gd name="T29" fmla="*/ 142 h 165"/>
                <a:gd name="T30" fmla="*/ 0 w 634"/>
                <a:gd name="T31" fmla="*/ 127 h 165"/>
                <a:gd name="T32" fmla="*/ 114 w 634"/>
                <a:gd name="T33" fmla="*/ 62 h 165"/>
                <a:gd name="T34" fmla="*/ 268 w 634"/>
                <a:gd name="T35" fmla="*/ 1 h 165"/>
                <a:gd name="T36" fmla="*/ 269 w 634"/>
                <a:gd name="T37" fmla="*/ 0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34" h="165">
                  <a:moveTo>
                    <a:pt x="634" y="157"/>
                  </a:moveTo>
                  <a:lnTo>
                    <a:pt x="633" y="157"/>
                  </a:lnTo>
                  <a:lnTo>
                    <a:pt x="586" y="155"/>
                  </a:lnTo>
                  <a:lnTo>
                    <a:pt x="602" y="130"/>
                  </a:lnTo>
                  <a:lnTo>
                    <a:pt x="504" y="137"/>
                  </a:lnTo>
                  <a:lnTo>
                    <a:pt x="455" y="165"/>
                  </a:lnTo>
                  <a:lnTo>
                    <a:pt x="399" y="155"/>
                  </a:lnTo>
                  <a:lnTo>
                    <a:pt x="361" y="115"/>
                  </a:lnTo>
                  <a:lnTo>
                    <a:pt x="314" y="115"/>
                  </a:lnTo>
                  <a:lnTo>
                    <a:pt x="381" y="73"/>
                  </a:lnTo>
                  <a:lnTo>
                    <a:pt x="384" y="57"/>
                  </a:lnTo>
                  <a:lnTo>
                    <a:pt x="132" y="148"/>
                  </a:lnTo>
                  <a:lnTo>
                    <a:pt x="91" y="151"/>
                  </a:lnTo>
                  <a:lnTo>
                    <a:pt x="119" y="110"/>
                  </a:lnTo>
                  <a:lnTo>
                    <a:pt x="10" y="142"/>
                  </a:lnTo>
                  <a:lnTo>
                    <a:pt x="0" y="127"/>
                  </a:lnTo>
                  <a:lnTo>
                    <a:pt x="114" y="62"/>
                  </a:lnTo>
                  <a:lnTo>
                    <a:pt x="268" y="1"/>
                  </a:lnTo>
                  <a:lnTo>
                    <a:pt x="269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7" name="Freeform 1052">
              <a:extLst>
                <a:ext uri="{FF2B5EF4-FFF2-40B4-BE49-F238E27FC236}">
                  <a16:creationId xmlns:a16="http://schemas.microsoft.com/office/drawing/2014/main" id="{72D5F8F1-99DF-4CFF-BE29-B05FDC80D39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0" y="1293"/>
              <a:ext cx="101" cy="24"/>
            </a:xfrm>
            <a:custGeom>
              <a:avLst/>
              <a:gdLst>
                <a:gd name="T0" fmla="*/ 401 w 401"/>
                <a:gd name="T1" fmla="*/ 0 h 92"/>
                <a:gd name="T2" fmla="*/ 289 w 401"/>
                <a:gd name="T3" fmla="*/ 6 h 92"/>
                <a:gd name="T4" fmla="*/ 257 w 401"/>
                <a:gd name="T5" fmla="*/ 32 h 92"/>
                <a:gd name="T6" fmla="*/ 197 w 401"/>
                <a:gd name="T7" fmla="*/ 19 h 92"/>
                <a:gd name="T8" fmla="*/ 146 w 401"/>
                <a:gd name="T9" fmla="*/ 37 h 92"/>
                <a:gd name="T10" fmla="*/ 122 w 401"/>
                <a:gd name="T11" fmla="*/ 60 h 92"/>
                <a:gd name="T12" fmla="*/ 53 w 401"/>
                <a:gd name="T13" fmla="*/ 92 h 92"/>
                <a:gd name="T14" fmla="*/ 0 w 401"/>
                <a:gd name="T15" fmla="*/ 83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01" h="92">
                  <a:moveTo>
                    <a:pt x="401" y="0"/>
                  </a:moveTo>
                  <a:lnTo>
                    <a:pt x="289" y="6"/>
                  </a:lnTo>
                  <a:lnTo>
                    <a:pt x="257" y="32"/>
                  </a:lnTo>
                  <a:lnTo>
                    <a:pt x="197" y="19"/>
                  </a:lnTo>
                  <a:lnTo>
                    <a:pt x="146" y="37"/>
                  </a:lnTo>
                  <a:lnTo>
                    <a:pt x="122" y="60"/>
                  </a:lnTo>
                  <a:lnTo>
                    <a:pt x="53" y="92"/>
                  </a:lnTo>
                  <a:lnTo>
                    <a:pt x="0" y="8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8" name="Line 1053">
              <a:extLst>
                <a:ext uri="{FF2B5EF4-FFF2-40B4-BE49-F238E27FC236}">
                  <a16:creationId xmlns:a16="http://schemas.microsoft.com/office/drawing/2014/main" id="{CF2CB2B8-8341-4445-BBF6-DDAF4C70868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430" y="1290"/>
              <a:ext cx="27" cy="24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9" name="Freeform 1054">
              <a:extLst>
                <a:ext uri="{FF2B5EF4-FFF2-40B4-BE49-F238E27FC236}">
                  <a16:creationId xmlns:a16="http://schemas.microsoft.com/office/drawing/2014/main" id="{ECB18393-D2B1-42EF-85AF-E56BA147F8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398" y="1727"/>
              <a:ext cx="26" cy="9"/>
            </a:xfrm>
            <a:custGeom>
              <a:avLst/>
              <a:gdLst>
                <a:gd name="T0" fmla="*/ 22 w 104"/>
                <a:gd name="T1" fmla="*/ 34 h 34"/>
                <a:gd name="T2" fmla="*/ 51 w 104"/>
                <a:gd name="T3" fmla="*/ 26 h 34"/>
                <a:gd name="T4" fmla="*/ 100 w 104"/>
                <a:gd name="T5" fmla="*/ 19 h 34"/>
                <a:gd name="T6" fmla="*/ 104 w 104"/>
                <a:gd name="T7" fmla="*/ 6 h 34"/>
                <a:gd name="T8" fmla="*/ 59 w 104"/>
                <a:gd name="T9" fmla="*/ 13 h 34"/>
                <a:gd name="T10" fmla="*/ 41 w 104"/>
                <a:gd name="T11" fmla="*/ 0 h 34"/>
                <a:gd name="T12" fmla="*/ 25 w 104"/>
                <a:gd name="T13" fmla="*/ 25 h 34"/>
                <a:gd name="T14" fmla="*/ 0 w 104"/>
                <a:gd name="T15" fmla="*/ 13 h 34"/>
                <a:gd name="T16" fmla="*/ 22 w 104"/>
                <a:gd name="T17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4" h="34">
                  <a:moveTo>
                    <a:pt x="22" y="34"/>
                  </a:moveTo>
                  <a:lnTo>
                    <a:pt x="51" y="26"/>
                  </a:lnTo>
                  <a:lnTo>
                    <a:pt x="100" y="19"/>
                  </a:lnTo>
                  <a:lnTo>
                    <a:pt x="104" y="6"/>
                  </a:lnTo>
                  <a:lnTo>
                    <a:pt x="59" y="13"/>
                  </a:lnTo>
                  <a:lnTo>
                    <a:pt x="41" y="0"/>
                  </a:lnTo>
                  <a:lnTo>
                    <a:pt x="25" y="25"/>
                  </a:lnTo>
                  <a:lnTo>
                    <a:pt x="0" y="13"/>
                  </a:lnTo>
                  <a:lnTo>
                    <a:pt x="22" y="34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0" name="Line 1055">
              <a:extLst>
                <a:ext uri="{FF2B5EF4-FFF2-40B4-BE49-F238E27FC236}">
                  <a16:creationId xmlns:a16="http://schemas.microsoft.com/office/drawing/2014/main" id="{03940D4B-95D3-454B-9B7E-63FB5ACD731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438" y="1733"/>
              <a:ext cx="3" cy="1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1" name="Freeform 1056">
              <a:extLst>
                <a:ext uri="{FF2B5EF4-FFF2-40B4-BE49-F238E27FC236}">
                  <a16:creationId xmlns:a16="http://schemas.microsoft.com/office/drawing/2014/main" id="{19FEF46E-54B3-418A-8306-D129B699717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2" y="1734"/>
              <a:ext cx="11" cy="18"/>
            </a:xfrm>
            <a:custGeom>
              <a:avLst/>
              <a:gdLst>
                <a:gd name="T0" fmla="*/ 36 w 43"/>
                <a:gd name="T1" fmla="*/ 0 h 71"/>
                <a:gd name="T2" fmla="*/ 21 w 43"/>
                <a:gd name="T3" fmla="*/ 26 h 71"/>
                <a:gd name="T4" fmla="*/ 18 w 43"/>
                <a:gd name="T5" fmla="*/ 44 h 71"/>
                <a:gd name="T6" fmla="*/ 0 w 43"/>
                <a:gd name="T7" fmla="*/ 56 h 71"/>
                <a:gd name="T8" fmla="*/ 15 w 43"/>
                <a:gd name="T9" fmla="*/ 71 h 71"/>
                <a:gd name="T10" fmla="*/ 27 w 43"/>
                <a:gd name="T11" fmla="*/ 34 h 71"/>
                <a:gd name="T12" fmla="*/ 43 w 43"/>
                <a:gd name="T13" fmla="*/ 26 h 71"/>
                <a:gd name="T14" fmla="*/ 43 w 43"/>
                <a:gd name="T15" fmla="*/ 3 h 71"/>
                <a:gd name="T16" fmla="*/ 36 w 43"/>
                <a:gd name="T17" fmla="*/ 0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3" h="71">
                  <a:moveTo>
                    <a:pt x="36" y="0"/>
                  </a:moveTo>
                  <a:lnTo>
                    <a:pt x="21" y="26"/>
                  </a:lnTo>
                  <a:lnTo>
                    <a:pt x="18" y="44"/>
                  </a:lnTo>
                  <a:lnTo>
                    <a:pt x="0" y="56"/>
                  </a:lnTo>
                  <a:lnTo>
                    <a:pt x="15" y="71"/>
                  </a:lnTo>
                  <a:lnTo>
                    <a:pt x="27" y="34"/>
                  </a:lnTo>
                  <a:lnTo>
                    <a:pt x="43" y="26"/>
                  </a:lnTo>
                  <a:lnTo>
                    <a:pt x="43" y="3"/>
                  </a:lnTo>
                  <a:lnTo>
                    <a:pt x="36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2" name="Freeform 1057">
              <a:extLst>
                <a:ext uri="{FF2B5EF4-FFF2-40B4-BE49-F238E27FC236}">
                  <a16:creationId xmlns:a16="http://schemas.microsoft.com/office/drawing/2014/main" id="{9639B4FF-3265-4BC8-8E49-C370FA28E1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0" y="1825"/>
              <a:ext cx="244" cy="91"/>
            </a:xfrm>
            <a:custGeom>
              <a:avLst/>
              <a:gdLst>
                <a:gd name="T0" fmla="*/ 53 w 978"/>
                <a:gd name="T1" fmla="*/ 128 h 367"/>
                <a:gd name="T2" fmla="*/ 0 w 978"/>
                <a:gd name="T3" fmla="*/ 140 h 367"/>
                <a:gd name="T4" fmla="*/ 68 w 978"/>
                <a:gd name="T5" fmla="*/ 153 h 367"/>
                <a:gd name="T6" fmla="*/ 94 w 978"/>
                <a:gd name="T7" fmla="*/ 107 h 367"/>
                <a:gd name="T8" fmla="*/ 149 w 978"/>
                <a:gd name="T9" fmla="*/ 109 h 367"/>
                <a:gd name="T10" fmla="*/ 194 w 978"/>
                <a:gd name="T11" fmla="*/ 63 h 367"/>
                <a:gd name="T12" fmla="*/ 251 w 978"/>
                <a:gd name="T13" fmla="*/ 53 h 367"/>
                <a:gd name="T14" fmla="*/ 300 w 978"/>
                <a:gd name="T15" fmla="*/ 62 h 367"/>
                <a:gd name="T16" fmla="*/ 315 w 978"/>
                <a:gd name="T17" fmla="*/ 78 h 367"/>
                <a:gd name="T18" fmla="*/ 268 w 978"/>
                <a:gd name="T19" fmla="*/ 94 h 367"/>
                <a:gd name="T20" fmla="*/ 346 w 978"/>
                <a:gd name="T21" fmla="*/ 115 h 367"/>
                <a:gd name="T22" fmla="*/ 419 w 978"/>
                <a:gd name="T23" fmla="*/ 123 h 367"/>
                <a:gd name="T24" fmla="*/ 450 w 978"/>
                <a:gd name="T25" fmla="*/ 156 h 367"/>
                <a:gd name="T26" fmla="*/ 478 w 978"/>
                <a:gd name="T27" fmla="*/ 162 h 367"/>
                <a:gd name="T28" fmla="*/ 525 w 978"/>
                <a:gd name="T29" fmla="*/ 183 h 367"/>
                <a:gd name="T30" fmla="*/ 577 w 978"/>
                <a:gd name="T31" fmla="*/ 175 h 367"/>
                <a:gd name="T32" fmla="*/ 593 w 978"/>
                <a:gd name="T33" fmla="*/ 242 h 367"/>
                <a:gd name="T34" fmla="*/ 643 w 978"/>
                <a:gd name="T35" fmla="*/ 273 h 367"/>
                <a:gd name="T36" fmla="*/ 692 w 978"/>
                <a:gd name="T37" fmla="*/ 268 h 367"/>
                <a:gd name="T38" fmla="*/ 708 w 978"/>
                <a:gd name="T39" fmla="*/ 307 h 367"/>
                <a:gd name="T40" fmla="*/ 651 w 978"/>
                <a:gd name="T41" fmla="*/ 338 h 367"/>
                <a:gd name="T42" fmla="*/ 640 w 978"/>
                <a:gd name="T43" fmla="*/ 367 h 367"/>
                <a:gd name="T44" fmla="*/ 791 w 978"/>
                <a:gd name="T45" fmla="*/ 352 h 367"/>
                <a:gd name="T46" fmla="*/ 869 w 978"/>
                <a:gd name="T47" fmla="*/ 361 h 367"/>
                <a:gd name="T48" fmla="*/ 978 w 978"/>
                <a:gd name="T49" fmla="*/ 321 h 367"/>
                <a:gd name="T50" fmla="*/ 917 w 978"/>
                <a:gd name="T51" fmla="*/ 273 h 367"/>
                <a:gd name="T52" fmla="*/ 838 w 978"/>
                <a:gd name="T53" fmla="*/ 268 h 367"/>
                <a:gd name="T54" fmla="*/ 850 w 978"/>
                <a:gd name="T55" fmla="*/ 231 h 367"/>
                <a:gd name="T56" fmla="*/ 818 w 978"/>
                <a:gd name="T57" fmla="*/ 229 h 367"/>
                <a:gd name="T58" fmla="*/ 583 w 978"/>
                <a:gd name="T59" fmla="*/ 93 h 367"/>
                <a:gd name="T60" fmla="*/ 528 w 978"/>
                <a:gd name="T61" fmla="*/ 87 h 367"/>
                <a:gd name="T62" fmla="*/ 498 w 978"/>
                <a:gd name="T63" fmla="*/ 45 h 367"/>
                <a:gd name="T64" fmla="*/ 423 w 978"/>
                <a:gd name="T65" fmla="*/ 14 h 367"/>
                <a:gd name="T66" fmla="*/ 299 w 978"/>
                <a:gd name="T67" fmla="*/ 0 h 367"/>
                <a:gd name="T68" fmla="*/ 189 w 978"/>
                <a:gd name="T69" fmla="*/ 23 h 367"/>
                <a:gd name="T70" fmla="*/ 88 w 978"/>
                <a:gd name="T71" fmla="*/ 57 h 367"/>
                <a:gd name="T72" fmla="*/ 51 w 978"/>
                <a:gd name="T73" fmla="*/ 101 h 367"/>
                <a:gd name="T74" fmla="*/ 53 w 978"/>
                <a:gd name="T75" fmla="*/ 128 h 3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978" h="367">
                  <a:moveTo>
                    <a:pt x="53" y="128"/>
                  </a:moveTo>
                  <a:lnTo>
                    <a:pt x="0" y="140"/>
                  </a:lnTo>
                  <a:lnTo>
                    <a:pt x="68" y="153"/>
                  </a:lnTo>
                  <a:lnTo>
                    <a:pt x="94" y="107"/>
                  </a:lnTo>
                  <a:lnTo>
                    <a:pt x="149" y="109"/>
                  </a:lnTo>
                  <a:lnTo>
                    <a:pt x="194" y="63"/>
                  </a:lnTo>
                  <a:lnTo>
                    <a:pt x="251" y="53"/>
                  </a:lnTo>
                  <a:lnTo>
                    <a:pt x="300" y="62"/>
                  </a:lnTo>
                  <a:lnTo>
                    <a:pt x="315" y="78"/>
                  </a:lnTo>
                  <a:lnTo>
                    <a:pt x="268" y="94"/>
                  </a:lnTo>
                  <a:lnTo>
                    <a:pt x="346" y="115"/>
                  </a:lnTo>
                  <a:lnTo>
                    <a:pt x="419" y="123"/>
                  </a:lnTo>
                  <a:lnTo>
                    <a:pt x="450" y="156"/>
                  </a:lnTo>
                  <a:lnTo>
                    <a:pt x="478" y="162"/>
                  </a:lnTo>
                  <a:lnTo>
                    <a:pt x="525" y="183"/>
                  </a:lnTo>
                  <a:lnTo>
                    <a:pt x="577" y="175"/>
                  </a:lnTo>
                  <a:lnTo>
                    <a:pt x="593" y="242"/>
                  </a:lnTo>
                  <a:lnTo>
                    <a:pt x="643" y="273"/>
                  </a:lnTo>
                  <a:lnTo>
                    <a:pt x="692" y="268"/>
                  </a:lnTo>
                  <a:lnTo>
                    <a:pt x="708" y="307"/>
                  </a:lnTo>
                  <a:lnTo>
                    <a:pt x="651" y="338"/>
                  </a:lnTo>
                  <a:lnTo>
                    <a:pt x="640" y="367"/>
                  </a:lnTo>
                  <a:lnTo>
                    <a:pt x="791" y="352"/>
                  </a:lnTo>
                  <a:lnTo>
                    <a:pt x="869" y="361"/>
                  </a:lnTo>
                  <a:lnTo>
                    <a:pt x="978" y="321"/>
                  </a:lnTo>
                  <a:lnTo>
                    <a:pt x="917" y="273"/>
                  </a:lnTo>
                  <a:lnTo>
                    <a:pt x="838" y="268"/>
                  </a:lnTo>
                  <a:lnTo>
                    <a:pt x="850" y="231"/>
                  </a:lnTo>
                  <a:lnTo>
                    <a:pt x="818" y="229"/>
                  </a:lnTo>
                  <a:lnTo>
                    <a:pt x="583" y="93"/>
                  </a:lnTo>
                  <a:lnTo>
                    <a:pt x="528" y="87"/>
                  </a:lnTo>
                  <a:lnTo>
                    <a:pt x="498" y="45"/>
                  </a:lnTo>
                  <a:lnTo>
                    <a:pt x="423" y="14"/>
                  </a:lnTo>
                  <a:lnTo>
                    <a:pt x="299" y="0"/>
                  </a:lnTo>
                  <a:lnTo>
                    <a:pt x="189" y="23"/>
                  </a:lnTo>
                  <a:lnTo>
                    <a:pt x="88" y="57"/>
                  </a:lnTo>
                  <a:lnTo>
                    <a:pt x="51" y="101"/>
                  </a:lnTo>
                  <a:lnTo>
                    <a:pt x="53" y="12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3" name="Freeform 1058">
              <a:extLst>
                <a:ext uri="{FF2B5EF4-FFF2-40B4-BE49-F238E27FC236}">
                  <a16:creationId xmlns:a16="http://schemas.microsoft.com/office/drawing/2014/main" id="{AB1D8076-A49F-4908-8934-CD27A0001891}"/>
                </a:ext>
              </a:extLst>
            </p:cNvPr>
            <p:cNvSpPr>
              <a:spLocks/>
            </p:cNvSpPr>
            <p:nvPr/>
          </p:nvSpPr>
          <p:spPr bwMode="auto">
            <a:xfrm>
              <a:off x="939" y="1749"/>
              <a:ext cx="253" cy="213"/>
            </a:xfrm>
            <a:custGeom>
              <a:avLst/>
              <a:gdLst>
                <a:gd name="T0" fmla="*/ 828 w 1013"/>
                <a:gd name="T1" fmla="*/ 817 h 853"/>
                <a:gd name="T2" fmla="*/ 856 w 1013"/>
                <a:gd name="T3" fmla="*/ 780 h 853"/>
                <a:gd name="T4" fmla="*/ 863 w 1013"/>
                <a:gd name="T5" fmla="*/ 841 h 853"/>
                <a:gd name="T6" fmla="*/ 909 w 1013"/>
                <a:gd name="T7" fmla="*/ 734 h 853"/>
                <a:gd name="T8" fmla="*/ 920 w 1013"/>
                <a:gd name="T9" fmla="*/ 701 h 853"/>
                <a:gd name="T10" fmla="*/ 900 w 1013"/>
                <a:gd name="T11" fmla="*/ 701 h 853"/>
                <a:gd name="T12" fmla="*/ 930 w 1013"/>
                <a:gd name="T13" fmla="*/ 655 h 853"/>
                <a:gd name="T14" fmla="*/ 932 w 1013"/>
                <a:gd name="T15" fmla="*/ 620 h 853"/>
                <a:gd name="T16" fmla="*/ 1013 w 1013"/>
                <a:gd name="T17" fmla="*/ 537 h 853"/>
                <a:gd name="T18" fmla="*/ 1010 w 1013"/>
                <a:gd name="T19" fmla="*/ 495 h 853"/>
                <a:gd name="T20" fmla="*/ 992 w 1013"/>
                <a:gd name="T21" fmla="*/ 482 h 853"/>
                <a:gd name="T22" fmla="*/ 956 w 1013"/>
                <a:gd name="T23" fmla="*/ 489 h 853"/>
                <a:gd name="T24" fmla="*/ 871 w 1013"/>
                <a:gd name="T25" fmla="*/ 480 h 853"/>
                <a:gd name="T26" fmla="*/ 820 w 1013"/>
                <a:gd name="T27" fmla="*/ 499 h 853"/>
                <a:gd name="T28" fmla="*/ 722 w 1013"/>
                <a:gd name="T29" fmla="*/ 511 h 853"/>
                <a:gd name="T30" fmla="*/ 689 w 1013"/>
                <a:gd name="T31" fmla="*/ 530 h 853"/>
                <a:gd name="T32" fmla="*/ 655 w 1013"/>
                <a:gd name="T33" fmla="*/ 605 h 853"/>
                <a:gd name="T34" fmla="*/ 652 w 1013"/>
                <a:gd name="T35" fmla="*/ 650 h 853"/>
                <a:gd name="T36" fmla="*/ 622 w 1013"/>
                <a:gd name="T37" fmla="*/ 680 h 853"/>
                <a:gd name="T38" fmla="*/ 605 w 1013"/>
                <a:gd name="T39" fmla="*/ 730 h 853"/>
                <a:gd name="T40" fmla="*/ 538 w 1013"/>
                <a:gd name="T41" fmla="*/ 775 h 853"/>
                <a:gd name="T42" fmla="*/ 554 w 1013"/>
                <a:gd name="T43" fmla="*/ 792 h 853"/>
                <a:gd name="T44" fmla="*/ 526 w 1013"/>
                <a:gd name="T45" fmla="*/ 817 h 853"/>
                <a:gd name="T46" fmla="*/ 497 w 1013"/>
                <a:gd name="T47" fmla="*/ 817 h 853"/>
                <a:gd name="T48" fmla="*/ 486 w 1013"/>
                <a:gd name="T49" fmla="*/ 790 h 853"/>
                <a:gd name="T50" fmla="*/ 435 w 1013"/>
                <a:gd name="T51" fmla="*/ 793 h 853"/>
                <a:gd name="T52" fmla="*/ 418 w 1013"/>
                <a:gd name="T53" fmla="*/ 816 h 853"/>
                <a:gd name="T54" fmla="*/ 356 w 1013"/>
                <a:gd name="T55" fmla="*/ 817 h 853"/>
                <a:gd name="T56" fmla="*/ 246 w 1013"/>
                <a:gd name="T57" fmla="*/ 853 h 853"/>
                <a:gd name="T58" fmla="*/ 219 w 1013"/>
                <a:gd name="T59" fmla="*/ 817 h 853"/>
                <a:gd name="T60" fmla="*/ 182 w 1013"/>
                <a:gd name="T61" fmla="*/ 790 h 853"/>
                <a:gd name="T62" fmla="*/ 140 w 1013"/>
                <a:gd name="T63" fmla="*/ 787 h 853"/>
                <a:gd name="T64" fmla="*/ 116 w 1013"/>
                <a:gd name="T65" fmla="*/ 772 h 853"/>
                <a:gd name="T66" fmla="*/ 74 w 1013"/>
                <a:gd name="T67" fmla="*/ 651 h 853"/>
                <a:gd name="T68" fmla="*/ 36 w 1013"/>
                <a:gd name="T69" fmla="*/ 579 h 853"/>
                <a:gd name="T70" fmla="*/ 16 w 1013"/>
                <a:gd name="T71" fmla="*/ 506 h 853"/>
                <a:gd name="T72" fmla="*/ 27 w 1013"/>
                <a:gd name="T73" fmla="*/ 482 h 853"/>
                <a:gd name="T74" fmla="*/ 3 w 1013"/>
                <a:gd name="T75" fmla="*/ 433 h 853"/>
                <a:gd name="T76" fmla="*/ 0 w 1013"/>
                <a:gd name="T77" fmla="*/ 381 h 853"/>
                <a:gd name="T78" fmla="*/ 52 w 1013"/>
                <a:gd name="T79" fmla="*/ 189 h 853"/>
                <a:gd name="T80" fmla="*/ 131 w 1013"/>
                <a:gd name="T81" fmla="*/ 0 h 8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13" h="853">
                  <a:moveTo>
                    <a:pt x="828" y="817"/>
                  </a:moveTo>
                  <a:lnTo>
                    <a:pt x="856" y="780"/>
                  </a:lnTo>
                  <a:lnTo>
                    <a:pt x="863" y="841"/>
                  </a:lnTo>
                  <a:lnTo>
                    <a:pt x="909" y="734"/>
                  </a:lnTo>
                  <a:lnTo>
                    <a:pt x="920" y="701"/>
                  </a:lnTo>
                  <a:lnTo>
                    <a:pt x="900" y="701"/>
                  </a:lnTo>
                  <a:lnTo>
                    <a:pt x="930" y="655"/>
                  </a:lnTo>
                  <a:lnTo>
                    <a:pt x="932" y="620"/>
                  </a:lnTo>
                  <a:lnTo>
                    <a:pt x="1013" y="537"/>
                  </a:lnTo>
                  <a:lnTo>
                    <a:pt x="1010" y="495"/>
                  </a:lnTo>
                  <a:lnTo>
                    <a:pt x="992" y="482"/>
                  </a:lnTo>
                  <a:lnTo>
                    <a:pt x="956" y="489"/>
                  </a:lnTo>
                  <a:lnTo>
                    <a:pt x="871" y="480"/>
                  </a:lnTo>
                  <a:lnTo>
                    <a:pt x="820" y="499"/>
                  </a:lnTo>
                  <a:lnTo>
                    <a:pt x="722" y="511"/>
                  </a:lnTo>
                  <a:lnTo>
                    <a:pt x="689" y="530"/>
                  </a:lnTo>
                  <a:lnTo>
                    <a:pt x="655" y="605"/>
                  </a:lnTo>
                  <a:lnTo>
                    <a:pt x="652" y="650"/>
                  </a:lnTo>
                  <a:lnTo>
                    <a:pt x="622" y="680"/>
                  </a:lnTo>
                  <a:lnTo>
                    <a:pt x="605" y="730"/>
                  </a:lnTo>
                  <a:lnTo>
                    <a:pt x="538" y="775"/>
                  </a:lnTo>
                  <a:lnTo>
                    <a:pt x="554" y="792"/>
                  </a:lnTo>
                  <a:lnTo>
                    <a:pt x="526" y="817"/>
                  </a:lnTo>
                  <a:lnTo>
                    <a:pt x="497" y="817"/>
                  </a:lnTo>
                  <a:lnTo>
                    <a:pt x="486" y="790"/>
                  </a:lnTo>
                  <a:lnTo>
                    <a:pt x="435" y="793"/>
                  </a:lnTo>
                  <a:lnTo>
                    <a:pt x="418" y="816"/>
                  </a:lnTo>
                  <a:lnTo>
                    <a:pt x="356" y="817"/>
                  </a:lnTo>
                  <a:lnTo>
                    <a:pt x="246" y="853"/>
                  </a:lnTo>
                  <a:lnTo>
                    <a:pt x="219" y="817"/>
                  </a:lnTo>
                  <a:lnTo>
                    <a:pt x="182" y="790"/>
                  </a:lnTo>
                  <a:lnTo>
                    <a:pt x="140" y="787"/>
                  </a:lnTo>
                  <a:lnTo>
                    <a:pt x="116" y="772"/>
                  </a:lnTo>
                  <a:lnTo>
                    <a:pt x="74" y="651"/>
                  </a:lnTo>
                  <a:lnTo>
                    <a:pt x="36" y="579"/>
                  </a:lnTo>
                  <a:lnTo>
                    <a:pt x="16" y="506"/>
                  </a:lnTo>
                  <a:lnTo>
                    <a:pt x="27" y="482"/>
                  </a:lnTo>
                  <a:lnTo>
                    <a:pt x="3" y="433"/>
                  </a:lnTo>
                  <a:lnTo>
                    <a:pt x="0" y="381"/>
                  </a:lnTo>
                  <a:lnTo>
                    <a:pt x="52" y="189"/>
                  </a:lnTo>
                  <a:lnTo>
                    <a:pt x="131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4" name="Freeform 1059">
              <a:extLst>
                <a:ext uri="{FF2B5EF4-FFF2-40B4-BE49-F238E27FC236}">
                  <a16:creationId xmlns:a16="http://schemas.microsoft.com/office/drawing/2014/main" id="{EC12BC64-0E13-4097-895A-32E00E2CAA7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0" y="1969"/>
              <a:ext cx="83" cy="90"/>
            </a:xfrm>
            <a:custGeom>
              <a:avLst/>
              <a:gdLst>
                <a:gd name="T0" fmla="*/ 332 w 332"/>
                <a:gd name="T1" fmla="*/ 9 h 360"/>
                <a:gd name="T2" fmla="*/ 220 w 332"/>
                <a:gd name="T3" fmla="*/ 9 h 360"/>
                <a:gd name="T4" fmla="*/ 172 w 332"/>
                <a:gd name="T5" fmla="*/ 0 h 360"/>
                <a:gd name="T6" fmla="*/ 160 w 332"/>
                <a:gd name="T7" fmla="*/ 11 h 360"/>
                <a:gd name="T8" fmla="*/ 154 w 332"/>
                <a:gd name="T9" fmla="*/ 37 h 360"/>
                <a:gd name="T10" fmla="*/ 152 w 332"/>
                <a:gd name="T11" fmla="*/ 61 h 360"/>
                <a:gd name="T12" fmla="*/ 140 w 332"/>
                <a:gd name="T13" fmla="*/ 67 h 360"/>
                <a:gd name="T14" fmla="*/ 109 w 332"/>
                <a:gd name="T15" fmla="*/ 69 h 360"/>
                <a:gd name="T16" fmla="*/ 175 w 332"/>
                <a:gd name="T17" fmla="*/ 129 h 360"/>
                <a:gd name="T18" fmla="*/ 172 w 332"/>
                <a:gd name="T19" fmla="*/ 145 h 360"/>
                <a:gd name="T20" fmla="*/ 191 w 332"/>
                <a:gd name="T21" fmla="*/ 156 h 360"/>
                <a:gd name="T22" fmla="*/ 186 w 332"/>
                <a:gd name="T23" fmla="*/ 197 h 360"/>
                <a:gd name="T24" fmla="*/ 67 w 332"/>
                <a:gd name="T25" fmla="*/ 193 h 360"/>
                <a:gd name="T26" fmla="*/ 56 w 332"/>
                <a:gd name="T27" fmla="*/ 198 h 360"/>
                <a:gd name="T28" fmla="*/ 11 w 332"/>
                <a:gd name="T29" fmla="*/ 290 h 360"/>
                <a:gd name="T30" fmla="*/ 18 w 332"/>
                <a:gd name="T31" fmla="*/ 302 h 360"/>
                <a:gd name="T32" fmla="*/ 8 w 332"/>
                <a:gd name="T33" fmla="*/ 318 h 360"/>
                <a:gd name="T34" fmla="*/ 0 w 332"/>
                <a:gd name="T35" fmla="*/ 360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32" h="360">
                  <a:moveTo>
                    <a:pt x="332" y="9"/>
                  </a:moveTo>
                  <a:lnTo>
                    <a:pt x="220" y="9"/>
                  </a:lnTo>
                  <a:lnTo>
                    <a:pt x="172" y="0"/>
                  </a:lnTo>
                  <a:lnTo>
                    <a:pt x="160" y="11"/>
                  </a:lnTo>
                  <a:lnTo>
                    <a:pt x="154" y="37"/>
                  </a:lnTo>
                  <a:lnTo>
                    <a:pt x="152" y="61"/>
                  </a:lnTo>
                  <a:lnTo>
                    <a:pt x="140" y="67"/>
                  </a:lnTo>
                  <a:lnTo>
                    <a:pt x="109" y="69"/>
                  </a:lnTo>
                  <a:lnTo>
                    <a:pt x="175" y="129"/>
                  </a:lnTo>
                  <a:lnTo>
                    <a:pt x="172" y="145"/>
                  </a:lnTo>
                  <a:lnTo>
                    <a:pt x="191" y="156"/>
                  </a:lnTo>
                  <a:lnTo>
                    <a:pt x="186" y="197"/>
                  </a:lnTo>
                  <a:lnTo>
                    <a:pt x="67" y="193"/>
                  </a:lnTo>
                  <a:lnTo>
                    <a:pt x="56" y="198"/>
                  </a:lnTo>
                  <a:lnTo>
                    <a:pt x="11" y="290"/>
                  </a:lnTo>
                  <a:lnTo>
                    <a:pt x="18" y="302"/>
                  </a:lnTo>
                  <a:lnTo>
                    <a:pt x="8" y="318"/>
                  </a:lnTo>
                  <a:lnTo>
                    <a:pt x="0" y="36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5" name="Freeform 1060">
              <a:extLst>
                <a:ext uri="{FF2B5EF4-FFF2-40B4-BE49-F238E27FC236}">
                  <a16:creationId xmlns:a16="http://schemas.microsoft.com/office/drawing/2014/main" id="{ED2D51FA-B146-4048-B423-55E087B65FD0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3" y="1953"/>
              <a:ext cx="23" cy="18"/>
            </a:xfrm>
            <a:custGeom>
              <a:avLst/>
              <a:gdLst>
                <a:gd name="T0" fmla="*/ 93 w 93"/>
                <a:gd name="T1" fmla="*/ 0 h 72"/>
                <a:gd name="T2" fmla="*/ 71 w 93"/>
                <a:gd name="T3" fmla="*/ 0 h 72"/>
                <a:gd name="T4" fmla="*/ 34 w 93"/>
                <a:gd name="T5" fmla="*/ 62 h 72"/>
                <a:gd name="T6" fmla="*/ 16 w 93"/>
                <a:gd name="T7" fmla="*/ 50 h 72"/>
                <a:gd name="T8" fmla="*/ 0 w 93"/>
                <a:gd name="T9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3" h="72">
                  <a:moveTo>
                    <a:pt x="93" y="0"/>
                  </a:moveTo>
                  <a:lnTo>
                    <a:pt x="71" y="0"/>
                  </a:lnTo>
                  <a:lnTo>
                    <a:pt x="34" y="62"/>
                  </a:lnTo>
                  <a:lnTo>
                    <a:pt x="16" y="50"/>
                  </a:lnTo>
                  <a:lnTo>
                    <a:pt x="0" y="72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6" name="Freeform 1061">
              <a:extLst>
                <a:ext uri="{FF2B5EF4-FFF2-40B4-BE49-F238E27FC236}">
                  <a16:creationId xmlns:a16="http://schemas.microsoft.com/office/drawing/2014/main" id="{07E83CA4-9D6E-4EBE-B920-99069F4A4B60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2" y="1953"/>
              <a:ext cx="27" cy="69"/>
            </a:xfrm>
            <a:custGeom>
              <a:avLst/>
              <a:gdLst>
                <a:gd name="T0" fmla="*/ 0 w 107"/>
                <a:gd name="T1" fmla="*/ 276 h 276"/>
                <a:gd name="T2" fmla="*/ 20 w 107"/>
                <a:gd name="T3" fmla="*/ 245 h 276"/>
                <a:gd name="T4" fmla="*/ 53 w 107"/>
                <a:gd name="T5" fmla="*/ 220 h 276"/>
                <a:gd name="T6" fmla="*/ 78 w 107"/>
                <a:gd name="T7" fmla="*/ 173 h 276"/>
                <a:gd name="T8" fmla="*/ 81 w 107"/>
                <a:gd name="T9" fmla="*/ 115 h 276"/>
                <a:gd name="T10" fmla="*/ 101 w 107"/>
                <a:gd name="T11" fmla="*/ 48 h 276"/>
                <a:gd name="T12" fmla="*/ 107 w 107"/>
                <a:gd name="T13" fmla="*/ 17 h 276"/>
                <a:gd name="T14" fmla="*/ 84 w 107"/>
                <a:gd name="T15" fmla="*/ 19 h 276"/>
                <a:gd name="T16" fmla="*/ 97 w 107"/>
                <a:gd name="T17" fmla="*/ 0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7" h="276">
                  <a:moveTo>
                    <a:pt x="0" y="276"/>
                  </a:moveTo>
                  <a:lnTo>
                    <a:pt x="20" y="245"/>
                  </a:lnTo>
                  <a:lnTo>
                    <a:pt x="53" y="220"/>
                  </a:lnTo>
                  <a:lnTo>
                    <a:pt x="78" y="173"/>
                  </a:lnTo>
                  <a:lnTo>
                    <a:pt x="81" y="115"/>
                  </a:lnTo>
                  <a:lnTo>
                    <a:pt x="101" y="48"/>
                  </a:lnTo>
                  <a:lnTo>
                    <a:pt x="107" y="17"/>
                  </a:lnTo>
                  <a:lnTo>
                    <a:pt x="84" y="19"/>
                  </a:lnTo>
                  <a:lnTo>
                    <a:pt x="97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7" name="Freeform 1062">
              <a:extLst>
                <a:ext uri="{FF2B5EF4-FFF2-40B4-BE49-F238E27FC236}">
                  <a16:creationId xmlns:a16="http://schemas.microsoft.com/office/drawing/2014/main" id="{C8B2FE58-FF34-46AB-9081-2BFDC90672D5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2" y="2022"/>
              <a:ext cx="17" cy="6"/>
            </a:xfrm>
            <a:custGeom>
              <a:avLst/>
              <a:gdLst>
                <a:gd name="T0" fmla="*/ 68 w 68"/>
                <a:gd name="T1" fmla="*/ 24 h 24"/>
                <a:gd name="T2" fmla="*/ 35 w 68"/>
                <a:gd name="T3" fmla="*/ 3 h 24"/>
                <a:gd name="T4" fmla="*/ 23 w 68"/>
                <a:gd name="T5" fmla="*/ 21 h 24"/>
                <a:gd name="T6" fmla="*/ 0 w 68"/>
                <a:gd name="T7" fmla="*/ 0 h 24"/>
                <a:gd name="T8" fmla="*/ 1 w 68"/>
                <a:gd name="T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" h="24">
                  <a:moveTo>
                    <a:pt x="68" y="24"/>
                  </a:moveTo>
                  <a:lnTo>
                    <a:pt x="35" y="3"/>
                  </a:lnTo>
                  <a:lnTo>
                    <a:pt x="23" y="21"/>
                  </a:lnTo>
                  <a:lnTo>
                    <a:pt x="0" y="0"/>
                  </a:lnTo>
                  <a:lnTo>
                    <a:pt x="1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8" name="Freeform 1063">
              <a:extLst>
                <a:ext uri="{FF2B5EF4-FFF2-40B4-BE49-F238E27FC236}">
                  <a16:creationId xmlns:a16="http://schemas.microsoft.com/office/drawing/2014/main" id="{DF92C922-9344-42D5-9624-EED3162B928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8" y="2028"/>
              <a:ext cx="31" cy="34"/>
            </a:xfrm>
            <a:custGeom>
              <a:avLst/>
              <a:gdLst>
                <a:gd name="T0" fmla="*/ 0 w 124"/>
                <a:gd name="T1" fmla="*/ 135 h 135"/>
                <a:gd name="T2" fmla="*/ 19 w 124"/>
                <a:gd name="T3" fmla="*/ 109 h 135"/>
                <a:gd name="T4" fmla="*/ 12 w 124"/>
                <a:gd name="T5" fmla="*/ 92 h 135"/>
                <a:gd name="T6" fmla="*/ 23 w 124"/>
                <a:gd name="T7" fmla="*/ 71 h 135"/>
                <a:gd name="T8" fmla="*/ 124 w 124"/>
                <a:gd name="T9" fmla="*/ 0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4" h="135">
                  <a:moveTo>
                    <a:pt x="0" y="135"/>
                  </a:moveTo>
                  <a:lnTo>
                    <a:pt x="19" y="109"/>
                  </a:lnTo>
                  <a:lnTo>
                    <a:pt x="12" y="92"/>
                  </a:lnTo>
                  <a:lnTo>
                    <a:pt x="23" y="71"/>
                  </a:lnTo>
                  <a:lnTo>
                    <a:pt x="124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9" name="Freeform 1064">
              <a:extLst>
                <a:ext uri="{FF2B5EF4-FFF2-40B4-BE49-F238E27FC236}">
                  <a16:creationId xmlns:a16="http://schemas.microsoft.com/office/drawing/2014/main" id="{728A91DB-E86A-4B67-9741-F9A050676A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5" y="1971"/>
              <a:ext cx="8" cy="52"/>
            </a:xfrm>
            <a:custGeom>
              <a:avLst/>
              <a:gdLst>
                <a:gd name="T0" fmla="*/ 30 w 34"/>
                <a:gd name="T1" fmla="*/ 204 h 207"/>
                <a:gd name="T2" fmla="*/ 0 w 34"/>
                <a:gd name="T3" fmla="*/ 207 h 207"/>
                <a:gd name="T4" fmla="*/ 34 w 34"/>
                <a:gd name="T5" fmla="*/ 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4" h="207">
                  <a:moveTo>
                    <a:pt x="30" y="204"/>
                  </a:moveTo>
                  <a:lnTo>
                    <a:pt x="0" y="207"/>
                  </a:lnTo>
                  <a:lnTo>
                    <a:pt x="34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0" name="Freeform 1065">
              <a:extLst>
                <a:ext uri="{FF2B5EF4-FFF2-40B4-BE49-F238E27FC236}">
                  <a16:creationId xmlns:a16="http://schemas.microsoft.com/office/drawing/2014/main" id="{56ABF26F-2082-4783-88E9-05034E87F3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9" y="2020"/>
              <a:ext cx="115" cy="26"/>
            </a:xfrm>
            <a:custGeom>
              <a:avLst/>
              <a:gdLst>
                <a:gd name="T0" fmla="*/ 461 w 461"/>
                <a:gd name="T1" fmla="*/ 101 h 101"/>
                <a:gd name="T2" fmla="*/ 451 w 461"/>
                <a:gd name="T3" fmla="*/ 91 h 101"/>
                <a:gd name="T4" fmla="*/ 364 w 461"/>
                <a:gd name="T5" fmla="*/ 17 h 101"/>
                <a:gd name="T6" fmla="*/ 336 w 461"/>
                <a:gd name="T7" fmla="*/ 18 h 101"/>
                <a:gd name="T8" fmla="*/ 320 w 461"/>
                <a:gd name="T9" fmla="*/ 6 h 101"/>
                <a:gd name="T10" fmla="*/ 274 w 461"/>
                <a:gd name="T11" fmla="*/ 11 h 101"/>
                <a:gd name="T12" fmla="*/ 221 w 461"/>
                <a:gd name="T13" fmla="*/ 0 h 101"/>
                <a:gd name="T14" fmla="*/ 176 w 461"/>
                <a:gd name="T15" fmla="*/ 22 h 101"/>
                <a:gd name="T16" fmla="*/ 79 w 461"/>
                <a:gd name="T17" fmla="*/ 24 h 101"/>
                <a:gd name="T18" fmla="*/ 47 w 461"/>
                <a:gd name="T19" fmla="*/ 10 h 101"/>
                <a:gd name="T20" fmla="*/ 0 w 461"/>
                <a:gd name="T21" fmla="*/ 3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61" h="101">
                  <a:moveTo>
                    <a:pt x="461" y="101"/>
                  </a:moveTo>
                  <a:lnTo>
                    <a:pt x="451" y="91"/>
                  </a:lnTo>
                  <a:lnTo>
                    <a:pt x="364" y="17"/>
                  </a:lnTo>
                  <a:lnTo>
                    <a:pt x="336" y="18"/>
                  </a:lnTo>
                  <a:lnTo>
                    <a:pt x="320" y="6"/>
                  </a:lnTo>
                  <a:lnTo>
                    <a:pt x="274" y="11"/>
                  </a:lnTo>
                  <a:lnTo>
                    <a:pt x="221" y="0"/>
                  </a:lnTo>
                  <a:lnTo>
                    <a:pt x="176" y="22"/>
                  </a:lnTo>
                  <a:lnTo>
                    <a:pt x="79" y="24"/>
                  </a:lnTo>
                  <a:lnTo>
                    <a:pt x="47" y="10"/>
                  </a:lnTo>
                  <a:lnTo>
                    <a:pt x="0" y="3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1" name="Freeform 1066">
              <a:extLst>
                <a:ext uri="{FF2B5EF4-FFF2-40B4-BE49-F238E27FC236}">
                  <a16:creationId xmlns:a16="http://schemas.microsoft.com/office/drawing/2014/main" id="{70AE3E1E-EDC7-4BB8-BF54-AAE6DFD1A53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3" y="2046"/>
              <a:ext cx="101" cy="55"/>
            </a:xfrm>
            <a:custGeom>
              <a:avLst/>
              <a:gdLst>
                <a:gd name="T0" fmla="*/ 406 w 406"/>
                <a:gd name="T1" fmla="*/ 0 h 219"/>
                <a:gd name="T2" fmla="*/ 382 w 406"/>
                <a:gd name="T3" fmla="*/ 0 h 219"/>
                <a:gd name="T4" fmla="*/ 364 w 406"/>
                <a:gd name="T5" fmla="*/ 15 h 219"/>
                <a:gd name="T6" fmla="*/ 292 w 406"/>
                <a:gd name="T7" fmla="*/ 37 h 219"/>
                <a:gd name="T8" fmla="*/ 273 w 406"/>
                <a:gd name="T9" fmla="*/ 39 h 219"/>
                <a:gd name="T10" fmla="*/ 257 w 406"/>
                <a:gd name="T11" fmla="*/ 25 h 219"/>
                <a:gd name="T12" fmla="*/ 240 w 406"/>
                <a:gd name="T13" fmla="*/ 21 h 219"/>
                <a:gd name="T14" fmla="*/ 212 w 406"/>
                <a:gd name="T15" fmla="*/ 76 h 219"/>
                <a:gd name="T16" fmla="*/ 167 w 406"/>
                <a:gd name="T17" fmla="*/ 105 h 219"/>
                <a:gd name="T18" fmla="*/ 154 w 406"/>
                <a:gd name="T19" fmla="*/ 133 h 219"/>
                <a:gd name="T20" fmla="*/ 124 w 406"/>
                <a:gd name="T21" fmla="*/ 110 h 219"/>
                <a:gd name="T22" fmla="*/ 98 w 406"/>
                <a:gd name="T23" fmla="*/ 135 h 219"/>
                <a:gd name="T24" fmla="*/ 57 w 406"/>
                <a:gd name="T25" fmla="*/ 136 h 219"/>
                <a:gd name="T26" fmla="*/ 60 w 406"/>
                <a:gd name="T27" fmla="*/ 181 h 219"/>
                <a:gd name="T28" fmla="*/ 31 w 406"/>
                <a:gd name="T29" fmla="*/ 216 h 219"/>
                <a:gd name="T30" fmla="*/ 0 w 406"/>
                <a:gd name="T31" fmla="*/ 219 h 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06" h="219">
                  <a:moveTo>
                    <a:pt x="406" y="0"/>
                  </a:moveTo>
                  <a:lnTo>
                    <a:pt x="382" y="0"/>
                  </a:lnTo>
                  <a:lnTo>
                    <a:pt x="364" y="15"/>
                  </a:lnTo>
                  <a:lnTo>
                    <a:pt x="292" y="37"/>
                  </a:lnTo>
                  <a:lnTo>
                    <a:pt x="273" y="39"/>
                  </a:lnTo>
                  <a:lnTo>
                    <a:pt x="257" y="25"/>
                  </a:lnTo>
                  <a:lnTo>
                    <a:pt x="240" y="21"/>
                  </a:lnTo>
                  <a:lnTo>
                    <a:pt x="212" y="76"/>
                  </a:lnTo>
                  <a:lnTo>
                    <a:pt x="167" y="105"/>
                  </a:lnTo>
                  <a:lnTo>
                    <a:pt x="154" y="133"/>
                  </a:lnTo>
                  <a:lnTo>
                    <a:pt x="124" y="110"/>
                  </a:lnTo>
                  <a:lnTo>
                    <a:pt x="98" y="135"/>
                  </a:lnTo>
                  <a:lnTo>
                    <a:pt x="57" y="136"/>
                  </a:lnTo>
                  <a:lnTo>
                    <a:pt x="60" y="181"/>
                  </a:lnTo>
                  <a:lnTo>
                    <a:pt x="31" y="216"/>
                  </a:lnTo>
                  <a:lnTo>
                    <a:pt x="0" y="219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2" name="Freeform 1067">
              <a:extLst>
                <a:ext uri="{FF2B5EF4-FFF2-40B4-BE49-F238E27FC236}">
                  <a16:creationId xmlns:a16="http://schemas.microsoft.com/office/drawing/2014/main" id="{70657310-4B52-4E4C-AC1D-40467273D29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29" y="2046"/>
              <a:ext cx="26" cy="115"/>
            </a:xfrm>
            <a:custGeom>
              <a:avLst/>
              <a:gdLst>
                <a:gd name="T0" fmla="*/ 19 w 106"/>
                <a:gd name="T1" fmla="*/ 462 h 462"/>
                <a:gd name="T2" fmla="*/ 0 w 106"/>
                <a:gd name="T3" fmla="*/ 410 h 462"/>
                <a:gd name="T4" fmla="*/ 29 w 106"/>
                <a:gd name="T5" fmla="*/ 342 h 462"/>
                <a:gd name="T6" fmla="*/ 13 w 106"/>
                <a:gd name="T7" fmla="*/ 343 h 462"/>
                <a:gd name="T8" fmla="*/ 24 w 106"/>
                <a:gd name="T9" fmla="*/ 305 h 462"/>
                <a:gd name="T10" fmla="*/ 45 w 106"/>
                <a:gd name="T11" fmla="*/ 282 h 462"/>
                <a:gd name="T12" fmla="*/ 55 w 106"/>
                <a:gd name="T13" fmla="*/ 159 h 462"/>
                <a:gd name="T14" fmla="*/ 70 w 106"/>
                <a:gd name="T15" fmla="*/ 120 h 462"/>
                <a:gd name="T16" fmla="*/ 99 w 106"/>
                <a:gd name="T17" fmla="*/ 70 h 462"/>
                <a:gd name="T18" fmla="*/ 81 w 106"/>
                <a:gd name="T19" fmla="*/ 36 h 462"/>
                <a:gd name="T20" fmla="*/ 82 w 106"/>
                <a:gd name="T21" fmla="*/ 20 h 462"/>
                <a:gd name="T22" fmla="*/ 106 w 106"/>
                <a:gd name="T23" fmla="*/ 8 h 462"/>
                <a:gd name="T24" fmla="*/ 100 w 106"/>
                <a:gd name="T25" fmla="*/ 0 h 4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" h="462">
                  <a:moveTo>
                    <a:pt x="19" y="462"/>
                  </a:moveTo>
                  <a:lnTo>
                    <a:pt x="0" y="410"/>
                  </a:lnTo>
                  <a:lnTo>
                    <a:pt x="29" y="342"/>
                  </a:lnTo>
                  <a:lnTo>
                    <a:pt x="13" y="343"/>
                  </a:lnTo>
                  <a:lnTo>
                    <a:pt x="24" y="305"/>
                  </a:lnTo>
                  <a:lnTo>
                    <a:pt x="45" y="282"/>
                  </a:lnTo>
                  <a:lnTo>
                    <a:pt x="55" y="159"/>
                  </a:lnTo>
                  <a:lnTo>
                    <a:pt x="70" y="120"/>
                  </a:lnTo>
                  <a:lnTo>
                    <a:pt x="99" y="70"/>
                  </a:lnTo>
                  <a:lnTo>
                    <a:pt x="81" y="36"/>
                  </a:lnTo>
                  <a:lnTo>
                    <a:pt x="82" y="20"/>
                  </a:lnTo>
                  <a:lnTo>
                    <a:pt x="106" y="8"/>
                  </a:lnTo>
                  <a:lnTo>
                    <a:pt x="10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3" name="Freeform 1068">
              <a:extLst>
                <a:ext uri="{FF2B5EF4-FFF2-40B4-BE49-F238E27FC236}">
                  <a16:creationId xmlns:a16="http://schemas.microsoft.com/office/drawing/2014/main" id="{F112EB7A-F8F6-4A46-84FD-FF2566483E2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1" y="2089"/>
              <a:ext cx="12" cy="12"/>
            </a:xfrm>
            <a:custGeom>
              <a:avLst/>
              <a:gdLst>
                <a:gd name="T0" fmla="*/ 0 w 46"/>
                <a:gd name="T1" fmla="*/ 0 h 47"/>
                <a:gd name="T2" fmla="*/ 33 w 46"/>
                <a:gd name="T3" fmla="*/ 11 h 47"/>
                <a:gd name="T4" fmla="*/ 46 w 46"/>
                <a:gd name="T5" fmla="*/ 47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6" h="47">
                  <a:moveTo>
                    <a:pt x="0" y="0"/>
                  </a:moveTo>
                  <a:lnTo>
                    <a:pt x="33" y="11"/>
                  </a:lnTo>
                  <a:lnTo>
                    <a:pt x="46" y="47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4" name="Freeform 1069">
              <a:extLst>
                <a:ext uri="{FF2B5EF4-FFF2-40B4-BE49-F238E27FC236}">
                  <a16:creationId xmlns:a16="http://schemas.microsoft.com/office/drawing/2014/main" id="{4175ABA9-050B-496D-8445-EAFDC7F52E0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6" y="2079"/>
              <a:ext cx="55" cy="18"/>
            </a:xfrm>
            <a:custGeom>
              <a:avLst/>
              <a:gdLst>
                <a:gd name="T0" fmla="*/ 0 w 218"/>
                <a:gd name="T1" fmla="*/ 0 h 72"/>
                <a:gd name="T2" fmla="*/ 7 w 218"/>
                <a:gd name="T3" fmla="*/ 4 h 72"/>
                <a:gd name="T4" fmla="*/ 38 w 218"/>
                <a:gd name="T5" fmla="*/ 30 h 72"/>
                <a:gd name="T6" fmla="*/ 79 w 218"/>
                <a:gd name="T7" fmla="*/ 31 h 72"/>
                <a:gd name="T8" fmla="*/ 121 w 218"/>
                <a:gd name="T9" fmla="*/ 62 h 72"/>
                <a:gd name="T10" fmla="*/ 149 w 218"/>
                <a:gd name="T11" fmla="*/ 57 h 72"/>
                <a:gd name="T12" fmla="*/ 194 w 218"/>
                <a:gd name="T13" fmla="*/ 72 h 72"/>
                <a:gd name="T14" fmla="*/ 211 w 218"/>
                <a:gd name="T15" fmla="*/ 67 h 72"/>
                <a:gd name="T16" fmla="*/ 217 w 218"/>
                <a:gd name="T17" fmla="*/ 38 h 72"/>
                <a:gd name="T18" fmla="*/ 218 w 218"/>
                <a:gd name="T19" fmla="*/ 38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18" h="72">
                  <a:moveTo>
                    <a:pt x="0" y="0"/>
                  </a:moveTo>
                  <a:lnTo>
                    <a:pt x="7" y="4"/>
                  </a:lnTo>
                  <a:lnTo>
                    <a:pt x="38" y="30"/>
                  </a:lnTo>
                  <a:lnTo>
                    <a:pt x="79" y="31"/>
                  </a:lnTo>
                  <a:lnTo>
                    <a:pt x="121" y="62"/>
                  </a:lnTo>
                  <a:lnTo>
                    <a:pt x="149" y="57"/>
                  </a:lnTo>
                  <a:lnTo>
                    <a:pt x="194" y="72"/>
                  </a:lnTo>
                  <a:lnTo>
                    <a:pt x="211" y="67"/>
                  </a:lnTo>
                  <a:lnTo>
                    <a:pt x="217" y="38"/>
                  </a:lnTo>
                  <a:lnTo>
                    <a:pt x="218" y="3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5" name="Freeform 1070">
              <a:extLst>
                <a:ext uri="{FF2B5EF4-FFF2-40B4-BE49-F238E27FC236}">
                  <a16:creationId xmlns:a16="http://schemas.microsoft.com/office/drawing/2014/main" id="{24B8CF98-D27F-4671-A5A4-731BBA16500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8" y="2062"/>
              <a:ext cx="36" cy="27"/>
            </a:xfrm>
            <a:custGeom>
              <a:avLst/>
              <a:gdLst>
                <a:gd name="T0" fmla="*/ 133 w 143"/>
                <a:gd name="T1" fmla="*/ 107 h 107"/>
                <a:gd name="T2" fmla="*/ 143 w 143"/>
                <a:gd name="T3" fmla="*/ 64 h 107"/>
                <a:gd name="T4" fmla="*/ 0 w 143"/>
                <a:gd name="T5" fmla="*/ 0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43" h="107">
                  <a:moveTo>
                    <a:pt x="133" y="107"/>
                  </a:moveTo>
                  <a:lnTo>
                    <a:pt x="143" y="64"/>
                  </a:lnTo>
                  <a:lnTo>
                    <a:pt x="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6" name="Freeform 1071">
              <a:extLst>
                <a:ext uri="{FF2B5EF4-FFF2-40B4-BE49-F238E27FC236}">
                  <a16:creationId xmlns:a16="http://schemas.microsoft.com/office/drawing/2014/main" id="{26B5C41F-92B3-49E5-80E1-5D8BF498BF3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5" y="2099"/>
              <a:ext cx="41" cy="54"/>
            </a:xfrm>
            <a:custGeom>
              <a:avLst/>
              <a:gdLst>
                <a:gd name="T0" fmla="*/ 31 w 164"/>
                <a:gd name="T1" fmla="*/ 7 h 218"/>
                <a:gd name="T2" fmla="*/ 35 w 164"/>
                <a:gd name="T3" fmla="*/ 18 h 218"/>
                <a:gd name="T4" fmla="*/ 0 w 164"/>
                <a:gd name="T5" fmla="*/ 0 h 218"/>
                <a:gd name="T6" fmla="*/ 0 w 164"/>
                <a:gd name="T7" fmla="*/ 22 h 218"/>
                <a:gd name="T8" fmla="*/ 164 w 164"/>
                <a:gd name="T9" fmla="*/ 218 h 2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4" h="218">
                  <a:moveTo>
                    <a:pt x="31" y="7"/>
                  </a:moveTo>
                  <a:lnTo>
                    <a:pt x="35" y="18"/>
                  </a:lnTo>
                  <a:lnTo>
                    <a:pt x="0" y="0"/>
                  </a:lnTo>
                  <a:lnTo>
                    <a:pt x="0" y="22"/>
                  </a:lnTo>
                  <a:lnTo>
                    <a:pt x="164" y="21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7" name="Freeform 1072">
              <a:extLst>
                <a:ext uri="{FF2B5EF4-FFF2-40B4-BE49-F238E27FC236}">
                  <a16:creationId xmlns:a16="http://schemas.microsoft.com/office/drawing/2014/main" id="{7C66DC48-5F47-4426-9269-87DEBC8CD86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3" y="2126"/>
              <a:ext cx="25" cy="29"/>
            </a:xfrm>
            <a:custGeom>
              <a:avLst/>
              <a:gdLst>
                <a:gd name="T0" fmla="*/ 24 w 101"/>
                <a:gd name="T1" fmla="*/ 90 h 118"/>
                <a:gd name="T2" fmla="*/ 10 w 101"/>
                <a:gd name="T3" fmla="*/ 78 h 118"/>
                <a:gd name="T4" fmla="*/ 0 w 101"/>
                <a:gd name="T5" fmla="*/ 28 h 118"/>
                <a:gd name="T6" fmla="*/ 4 w 101"/>
                <a:gd name="T7" fmla="*/ 0 h 118"/>
                <a:gd name="T8" fmla="*/ 51 w 101"/>
                <a:gd name="T9" fmla="*/ 22 h 118"/>
                <a:gd name="T10" fmla="*/ 92 w 101"/>
                <a:gd name="T11" fmla="*/ 71 h 118"/>
                <a:gd name="T12" fmla="*/ 101 w 101"/>
                <a:gd name="T13" fmla="*/ 106 h 118"/>
                <a:gd name="T14" fmla="*/ 92 w 101"/>
                <a:gd name="T15" fmla="*/ 118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1" h="118">
                  <a:moveTo>
                    <a:pt x="24" y="90"/>
                  </a:moveTo>
                  <a:lnTo>
                    <a:pt x="10" y="78"/>
                  </a:lnTo>
                  <a:lnTo>
                    <a:pt x="0" y="28"/>
                  </a:lnTo>
                  <a:lnTo>
                    <a:pt x="4" y="0"/>
                  </a:lnTo>
                  <a:lnTo>
                    <a:pt x="51" y="22"/>
                  </a:lnTo>
                  <a:lnTo>
                    <a:pt x="92" y="71"/>
                  </a:lnTo>
                  <a:lnTo>
                    <a:pt x="101" y="106"/>
                  </a:lnTo>
                  <a:lnTo>
                    <a:pt x="92" y="11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8" name="Line 1073">
              <a:extLst>
                <a:ext uri="{FF2B5EF4-FFF2-40B4-BE49-F238E27FC236}">
                  <a16:creationId xmlns:a16="http://schemas.microsoft.com/office/drawing/2014/main" id="{7EB7DF87-4F8F-4A0D-BE27-F028E0BCECA1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1186" y="2148"/>
              <a:ext cx="3" cy="5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9" name="Freeform 1074">
              <a:extLst>
                <a:ext uri="{FF2B5EF4-FFF2-40B4-BE49-F238E27FC236}">
                  <a16:creationId xmlns:a16="http://schemas.microsoft.com/office/drawing/2014/main" id="{21300714-2951-4963-9D17-9469F3F67A1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1" y="2153"/>
              <a:ext cx="65" cy="81"/>
            </a:xfrm>
            <a:custGeom>
              <a:avLst/>
              <a:gdLst>
                <a:gd name="T0" fmla="*/ 19 w 261"/>
                <a:gd name="T1" fmla="*/ 0 h 322"/>
                <a:gd name="T2" fmla="*/ 4 w 261"/>
                <a:gd name="T3" fmla="*/ 17 h 322"/>
                <a:gd name="T4" fmla="*/ 21 w 261"/>
                <a:gd name="T5" fmla="*/ 42 h 322"/>
                <a:gd name="T6" fmla="*/ 0 w 261"/>
                <a:gd name="T7" fmla="*/ 85 h 322"/>
                <a:gd name="T8" fmla="*/ 9 w 261"/>
                <a:gd name="T9" fmla="*/ 114 h 322"/>
                <a:gd name="T10" fmla="*/ 72 w 261"/>
                <a:gd name="T11" fmla="*/ 159 h 322"/>
                <a:gd name="T12" fmla="*/ 85 w 261"/>
                <a:gd name="T13" fmla="*/ 131 h 322"/>
                <a:gd name="T14" fmla="*/ 53 w 261"/>
                <a:gd name="T15" fmla="*/ 109 h 322"/>
                <a:gd name="T16" fmla="*/ 54 w 261"/>
                <a:gd name="T17" fmla="*/ 80 h 322"/>
                <a:gd name="T18" fmla="*/ 110 w 261"/>
                <a:gd name="T19" fmla="*/ 131 h 322"/>
                <a:gd name="T20" fmla="*/ 116 w 261"/>
                <a:gd name="T21" fmla="*/ 166 h 322"/>
                <a:gd name="T22" fmla="*/ 150 w 261"/>
                <a:gd name="T23" fmla="*/ 172 h 322"/>
                <a:gd name="T24" fmla="*/ 206 w 261"/>
                <a:gd name="T25" fmla="*/ 214 h 322"/>
                <a:gd name="T26" fmla="*/ 195 w 261"/>
                <a:gd name="T27" fmla="*/ 277 h 322"/>
                <a:gd name="T28" fmla="*/ 261 w 261"/>
                <a:gd name="T29" fmla="*/ 322 h 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1" h="322">
                  <a:moveTo>
                    <a:pt x="19" y="0"/>
                  </a:moveTo>
                  <a:lnTo>
                    <a:pt x="4" y="17"/>
                  </a:lnTo>
                  <a:lnTo>
                    <a:pt x="21" y="42"/>
                  </a:lnTo>
                  <a:lnTo>
                    <a:pt x="0" y="85"/>
                  </a:lnTo>
                  <a:lnTo>
                    <a:pt x="9" y="114"/>
                  </a:lnTo>
                  <a:lnTo>
                    <a:pt x="72" y="159"/>
                  </a:lnTo>
                  <a:lnTo>
                    <a:pt x="85" y="131"/>
                  </a:lnTo>
                  <a:lnTo>
                    <a:pt x="53" y="109"/>
                  </a:lnTo>
                  <a:lnTo>
                    <a:pt x="54" y="80"/>
                  </a:lnTo>
                  <a:lnTo>
                    <a:pt x="110" y="131"/>
                  </a:lnTo>
                  <a:lnTo>
                    <a:pt x="116" y="166"/>
                  </a:lnTo>
                  <a:lnTo>
                    <a:pt x="150" y="172"/>
                  </a:lnTo>
                  <a:lnTo>
                    <a:pt x="206" y="214"/>
                  </a:lnTo>
                  <a:lnTo>
                    <a:pt x="195" y="277"/>
                  </a:lnTo>
                  <a:lnTo>
                    <a:pt x="261" y="322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0" name="Freeform 1075">
              <a:extLst>
                <a:ext uri="{FF2B5EF4-FFF2-40B4-BE49-F238E27FC236}">
                  <a16:creationId xmlns:a16="http://schemas.microsoft.com/office/drawing/2014/main" id="{28F2C01D-9BDF-4519-B820-DF9B13C217DD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6" y="2154"/>
              <a:ext cx="28" cy="7"/>
            </a:xfrm>
            <a:custGeom>
              <a:avLst/>
              <a:gdLst>
                <a:gd name="T0" fmla="*/ 112 w 112"/>
                <a:gd name="T1" fmla="*/ 30 h 30"/>
                <a:gd name="T2" fmla="*/ 86 w 112"/>
                <a:gd name="T3" fmla="*/ 30 h 30"/>
                <a:gd name="T4" fmla="*/ 60 w 112"/>
                <a:gd name="T5" fmla="*/ 25 h 30"/>
                <a:gd name="T6" fmla="*/ 46 w 112"/>
                <a:gd name="T7" fmla="*/ 9 h 30"/>
                <a:gd name="T8" fmla="*/ 18 w 112"/>
                <a:gd name="T9" fmla="*/ 0 h 30"/>
                <a:gd name="T10" fmla="*/ 0 w 112"/>
                <a:gd name="T11" fmla="*/ 6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2" h="30">
                  <a:moveTo>
                    <a:pt x="112" y="30"/>
                  </a:moveTo>
                  <a:lnTo>
                    <a:pt x="86" y="30"/>
                  </a:lnTo>
                  <a:lnTo>
                    <a:pt x="60" y="25"/>
                  </a:lnTo>
                  <a:lnTo>
                    <a:pt x="46" y="9"/>
                  </a:lnTo>
                  <a:lnTo>
                    <a:pt x="18" y="0"/>
                  </a:lnTo>
                  <a:lnTo>
                    <a:pt x="0" y="6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1" name="Freeform 1076">
              <a:extLst>
                <a:ext uri="{FF2B5EF4-FFF2-40B4-BE49-F238E27FC236}">
                  <a16:creationId xmlns:a16="http://schemas.microsoft.com/office/drawing/2014/main" id="{C57858A3-65A4-4BBB-93AF-4385B14ACA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9" y="2148"/>
              <a:ext cx="17" cy="8"/>
            </a:xfrm>
            <a:custGeom>
              <a:avLst/>
              <a:gdLst>
                <a:gd name="T0" fmla="*/ 68 w 68"/>
                <a:gd name="T1" fmla="*/ 28 h 30"/>
                <a:gd name="T2" fmla="*/ 60 w 68"/>
                <a:gd name="T3" fmla="*/ 30 h 30"/>
                <a:gd name="T4" fmla="*/ 42 w 68"/>
                <a:gd name="T5" fmla="*/ 23 h 30"/>
                <a:gd name="T6" fmla="*/ 0 w 68"/>
                <a:gd name="T7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8" h="30">
                  <a:moveTo>
                    <a:pt x="68" y="28"/>
                  </a:moveTo>
                  <a:lnTo>
                    <a:pt x="60" y="30"/>
                  </a:lnTo>
                  <a:lnTo>
                    <a:pt x="42" y="23"/>
                  </a:lnTo>
                  <a:lnTo>
                    <a:pt x="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2" name="Freeform 1077">
              <a:extLst>
                <a:ext uri="{FF2B5EF4-FFF2-40B4-BE49-F238E27FC236}">
                  <a16:creationId xmlns:a16="http://schemas.microsoft.com/office/drawing/2014/main" id="{474816A4-F38D-439F-BEFB-F8F3E10C62D3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6" y="2195"/>
              <a:ext cx="12" cy="39"/>
            </a:xfrm>
            <a:custGeom>
              <a:avLst/>
              <a:gdLst>
                <a:gd name="T0" fmla="*/ 0 w 47"/>
                <a:gd name="T1" fmla="*/ 155 h 155"/>
                <a:gd name="T2" fmla="*/ 11 w 47"/>
                <a:gd name="T3" fmla="*/ 83 h 155"/>
                <a:gd name="T4" fmla="*/ 26 w 47"/>
                <a:gd name="T5" fmla="*/ 63 h 155"/>
                <a:gd name="T6" fmla="*/ 5 w 47"/>
                <a:gd name="T7" fmla="*/ 44 h 155"/>
                <a:gd name="T8" fmla="*/ 13 w 47"/>
                <a:gd name="T9" fmla="*/ 4 h 155"/>
                <a:gd name="T10" fmla="*/ 47 w 47"/>
                <a:gd name="T11" fmla="*/ 0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7" h="155">
                  <a:moveTo>
                    <a:pt x="0" y="155"/>
                  </a:moveTo>
                  <a:lnTo>
                    <a:pt x="11" y="83"/>
                  </a:lnTo>
                  <a:lnTo>
                    <a:pt x="26" y="63"/>
                  </a:lnTo>
                  <a:lnTo>
                    <a:pt x="5" y="44"/>
                  </a:lnTo>
                  <a:lnTo>
                    <a:pt x="13" y="4"/>
                  </a:lnTo>
                  <a:lnTo>
                    <a:pt x="47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3" name="Freeform 1078">
              <a:extLst>
                <a:ext uri="{FF2B5EF4-FFF2-40B4-BE49-F238E27FC236}">
                  <a16:creationId xmlns:a16="http://schemas.microsoft.com/office/drawing/2014/main" id="{57CCAE7A-7CB4-4A63-BA3D-6EC4AA12B44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4" y="2161"/>
              <a:ext cx="24" cy="34"/>
            </a:xfrm>
            <a:custGeom>
              <a:avLst/>
              <a:gdLst>
                <a:gd name="T0" fmla="*/ 97 w 97"/>
                <a:gd name="T1" fmla="*/ 135 h 135"/>
                <a:gd name="T2" fmla="*/ 23 w 97"/>
                <a:gd name="T3" fmla="*/ 58 h 135"/>
                <a:gd name="T4" fmla="*/ 0 w 97"/>
                <a:gd name="T5" fmla="*/ 0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7" h="135">
                  <a:moveTo>
                    <a:pt x="97" y="135"/>
                  </a:moveTo>
                  <a:lnTo>
                    <a:pt x="23" y="58"/>
                  </a:lnTo>
                  <a:lnTo>
                    <a:pt x="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4" name="Freeform 1079">
              <a:extLst>
                <a:ext uri="{FF2B5EF4-FFF2-40B4-BE49-F238E27FC236}">
                  <a16:creationId xmlns:a16="http://schemas.microsoft.com/office/drawing/2014/main" id="{0283F9F7-2D51-4645-87EB-33610544DCB6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6" y="2062"/>
              <a:ext cx="22" cy="17"/>
            </a:xfrm>
            <a:custGeom>
              <a:avLst/>
              <a:gdLst>
                <a:gd name="T0" fmla="*/ 0 w 85"/>
                <a:gd name="T1" fmla="*/ 69 h 69"/>
                <a:gd name="T2" fmla="*/ 22 w 85"/>
                <a:gd name="T3" fmla="*/ 43 h 69"/>
                <a:gd name="T4" fmla="*/ 42 w 85"/>
                <a:gd name="T5" fmla="*/ 43 h 69"/>
                <a:gd name="T6" fmla="*/ 59 w 85"/>
                <a:gd name="T7" fmla="*/ 19 h 69"/>
                <a:gd name="T8" fmla="*/ 61 w 85"/>
                <a:gd name="T9" fmla="*/ 1 h 69"/>
                <a:gd name="T10" fmla="*/ 84 w 85"/>
                <a:gd name="T11" fmla="*/ 1 h 69"/>
                <a:gd name="T12" fmla="*/ 85 w 85"/>
                <a:gd name="T13" fmla="*/ 0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5" h="69">
                  <a:moveTo>
                    <a:pt x="0" y="69"/>
                  </a:moveTo>
                  <a:lnTo>
                    <a:pt x="22" y="43"/>
                  </a:lnTo>
                  <a:lnTo>
                    <a:pt x="42" y="43"/>
                  </a:lnTo>
                  <a:lnTo>
                    <a:pt x="59" y="19"/>
                  </a:lnTo>
                  <a:lnTo>
                    <a:pt x="61" y="1"/>
                  </a:lnTo>
                  <a:lnTo>
                    <a:pt x="84" y="1"/>
                  </a:lnTo>
                  <a:lnTo>
                    <a:pt x="85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5" name="Freeform 1080">
              <a:extLst>
                <a:ext uri="{FF2B5EF4-FFF2-40B4-BE49-F238E27FC236}">
                  <a16:creationId xmlns:a16="http://schemas.microsoft.com/office/drawing/2014/main" id="{7D1657B2-7D50-4009-B72C-53C4AED0C51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0" y="2059"/>
              <a:ext cx="46" cy="20"/>
            </a:xfrm>
            <a:custGeom>
              <a:avLst/>
              <a:gdLst>
                <a:gd name="T0" fmla="*/ 0 w 186"/>
                <a:gd name="T1" fmla="*/ 0 h 81"/>
                <a:gd name="T2" fmla="*/ 69 w 186"/>
                <a:gd name="T3" fmla="*/ 57 h 81"/>
                <a:gd name="T4" fmla="*/ 102 w 186"/>
                <a:gd name="T5" fmla="*/ 67 h 81"/>
                <a:gd name="T6" fmla="*/ 150 w 186"/>
                <a:gd name="T7" fmla="*/ 66 h 81"/>
                <a:gd name="T8" fmla="*/ 186 w 186"/>
                <a:gd name="T9" fmla="*/ 81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6" h="81">
                  <a:moveTo>
                    <a:pt x="0" y="0"/>
                  </a:moveTo>
                  <a:lnTo>
                    <a:pt x="69" y="57"/>
                  </a:lnTo>
                  <a:lnTo>
                    <a:pt x="102" y="67"/>
                  </a:lnTo>
                  <a:lnTo>
                    <a:pt x="150" y="66"/>
                  </a:lnTo>
                  <a:lnTo>
                    <a:pt x="186" y="8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6" name="Freeform 1081">
              <a:extLst>
                <a:ext uri="{FF2B5EF4-FFF2-40B4-BE49-F238E27FC236}">
                  <a16:creationId xmlns:a16="http://schemas.microsoft.com/office/drawing/2014/main" id="{E1DC5B62-1F60-42A1-965B-38D984104D94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6" y="2208"/>
              <a:ext cx="118" cy="49"/>
            </a:xfrm>
            <a:custGeom>
              <a:avLst/>
              <a:gdLst>
                <a:gd name="T0" fmla="*/ 0 w 472"/>
                <a:gd name="T1" fmla="*/ 102 h 194"/>
                <a:gd name="T2" fmla="*/ 2 w 472"/>
                <a:gd name="T3" fmla="*/ 103 h 194"/>
                <a:gd name="T4" fmla="*/ 16 w 472"/>
                <a:gd name="T5" fmla="*/ 74 h 194"/>
                <a:gd name="T6" fmla="*/ 70 w 472"/>
                <a:gd name="T7" fmla="*/ 82 h 194"/>
                <a:gd name="T8" fmla="*/ 119 w 472"/>
                <a:gd name="T9" fmla="*/ 100 h 194"/>
                <a:gd name="T10" fmla="*/ 142 w 472"/>
                <a:gd name="T11" fmla="*/ 145 h 194"/>
                <a:gd name="T12" fmla="*/ 161 w 472"/>
                <a:gd name="T13" fmla="*/ 144 h 194"/>
                <a:gd name="T14" fmla="*/ 175 w 472"/>
                <a:gd name="T15" fmla="*/ 125 h 194"/>
                <a:gd name="T16" fmla="*/ 193 w 472"/>
                <a:gd name="T17" fmla="*/ 193 h 194"/>
                <a:gd name="T18" fmla="*/ 225 w 472"/>
                <a:gd name="T19" fmla="*/ 188 h 194"/>
                <a:gd name="T20" fmla="*/ 274 w 472"/>
                <a:gd name="T21" fmla="*/ 159 h 194"/>
                <a:gd name="T22" fmla="*/ 235 w 472"/>
                <a:gd name="T23" fmla="*/ 102 h 194"/>
                <a:gd name="T24" fmla="*/ 237 w 472"/>
                <a:gd name="T25" fmla="*/ 76 h 194"/>
                <a:gd name="T26" fmla="*/ 268 w 472"/>
                <a:gd name="T27" fmla="*/ 74 h 194"/>
                <a:gd name="T28" fmla="*/ 303 w 472"/>
                <a:gd name="T29" fmla="*/ 37 h 194"/>
                <a:gd name="T30" fmla="*/ 321 w 472"/>
                <a:gd name="T31" fmla="*/ 6 h 194"/>
                <a:gd name="T32" fmla="*/ 373 w 472"/>
                <a:gd name="T33" fmla="*/ 0 h 194"/>
                <a:gd name="T34" fmla="*/ 454 w 472"/>
                <a:gd name="T35" fmla="*/ 77 h 194"/>
                <a:gd name="T36" fmla="*/ 428 w 472"/>
                <a:gd name="T37" fmla="*/ 109 h 194"/>
                <a:gd name="T38" fmla="*/ 442 w 472"/>
                <a:gd name="T39" fmla="*/ 165 h 194"/>
                <a:gd name="T40" fmla="*/ 472 w 472"/>
                <a:gd name="T41" fmla="*/ 194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72" h="194">
                  <a:moveTo>
                    <a:pt x="0" y="102"/>
                  </a:moveTo>
                  <a:lnTo>
                    <a:pt x="2" y="103"/>
                  </a:lnTo>
                  <a:lnTo>
                    <a:pt x="16" y="74"/>
                  </a:lnTo>
                  <a:lnTo>
                    <a:pt x="70" y="82"/>
                  </a:lnTo>
                  <a:lnTo>
                    <a:pt x="119" y="100"/>
                  </a:lnTo>
                  <a:lnTo>
                    <a:pt x="142" y="145"/>
                  </a:lnTo>
                  <a:lnTo>
                    <a:pt x="161" y="144"/>
                  </a:lnTo>
                  <a:lnTo>
                    <a:pt x="175" y="125"/>
                  </a:lnTo>
                  <a:lnTo>
                    <a:pt x="193" y="193"/>
                  </a:lnTo>
                  <a:lnTo>
                    <a:pt x="225" y="188"/>
                  </a:lnTo>
                  <a:lnTo>
                    <a:pt x="274" y="159"/>
                  </a:lnTo>
                  <a:lnTo>
                    <a:pt x="235" y="102"/>
                  </a:lnTo>
                  <a:lnTo>
                    <a:pt x="237" y="76"/>
                  </a:lnTo>
                  <a:lnTo>
                    <a:pt x="268" y="74"/>
                  </a:lnTo>
                  <a:lnTo>
                    <a:pt x="303" y="37"/>
                  </a:lnTo>
                  <a:lnTo>
                    <a:pt x="321" y="6"/>
                  </a:lnTo>
                  <a:lnTo>
                    <a:pt x="373" y="0"/>
                  </a:lnTo>
                  <a:lnTo>
                    <a:pt x="454" y="77"/>
                  </a:lnTo>
                  <a:lnTo>
                    <a:pt x="428" y="109"/>
                  </a:lnTo>
                  <a:lnTo>
                    <a:pt x="442" y="165"/>
                  </a:lnTo>
                  <a:lnTo>
                    <a:pt x="472" y="194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7" name="Freeform 1082">
              <a:extLst>
                <a:ext uri="{FF2B5EF4-FFF2-40B4-BE49-F238E27FC236}">
                  <a16:creationId xmlns:a16="http://schemas.microsoft.com/office/drawing/2014/main" id="{266E94E4-325A-4A89-966C-2AEA822B61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9" y="1876"/>
              <a:ext cx="16" cy="11"/>
            </a:xfrm>
            <a:custGeom>
              <a:avLst/>
              <a:gdLst>
                <a:gd name="T0" fmla="*/ 66 w 66"/>
                <a:gd name="T1" fmla="*/ 0 h 45"/>
                <a:gd name="T2" fmla="*/ 62 w 66"/>
                <a:gd name="T3" fmla="*/ 16 h 45"/>
                <a:gd name="T4" fmla="*/ 47 w 66"/>
                <a:gd name="T5" fmla="*/ 39 h 45"/>
                <a:gd name="T6" fmla="*/ 0 w 66"/>
                <a:gd name="T7" fmla="*/ 45 h 45"/>
                <a:gd name="T8" fmla="*/ 0 w 66"/>
                <a:gd name="T9" fmla="*/ 23 h 45"/>
                <a:gd name="T10" fmla="*/ 29 w 66"/>
                <a:gd name="T11" fmla="*/ 10 h 45"/>
                <a:gd name="T12" fmla="*/ 50 w 66"/>
                <a:gd name="T13" fmla="*/ 16 h 45"/>
                <a:gd name="T14" fmla="*/ 66 w 66"/>
                <a:gd name="T15" fmla="*/ 0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6" h="45">
                  <a:moveTo>
                    <a:pt x="66" y="0"/>
                  </a:moveTo>
                  <a:lnTo>
                    <a:pt x="62" y="16"/>
                  </a:lnTo>
                  <a:lnTo>
                    <a:pt x="47" y="39"/>
                  </a:lnTo>
                  <a:lnTo>
                    <a:pt x="0" y="45"/>
                  </a:lnTo>
                  <a:lnTo>
                    <a:pt x="0" y="23"/>
                  </a:lnTo>
                  <a:lnTo>
                    <a:pt x="29" y="10"/>
                  </a:lnTo>
                  <a:lnTo>
                    <a:pt x="50" y="16"/>
                  </a:lnTo>
                  <a:lnTo>
                    <a:pt x="66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8" name="Freeform 1083">
              <a:extLst>
                <a:ext uri="{FF2B5EF4-FFF2-40B4-BE49-F238E27FC236}">
                  <a16:creationId xmlns:a16="http://schemas.microsoft.com/office/drawing/2014/main" id="{CCC27995-CD1B-4C03-9B07-DB18E0EB59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4" y="1913"/>
              <a:ext cx="82" cy="63"/>
            </a:xfrm>
            <a:custGeom>
              <a:avLst/>
              <a:gdLst>
                <a:gd name="T0" fmla="*/ 0 w 328"/>
                <a:gd name="T1" fmla="*/ 207 h 254"/>
                <a:gd name="T2" fmla="*/ 3 w 328"/>
                <a:gd name="T3" fmla="*/ 235 h 254"/>
                <a:gd name="T4" fmla="*/ 19 w 328"/>
                <a:gd name="T5" fmla="*/ 238 h 254"/>
                <a:gd name="T6" fmla="*/ 25 w 328"/>
                <a:gd name="T7" fmla="*/ 254 h 254"/>
                <a:gd name="T8" fmla="*/ 66 w 328"/>
                <a:gd name="T9" fmla="*/ 194 h 254"/>
                <a:gd name="T10" fmla="*/ 66 w 328"/>
                <a:gd name="T11" fmla="*/ 178 h 254"/>
                <a:gd name="T12" fmla="*/ 115 w 328"/>
                <a:gd name="T13" fmla="*/ 166 h 254"/>
                <a:gd name="T14" fmla="*/ 111 w 328"/>
                <a:gd name="T15" fmla="*/ 188 h 254"/>
                <a:gd name="T16" fmla="*/ 152 w 328"/>
                <a:gd name="T17" fmla="*/ 185 h 254"/>
                <a:gd name="T18" fmla="*/ 181 w 328"/>
                <a:gd name="T19" fmla="*/ 160 h 254"/>
                <a:gd name="T20" fmla="*/ 215 w 328"/>
                <a:gd name="T21" fmla="*/ 166 h 254"/>
                <a:gd name="T22" fmla="*/ 242 w 328"/>
                <a:gd name="T23" fmla="*/ 163 h 254"/>
                <a:gd name="T24" fmla="*/ 268 w 328"/>
                <a:gd name="T25" fmla="*/ 166 h 254"/>
                <a:gd name="T26" fmla="*/ 283 w 328"/>
                <a:gd name="T27" fmla="*/ 198 h 254"/>
                <a:gd name="T28" fmla="*/ 299 w 328"/>
                <a:gd name="T29" fmla="*/ 198 h 254"/>
                <a:gd name="T30" fmla="*/ 302 w 328"/>
                <a:gd name="T31" fmla="*/ 170 h 254"/>
                <a:gd name="T32" fmla="*/ 315 w 328"/>
                <a:gd name="T33" fmla="*/ 172 h 254"/>
                <a:gd name="T34" fmla="*/ 328 w 328"/>
                <a:gd name="T35" fmla="*/ 145 h 254"/>
                <a:gd name="T36" fmla="*/ 289 w 328"/>
                <a:gd name="T37" fmla="*/ 104 h 254"/>
                <a:gd name="T38" fmla="*/ 258 w 328"/>
                <a:gd name="T39" fmla="*/ 98 h 254"/>
                <a:gd name="T40" fmla="*/ 246 w 328"/>
                <a:gd name="T41" fmla="*/ 100 h 254"/>
                <a:gd name="T42" fmla="*/ 234 w 328"/>
                <a:gd name="T43" fmla="*/ 92 h 254"/>
                <a:gd name="T44" fmla="*/ 211 w 328"/>
                <a:gd name="T45" fmla="*/ 92 h 254"/>
                <a:gd name="T46" fmla="*/ 215 w 328"/>
                <a:gd name="T47" fmla="*/ 79 h 254"/>
                <a:gd name="T48" fmla="*/ 252 w 328"/>
                <a:gd name="T49" fmla="*/ 82 h 254"/>
                <a:gd name="T50" fmla="*/ 252 w 328"/>
                <a:gd name="T51" fmla="*/ 63 h 254"/>
                <a:gd name="T52" fmla="*/ 203 w 328"/>
                <a:gd name="T53" fmla="*/ 69 h 254"/>
                <a:gd name="T54" fmla="*/ 193 w 328"/>
                <a:gd name="T55" fmla="*/ 57 h 254"/>
                <a:gd name="T56" fmla="*/ 197 w 328"/>
                <a:gd name="T57" fmla="*/ 35 h 254"/>
                <a:gd name="T58" fmla="*/ 181 w 328"/>
                <a:gd name="T59" fmla="*/ 29 h 254"/>
                <a:gd name="T60" fmla="*/ 158 w 328"/>
                <a:gd name="T61" fmla="*/ 32 h 254"/>
                <a:gd name="T62" fmla="*/ 143 w 328"/>
                <a:gd name="T63" fmla="*/ 16 h 254"/>
                <a:gd name="T64" fmla="*/ 125 w 328"/>
                <a:gd name="T65" fmla="*/ 20 h 254"/>
                <a:gd name="T66" fmla="*/ 109 w 328"/>
                <a:gd name="T67" fmla="*/ 4 h 254"/>
                <a:gd name="T68" fmla="*/ 97 w 328"/>
                <a:gd name="T69" fmla="*/ 0 h 254"/>
                <a:gd name="T70" fmla="*/ 72 w 328"/>
                <a:gd name="T71" fmla="*/ 14 h 254"/>
                <a:gd name="T72" fmla="*/ 50 w 328"/>
                <a:gd name="T73" fmla="*/ 4 h 254"/>
                <a:gd name="T74" fmla="*/ 33 w 328"/>
                <a:gd name="T75" fmla="*/ 4 h 254"/>
                <a:gd name="T76" fmla="*/ 21 w 328"/>
                <a:gd name="T77" fmla="*/ 26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328" h="254">
                  <a:moveTo>
                    <a:pt x="0" y="207"/>
                  </a:moveTo>
                  <a:lnTo>
                    <a:pt x="3" y="235"/>
                  </a:lnTo>
                  <a:lnTo>
                    <a:pt x="19" y="238"/>
                  </a:lnTo>
                  <a:lnTo>
                    <a:pt x="25" y="254"/>
                  </a:lnTo>
                  <a:lnTo>
                    <a:pt x="66" y="194"/>
                  </a:lnTo>
                  <a:lnTo>
                    <a:pt x="66" y="178"/>
                  </a:lnTo>
                  <a:lnTo>
                    <a:pt x="115" y="166"/>
                  </a:lnTo>
                  <a:lnTo>
                    <a:pt x="111" y="188"/>
                  </a:lnTo>
                  <a:lnTo>
                    <a:pt x="152" y="185"/>
                  </a:lnTo>
                  <a:lnTo>
                    <a:pt x="181" y="160"/>
                  </a:lnTo>
                  <a:lnTo>
                    <a:pt x="215" y="166"/>
                  </a:lnTo>
                  <a:lnTo>
                    <a:pt x="242" y="163"/>
                  </a:lnTo>
                  <a:lnTo>
                    <a:pt x="268" y="166"/>
                  </a:lnTo>
                  <a:lnTo>
                    <a:pt x="283" y="198"/>
                  </a:lnTo>
                  <a:lnTo>
                    <a:pt x="299" y="198"/>
                  </a:lnTo>
                  <a:lnTo>
                    <a:pt x="302" y="170"/>
                  </a:lnTo>
                  <a:lnTo>
                    <a:pt x="315" y="172"/>
                  </a:lnTo>
                  <a:lnTo>
                    <a:pt x="328" y="145"/>
                  </a:lnTo>
                  <a:lnTo>
                    <a:pt x="289" y="104"/>
                  </a:lnTo>
                  <a:lnTo>
                    <a:pt x="258" y="98"/>
                  </a:lnTo>
                  <a:lnTo>
                    <a:pt x="246" y="100"/>
                  </a:lnTo>
                  <a:lnTo>
                    <a:pt x="234" y="92"/>
                  </a:lnTo>
                  <a:lnTo>
                    <a:pt x="211" y="92"/>
                  </a:lnTo>
                  <a:lnTo>
                    <a:pt x="215" y="79"/>
                  </a:lnTo>
                  <a:lnTo>
                    <a:pt x="252" y="82"/>
                  </a:lnTo>
                  <a:lnTo>
                    <a:pt x="252" y="63"/>
                  </a:lnTo>
                  <a:lnTo>
                    <a:pt x="203" y="69"/>
                  </a:lnTo>
                  <a:lnTo>
                    <a:pt x="193" y="57"/>
                  </a:lnTo>
                  <a:lnTo>
                    <a:pt x="197" y="35"/>
                  </a:lnTo>
                  <a:lnTo>
                    <a:pt x="181" y="29"/>
                  </a:lnTo>
                  <a:lnTo>
                    <a:pt x="158" y="32"/>
                  </a:lnTo>
                  <a:lnTo>
                    <a:pt x="143" y="16"/>
                  </a:lnTo>
                  <a:lnTo>
                    <a:pt x="125" y="20"/>
                  </a:lnTo>
                  <a:lnTo>
                    <a:pt x="109" y="4"/>
                  </a:lnTo>
                  <a:lnTo>
                    <a:pt x="97" y="0"/>
                  </a:lnTo>
                  <a:lnTo>
                    <a:pt x="72" y="14"/>
                  </a:lnTo>
                  <a:lnTo>
                    <a:pt x="50" y="4"/>
                  </a:lnTo>
                  <a:lnTo>
                    <a:pt x="33" y="4"/>
                  </a:lnTo>
                  <a:lnTo>
                    <a:pt x="21" y="26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9" name="Freeform 1084">
              <a:extLst>
                <a:ext uri="{FF2B5EF4-FFF2-40B4-BE49-F238E27FC236}">
                  <a16:creationId xmlns:a16="http://schemas.microsoft.com/office/drawing/2014/main" id="{711DD128-B551-4F76-B1E1-18FEAD7D42C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0" y="1920"/>
              <a:ext cx="10" cy="45"/>
            </a:xfrm>
            <a:custGeom>
              <a:avLst/>
              <a:gdLst>
                <a:gd name="T0" fmla="*/ 16 w 41"/>
                <a:gd name="T1" fmla="*/ 181 h 181"/>
                <a:gd name="T2" fmla="*/ 25 w 41"/>
                <a:gd name="T3" fmla="*/ 150 h 181"/>
                <a:gd name="T4" fmla="*/ 0 w 41"/>
                <a:gd name="T5" fmla="*/ 119 h 181"/>
                <a:gd name="T6" fmla="*/ 16 w 41"/>
                <a:gd name="T7" fmla="*/ 119 h 181"/>
                <a:gd name="T8" fmla="*/ 28 w 41"/>
                <a:gd name="T9" fmla="*/ 103 h 181"/>
                <a:gd name="T10" fmla="*/ 19 w 41"/>
                <a:gd name="T11" fmla="*/ 81 h 181"/>
                <a:gd name="T12" fmla="*/ 41 w 41"/>
                <a:gd name="T13" fmla="*/ 56 h 181"/>
                <a:gd name="T14" fmla="*/ 31 w 41"/>
                <a:gd name="T15" fmla="*/ 41 h 181"/>
                <a:gd name="T16" fmla="*/ 41 w 41"/>
                <a:gd name="T17" fmla="*/ 25 h 181"/>
                <a:gd name="T18" fmla="*/ 37 w 41"/>
                <a:gd name="T19" fmla="*/ 0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1" h="181">
                  <a:moveTo>
                    <a:pt x="16" y="181"/>
                  </a:moveTo>
                  <a:lnTo>
                    <a:pt x="25" y="150"/>
                  </a:lnTo>
                  <a:lnTo>
                    <a:pt x="0" y="119"/>
                  </a:lnTo>
                  <a:lnTo>
                    <a:pt x="16" y="119"/>
                  </a:lnTo>
                  <a:lnTo>
                    <a:pt x="28" y="103"/>
                  </a:lnTo>
                  <a:lnTo>
                    <a:pt x="19" y="81"/>
                  </a:lnTo>
                  <a:lnTo>
                    <a:pt x="41" y="56"/>
                  </a:lnTo>
                  <a:lnTo>
                    <a:pt x="31" y="41"/>
                  </a:lnTo>
                  <a:lnTo>
                    <a:pt x="41" y="25"/>
                  </a:lnTo>
                  <a:lnTo>
                    <a:pt x="37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0" name="Freeform 1085">
              <a:extLst>
                <a:ext uri="{FF2B5EF4-FFF2-40B4-BE49-F238E27FC236}">
                  <a16:creationId xmlns:a16="http://schemas.microsoft.com/office/drawing/2014/main" id="{3A1568F9-9510-4DD8-8B24-5D423D3502F1}"/>
                </a:ext>
              </a:extLst>
            </p:cNvPr>
            <p:cNvSpPr>
              <a:spLocks/>
            </p:cNvSpPr>
            <p:nvPr/>
          </p:nvSpPr>
          <p:spPr bwMode="auto">
            <a:xfrm>
              <a:off x="1471" y="1913"/>
              <a:ext cx="69" cy="52"/>
            </a:xfrm>
            <a:custGeom>
              <a:avLst/>
              <a:gdLst>
                <a:gd name="T0" fmla="*/ 274 w 274"/>
                <a:gd name="T1" fmla="*/ 26 h 207"/>
                <a:gd name="T2" fmla="*/ 249 w 274"/>
                <a:gd name="T3" fmla="*/ 26 h 207"/>
                <a:gd name="T4" fmla="*/ 231 w 274"/>
                <a:gd name="T5" fmla="*/ 16 h 207"/>
                <a:gd name="T6" fmla="*/ 221 w 274"/>
                <a:gd name="T7" fmla="*/ 26 h 207"/>
                <a:gd name="T8" fmla="*/ 190 w 274"/>
                <a:gd name="T9" fmla="*/ 4 h 207"/>
                <a:gd name="T10" fmla="*/ 143 w 274"/>
                <a:gd name="T11" fmla="*/ 0 h 207"/>
                <a:gd name="T12" fmla="*/ 124 w 274"/>
                <a:gd name="T13" fmla="*/ 14 h 207"/>
                <a:gd name="T14" fmla="*/ 112 w 274"/>
                <a:gd name="T15" fmla="*/ 29 h 207"/>
                <a:gd name="T16" fmla="*/ 121 w 274"/>
                <a:gd name="T17" fmla="*/ 35 h 207"/>
                <a:gd name="T18" fmla="*/ 155 w 274"/>
                <a:gd name="T19" fmla="*/ 38 h 207"/>
                <a:gd name="T20" fmla="*/ 174 w 274"/>
                <a:gd name="T21" fmla="*/ 63 h 207"/>
                <a:gd name="T22" fmla="*/ 165 w 274"/>
                <a:gd name="T23" fmla="*/ 98 h 207"/>
                <a:gd name="T24" fmla="*/ 188 w 274"/>
                <a:gd name="T25" fmla="*/ 125 h 207"/>
                <a:gd name="T26" fmla="*/ 206 w 274"/>
                <a:gd name="T27" fmla="*/ 139 h 207"/>
                <a:gd name="T28" fmla="*/ 202 w 274"/>
                <a:gd name="T29" fmla="*/ 154 h 207"/>
                <a:gd name="T30" fmla="*/ 180 w 274"/>
                <a:gd name="T31" fmla="*/ 151 h 207"/>
                <a:gd name="T32" fmla="*/ 165 w 274"/>
                <a:gd name="T33" fmla="*/ 163 h 207"/>
                <a:gd name="T34" fmla="*/ 94 w 274"/>
                <a:gd name="T35" fmla="*/ 154 h 207"/>
                <a:gd name="T36" fmla="*/ 69 w 274"/>
                <a:gd name="T37" fmla="*/ 141 h 207"/>
                <a:gd name="T38" fmla="*/ 24 w 274"/>
                <a:gd name="T39" fmla="*/ 139 h 207"/>
                <a:gd name="T40" fmla="*/ 10 w 274"/>
                <a:gd name="T41" fmla="*/ 145 h 207"/>
                <a:gd name="T42" fmla="*/ 0 w 274"/>
                <a:gd name="T43" fmla="*/ 163 h 207"/>
                <a:gd name="T44" fmla="*/ 12 w 274"/>
                <a:gd name="T45" fmla="*/ 178 h 207"/>
                <a:gd name="T46" fmla="*/ 28 w 274"/>
                <a:gd name="T47" fmla="*/ 178 h 207"/>
                <a:gd name="T48" fmla="*/ 55 w 274"/>
                <a:gd name="T49" fmla="*/ 207 h 207"/>
                <a:gd name="T50" fmla="*/ 71 w 274"/>
                <a:gd name="T51" fmla="*/ 185 h 207"/>
                <a:gd name="T52" fmla="*/ 100 w 274"/>
                <a:gd name="T53" fmla="*/ 182 h 207"/>
                <a:gd name="T54" fmla="*/ 153 w 274"/>
                <a:gd name="T55" fmla="*/ 194 h 207"/>
                <a:gd name="T56" fmla="*/ 180 w 274"/>
                <a:gd name="T57" fmla="*/ 185 h 207"/>
                <a:gd name="T58" fmla="*/ 225 w 274"/>
                <a:gd name="T59" fmla="*/ 185 h 207"/>
                <a:gd name="T60" fmla="*/ 253 w 274"/>
                <a:gd name="T61" fmla="*/ 207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74" h="207">
                  <a:moveTo>
                    <a:pt x="274" y="26"/>
                  </a:moveTo>
                  <a:lnTo>
                    <a:pt x="249" y="26"/>
                  </a:lnTo>
                  <a:lnTo>
                    <a:pt x="231" y="16"/>
                  </a:lnTo>
                  <a:lnTo>
                    <a:pt x="221" y="26"/>
                  </a:lnTo>
                  <a:lnTo>
                    <a:pt x="190" y="4"/>
                  </a:lnTo>
                  <a:lnTo>
                    <a:pt x="143" y="0"/>
                  </a:lnTo>
                  <a:lnTo>
                    <a:pt x="124" y="14"/>
                  </a:lnTo>
                  <a:lnTo>
                    <a:pt x="112" y="29"/>
                  </a:lnTo>
                  <a:lnTo>
                    <a:pt x="121" y="35"/>
                  </a:lnTo>
                  <a:lnTo>
                    <a:pt x="155" y="38"/>
                  </a:lnTo>
                  <a:lnTo>
                    <a:pt x="174" y="63"/>
                  </a:lnTo>
                  <a:lnTo>
                    <a:pt x="165" y="98"/>
                  </a:lnTo>
                  <a:lnTo>
                    <a:pt x="188" y="125"/>
                  </a:lnTo>
                  <a:lnTo>
                    <a:pt x="206" y="139"/>
                  </a:lnTo>
                  <a:lnTo>
                    <a:pt x="202" y="154"/>
                  </a:lnTo>
                  <a:lnTo>
                    <a:pt x="180" y="151"/>
                  </a:lnTo>
                  <a:lnTo>
                    <a:pt x="165" y="163"/>
                  </a:lnTo>
                  <a:lnTo>
                    <a:pt x="94" y="154"/>
                  </a:lnTo>
                  <a:lnTo>
                    <a:pt x="69" y="141"/>
                  </a:lnTo>
                  <a:lnTo>
                    <a:pt x="24" y="139"/>
                  </a:lnTo>
                  <a:lnTo>
                    <a:pt x="10" y="145"/>
                  </a:lnTo>
                  <a:lnTo>
                    <a:pt x="0" y="163"/>
                  </a:lnTo>
                  <a:lnTo>
                    <a:pt x="12" y="178"/>
                  </a:lnTo>
                  <a:lnTo>
                    <a:pt x="28" y="178"/>
                  </a:lnTo>
                  <a:lnTo>
                    <a:pt x="55" y="207"/>
                  </a:lnTo>
                  <a:lnTo>
                    <a:pt x="71" y="185"/>
                  </a:lnTo>
                  <a:lnTo>
                    <a:pt x="100" y="182"/>
                  </a:lnTo>
                  <a:lnTo>
                    <a:pt x="153" y="194"/>
                  </a:lnTo>
                  <a:lnTo>
                    <a:pt x="180" y="185"/>
                  </a:lnTo>
                  <a:lnTo>
                    <a:pt x="225" y="185"/>
                  </a:lnTo>
                  <a:lnTo>
                    <a:pt x="253" y="207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1" name="Freeform 1086">
              <a:extLst>
                <a:ext uri="{FF2B5EF4-FFF2-40B4-BE49-F238E27FC236}">
                  <a16:creationId xmlns:a16="http://schemas.microsoft.com/office/drawing/2014/main" id="{FDADB8B3-A2F9-4512-B945-55B6EC1FD0D9}"/>
                </a:ext>
              </a:extLst>
            </p:cNvPr>
            <p:cNvSpPr>
              <a:spLocks/>
            </p:cNvSpPr>
            <p:nvPr/>
          </p:nvSpPr>
          <p:spPr bwMode="auto">
            <a:xfrm>
              <a:off x="1640" y="1951"/>
              <a:ext cx="39" cy="16"/>
            </a:xfrm>
            <a:custGeom>
              <a:avLst/>
              <a:gdLst>
                <a:gd name="T0" fmla="*/ 19 w 156"/>
                <a:gd name="T1" fmla="*/ 0 h 63"/>
                <a:gd name="T2" fmla="*/ 131 w 156"/>
                <a:gd name="T3" fmla="*/ 6 h 63"/>
                <a:gd name="T4" fmla="*/ 156 w 156"/>
                <a:gd name="T5" fmla="*/ 16 h 63"/>
                <a:gd name="T6" fmla="*/ 156 w 156"/>
                <a:gd name="T7" fmla="*/ 31 h 63"/>
                <a:gd name="T8" fmla="*/ 121 w 156"/>
                <a:gd name="T9" fmla="*/ 59 h 63"/>
                <a:gd name="T10" fmla="*/ 3 w 156"/>
                <a:gd name="T11" fmla="*/ 63 h 63"/>
                <a:gd name="T12" fmla="*/ 9 w 156"/>
                <a:gd name="T13" fmla="*/ 34 h 63"/>
                <a:gd name="T14" fmla="*/ 0 w 156"/>
                <a:gd name="T15" fmla="*/ 16 h 63"/>
                <a:gd name="T16" fmla="*/ 19 w 156"/>
                <a:gd name="T17" fmla="*/ 0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6" h="63">
                  <a:moveTo>
                    <a:pt x="19" y="0"/>
                  </a:moveTo>
                  <a:lnTo>
                    <a:pt x="131" y="6"/>
                  </a:lnTo>
                  <a:lnTo>
                    <a:pt x="156" y="16"/>
                  </a:lnTo>
                  <a:lnTo>
                    <a:pt x="156" y="31"/>
                  </a:lnTo>
                  <a:lnTo>
                    <a:pt x="121" y="59"/>
                  </a:lnTo>
                  <a:lnTo>
                    <a:pt x="3" y="63"/>
                  </a:lnTo>
                  <a:lnTo>
                    <a:pt x="9" y="34"/>
                  </a:lnTo>
                  <a:lnTo>
                    <a:pt x="0" y="16"/>
                  </a:lnTo>
                  <a:lnTo>
                    <a:pt x="19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2" name="Freeform 1087">
              <a:extLst>
                <a:ext uri="{FF2B5EF4-FFF2-40B4-BE49-F238E27FC236}">
                  <a16:creationId xmlns:a16="http://schemas.microsoft.com/office/drawing/2014/main" id="{597CDF02-06E5-4981-A876-49FA2243BF42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4" y="1786"/>
              <a:ext cx="8" cy="13"/>
            </a:xfrm>
            <a:custGeom>
              <a:avLst/>
              <a:gdLst>
                <a:gd name="T0" fmla="*/ 13 w 35"/>
                <a:gd name="T1" fmla="*/ 0 h 53"/>
                <a:gd name="T2" fmla="*/ 35 w 35"/>
                <a:gd name="T3" fmla="*/ 53 h 53"/>
                <a:gd name="T4" fmla="*/ 13 w 35"/>
                <a:gd name="T5" fmla="*/ 53 h 53"/>
                <a:gd name="T6" fmla="*/ 25 w 35"/>
                <a:gd name="T7" fmla="*/ 47 h 53"/>
                <a:gd name="T8" fmla="*/ 0 w 35"/>
                <a:gd name="T9" fmla="*/ 0 h 53"/>
                <a:gd name="T10" fmla="*/ 13 w 35"/>
                <a:gd name="T11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" h="53">
                  <a:moveTo>
                    <a:pt x="13" y="0"/>
                  </a:moveTo>
                  <a:lnTo>
                    <a:pt x="35" y="53"/>
                  </a:lnTo>
                  <a:lnTo>
                    <a:pt x="13" y="53"/>
                  </a:lnTo>
                  <a:lnTo>
                    <a:pt x="25" y="47"/>
                  </a:lnTo>
                  <a:lnTo>
                    <a:pt x="0" y="0"/>
                  </a:lnTo>
                  <a:lnTo>
                    <a:pt x="13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3" name="Freeform 1088">
              <a:extLst>
                <a:ext uri="{FF2B5EF4-FFF2-40B4-BE49-F238E27FC236}">
                  <a16:creationId xmlns:a16="http://schemas.microsoft.com/office/drawing/2014/main" id="{D97F6719-C996-48A7-9EA3-E03878F1F57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1" y="1773"/>
              <a:ext cx="6" cy="13"/>
            </a:xfrm>
            <a:custGeom>
              <a:avLst/>
              <a:gdLst>
                <a:gd name="T0" fmla="*/ 22 w 22"/>
                <a:gd name="T1" fmla="*/ 0 h 53"/>
                <a:gd name="T2" fmla="*/ 12 w 22"/>
                <a:gd name="T3" fmla="*/ 29 h 53"/>
                <a:gd name="T4" fmla="*/ 0 w 22"/>
                <a:gd name="T5" fmla="*/ 35 h 53"/>
                <a:gd name="T6" fmla="*/ 12 w 22"/>
                <a:gd name="T7" fmla="*/ 53 h 53"/>
                <a:gd name="T8" fmla="*/ 22 w 22"/>
                <a:gd name="T9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" h="53">
                  <a:moveTo>
                    <a:pt x="22" y="0"/>
                  </a:moveTo>
                  <a:lnTo>
                    <a:pt x="12" y="29"/>
                  </a:lnTo>
                  <a:lnTo>
                    <a:pt x="0" y="35"/>
                  </a:lnTo>
                  <a:lnTo>
                    <a:pt x="12" y="53"/>
                  </a:lnTo>
                  <a:lnTo>
                    <a:pt x="22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4" name="Line 1089">
              <a:extLst>
                <a:ext uri="{FF2B5EF4-FFF2-40B4-BE49-F238E27FC236}">
                  <a16:creationId xmlns:a16="http://schemas.microsoft.com/office/drawing/2014/main" id="{E5057E6A-C7C2-49F2-9BE0-780633A865B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451" y="1767"/>
              <a:ext cx="6" cy="6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5" name="Freeform 1090">
              <a:extLst>
                <a:ext uri="{FF2B5EF4-FFF2-40B4-BE49-F238E27FC236}">
                  <a16:creationId xmlns:a16="http://schemas.microsoft.com/office/drawing/2014/main" id="{413BF778-BE33-4EB2-BB19-9B15AFD1E1D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04" y="1771"/>
              <a:ext cx="14" cy="25"/>
            </a:xfrm>
            <a:custGeom>
              <a:avLst/>
              <a:gdLst>
                <a:gd name="T0" fmla="*/ 56 w 56"/>
                <a:gd name="T1" fmla="*/ 53 h 100"/>
                <a:gd name="T2" fmla="*/ 54 w 56"/>
                <a:gd name="T3" fmla="*/ 78 h 100"/>
                <a:gd name="T4" fmla="*/ 23 w 56"/>
                <a:gd name="T5" fmla="*/ 100 h 100"/>
                <a:gd name="T6" fmla="*/ 0 w 56"/>
                <a:gd name="T7" fmla="*/ 65 h 100"/>
                <a:gd name="T8" fmla="*/ 23 w 56"/>
                <a:gd name="T9" fmla="*/ 0 h 100"/>
                <a:gd name="T10" fmla="*/ 44 w 56"/>
                <a:gd name="T11" fmla="*/ 6 h 100"/>
                <a:gd name="T12" fmla="*/ 41 w 56"/>
                <a:gd name="T13" fmla="*/ 22 h 100"/>
                <a:gd name="T14" fmla="*/ 56 w 56"/>
                <a:gd name="T15" fmla="*/ 53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6" h="100">
                  <a:moveTo>
                    <a:pt x="56" y="53"/>
                  </a:moveTo>
                  <a:lnTo>
                    <a:pt x="54" y="78"/>
                  </a:lnTo>
                  <a:lnTo>
                    <a:pt x="23" y="100"/>
                  </a:lnTo>
                  <a:lnTo>
                    <a:pt x="0" y="65"/>
                  </a:lnTo>
                  <a:lnTo>
                    <a:pt x="23" y="0"/>
                  </a:lnTo>
                  <a:lnTo>
                    <a:pt x="44" y="6"/>
                  </a:lnTo>
                  <a:lnTo>
                    <a:pt x="41" y="22"/>
                  </a:lnTo>
                  <a:lnTo>
                    <a:pt x="56" y="5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6" name="Freeform 1091">
              <a:extLst>
                <a:ext uri="{FF2B5EF4-FFF2-40B4-BE49-F238E27FC236}">
                  <a16:creationId xmlns:a16="http://schemas.microsoft.com/office/drawing/2014/main" id="{E315FE81-CD42-4771-8305-FADEC4C2150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1" y="1795"/>
              <a:ext cx="9" cy="15"/>
            </a:xfrm>
            <a:custGeom>
              <a:avLst/>
              <a:gdLst>
                <a:gd name="T0" fmla="*/ 0 w 37"/>
                <a:gd name="T1" fmla="*/ 23 h 60"/>
                <a:gd name="T2" fmla="*/ 27 w 37"/>
                <a:gd name="T3" fmla="*/ 0 h 60"/>
                <a:gd name="T4" fmla="*/ 33 w 37"/>
                <a:gd name="T5" fmla="*/ 10 h 60"/>
                <a:gd name="T6" fmla="*/ 37 w 37"/>
                <a:gd name="T7" fmla="*/ 39 h 60"/>
                <a:gd name="T8" fmla="*/ 31 w 37"/>
                <a:gd name="T9" fmla="*/ 60 h 60"/>
                <a:gd name="T10" fmla="*/ 8 w 37"/>
                <a:gd name="T11" fmla="*/ 60 h 60"/>
                <a:gd name="T12" fmla="*/ 8 w 37"/>
                <a:gd name="T13" fmla="*/ 31 h 60"/>
                <a:gd name="T14" fmla="*/ 0 w 37"/>
                <a:gd name="T15" fmla="*/ 23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60">
                  <a:moveTo>
                    <a:pt x="0" y="23"/>
                  </a:moveTo>
                  <a:lnTo>
                    <a:pt x="27" y="0"/>
                  </a:lnTo>
                  <a:lnTo>
                    <a:pt x="33" y="10"/>
                  </a:lnTo>
                  <a:lnTo>
                    <a:pt x="37" y="39"/>
                  </a:lnTo>
                  <a:lnTo>
                    <a:pt x="31" y="60"/>
                  </a:lnTo>
                  <a:lnTo>
                    <a:pt x="8" y="60"/>
                  </a:lnTo>
                  <a:lnTo>
                    <a:pt x="8" y="31"/>
                  </a:lnTo>
                  <a:lnTo>
                    <a:pt x="0" y="2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7" name="Freeform 1092">
              <a:extLst>
                <a:ext uri="{FF2B5EF4-FFF2-40B4-BE49-F238E27FC236}">
                  <a16:creationId xmlns:a16="http://schemas.microsoft.com/office/drawing/2014/main" id="{B6F29E87-DC28-4EFA-B9E1-FD07A41BC3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9" y="1835"/>
              <a:ext cx="12" cy="18"/>
            </a:xfrm>
            <a:custGeom>
              <a:avLst/>
              <a:gdLst>
                <a:gd name="T0" fmla="*/ 0 w 47"/>
                <a:gd name="T1" fmla="*/ 72 h 72"/>
                <a:gd name="T2" fmla="*/ 41 w 47"/>
                <a:gd name="T3" fmla="*/ 25 h 72"/>
                <a:gd name="T4" fmla="*/ 7 w 47"/>
                <a:gd name="T5" fmla="*/ 16 h 72"/>
                <a:gd name="T6" fmla="*/ 4 w 47"/>
                <a:gd name="T7" fmla="*/ 0 h 72"/>
                <a:gd name="T8" fmla="*/ 47 w 47"/>
                <a:gd name="T9" fmla="*/ 10 h 72"/>
                <a:gd name="T10" fmla="*/ 47 w 47"/>
                <a:gd name="T11" fmla="*/ 31 h 72"/>
                <a:gd name="T12" fmla="*/ 31 w 47"/>
                <a:gd name="T13" fmla="*/ 53 h 72"/>
                <a:gd name="T14" fmla="*/ 0 w 47"/>
                <a:gd name="T15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7" h="72">
                  <a:moveTo>
                    <a:pt x="0" y="72"/>
                  </a:moveTo>
                  <a:lnTo>
                    <a:pt x="41" y="25"/>
                  </a:lnTo>
                  <a:lnTo>
                    <a:pt x="7" y="16"/>
                  </a:lnTo>
                  <a:lnTo>
                    <a:pt x="4" y="0"/>
                  </a:lnTo>
                  <a:lnTo>
                    <a:pt x="47" y="10"/>
                  </a:lnTo>
                  <a:lnTo>
                    <a:pt x="47" y="31"/>
                  </a:lnTo>
                  <a:lnTo>
                    <a:pt x="31" y="53"/>
                  </a:lnTo>
                  <a:lnTo>
                    <a:pt x="0" y="72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8" name="Freeform 1093">
              <a:extLst>
                <a:ext uri="{FF2B5EF4-FFF2-40B4-BE49-F238E27FC236}">
                  <a16:creationId xmlns:a16="http://schemas.microsoft.com/office/drawing/2014/main" id="{6D9BD2DC-7D73-4299-83A6-4DA13E6B7E58}"/>
                </a:ext>
              </a:extLst>
            </p:cNvPr>
            <p:cNvSpPr>
              <a:spLocks/>
            </p:cNvSpPr>
            <p:nvPr/>
          </p:nvSpPr>
          <p:spPr bwMode="auto">
            <a:xfrm>
              <a:off x="1380" y="1951"/>
              <a:ext cx="49" cy="22"/>
            </a:xfrm>
            <a:custGeom>
              <a:avLst/>
              <a:gdLst>
                <a:gd name="T0" fmla="*/ 27 w 199"/>
                <a:gd name="T1" fmla="*/ 34 h 87"/>
                <a:gd name="T2" fmla="*/ 53 w 199"/>
                <a:gd name="T3" fmla="*/ 71 h 87"/>
                <a:gd name="T4" fmla="*/ 84 w 199"/>
                <a:gd name="T5" fmla="*/ 71 h 87"/>
                <a:gd name="T6" fmla="*/ 103 w 199"/>
                <a:gd name="T7" fmla="*/ 87 h 87"/>
                <a:gd name="T8" fmla="*/ 109 w 199"/>
                <a:gd name="T9" fmla="*/ 69 h 87"/>
                <a:gd name="T10" fmla="*/ 127 w 199"/>
                <a:gd name="T11" fmla="*/ 75 h 87"/>
                <a:gd name="T12" fmla="*/ 137 w 199"/>
                <a:gd name="T13" fmla="*/ 59 h 87"/>
                <a:gd name="T14" fmla="*/ 162 w 199"/>
                <a:gd name="T15" fmla="*/ 71 h 87"/>
                <a:gd name="T16" fmla="*/ 199 w 199"/>
                <a:gd name="T17" fmla="*/ 65 h 87"/>
                <a:gd name="T18" fmla="*/ 187 w 199"/>
                <a:gd name="T19" fmla="*/ 40 h 87"/>
                <a:gd name="T20" fmla="*/ 146 w 199"/>
                <a:gd name="T21" fmla="*/ 28 h 87"/>
                <a:gd name="T22" fmla="*/ 137 w 199"/>
                <a:gd name="T23" fmla="*/ 12 h 87"/>
                <a:gd name="T24" fmla="*/ 49 w 199"/>
                <a:gd name="T25" fmla="*/ 0 h 87"/>
                <a:gd name="T26" fmla="*/ 37 w 199"/>
                <a:gd name="T27" fmla="*/ 9 h 87"/>
                <a:gd name="T28" fmla="*/ 15 w 199"/>
                <a:gd name="T29" fmla="*/ 9 h 87"/>
                <a:gd name="T30" fmla="*/ 0 w 199"/>
                <a:gd name="T31" fmla="*/ 28 h 87"/>
                <a:gd name="T32" fmla="*/ 9 w 199"/>
                <a:gd name="T33" fmla="*/ 34 h 87"/>
                <a:gd name="T34" fmla="*/ 27 w 199"/>
                <a:gd name="T35" fmla="*/ 34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99" h="87">
                  <a:moveTo>
                    <a:pt x="27" y="34"/>
                  </a:moveTo>
                  <a:lnTo>
                    <a:pt x="53" y="71"/>
                  </a:lnTo>
                  <a:lnTo>
                    <a:pt x="84" y="71"/>
                  </a:lnTo>
                  <a:lnTo>
                    <a:pt x="103" y="87"/>
                  </a:lnTo>
                  <a:lnTo>
                    <a:pt x="109" y="69"/>
                  </a:lnTo>
                  <a:lnTo>
                    <a:pt x="127" y="75"/>
                  </a:lnTo>
                  <a:lnTo>
                    <a:pt x="137" y="59"/>
                  </a:lnTo>
                  <a:lnTo>
                    <a:pt x="162" y="71"/>
                  </a:lnTo>
                  <a:lnTo>
                    <a:pt x="199" y="65"/>
                  </a:lnTo>
                  <a:lnTo>
                    <a:pt x="187" y="40"/>
                  </a:lnTo>
                  <a:lnTo>
                    <a:pt x="146" y="28"/>
                  </a:lnTo>
                  <a:lnTo>
                    <a:pt x="137" y="12"/>
                  </a:lnTo>
                  <a:lnTo>
                    <a:pt x="49" y="0"/>
                  </a:lnTo>
                  <a:lnTo>
                    <a:pt x="37" y="9"/>
                  </a:lnTo>
                  <a:lnTo>
                    <a:pt x="15" y="9"/>
                  </a:lnTo>
                  <a:lnTo>
                    <a:pt x="0" y="28"/>
                  </a:lnTo>
                  <a:lnTo>
                    <a:pt x="9" y="34"/>
                  </a:lnTo>
                  <a:lnTo>
                    <a:pt x="27" y="34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9" name="Freeform 1094">
              <a:extLst>
                <a:ext uri="{FF2B5EF4-FFF2-40B4-BE49-F238E27FC236}">
                  <a16:creationId xmlns:a16="http://schemas.microsoft.com/office/drawing/2014/main" id="{13C36BE7-BB32-4CDB-B05F-F1BB2C534E59}"/>
                </a:ext>
              </a:extLst>
            </p:cNvPr>
            <p:cNvSpPr>
              <a:spLocks/>
            </p:cNvSpPr>
            <p:nvPr/>
          </p:nvSpPr>
          <p:spPr bwMode="auto">
            <a:xfrm>
              <a:off x="1380" y="2117"/>
              <a:ext cx="153" cy="123"/>
            </a:xfrm>
            <a:custGeom>
              <a:avLst/>
              <a:gdLst>
                <a:gd name="T0" fmla="*/ 614 w 614"/>
                <a:gd name="T1" fmla="*/ 28 h 493"/>
                <a:gd name="T2" fmla="*/ 614 w 614"/>
                <a:gd name="T3" fmla="*/ 27 h 493"/>
                <a:gd name="T4" fmla="*/ 593 w 614"/>
                <a:gd name="T5" fmla="*/ 2 h 493"/>
                <a:gd name="T6" fmla="*/ 565 w 614"/>
                <a:gd name="T7" fmla="*/ 0 h 493"/>
                <a:gd name="T8" fmla="*/ 515 w 614"/>
                <a:gd name="T9" fmla="*/ 18 h 493"/>
                <a:gd name="T10" fmla="*/ 515 w 614"/>
                <a:gd name="T11" fmla="*/ 48 h 493"/>
                <a:gd name="T12" fmla="*/ 459 w 614"/>
                <a:gd name="T13" fmla="*/ 79 h 493"/>
                <a:gd name="T14" fmla="*/ 422 w 614"/>
                <a:gd name="T15" fmla="*/ 110 h 493"/>
                <a:gd name="T16" fmla="*/ 388 w 614"/>
                <a:gd name="T17" fmla="*/ 122 h 493"/>
                <a:gd name="T18" fmla="*/ 354 w 614"/>
                <a:gd name="T19" fmla="*/ 116 h 493"/>
                <a:gd name="T20" fmla="*/ 329 w 614"/>
                <a:gd name="T21" fmla="*/ 118 h 493"/>
                <a:gd name="T22" fmla="*/ 287 w 614"/>
                <a:gd name="T23" fmla="*/ 182 h 493"/>
                <a:gd name="T24" fmla="*/ 271 w 614"/>
                <a:gd name="T25" fmla="*/ 168 h 493"/>
                <a:gd name="T26" fmla="*/ 283 w 614"/>
                <a:gd name="T27" fmla="*/ 151 h 493"/>
                <a:gd name="T28" fmla="*/ 258 w 614"/>
                <a:gd name="T29" fmla="*/ 141 h 493"/>
                <a:gd name="T30" fmla="*/ 241 w 614"/>
                <a:gd name="T31" fmla="*/ 144 h 493"/>
                <a:gd name="T32" fmla="*/ 210 w 614"/>
                <a:gd name="T33" fmla="*/ 186 h 493"/>
                <a:gd name="T34" fmla="*/ 187 w 614"/>
                <a:gd name="T35" fmla="*/ 204 h 493"/>
                <a:gd name="T36" fmla="*/ 187 w 614"/>
                <a:gd name="T37" fmla="*/ 229 h 493"/>
                <a:gd name="T38" fmla="*/ 174 w 614"/>
                <a:gd name="T39" fmla="*/ 240 h 493"/>
                <a:gd name="T40" fmla="*/ 164 w 614"/>
                <a:gd name="T41" fmla="*/ 295 h 493"/>
                <a:gd name="T42" fmla="*/ 171 w 614"/>
                <a:gd name="T43" fmla="*/ 326 h 493"/>
                <a:gd name="T44" fmla="*/ 131 w 614"/>
                <a:gd name="T45" fmla="*/ 329 h 493"/>
                <a:gd name="T46" fmla="*/ 109 w 614"/>
                <a:gd name="T47" fmla="*/ 369 h 493"/>
                <a:gd name="T48" fmla="*/ 44 w 614"/>
                <a:gd name="T49" fmla="*/ 416 h 493"/>
                <a:gd name="T50" fmla="*/ 53 w 614"/>
                <a:gd name="T51" fmla="*/ 449 h 493"/>
                <a:gd name="T52" fmla="*/ 44 w 614"/>
                <a:gd name="T53" fmla="*/ 493 h 493"/>
                <a:gd name="T54" fmla="*/ 0 w 614"/>
                <a:gd name="T55" fmla="*/ 405 h 4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14" h="493">
                  <a:moveTo>
                    <a:pt x="614" y="28"/>
                  </a:moveTo>
                  <a:lnTo>
                    <a:pt x="614" y="27"/>
                  </a:lnTo>
                  <a:lnTo>
                    <a:pt x="593" y="2"/>
                  </a:lnTo>
                  <a:lnTo>
                    <a:pt x="565" y="0"/>
                  </a:lnTo>
                  <a:lnTo>
                    <a:pt x="515" y="18"/>
                  </a:lnTo>
                  <a:lnTo>
                    <a:pt x="515" y="48"/>
                  </a:lnTo>
                  <a:lnTo>
                    <a:pt x="459" y="79"/>
                  </a:lnTo>
                  <a:lnTo>
                    <a:pt x="422" y="110"/>
                  </a:lnTo>
                  <a:lnTo>
                    <a:pt x="388" y="122"/>
                  </a:lnTo>
                  <a:lnTo>
                    <a:pt x="354" y="116"/>
                  </a:lnTo>
                  <a:lnTo>
                    <a:pt x="329" y="118"/>
                  </a:lnTo>
                  <a:lnTo>
                    <a:pt x="287" y="182"/>
                  </a:lnTo>
                  <a:lnTo>
                    <a:pt x="271" y="168"/>
                  </a:lnTo>
                  <a:lnTo>
                    <a:pt x="283" y="151"/>
                  </a:lnTo>
                  <a:lnTo>
                    <a:pt x="258" y="141"/>
                  </a:lnTo>
                  <a:lnTo>
                    <a:pt x="241" y="144"/>
                  </a:lnTo>
                  <a:lnTo>
                    <a:pt x="210" y="186"/>
                  </a:lnTo>
                  <a:lnTo>
                    <a:pt x="187" y="204"/>
                  </a:lnTo>
                  <a:lnTo>
                    <a:pt x="187" y="229"/>
                  </a:lnTo>
                  <a:lnTo>
                    <a:pt x="174" y="240"/>
                  </a:lnTo>
                  <a:lnTo>
                    <a:pt x="164" y="295"/>
                  </a:lnTo>
                  <a:lnTo>
                    <a:pt x="171" y="326"/>
                  </a:lnTo>
                  <a:lnTo>
                    <a:pt x="131" y="329"/>
                  </a:lnTo>
                  <a:lnTo>
                    <a:pt x="109" y="369"/>
                  </a:lnTo>
                  <a:lnTo>
                    <a:pt x="44" y="416"/>
                  </a:lnTo>
                  <a:lnTo>
                    <a:pt x="53" y="449"/>
                  </a:lnTo>
                  <a:lnTo>
                    <a:pt x="44" y="493"/>
                  </a:lnTo>
                  <a:lnTo>
                    <a:pt x="0" y="40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0" name="Freeform 1095">
              <a:extLst>
                <a:ext uri="{FF2B5EF4-FFF2-40B4-BE49-F238E27FC236}">
                  <a16:creationId xmlns:a16="http://schemas.microsoft.com/office/drawing/2014/main" id="{79A68147-668F-4135-AC03-1A5BFFADE1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75" y="2124"/>
              <a:ext cx="149" cy="295"/>
            </a:xfrm>
            <a:custGeom>
              <a:avLst/>
              <a:gdLst>
                <a:gd name="T0" fmla="*/ 233 w 594"/>
                <a:gd name="T1" fmla="*/ 0 h 1181"/>
                <a:gd name="T2" fmla="*/ 142 w 594"/>
                <a:gd name="T3" fmla="*/ 46 h 1181"/>
                <a:gd name="T4" fmla="*/ 120 w 594"/>
                <a:gd name="T5" fmla="*/ 103 h 1181"/>
                <a:gd name="T6" fmla="*/ 95 w 594"/>
                <a:gd name="T7" fmla="*/ 109 h 1181"/>
                <a:gd name="T8" fmla="*/ 68 w 594"/>
                <a:gd name="T9" fmla="*/ 149 h 1181"/>
                <a:gd name="T10" fmla="*/ 41 w 594"/>
                <a:gd name="T11" fmla="*/ 247 h 1181"/>
                <a:gd name="T12" fmla="*/ 0 w 594"/>
                <a:gd name="T13" fmla="*/ 321 h 1181"/>
                <a:gd name="T14" fmla="*/ 38 w 594"/>
                <a:gd name="T15" fmla="*/ 309 h 1181"/>
                <a:gd name="T16" fmla="*/ 57 w 594"/>
                <a:gd name="T17" fmla="*/ 333 h 1181"/>
                <a:gd name="T18" fmla="*/ 64 w 594"/>
                <a:gd name="T19" fmla="*/ 380 h 1181"/>
                <a:gd name="T20" fmla="*/ 90 w 594"/>
                <a:gd name="T21" fmla="*/ 425 h 1181"/>
                <a:gd name="T22" fmla="*/ 74 w 594"/>
                <a:gd name="T23" fmla="*/ 496 h 1181"/>
                <a:gd name="T24" fmla="*/ 106 w 594"/>
                <a:gd name="T25" fmla="*/ 525 h 1181"/>
                <a:gd name="T26" fmla="*/ 113 w 594"/>
                <a:gd name="T27" fmla="*/ 551 h 1181"/>
                <a:gd name="T28" fmla="*/ 157 w 594"/>
                <a:gd name="T29" fmla="*/ 551 h 1181"/>
                <a:gd name="T30" fmla="*/ 199 w 594"/>
                <a:gd name="T31" fmla="*/ 557 h 1181"/>
                <a:gd name="T32" fmla="*/ 238 w 594"/>
                <a:gd name="T33" fmla="*/ 549 h 1181"/>
                <a:gd name="T34" fmla="*/ 305 w 594"/>
                <a:gd name="T35" fmla="*/ 566 h 1181"/>
                <a:gd name="T36" fmla="*/ 356 w 594"/>
                <a:gd name="T37" fmla="*/ 650 h 1181"/>
                <a:gd name="T38" fmla="*/ 488 w 594"/>
                <a:gd name="T39" fmla="*/ 645 h 1181"/>
                <a:gd name="T40" fmla="*/ 521 w 594"/>
                <a:gd name="T41" fmla="*/ 632 h 1181"/>
                <a:gd name="T42" fmla="*/ 550 w 594"/>
                <a:gd name="T43" fmla="*/ 647 h 1181"/>
                <a:gd name="T44" fmla="*/ 551 w 594"/>
                <a:gd name="T45" fmla="*/ 660 h 1181"/>
                <a:gd name="T46" fmla="*/ 529 w 594"/>
                <a:gd name="T47" fmla="*/ 690 h 1181"/>
                <a:gd name="T48" fmla="*/ 525 w 594"/>
                <a:gd name="T49" fmla="*/ 716 h 1181"/>
                <a:gd name="T50" fmla="*/ 509 w 594"/>
                <a:gd name="T51" fmla="*/ 735 h 1181"/>
                <a:gd name="T52" fmla="*/ 504 w 594"/>
                <a:gd name="T53" fmla="*/ 820 h 1181"/>
                <a:gd name="T54" fmla="*/ 516 w 594"/>
                <a:gd name="T55" fmla="*/ 888 h 1181"/>
                <a:gd name="T56" fmla="*/ 552 w 594"/>
                <a:gd name="T57" fmla="*/ 941 h 1181"/>
                <a:gd name="T58" fmla="*/ 550 w 594"/>
                <a:gd name="T59" fmla="*/ 961 h 1181"/>
                <a:gd name="T60" fmla="*/ 507 w 594"/>
                <a:gd name="T61" fmla="*/ 993 h 1181"/>
                <a:gd name="T62" fmla="*/ 500 w 594"/>
                <a:gd name="T63" fmla="*/ 1011 h 1181"/>
                <a:gd name="T64" fmla="*/ 528 w 594"/>
                <a:gd name="T65" fmla="*/ 1017 h 1181"/>
                <a:gd name="T66" fmla="*/ 560 w 594"/>
                <a:gd name="T67" fmla="*/ 1056 h 1181"/>
                <a:gd name="T68" fmla="*/ 594 w 594"/>
                <a:gd name="T69" fmla="*/ 1181 h 1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94" h="1181">
                  <a:moveTo>
                    <a:pt x="233" y="0"/>
                  </a:moveTo>
                  <a:lnTo>
                    <a:pt x="142" y="46"/>
                  </a:lnTo>
                  <a:lnTo>
                    <a:pt x="120" y="103"/>
                  </a:lnTo>
                  <a:lnTo>
                    <a:pt x="95" y="109"/>
                  </a:lnTo>
                  <a:lnTo>
                    <a:pt x="68" y="149"/>
                  </a:lnTo>
                  <a:lnTo>
                    <a:pt x="41" y="247"/>
                  </a:lnTo>
                  <a:lnTo>
                    <a:pt x="0" y="321"/>
                  </a:lnTo>
                  <a:lnTo>
                    <a:pt x="38" y="309"/>
                  </a:lnTo>
                  <a:lnTo>
                    <a:pt x="57" y="333"/>
                  </a:lnTo>
                  <a:lnTo>
                    <a:pt x="64" y="380"/>
                  </a:lnTo>
                  <a:lnTo>
                    <a:pt x="90" y="425"/>
                  </a:lnTo>
                  <a:lnTo>
                    <a:pt x="74" y="496"/>
                  </a:lnTo>
                  <a:lnTo>
                    <a:pt x="106" y="525"/>
                  </a:lnTo>
                  <a:lnTo>
                    <a:pt x="113" y="551"/>
                  </a:lnTo>
                  <a:lnTo>
                    <a:pt x="157" y="551"/>
                  </a:lnTo>
                  <a:lnTo>
                    <a:pt x="199" y="557"/>
                  </a:lnTo>
                  <a:lnTo>
                    <a:pt x="238" y="549"/>
                  </a:lnTo>
                  <a:lnTo>
                    <a:pt x="305" y="566"/>
                  </a:lnTo>
                  <a:lnTo>
                    <a:pt x="356" y="650"/>
                  </a:lnTo>
                  <a:lnTo>
                    <a:pt x="488" y="645"/>
                  </a:lnTo>
                  <a:lnTo>
                    <a:pt x="521" y="632"/>
                  </a:lnTo>
                  <a:lnTo>
                    <a:pt x="550" y="647"/>
                  </a:lnTo>
                  <a:lnTo>
                    <a:pt x="551" y="660"/>
                  </a:lnTo>
                  <a:lnTo>
                    <a:pt x="529" y="690"/>
                  </a:lnTo>
                  <a:lnTo>
                    <a:pt x="525" y="716"/>
                  </a:lnTo>
                  <a:lnTo>
                    <a:pt x="509" y="735"/>
                  </a:lnTo>
                  <a:lnTo>
                    <a:pt x="504" y="820"/>
                  </a:lnTo>
                  <a:lnTo>
                    <a:pt x="516" y="888"/>
                  </a:lnTo>
                  <a:lnTo>
                    <a:pt x="552" y="941"/>
                  </a:lnTo>
                  <a:lnTo>
                    <a:pt x="550" y="961"/>
                  </a:lnTo>
                  <a:lnTo>
                    <a:pt x="507" y="993"/>
                  </a:lnTo>
                  <a:lnTo>
                    <a:pt x="500" y="1011"/>
                  </a:lnTo>
                  <a:lnTo>
                    <a:pt x="528" y="1017"/>
                  </a:lnTo>
                  <a:lnTo>
                    <a:pt x="560" y="1056"/>
                  </a:lnTo>
                  <a:lnTo>
                    <a:pt x="594" y="118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1" name="Freeform 1096">
              <a:extLst>
                <a:ext uri="{FF2B5EF4-FFF2-40B4-BE49-F238E27FC236}">
                  <a16:creationId xmlns:a16="http://schemas.microsoft.com/office/drawing/2014/main" id="{C145639A-54E7-4F8A-A3D4-E205903413E4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8" y="2193"/>
              <a:ext cx="122" cy="25"/>
            </a:xfrm>
            <a:custGeom>
              <a:avLst/>
              <a:gdLst>
                <a:gd name="T0" fmla="*/ 487 w 487"/>
                <a:gd name="T1" fmla="*/ 102 h 102"/>
                <a:gd name="T2" fmla="*/ 484 w 487"/>
                <a:gd name="T3" fmla="*/ 98 h 102"/>
                <a:gd name="T4" fmla="*/ 466 w 487"/>
                <a:gd name="T5" fmla="*/ 99 h 102"/>
                <a:gd name="T6" fmla="*/ 428 w 487"/>
                <a:gd name="T7" fmla="*/ 47 h 102"/>
                <a:gd name="T8" fmla="*/ 384 w 487"/>
                <a:gd name="T9" fmla="*/ 20 h 102"/>
                <a:gd name="T10" fmla="*/ 325 w 487"/>
                <a:gd name="T11" fmla="*/ 14 h 102"/>
                <a:gd name="T12" fmla="*/ 334 w 487"/>
                <a:gd name="T13" fmla="*/ 8 h 102"/>
                <a:gd name="T14" fmla="*/ 288 w 487"/>
                <a:gd name="T15" fmla="*/ 0 h 102"/>
                <a:gd name="T16" fmla="*/ 161 w 487"/>
                <a:gd name="T17" fmla="*/ 77 h 102"/>
                <a:gd name="T18" fmla="*/ 105 w 487"/>
                <a:gd name="T19" fmla="*/ 93 h 102"/>
                <a:gd name="T20" fmla="*/ 59 w 487"/>
                <a:gd name="T21" fmla="*/ 53 h 102"/>
                <a:gd name="T22" fmla="*/ 63 w 487"/>
                <a:gd name="T23" fmla="*/ 73 h 102"/>
                <a:gd name="T24" fmla="*/ 22 w 487"/>
                <a:gd name="T25" fmla="*/ 70 h 102"/>
                <a:gd name="T26" fmla="*/ 15 w 487"/>
                <a:gd name="T27" fmla="*/ 24 h 102"/>
                <a:gd name="T28" fmla="*/ 0 w 487"/>
                <a:gd name="T29" fmla="*/ 9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87" h="102">
                  <a:moveTo>
                    <a:pt x="487" y="102"/>
                  </a:moveTo>
                  <a:lnTo>
                    <a:pt x="484" y="98"/>
                  </a:lnTo>
                  <a:lnTo>
                    <a:pt x="466" y="99"/>
                  </a:lnTo>
                  <a:lnTo>
                    <a:pt x="428" y="47"/>
                  </a:lnTo>
                  <a:lnTo>
                    <a:pt x="384" y="20"/>
                  </a:lnTo>
                  <a:lnTo>
                    <a:pt x="325" y="14"/>
                  </a:lnTo>
                  <a:lnTo>
                    <a:pt x="334" y="8"/>
                  </a:lnTo>
                  <a:lnTo>
                    <a:pt x="288" y="0"/>
                  </a:lnTo>
                  <a:lnTo>
                    <a:pt x="161" y="77"/>
                  </a:lnTo>
                  <a:lnTo>
                    <a:pt x="105" y="93"/>
                  </a:lnTo>
                  <a:lnTo>
                    <a:pt x="59" y="53"/>
                  </a:lnTo>
                  <a:lnTo>
                    <a:pt x="63" y="73"/>
                  </a:lnTo>
                  <a:lnTo>
                    <a:pt x="22" y="70"/>
                  </a:lnTo>
                  <a:lnTo>
                    <a:pt x="15" y="24"/>
                  </a:lnTo>
                  <a:lnTo>
                    <a:pt x="0" y="9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2" name="Freeform 1097">
              <a:extLst>
                <a:ext uri="{FF2B5EF4-FFF2-40B4-BE49-F238E27FC236}">
                  <a16:creationId xmlns:a16="http://schemas.microsoft.com/office/drawing/2014/main" id="{F1A27446-6A3B-4027-9C82-A4EC3DEF5E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364" y="2218"/>
              <a:ext cx="17" cy="39"/>
            </a:xfrm>
            <a:custGeom>
              <a:avLst/>
              <a:gdLst>
                <a:gd name="T0" fmla="*/ 0 w 68"/>
                <a:gd name="T1" fmla="*/ 154 h 154"/>
                <a:gd name="T2" fmla="*/ 16 w 68"/>
                <a:gd name="T3" fmla="*/ 106 h 154"/>
                <a:gd name="T4" fmla="*/ 35 w 68"/>
                <a:gd name="T5" fmla="*/ 122 h 154"/>
                <a:gd name="T6" fmla="*/ 68 w 68"/>
                <a:gd name="T7" fmla="*/ 75 h 154"/>
                <a:gd name="T8" fmla="*/ 51 w 68"/>
                <a:gd name="T9" fmla="*/ 22 h 154"/>
                <a:gd name="T10" fmla="*/ 62 w 68"/>
                <a:gd name="T11" fmla="*/ 0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8" h="154">
                  <a:moveTo>
                    <a:pt x="0" y="154"/>
                  </a:moveTo>
                  <a:lnTo>
                    <a:pt x="16" y="106"/>
                  </a:lnTo>
                  <a:lnTo>
                    <a:pt x="35" y="122"/>
                  </a:lnTo>
                  <a:lnTo>
                    <a:pt x="68" y="75"/>
                  </a:lnTo>
                  <a:lnTo>
                    <a:pt x="51" y="22"/>
                  </a:lnTo>
                  <a:lnTo>
                    <a:pt x="62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3" name="Freeform 1098">
              <a:extLst>
                <a:ext uri="{FF2B5EF4-FFF2-40B4-BE49-F238E27FC236}">
                  <a16:creationId xmlns:a16="http://schemas.microsoft.com/office/drawing/2014/main" id="{1FEC6CFC-EF2E-4A7B-B893-C37B07992A70}"/>
                </a:ext>
              </a:extLst>
            </p:cNvPr>
            <p:cNvSpPr>
              <a:spLocks/>
            </p:cNvSpPr>
            <p:nvPr/>
          </p:nvSpPr>
          <p:spPr bwMode="auto">
            <a:xfrm>
              <a:off x="1335" y="2257"/>
              <a:ext cx="44" cy="159"/>
            </a:xfrm>
            <a:custGeom>
              <a:avLst/>
              <a:gdLst>
                <a:gd name="T0" fmla="*/ 119 w 178"/>
                <a:gd name="T1" fmla="*/ 0 h 637"/>
                <a:gd name="T2" fmla="*/ 138 w 178"/>
                <a:gd name="T3" fmla="*/ 19 h 637"/>
                <a:gd name="T4" fmla="*/ 145 w 178"/>
                <a:gd name="T5" fmla="*/ 43 h 637"/>
                <a:gd name="T6" fmla="*/ 169 w 178"/>
                <a:gd name="T7" fmla="*/ 82 h 637"/>
                <a:gd name="T8" fmla="*/ 156 w 178"/>
                <a:gd name="T9" fmla="*/ 118 h 637"/>
                <a:gd name="T10" fmla="*/ 176 w 178"/>
                <a:gd name="T11" fmla="*/ 159 h 637"/>
                <a:gd name="T12" fmla="*/ 148 w 178"/>
                <a:gd name="T13" fmla="*/ 182 h 637"/>
                <a:gd name="T14" fmla="*/ 162 w 178"/>
                <a:gd name="T15" fmla="*/ 233 h 637"/>
                <a:gd name="T16" fmla="*/ 151 w 178"/>
                <a:gd name="T17" fmla="*/ 352 h 637"/>
                <a:gd name="T18" fmla="*/ 178 w 178"/>
                <a:gd name="T19" fmla="*/ 368 h 637"/>
                <a:gd name="T20" fmla="*/ 129 w 178"/>
                <a:gd name="T21" fmla="*/ 456 h 637"/>
                <a:gd name="T22" fmla="*/ 113 w 178"/>
                <a:gd name="T23" fmla="*/ 507 h 637"/>
                <a:gd name="T24" fmla="*/ 52 w 178"/>
                <a:gd name="T25" fmla="*/ 518 h 637"/>
                <a:gd name="T26" fmla="*/ 28 w 178"/>
                <a:gd name="T27" fmla="*/ 540 h 637"/>
                <a:gd name="T28" fmla="*/ 36 w 178"/>
                <a:gd name="T29" fmla="*/ 596 h 637"/>
                <a:gd name="T30" fmla="*/ 0 w 178"/>
                <a:gd name="T31" fmla="*/ 587 h 637"/>
                <a:gd name="T32" fmla="*/ 12 w 178"/>
                <a:gd name="T33" fmla="*/ 637 h 6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78" h="637">
                  <a:moveTo>
                    <a:pt x="119" y="0"/>
                  </a:moveTo>
                  <a:lnTo>
                    <a:pt x="138" y="19"/>
                  </a:lnTo>
                  <a:lnTo>
                    <a:pt x="145" y="43"/>
                  </a:lnTo>
                  <a:lnTo>
                    <a:pt x="169" y="82"/>
                  </a:lnTo>
                  <a:lnTo>
                    <a:pt x="156" y="118"/>
                  </a:lnTo>
                  <a:lnTo>
                    <a:pt x="176" y="159"/>
                  </a:lnTo>
                  <a:lnTo>
                    <a:pt x="148" y="182"/>
                  </a:lnTo>
                  <a:lnTo>
                    <a:pt x="162" y="233"/>
                  </a:lnTo>
                  <a:lnTo>
                    <a:pt x="151" y="352"/>
                  </a:lnTo>
                  <a:lnTo>
                    <a:pt x="178" y="368"/>
                  </a:lnTo>
                  <a:lnTo>
                    <a:pt x="129" y="456"/>
                  </a:lnTo>
                  <a:lnTo>
                    <a:pt x="113" y="507"/>
                  </a:lnTo>
                  <a:lnTo>
                    <a:pt x="52" y="518"/>
                  </a:lnTo>
                  <a:lnTo>
                    <a:pt x="28" y="540"/>
                  </a:lnTo>
                  <a:lnTo>
                    <a:pt x="36" y="596"/>
                  </a:lnTo>
                  <a:lnTo>
                    <a:pt x="0" y="587"/>
                  </a:lnTo>
                  <a:lnTo>
                    <a:pt x="12" y="637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4" name="Freeform 1099">
              <a:extLst>
                <a:ext uri="{FF2B5EF4-FFF2-40B4-BE49-F238E27FC236}">
                  <a16:creationId xmlns:a16="http://schemas.microsoft.com/office/drawing/2014/main" id="{7A147E62-C704-4782-A66F-71A28562F2D7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6" y="2396"/>
              <a:ext cx="78" cy="171"/>
            </a:xfrm>
            <a:custGeom>
              <a:avLst/>
              <a:gdLst>
                <a:gd name="T0" fmla="*/ 16 w 310"/>
                <a:gd name="T1" fmla="*/ 687 h 687"/>
                <a:gd name="T2" fmla="*/ 22 w 310"/>
                <a:gd name="T3" fmla="*/ 671 h 687"/>
                <a:gd name="T4" fmla="*/ 52 w 310"/>
                <a:gd name="T5" fmla="*/ 452 h 687"/>
                <a:gd name="T6" fmla="*/ 66 w 310"/>
                <a:gd name="T7" fmla="*/ 388 h 687"/>
                <a:gd name="T8" fmla="*/ 63 w 310"/>
                <a:gd name="T9" fmla="*/ 342 h 687"/>
                <a:gd name="T10" fmla="*/ 50 w 310"/>
                <a:gd name="T11" fmla="*/ 322 h 687"/>
                <a:gd name="T12" fmla="*/ 46 w 310"/>
                <a:gd name="T13" fmla="*/ 290 h 687"/>
                <a:gd name="T14" fmla="*/ 6 w 310"/>
                <a:gd name="T15" fmla="*/ 254 h 687"/>
                <a:gd name="T16" fmla="*/ 0 w 310"/>
                <a:gd name="T17" fmla="*/ 222 h 687"/>
                <a:gd name="T18" fmla="*/ 3 w 310"/>
                <a:gd name="T19" fmla="*/ 171 h 687"/>
                <a:gd name="T20" fmla="*/ 26 w 310"/>
                <a:gd name="T21" fmla="*/ 159 h 687"/>
                <a:gd name="T22" fmla="*/ 59 w 310"/>
                <a:gd name="T23" fmla="*/ 152 h 687"/>
                <a:gd name="T24" fmla="*/ 88 w 310"/>
                <a:gd name="T25" fmla="*/ 162 h 687"/>
                <a:gd name="T26" fmla="*/ 87 w 310"/>
                <a:gd name="T27" fmla="*/ 129 h 687"/>
                <a:gd name="T28" fmla="*/ 47 w 310"/>
                <a:gd name="T29" fmla="*/ 105 h 687"/>
                <a:gd name="T30" fmla="*/ 21 w 310"/>
                <a:gd name="T31" fmla="*/ 115 h 687"/>
                <a:gd name="T32" fmla="*/ 16 w 310"/>
                <a:gd name="T33" fmla="*/ 61 h 687"/>
                <a:gd name="T34" fmla="*/ 27 w 310"/>
                <a:gd name="T35" fmla="*/ 36 h 687"/>
                <a:gd name="T36" fmla="*/ 62 w 310"/>
                <a:gd name="T37" fmla="*/ 43 h 687"/>
                <a:gd name="T38" fmla="*/ 173 w 310"/>
                <a:gd name="T39" fmla="*/ 43 h 687"/>
                <a:gd name="T40" fmla="*/ 183 w 310"/>
                <a:gd name="T41" fmla="*/ 16 h 687"/>
                <a:gd name="T42" fmla="*/ 208 w 310"/>
                <a:gd name="T43" fmla="*/ 38 h 687"/>
                <a:gd name="T44" fmla="*/ 251 w 310"/>
                <a:gd name="T45" fmla="*/ 0 h 687"/>
                <a:gd name="T46" fmla="*/ 263 w 310"/>
                <a:gd name="T47" fmla="*/ 5 h 687"/>
                <a:gd name="T48" fmla="*/ 284 w 310"/>
                <a:gd name="T49" fmla="*/ 104 h 687"/>
                <a:gd name="T50" fmla="*/ 310 w 310"/>
                <a:gd name="T51" fmla="*/ 97 h 687"/>
                <a:gd name="T52" fmla="*/ 310 w 310"/>
                <a:gd name="T53" fmla="*/ 95 h 6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10" h="687">
                  <a:moveTo>
                    <a:pt x="16" y="687"/>
                  </a:moveTo>
                  <a:lnTo>
                    <a:pt x="22" y="671"/>
                  </a:lnTo>
                  <a:lnTo>
                    <a:pt x="52" y="452"/>
                  </a:lnTo>
                  <a:lnTo>
                    <a:pt x="66" y="388"/>
                  </a:lnTo>
                  <a:lnTo>
                    <a:pt x="63" y="342"/>
                  </a:lnTo>
                  <a:lnTo>
                    <a:pt x="50" y="322"/>
                  </a:lnTo>
                  <a:lnTo>
                    <a:pt x="46" y="290"/>
                  </a:lnTo>
                  <a:lnTo>
                    <a:pt x="6" y="254"/>
                  </a:lnTo>
                  <a:lnTo>
                    <a:pt x="0" y="222"/>
                  </a:lnTo>
                  <a:lnTo>
                    <a:pt x="3" y="171"/>
                  </a:lnTo>
                  <a:lnTo>
                    <a:pt x="26" y="159"/>
                  </a:lnTo>
                  <a:lnTo>
                    <a:pt x="59" y="152"/>
                  </a:lnTo>
                  <a:lnTo>
                    <a:pt x="88" y="162"/>
                  </a:lnTo>
                  <a:lnTo>
                    <a:pt x="87" y="129"/>
                  </a:lnTo>
                  <a:lnTo>
                    <a:pt x="47" y="105"/>
                  </a:lnTo>
                  <a:lnTo>
                    <a:pt x="21" y="115"/>
                  </a:lnTo>
                  <a:lnTo>
                    <a:pt x="16" y="61"/>
                  </a:lnTo>
                  <a:lnTo>
                    <a:pt x="27" y="36"/>
                  </a:lnTo>
                  <a:lnTo>
                    <a:pt x="62" y="43"/>
                  </a:lnTo>
                  <a:lnTo>
                    <a:pt x="173" y="43"/>
                  </a:lnTo>
                  <a:lnTo>
                    <a:pt x="183" y="16"/>
                  </a:lnTo>
                  <a:lnTo>
                    <a:pt x="208" y="38"/>
                  </a:lnTo>
                  <a:lnTo>
                    <a:pt x="251" y="0"/>
                  </a:lnTo>
                  <a:lnTo>
                    <a:pt x="263" y="5"/>
                  </a:lnTo>
                  <a:lnTo>
                    <a:pt x="284" y="104"/>
                  </a:lnTo>
                  <a:lnTo>
                    <a:pt x="310" y="97"/>
                  </a:lnTo>
                  <a:lnTo>
                    <a:pt x="310" y="9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5" name="Freeform 1100">
              <a:extLst>
                <a:ext uri="{FF2B5EF4-FFF2-40B4-BE49-F238E27FC236}">
                  <a16:creationId xmlns:a16="http://schemas.microsoft.com/office/drawing/2014/main" id="{FF5BA18E-8F39-4CDD-B02A-F49CEA66027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1" y="2454"/>
              <a:ext cx="129" cy="113"/>
            </a:xfrm>
            <a:custGeom>
              <a:avLst/>
              <a:gdLst>
                <a:gd name="T0" fmla="*/ 518 w 518"/>
                <a:gd name="T1" fmla="*/ 452 h 452"/>
                <a:gd name="T2" fmla="*/ 485 w 518"/>
                <a:gd name="T3" fmla="*/ 414 h 452"/>
                <a:gd name="T4" fmla="*/ 445 w 518"/>
                <a:gd name="T5" fmla="*/ 403 h 452"/>
                <a:gd name="T6" fmla="*/ 500 w 518"/>
                <a:gd name="T7" fmla="*/ 296 h 452"/>
                <a:gd name="T8" fmla="*/ 480 w 518"/>
                <a:gd name="T9" fmla="*/ 267 h 452"/>
                <a:gd name="T10" fmla="*/ 462 w 518"/>
                <a:gd name="T11" fmla="*/ 267 h 452"/>
                <a:gd name="T12" fmla="*/ 425 w 518"/>
                <a:gd name="T13" fmla="*/ 236 h 452"/>
                <a:gd name="T14" fmla="*/ 383 w 518"/>
                <a:gd name="T15" fmla="*/ 255 h 452"/>
                <a:gd name="T16" fmla="*/ 351 w 518"/>
                <a:gd name="T17" fmla="*/ 236 h 452"/>
                <a:gd name="T18" fmla="*/ 309 w 518"/>
                <a:gd name="T19" fmla="*/ 264 h 452"/>
                <a:gd name="T20" fmla="*/ 237 w 518"/>
                <a:gd name="T21" fmla="*/ 265 h 452"/>
                <a:gd name="T22" fmla="*/ 214 w 518"/>
                <a:gd name="T23" fmla="*/ 247 h 452"/>
                <a:gd name="T24" fmla="*/ 215 w 518"/>
                <a:gd name="T25" fmla="*/ 206 h 452"/>
                <a:gd name="T26" fmla="*/ 177 w 518"/>
                <a:gd name="T27" fmla="*/ 193 h 452"/>
                <a:gd name="T28" fmla="*/ 165 w 518"/>
                <a:gd name="T29" fmla="*/ 141 h 452"/>
                <a:gd name="T30" fmla="*/ 95 w 518"/>
                <a:gd name="T31" fmla="*/ 99 h 452"/>
                <a:gd name="T32" fmla="*/ 85 w 518"/>
                <a:gd name="T33" fmla="*/ 56 h 452"/>
                <a:gd name="T34" fmla="*/ 17 w 518"/>
                <a:gd name="T35" fmla="*/ 0 h 452"/>
                <a:gd name="T36" fmla="*/ 0 w 518"/>
                <a:gd name="T37" fmla="*/ 8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18" h="452">
                  <a:moveTo>
                    <a:pt x="518" y="452"/>
                  </a:moveTo>
                  <a:lnTo>
                    <a:pt x="485" y="414"/>
                  </a:lnTo>
                  <a:lnTo>
                    <a:pt x="445" y="403"/>
                  </a:lnTo>
                  <a:lnTo>
                    <a:pt x="500" y="296"/>
                  </a:lnTo>
                  <a:lnTo>
                    <a:pt x="480" y="267"/>
                  </a:lnTo>
                  <a:lnTo>
                    <a:pt x="462" y="267"/>
                  </a:lnTo>
                  <a:lnTo>
                    <a:pt x="425" y="236"/>
                  </a:lnTo>
                  <a:lnTo>
                    <a:pt x="383" y="255"/>
                  </a:lnTo>
                  <a:lnTo>
                    <a:pt x="351" y="236"/>
                  </a:lnTo>
                  <a:lnTo>
                    <a:pt x="309" y="264"/>
                  </a:lnTo>
                  <a:lnTo>
                    <a:pt x="237" y="265"/>
                  </a:lnTo>
                  <a:lnTo>
                    <a:pt x="214" y="247"/>
                  </a:lnTo>
                  <a:lnTo>
                    <a:pt x="215" y="206"/>
                  </a:lnTo>
                  <a:lnTo>
                    <a:pt x="177" y="193"/>
                  </a:lnTo>
                  <a:lnTo>
                    <a:pt x="165" y="141"/>
                  </a:lnTo>
                  <a:lnTo>
                    <a:pt x="95" y="99"/>
                  </a:lnTo>
                  <a:lnTo>
                    <a:pt x="85" y="56"/>
                  </a:lnTo>
                  <a:lnTo>
                    <a:pt x="17" y="0"/>
                  </a:lnTo>
                  <a:lnTo>
                    <a:pt x="0" y="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6" name="Freeform 1101">
              <a:extLst>
                <a:ext uri="{FF2B5EF4-FFF2-40B4-BE49-F238E27FC236}">
                  <a16:creationId xmlns:a16="http://schemas.microsoft.com/office/drawing/2014/main" id="{1CBD78A5-73D5-4D30-BD99-37E28C812F1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8" y="2565"/>
              <a:ext cx="111" cy="188"/>
            </a:xfrm>
            <a:custGeom>
              <a:avLst/>
              <a:gdLst>
                <a:gd name="T0" fmla="*/ 441 w 441"/>
                <a:gd name="T1" fmla="*/ 740 h 754"/>
                <a:gd name="T2" fmla="*/ 413 w 441"/>
                <a:gd name="T3" fmla="*/ 738 h 754"/>
                <a:gd name="T4" fmla="*/ 372 w 441"/>
                <a:gd name="T5" fmla="*/ 754 h 754"/>
                <a:gd name="T6" fmla="*/ 339 w 441"/>
                <a:gd name="T7" fmla="*/ 743 h 754"/>
                <a:gd name="T8" fmla="*/ 331 w 441"/>
                <a:gd name="T9" fmla="*/ 636 h 754"/>
                <a:gd name="T10" fmla="*/ 340 w 441"/>
                <a:gd name="T11" fmla="*/ 608 h 754"/>
                <a:gd name="T12" fmla="*/ 339 w 441"/>
                <a:gd name="T13" fmla="*/ 576 h 754"/>
                <a:gd name="T14" fmla="*/ 295 w 441"/>
                <a:gd name="T15" fmla="*/ 618 h 754"/>
                <a:gd name="T16" fmla="*/ 255 w 441"/>
                <a:gd name="T17" fmla="*/ 641 h 754"/>
                <a:gd name="T18" fmla="*/ 187 w 441"/>
                <a:gd name="T19" fmla="*/ 636 h 754"/>
                <a:gd name="T20" fmla="*/ 173 w 441"/>
                <a:gd name="T21" fmla="*/ 587 h 754"/>
                <a:gd name="T22" fmla="*/ 89 w 441"/>
                <a:gd name="T23" fmla="*/ 570 h 754"/>
                <a:gd name="T24" fmla="*/ 105 w 441"/>
                <a:gd name="T25" fmla="*/ 529 h 754"/>
                <a:gd name="T26" fmla="*/ 70 w 441"/>
                <a:gd name="T27" fmla="*/ 488 h 754"/>
                <a:gd name="T28" fmla="*/ 0 w 441"/>
                <a:gd name="T29" fmla="*/ 368 h 754"/>
                <a:gd name="T30" fmla="*/ 2 w 441"/>
                <a:gd name="T31" fmla="*/ 355 h 754"/>
                <a:gd name="T32" fmla="*/ 26 w 441"/>
                <a:gd name="T33" fmla="*/ 347 h 754"/>
                <a:gd name="T34" fmla="*/ 17 w 441"/>
                <a:gd name="T35" fmla="*/ 313 h 754"/>
                <a:gd name="T36" fmla="*/ 31 w 441"/>
                <a:gd name="T37" fmla="*/ 284 h 754"/>
                <a:gd name="T38" fmla="*/ 77 w 441"/>
                <a:gd name="T39" fmla="*/ 255 h 754"/>
                <a:gd name="T40" fmla="*/ 70 w 441"/>
                <a:gd name="T41" fmla="*/ 203 h 754"/>
                <a:gd name="T42" fmla="*/ 86 w 441"/>
                <a:gd name="T43" fmla="*/ 170 h 754"/>
                <a:gd name="T44" fmla="*/ 83 w 441"/>
                <a:gd name="T45" fmla="*/ 131 h 754"/>
                <a:gd name="T46" fmla="*/ 95 w 441"/>
                <a:gd name="T47" fmla="*/ 105 h 754"/>
                <a:gd name="T48" fmla="*/ 122 w 441"/>
                <a:gd name="T49" fmla="*/ 95 h 754"/>
                <a:gd name="T50" fmla="*/ 148 w 441"/>
                <a:gd name="T51" fmla="*/ 71 h 754"/>
                <a:gd name="T52" fmla="*/ 190 w 441"/>
                <a:gd name="T53" fmla="*/ 38 h 754"/>
                <a:gd name="T54" fmla="*/ 267 w 441"/>
                <a:gd name="T55" fmla="*/ 30 h 754"/>
                <a:gd name="T56" fmla="*/ 284 w 441"/>
                <a:gd name="T57" fmla="*/ 11 h 754"/>
                <a:gd name="T58" fmla="*/ 316 w 441"/>
                <a:gd name="T59" fmla="*/ 0 h 754"/>
                <a:gd name="T60" fmla="*/ 339 w 441"/>
                <a:gd name="T61" fmla="*/ 11 h 754"/>
                <a:gd name="T62" fmla="*/ 361 w 441"/>
                <a:gd name="T63" fmla="*/ 27 h 754"/>
                <a:gd name="T64" fmla="*/ 367 w 441"/>
                <a:gd name="T65" fmla="*/ 11 h 7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41" h="754">
                  <a:moveTo>
                    <a:pt x="441" y="740"/>
                  </a:moveTo>
                  <a:lnTo>
                    <a:pt x="413" y="738"/>
                  </a:lnTo>
                  <a:lnTo>
                    <a:pt x="372" y="754"/>
                  </a:lnTo>
                  <a:lnTo>
                    <a:pt x="339" y="743"/>
                  </a:lnTo>
                  <a:lnTo>
                    <a:pt x="331" y="636"/>
                  </a:lnTo>
                  <a:lnTo>
                    <a:pt x="340" y="608"/>
                  </a:lnTo>
                  <a:lnTo>
                    <a:pt x="339" y="576"/>
                  </a:lnTo>
                  <a:lnTo>
                    <a:pt x="295" y="618"/>
                  </a:lnTo>
                  <a:lnTo>
                    <a:pt x="255" y="641"/>
                  </a:lnTo>
                  <a:lnTo>
                    <a:pt x="187" y="636"/>
                  </a:lnTo>
                  <a:lnTo>
                    <a:pt x="173" y="587"/>
                  </a:lnTo>
                  <a:lnTo>
                    <a:pt x="89" y="570"/>
                  </a:lnTo>
                  <a:lnTo>
                    <a:pt x="105" y="529"/>
                  </a:lnTo>
                  <a:lnTo>
                    <a:pt x="70" y="488"/>
                  </a:lnTo>
                  <a:lnTo>
                    <a:pt x="0" y="368"/>
                  </a:lnTo>
                  <a:lnTo>
                    <a:pt x="2" y="355"/>
                  </a:lnTo>
                  <a:lnTo>
                    <a:pt x="26" y="347"/>
                  </a:lnTo>
                  <a:lnTo>
                    <a:pt x="17" y="313"/>
                  </a:lnTo>
                  <a:lnTo>
                    <a:pt x="31" y="284"/>
                  </a:lnTo>
                  <a:lnTo>
                    <a:pt x="77" y="255"/>
                  </a:lnTo>
                  <a:lnTo>
                    <a:pt x="70" y="203"/>
                  </a:lnTo>
                  <a:lnTo>
                    <a:pt x="86" y="170"/>
                  </a:lnTo>
                  <a:lnTo>
                    <a:pt x="83" y="131"/>
                  </a:lnTo>
                  <a:lnTo>
                    <a:pt x="95" y="105"/>
                  </a:lnTo>
                  <a:lnTo>
                    <a:pt x="122" y="95"/>
                  </a:lnTo>
                  <a:lnTo>
                    <a:pt x="148" y="71"/>
                  </a:lnTo>
                  <a:lnTo>
                    <a:pt x="190" y="38"/>
                  </a:lnTo>
                  <a:lnTo>
                    <a:pt x="267" y="30"/>
                  </a:lnTo>
                  <a:lnTo>
                    <a:pt x="284" y="11"/>
                  </a:lnTo>
                  <a:lnTo>
                    <a:pt x="316" y="0"/>
                  </a:lnTo>
                  <a:lnTo>
                    <a:pt x="339" y="11"/>
                  </a:lnTo>
                  <a:lnTo>
                    <a:pt x="361" y="27"/>
                  </a:lnTo>
                  <a:lnTo>
                    <a:pt x="367" y="1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7" name="Freeform 1102">
              <a:extLst>
                <a:ext uri="{FF2B5EF4-FFF2-40B4-BE49-F238E27FC236}">
                  <a16:creationId xmlns:a16="http://schemas.microsoft.com/office/drawing/2014/main" id="{26DF0A16-1D14-4857-B5E4-F1987030DE7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8" y="2456"/>
              <a:ext cx="126" cy="132"/>
            </a:xfrm>
            <a:custGeom>
              <a:avLst/>
              <a:gdLst>
                <a:gd name="T0" fmla="*/ 488 w 500"/>
                <a:gd name="T1" fmla="*/ 0 h 526"/>
                <a:gd name="T2" fmla="*/ 465 w 500"/>
                <a:gd name="T3" fmla="*/ 10 h 526"/>
                <a:gd name="T4" fmla="*/ 491 w 500"/>
                <a:gd name="T5" fmla="*/ 44 h 526"/>
                <a:gd name="T6" fmla="*/ 500 w 500"/>
                <a:gd name="T7" fmla="*/ 94 h 526"/>
                <a:gd name="T8" fmla="*/ 482 w 500"/>
                <a:gd name="T9" fmla="*/ 89 h 526"/>
                <a:gd name="T10" fmla="*/ 455 w 500"/>
                <a:gd name="T11" fmla="*/ 162 h 526"/>
                <a:gd name="T12" fmla="*/ 426 w 500"/>
                <a:gd name="T13" fmla="*/ 209 h 526"/>
                <a:gd name="T14" fmla="*/ 352 w 500"/>
                <a:gd name="T15" fmla="*/ 271 h 526"/>
                <a:gd name="T16" fmla="*/ 262 w 500"/>
                <a:gd name="T17" fmla="*/ 304 h 526"/>
                <a:gd name="T18" fmla="*/ 212 w 500"/>
                <a:gd name="T19" fmla="*/ 353 h 526"/>
                <a:gd name="T20" fmla="*/ 177 w 500"/>
                <a:gd name="T21" fmla="*/ 471 h 526"/>
                <a:gd name="T22" fmla="*/ 142 w 500"/>
                <a:gd name="T23" fmla="*/ 526 h 526"/>
                <a:gd name="T24" fmla="*/ 116 w 500"/>
                <a:gd name="T25" fmla="*/ 521 h 526"/>
                <a:gd name="T26" fmla="*/ 92 w 500"/>
                <a:gd name="T27" fmla="*/ 479 h 526"/>
                <a:gd name="T28" fmla="*/ 42 w 500"/>
                <a:gd name="T29" fmla="*/ 457 h 526"/>
                <a:gd name="T30" fmla="*/ 6 w 500"/>
                <a:gd name="T31" fmla="*/ 469 h 526"/>
                <a:gd name="T32" fmla="*/ 0 w 500"/>
                <a:gd name="T33" fmla="*/ 426 h 526"/>
                <a:gd name="T34" fmla="*/ 36 w 500"/>
                <a:gd name="T35" fmla="*/ 408 h 526"/>
                <a:gd name="T36" fmla="*/ 16 w 500"/>
                <a:gd name="T37" fmla="*/ 358 h 5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00" h="526">
                  <a:moveTo>
                    <a:pt x="488" y="0"/>
                  </a:moveTo>
                  <a:lnTo>
                    <a:pt x="465" y="10"/>
                  </a:lnTo>
                  <a:lnTo>
                    <a:pt x="491" y="44"/>
                  </a:lnTo>
                  <a:lnTo>
                    <a:pt x="500" y="94"/>
                  </a:lnTo>
                  <a:lnTo>
                    <a:pt x="482" y="89"/>
                  </a:lnTo>
                  <a:lnTo>
                    <a:pt x="455" y="162"/>
                  </a:lnTo>
                  <a:lnTo>
                    <a:pt x="426" y="209"/>
                  </a:lnTo>
                  <a:lnTo>
                    <a:pt x="352" y="271"/>
                  </a:lnTo>
                  <a:lnTo>
                    <a:pt x="262" y="304"/>
                  </a:lnTo>
                  <a:lnTo>
                    <a:pt x="212" y="353"/>
                  </a:lnTo>
                  <a:lnTo>
                    <a:pt x="177" y="471"/>
                  </a:lnTo>
                  <a:lnTo>
                    <a:pt x="142" y="526"/>
                  </a:lnTo>
                  <a:lnTo>
                    <a:pt x="116" y="521"/>
                  </a:lnTo>
                  <a:lnTo>
                    <a:pt x="92" y="479"/>
                  </a:lnTo>
                  <a:lnTo>
                    <a:pt x="42" y="457"/>
                  </a:lnTo>
                  <a:lnTo>
                    <a:pt x="6" y="469"/>
                  </a:lnTo>
                  <a:lnTo>
                    <a:pt x="0" y="426"/>
                  </a:lnTo>
                  <a:lnTo>
                    <a:pt x="36" y="408"/>
                  </a:lnTo>
                  <a:lnTo>
                    <a:pt x="16" y="35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8" name="Freeform 1103">
              <a:extLst>
                <a:ext uri="{FF2B5EF4-FFF2-40B4-BE49-F238E27FC236}">
                  <a16:creationId xmlns:a16="http://schemas.microsoft.com/office/drawing/2014/main" id="{427505D7-A974-4923-9DEC-A89B04F637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337" y="2416"/>
              <a:ext cx="84" cy="40"/>
            </a:xfrm>
            <a:custGeom>
              <a:avLst/>
              <a:gdLst>
                <a:gd name="T0" fmla="*/ 0 w 332"/>
                <a:gd name="T1" fmla="*/ 0 h 161"/>
                <a:gd name="T2" fmla="*/ 71 w 332"/>
                <a:gd name="T3" fmla="*/ 53 h 161"/>
                <a:gd name="T4" fmla="*/ 110 w 332"/>
                <a:gd name="T5" fmla="*/ 60 h 161"/>
                <a:gd name="T6" fmla="*/ 143 w 332"/>
                <a:gd name="T7" fmla="*/ 110 h 161"/>
                <a:gd name="T8" fmla="*/ 232 w 332"/>
                <a:gd name="T9" fmla="*/ 127 h 161"/>
                <a:gd name="T10" fmla="*/ 252 w 332"/>
                <a:gd name="T11" fmla="*/ 103 h 161"/>
                <a:gd name="T12" fmla="*/ 332 w 332"/>
                <a:gd name="T13" fmla="*/ 161 h 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2" h="161">
                  <a:moveTo>
                    <a:pt x="0" y="0"/>
                  </a:moveTo>
                  <a:lnTo>
                    <a:pt x="71" y="53"/>
                  </a:lnTo>
                  <a:lnTo>
                    <a:pt x="110" y="60"/>
                  </a:lnTo>
                  <a:lnTo>
                    <a:pt x="143" y="110"/>
                  </a:lnTo>
                  <a:lnTo>
                    <a:pt x="232" y="127"/>
                  </a:lnTo>
                  <a:lnTo>
                    <a:pt x="252" y="103"/>
                  </a:lnTo>
                  <a:lnTo>
                    <a:pt x="332" y="16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9" name="Freeform 1104">
              <a:extLst>
                <a:ext uri="{FF2B5EF4-FFF2-40B4-BE49-F238E27FC236}">
                  <a16:creationId xmlns:a16="http://schemas.microsoft.com/office/drawing/2014/main" id="{A52D36EE-5AD9-4CDE-B0E6-CF9B8F2D2DB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8" y="2416"/>
              <a:ext cx="49" cy="130"/>
            </a:xfrm>
            <a:custGeom>
              <a:avLst/>
              <a:gdLst>
                <a:gd name="T0" fmla="*/ 200 w 200"/>
                <a:gd name="T1" fmla="*/ 0 h 519"/>
                <a:gd name="T2" fmla="*/ 200 w 200"/>
                <a:gd name="T3" fmla="*/ 2 h 519"/>
                <a:gd name="T4" fmla="*/ 180 w 200"/>
                <a:gd name="T5" fmla="*/ 26 h 519"/>
                <a:gd name="T6" fmla="*/ 80 w 200"/>
                <a:gd name="T7" fmla="*/ 60 h 519"/>
                <a:gd name="T8" fmla="*/ 77 w 200"/>
                <a:gd name="T9" fmla="*/ 79 h 519"/>
                <a:gd name="T10" fmla="*/ 82 w 200"/>
                <a:gd name="T11" fmla="*/ 130 h 519"/>
                <a:gd name="T12" fmla="*/ 43 w 200"/>
                <a:gd name="T13" fmla="*/ 187 h 519"/>
                <a:gd name="T14" fmla="*/ 59 w 200"/>
                <a:gd name="T15" fmla="*/ 216 h 519"/>
                <a:gd name="T16" fmla="*/ 0 w 200"/>
                <a:gd name="T17" fmla="*/ 254 h 519"/>
                <a:gd name="T18" fmla="*/ 12 w 200"/>
                <a:gd name="T19" fmla="*/ 294 h 519"/>
                <a:gd name="T20" fmla="*/ 5 w 200"/>
                <a:gd name="T21" fmla="*/ 318 h 519"/>
                <a:gd name="T22" fmla="*/ 15 w 200"/>
                <a:gd name="T23" fmla="*/ 365 h 519"/>
                <a:gd name="T24" fmla="*/ 3 w 200"/>
                <a:gd name="T25" fmla="*/ 394 h 519"/>
                <a:gd name="T26" fmla="*/ 64 w 200"/>
                <a:gd name="T27" fmla="*/ 438 h 519"/>
                <a:gd name="T28" fmla="*/ 108 w 200"/>
                <a:gd name="T29" fmla="*/ 368 h 519"/>
                <a:gd name="T30" fmla="*/ 102 w 200"/>
                <a:gd name="T31" fmla="*/ 407 h 519"/>
                <a:gd name="T32" fmla="*/ 108 w 200"/>
                <a:gd name="T33" fmla="*/ 452 h 519"/>
                <a:gd name="T34" fmla="*/ 90 w 200"/>
                <a:gd name="T35" fmla="*/ 505 h 519"/>
                <a:gd name="T36" fmla="*/ 60 w 200"/>
                <a:gd name="T37" fmla="*/ 519 h 5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00" h="519">
                  <a:moveTo>
                    <a:pt x="200" y="0"/>
                  </a:moveTo>
                  <a:lnTo>
                    <a:pt x="200" y="2"/>
                  </a:lnTo>
                  <a:lnTo>
                    <a:pt x="180" y="26"/>
                  </a:lnTo>
                  <a:lnTo>
                    <a:pt x="80" y="60"/>
                  </a:lnTo>
                  <a:lnTo>
                    <a:pt x="77" y="79"/>
                  </a:lnTo>
                  <a:lnTo>
                    <a:pt x="82" y="130"/>
                  </a:lnTo>
                  <a:lnTo>
                    <a:pt x="43" y="187"/>
                  </a:lnTo>
                  <a:lnTo>
                    <a:pt x="59" y="216"/>
                  </a:lnTo>
                  <a:lnTo>
                    <a:pt x="0" y="254"/>
                  </a:lnTo>
                  <a:lnTo>
                    <a:pt x="12" y="294"/>
                  </a:lnTo>
                  <a:lnTo>
                    <a:pt x="5" y="318"/>
                  </a:lnTo>
                  <a:lnTo>
                    <a:pt x="15" y="365"/>
                  </a:lnTo>
                  <a:lnTo>
                    <a:pt x="3" y="394"/>
                  </a:lnTo>
                  <a:lnTo>
                    <a:pt x="64" y="438"/>
                  </a:lnTo>
                  <a:lnTo>
                    <a:pt x="108" y="368"/>
                  </a:lnTo>
                  <a:lnTo>
                    <a:pt x="102" y="407"/>
                  </a:lnTo>
                  <a:lnTo>
                    <a:pt x="108" y="452"/>
                  </a:lnTo>
                  <a:lnTo>
                    <a:pt x="90" y="505"/>
                  </a:lnTo>
                  <a:lnTo>
                    <a:pt x="60" y="519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0" name="Freeform 1105">
              <a:extLst>
                <a:ext uri="{FF2B5EF4-FFF2-40B4-BE49-F238E27FC236}">
                  <a16:creationId xmlns:a16="http://schemas.microsoft.com/office/drawing/2014/main" id="{65C7C996-EB8A-4D1D-B8C2-32B8DD623B9D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1" y="2546"/>
              <a:ext cx="289" cy="402"/>
            </a:xfrm>
            <a:custGeom>
              <a:avLst/>
              <a:gdLst>
                <a:gd name="T0" fmla="*/ 88 w 1156"/>
                <a:gd name="T1" fmla="*/ 0 h 1609"/>
                <a:gd name="T2" fmla="*/ 87 w 1156"/>
                <a:gd name="T3" fmla="*/ 0 h 1609"/>
                <a:gd name="T4" fmla="*/ 43 w 1156"/>
                <a:gd name="T5" fmla="*/ 42 h 1609"/>
                <a:gd name="T6" fmla="*/ 12 w 1156"/>
                <a:gd name="T7" fmla="*/ 81 h 1609"/>
                <a:gd name="T8" fmla="*/ 0 w 1156"/>
                <a:gd name="T9" fmla="*/ 111 h 1609"/>
                <a:gd name="T10" fmla="*/ 3 w 1156"/>
                <a:gd name="T11" fmla="*/ 142 h 1609"/>
                <a:gd name="T12" fmla="*/ 21 w 1156"/>
                <a:gd name="T13" fmla="*/ 167 h 1609"/>
                <a:gd name="T14" fmla="*/ 15 w 1156"/>
                <a:gd name="T15" fmla="*/ 190 h 1609"/>
                <a:gd name="T16" fmla="*/ 53 w 1156"/>
                <a:gd name="T17" fmla="*/ 260 h 1609"/>
                <a:gd name="T18" fmla="*/ 22 w 1156"/>
                <a:gd name="T19" fmla="*/ 268 h 1609"/>
                <a:gd name="T20" fmla="*/ 22 w 1156"/>
                <a:gd name="T21" fmla="*/ 287 h 1609"/>
                <a:gd name="T22" fmla="*/ 90 w 1156"/>
                <a:gd name="T23" fmla="*/ 318 h 1609"/>
                <a:gd name="T24" fmla="*/ 161 w 1156"/>
                <a:gd name="T25" fmla="*/ 392 h 1609"/>
                <a:gd name="T26" fmla="*/ 271 w 1156"/>
                <a:gd name="T27" fmla="*/ 578 h 1609"/>
                <a:gd name="T28" fmla="*/ 275 w 1156"/>
                <a:gd name="T29" fmla="*/ 605 h 1609"/>
                <a:gd name="T30" fmla="*/ 315 w 1156"/>
                <a:gd name="T31" fmla="*/ 673 h 1609"/>
                <a:gd name="T32" fmla="*/ 340 w 1156"/>
                <a:gd name="T33" fmla="*/ 742 h 1609"/>
                <a:gd name="T34" fmla="*/ 390 w 1156"/>
                <a:gd name="T35" fmla="*/ 819 h 1609"/>
                <a:gd name="T36" fmla="*/ 390 w 1156"/>
                <a:gd name="T37" fmla="*/ 850 h 1609"/>
                <a:gd name="T38" fmla="*/ 422 w 1156"/>
                <a:gd name="T39" fmla="*/ 869 h 1609"/>
                <a:gd name="T40" fmla="*/ 444 w 1156"/>
                <a:gd name="T41" fmla="*/ 907 h 1609"/>
                <a:gd name="T42" fmla="*/ 444 w 1156"/>
                <a:gd name="T43" fmla="*/ 937 h 1609"/>
                <a:gd name="T44" fmla="*/ 470 w 1156"/>
                <a:gd name="T45" fmla="*/ 963 h 1609"/>
                <a:gd name="T46" fmla="*/ 543 w 1156"/>
                <a:gd name="T47" fmla="*/ 1084 h 1609"/>
                <a:gd name="T48" fmla="*/ 543 w 1156"/>
                <a:gd name="T49" fmla="*/ 1155 h 1609"/>
                <a:gd name="T50" fmla="*/ 597 w 1156"/>
                <a:gd name="T51" fmla="*/ 1224 h 1609"/>
                <a:gd name="T52" fmla="*/ 637 w 1156"/>
                <a:gd name="T53" fmla="*/ 1251 h 1609"/>
                <a:gd name="T54" fmla="*/ 675 w 1156"/>
                <a:gd name="T55" fmla="*/ 1303 h 1609"/>
                <a:gd name="T56" fmla="*/ 959 w 1156"/>
                <a:gd name="T57" fmla="*/ 1452 h 1609"/>
                <a:gd name="T58" fmla="*/ 1039 w 1156"/>
                <a:gd name="T59" fmla="*/ 1509 h 1609"/>
                <a:gd name="T60" fmla="*/ 1055 w 1156"/>
                <a:gd name="T61" fmla="*/ 1538 h 1609"/>
                <a:gd name="T62" fmla="*/ 1114 w 1156"/>
                <a:gd name="T63" fmla="*/ 1589 h 1609"/>
                <a:gd name="T64" fmla="*/ 1156 w 1156"/>
                <a:gd name="T65" fmla="*/ 1609 h 16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56" h="1609">
                  <a:moveTo>
                    <a:pt x="88" y="0"/>
                  </a:moveTo>
                  <a:lnTo>
                    <a:pt x="87" y="0"/>
                  </a:lnTo>
                  <a:lnTo>
                    <a:pt x="43" y="42"/>
                  </a:lnTo>
                  <a:lnTo>
                    <a:pt x="12" y="81"/>
                  </a:lnTo>
                  <a:lnTo>
                    <a:pt x="0" y="111"/>
                  </a:lnTo>
                  <a:lnTo>
                    <a:pt x="3" y="142"/>
                  </a:lnTo>
                  <a:lnTo>
                    <a:pt x="21" y="167"/>
                  </a:lnTo>
                  <a:lnTo>
                    <a:pt x="15" y="190"/>
                  </a:lnTo>
                  <a:lnTo>
                    <a:pt x="53" y="260"/>
                  </a:lnTo>
                  <a:lnTo>
                    <a:pt x="22" y="268"/>
                  </a:lnTo>
                  <a:lnTo>
                    <a:pt x="22" y="287"/>
                  </a:lnTo>
                  <a:lnTo>
                    <a:pt x="90" y="318"/>
                  </a:lnTo>
                  <a:lnTo>
                    <a:pt x="161" y="392"/>
                  </a:lnTo>
                  <a:lnTo>
                    <a:pt x="271" y="578"/>
                  </a:lnTo>
                  <a:lnTo>
                    <a:pt x="275" y="605"/>
                  </a:lnTo>
                  <a:lnTo>
                    <a:pt x="315" y="673"/>
                  </a:lnTo>
                  <a:lnTo>
                    <a:pt x="340" y="742"/>
                  </a:lnTo>
                  <a:lnTo>
                    <a:pt x="390" y="819"/>
                  </a:lnTo>
                  <a:lnTo>
                    <a:pt x="390" y="850"/>
                  </a:lnTo>
                  <a:lnTo>
                    <a:pt x="422" y="869"/>
                  </a:lnTo>
                  <a:lnTo>
                    <a:pt x="444" y="907"/>
                  </a:lnTo>
                  <a:lnTo>
                    <a:pt x="444" y="937"/>
                  </a:lnTo>
                  <a:lnTo>
                    <a:pt x="470" y="963"/>
                  </a:lnTo>
                  <a:lnTo>
                    <a:pt x="543" y="1084"/>
                  </a:lnTo>
                  <a:lnTo>
                    <a:pt x="543" y="1155"/>
                  </a:lnTo>
                  <a:lnTo>
                    <a:pt x="597" y="1224"/>
                  </a:lnTo>
                  <a:lnTo>
                    <a:pt x="637" y="1251"/>
                  </a:lnTo>
                  <a:lnTo>
                    <a:pt x="675" y="1303"/>
                  </a:lnTo>
                  <a:lnTo>
                    <a:pt x="959" y="1452"/>
                  </a:lnTo>
                  <a:lnTo>
                    <a:pt x="1039" y="1509"/>
                  </a:lnTo>
                  <a:lnTo>
                    <a:pt x="1055" y="1538"/>
                  </a:lnTo>
                  <a:lnTo>
                    <a:pt x="1114" y="1589"/>
                  </a:lnTo>
                  <a:lnTo>
                    <a:pt x="1156" y="1609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1" name="Freeform 1106">
              <a:extLst>
                <a:ext uri="{FF2B5EF4-FFF2-40B4-BE49-F238E27FC236}">
                  <a16:creationId xmlns:a16="http://schemas.microsoft.com/office/drawing/2014/main" id="{85A168C1-288D-49FF-9001-9716473DDB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9" y="2715"/>
              <a:ext cx="300" cy="283"/>
            </a:xfrm>
            <a:custGeom>
              <a:avLst/>
              <a:gdLst>
                <a:gd name="T0" fmla="*/ 1166 w 1202"/>
                <a:gd name="T1" fmla="*/ 1131 h 1131"/>
                <a:gd name="T2" fmla="*/ 1196 w 1202"/>
                <a:gd name="T3" fmla="*/ 1114 h 1131"/>
                <a:gd name="T4" fmla="*/ 1176 w 1202"/>
                <a:gd name="T5" fmla="*/ 1097 h 1131"/>
                <a:gd name="T6" fmla="*/ 1169 w 1202"/>
                <a:gd name="T7" fmla="*/ 1057 h 1131"/>
                <a:gd name="T8" fmla="*/ 1193 w 1202"/>
                <a:gd name="T9" fmla="*/ 1009 h 1131"/>
                <a:gd name="T10" fmla="*/ 1187 w 1202"/>
                <a:gd name="T11" fmla="*/ 986 h 1131"/>
                <a:gd name="T12" fmla="*/ 1202 w 1202"/>
                <a:gd name="T13" fmla="*/ 927 h 1131"/>
                <a:gd name="T14" fmla="*/ 1169 w 1202"/>
                <a:gd name="T15" fmla="*/ 848 h 1131"/>
                <a:gd name="T16" fmla="*/ 1125 w 1202"/>
                <a:gd name="T17" fmla="*/ 840 h 1131"/>
                <a:gd name="T18" fmla="*/ 1107 w 1202"/>
                <a:gd name="T19" fmla="*/ 795 h 1131"/>
                <a:gd name="T20" fmla="*/ 1098 w 1202"/>
                <a:gd name="T21" fmla="*/ 750 h 1131"/>
                <a:gd name="T22" fmla="*/ 1109 w 1202"/>
                <a:gd name="T23" fmla="*/ 730 h 1131"/>
                <a:gd name="T24" fmla="*/ 1107 w 1202"/>
                <a:gd name="T25" fmla="*/ 718 h 1131"/>
                <a:gd name="T26" fmla="*/ 1070 w 1202"/>
                <a:gd name="T27" fmla="*/ 724 h 1131"/>
                <a:gd name="T28" fmla="*/ 955 w 1202"/>
                <a:gd name="T29" fmla="*/ 719 h 1131"/>
                <a:gd name="T30" fmla="*/ 934 w 1202"/>
                <a:gd name="T31" fmla="*/ 704 h 1131"/>
                <a:gd name="T32" fmla="*/ 925 w 1202"/>
                <a:gd name="T33" fmla="*/ 642 h 1131"/>
                <a:gd name="T34" fmla="*/ 899 w 1202"/>
                <a:gd name="T35" fmla="*/ 609 h 1131"/>
                <a:gd name="T36" fmla="*/ 888 w 1202"/>
                <a:gd name="T37" fmla="*/ 590 h 1131"/>
                <a:gd name="T38" fmla="*/ 918 w 1202"/>
                <a:gd name="T39" fmla="*/ 584 h 1131"/>
                <a:gd name="T40" fmla="*/ 889 w 1202"/>
                <a:gd name="T41" fmla="*/ 495 h 1131"/>
                <a:gd name="T42" fmla="*/ 889 w 1202"/>
                <a:gd name="T43" fmla="*/ 457 h 1131"/>
                <a:gd name="T44" fmla="*/ 820 w 1202"/>
                <a:gd name="T45" fmla="*/ 417 h 1131"/>
                <a:gd name="T46" fmla="*/ 751 w 1202"/>
                <a:gd name="T47" fmla="*/ 419 h 1131"/>
                <a:gd name="T48" fmla="*/ 717 w 1202"/>
                <a:gd name="T49" fmla="*/ 377 h 1131"/>
                <a:gd name="T50" fmla="*/ 652 w 1202"/>
                <a:gd name="T51" fmla="*/ 358 h 1131"/>
                <a:gd name="T52" fmla="*/ 623 w 1202"/>
                <a:gd name="T53" fmla="*/ 320 h 1131"/>
                <a:gd name="T54" fmla="*/ 602 w 1202"/>
                <a:gd name="T55" fmla="*/ 328 h 1131"/>
                <a:gd name="T56" fmla="*/ 573 w 1202"/>
                <a:gd name="T57" fmla="*/ 303 h 1131"/>
                <a:gd name="T58" fmla="*/ 546 w 1202"/>
                <a:gd name="T59" fmla="*/ 312 h 1131"/>
                <a:gd name="T60" fmla="*/ 510 w 1202"/>
                <a:gd name="T61" fmla="*/ 306 h 1131"/>
                <a:gd name="T62" fmla="*/ 481 w 1202"/>
                <a:gd name="T63" fmla="*/ 272 h 1131"/>
                <a:gd name="T64" fmla="*/ 442 w 1202"/>
                <a:gd name="T65" fmla="*/ 252 h 1131"/>
                <a:gd name="T66" fmla="*/ 435 w 1202"/>
                <a:gd name="T67" fmla="*/ 234 h 1131"/>
                <a:gd name="T68" fmla="*/ 419 w 1202"/>
                <a:gd name="T69" fmla="*/ 221 h 1131"/>
                <a:gd name="T70" fmla="*/ 395 w 1202"/>
                <a:gd name="T71" fmla="*/ 167 h 1131"/>
                <a:gd name="T72" fmla="*/ 405 w 1202"/>
                <a:gd name="T73" fmla="*/ 135 h 1131"/>
                <a:gd name="T74" fmla="*/ 386 w 1202"/>
                <a:gd name="T75" fmla="*/ 98 h 1131"/>
                <a:gd name="T76" fmla="*/ 398 w 1202"/>
                <a:gd name="T77" fmla="*/ 55 h 1131"/>
                <a:gd name="T78" fmla="*/ 398 w 1202"/>
                <a:gd name="T79" fmla="*/ 18 h 1131"/>
                <a:gd name="T80" fmla="*/ 381 w 1202"/>
                <a:gd name="T81" fmla="*/ 0 h 1131"/>
                <a:gd name="T82" fmla="*/ 372 w 1202"/>
                <a:gd name="T83" fmla="*/ 16 h 1131"/>
                <a:gd name="T84" fmla="*/ 330 w 1202"/>
                <a:gd name="T85" fmla="*/ 11 h 1131"/>
                <a:gd name="T86" fmla="*/ 265 w 1202"/>
                <a:gd name="T87" fmla="*/ 28 h 1131"/>
                <a:gd name="T88" fmla="*/ 233 w 1202"/>
                <a:gd name="T89" fmla="*/ 68 h 1131"/>
                <a:gd name="T90" fmla="*/ 189 w 1202"/>
                <a:gd name="T91" fmla="*/ 85 h 1131"/>
                <a:gd name="T92" fmla="*/ 175 w 1202"/>
                <a:gd name="T93" fmla="*/ 109 h 1131"/>
                <a:gd name="T94" fmla="*/ 140 w 1202"/>
                <a:gd name="T95" fmla="*/ 109 h 1131"/>
                <a:gd name="T96" fmla="*/ 126 w 1202"/>
                <a:gd name="T97" fmla="*/ 135 h 1131"/>
                <a:gd name="T98" fmla="*/ 108 w 1202"/>
                <a:gd name="T99" fmla="*/ 151 h 1131"/>
                <a:gd name="T100" fmla="*/ 77 w 1202"/>
                <a:gd name="T101" fmla="*/ 158 h 1131"/>
                <a:gd name="T102" fmla="*/ 76 w 1202"/>
                <a:gd name="T103" fmla="*/ 142 h 1131"/>
                <a:gd name="T104" fmla="*/ 0 w 1202"/>
                <a:gd name="T105" fmla="*/ 138 h 1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02" h="1131">
                  <a:moveTo>
                    <a:pt x="1166" y="1131"/>
                  </a:moveTo>
                  <a:lnTo>
                    <a:pt x="1196" y="1114"/>
                  </a:lnTo>
                  <a:lnTo>
                    <a:pt x="1176" y="1097"/>
                  </a:lnTo>
                  <a:lnTo>
                    <a:pt x="1169" y="1057"/>
                  </a:lnTo>
                  <a:lnTo>
                    <a:pt x="1193" y="1009"/>
                  </a:lnTo>
                  <a:lnTo>
                    <a:pt x="1187" y="986"/>
                  </a:lnTo>
                  <a:lnTo>
                    <a:pt x="1202" y="927"/>
                  </a:lnTo>
                  <a:lnTo>
                    <a:pt x="1169" y="848"/>
                  </a:lnTo>
                  <a:lnTo>
                    <a:pt x="1125" y="840"/>
                  </a:lnTo>
                  <a:lnTo>
                    <a:pt x="1107" y="795"/>
                  </a:lnTo>
                  <a:lnTo>
                    <a:pt x="1098" y="750"/>
                  </a:lnTo>
                  <a:lnTo>
                    <a:pt x="1109" y="730"/>
                  </a:lnTo>
                  <a:lnTo>
                    <a:pt x="1107" y="718"/>
                  </a:lnTo>
                  <a:lnTo>
                    <a:pt x="1070" y="724"/>
                  </a:lnTo>
                  <a:lnTo>
                    <a:pt x="955" y="719"/>
                  </a:lnTo>
                  <a:lnTo>
                    <a:pt x="934" y="704"/>
                  </a:lnTo>
                  <a:lnTo>
                    <a:pt x="925" y="642"/>
                  </a:lnTo>
                  <a:lnTo>
                    <a:pt x="899" y="609"/>
                  </a:lnTo>
                  <a:lnTo>
                    <a:pt x="888" y="590"/>
                  </a:lnTo>
                  <a:lnTo>
                    <a:pt x="918" y="584"/>
                  </a:lnTo>
                  <a:lnTo>
                    <a:pt x="889" y="495"/>
                  </a:lnTo>
                  <a:lnTo>
                    <a:pt x="889" y="457"/>
                  </a:lnTo>
                  <a:lnTo>
                    <a:pt x="820" y="417"/>
                  </a:lnTo>
                  <a:lnTo>
                    <a:pt x="751" y="419"/>
                  </a:lnTo>
                  <a:lnTo>
                    <a:pt x="717" y="377"/>
                  </a:lnTo>
                  <a:lnTo>
                    <a:pt x="652" y="358"/>
                  </a:lnTo>
                  <a:lnTo>
                    <a:pt x="623" y="320"/>
                  </a:lnTo>
                  <a:lnTo>
                    <a:pt x="602" y="328"/>
                  </a:lnTo>
                  <a:lnTo>
                    <a:pt x="573" y="303"/>
                  </a:lnTo>
                  <a:lnTo>
                    <a:pt x="546" y="312"/>
                  </a:lnTo>
                  <a:lnTo>
                    <a:pt x="510" y="306"/>
                  </a:lnTo>
                  <a:lnTo>
                    <a:pt x="481" y="272"/>
                  </a:lnTo>
                  <a:lnTo>
                    <a:pt x="442" y="252"/>
                  </a:lnTo>
                  <a:lnTo>
                    <a:pt x="435" y="234"/>
                  </a:lnTo>
                  <a:lnTo>
                    <a:pt x="419" y="221"/>
                  </a:lnTo>
                  <a:lnTo>
                    <a:pt x="395" y="167"/>
                  </a:lnTo>
                  <a:lnTo>
                    <a:pt x="405" y="135"/>
                  </a:lnTo>
                  <a:lnTo>
                    <a:pt x="386" y="98"/>
                  </a:lnTo>
                  <a:lnTo>
                    <a:pt x="398" y="55"/>
                  </a:lnTo>
                  <a:lnTo>
                    <a:pt x="398" y="18"/>
                  </a:lnTo>
                  <a:lnTo>
                    <a:pt x="381" y="0"/>
                  </a:lnTo>
                  <a:lnTo>
                    <a:pt x="372" y="16"/>
                  </a:lnTo>
                  <a:lnTo>
                    <a:pt x="330" y="11"/>
                  </a:lnTo>
                  <a:lnTo>
                    <a:pt x="265" y="28"/>
                  </a:lnTo>
                  <a:lnTo>
                    <a:pt x="233" y="68"/>
                  </a:lnTo>
                  <a:lnTo>
                    <a:pt x="189" y="85"/>
                  </a:lnTo>
                  <a:lnTo>
                    <a:pt x="175" y="109"/>
                  </a:lnTo>
                  <a:lnTo>
                    <a:pt x="140" y="109"/>
                  </a:lnTo>
                  <a:lnTo>
                    <a:pt x="126" y="135"/>
                  </a:lnTo>
                  <a:lnTo>
                    <a:pt x="108" y="151"/>
                  </a:lnTo>
                  <a:lnTo>
                    <a:pt x="77" y="158"/>
                  </a:lnTo>
                  <a:lnTo>
                    <a:pt x="76" y="142"/>
                  </a:lnTo>
                  <a:lnTo>
                    <a:pt x="0" y="13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2" name="Freeform 1107">
              <a:extLst>
                <a:ext uri="{FF2B5EF4-FFF2-40B4-BE49-F238E27FC236}">
                  <a16:creationId xmlns:a16="http://schemas.microsoft.com/office/drawing/2014/main" id="{A0EF37F9-AAF5-4420-B9C1-A2B237ABAA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9" y="2750"/>
              <a:ext cx="24" cy="123"/>
            </a:xfrm>
            <a:custGeom>
              <a:avLst/>
              <a:gdLst>
                <a:gd name="T0" fmla="*/ 0 w 97"/>
                <a:gd name="T1" fmla="*/ 0 h 496"/>
                <a:gd name="T2" fmla="*/ 97 w 97"/>
                <a:gd name="T3" fmla="*/ 175 h 496"/>
                <a:gd name="T4" fmla="*/ 71 w 97"/>
                <a:gd name="T5" fmla="*/ 210 h 496"/>
                <a:gd name="T6" fmla="*/ 73 w 97"/>
                <a:gd name="T7" fmla="*/ 314 h 496"/>
                <a:gd name="T8" fmla="*/ 86 w 97"/>
                <a:gd name="T9" fmla="*/ 337 h 496"/>
                <a:gd name="T10" fmla="*/ 50 w 97"/>
                <a:gd name="T11" fmla="*/ 426 h 496"/>
                <a:gd name="T12" fmla="*/ 73 w 97"/>
                <a:gd name="T13" fmla="*/ 462 h 496"/>
                <a:gd name="T14" fmla="*/ 58 w 97"/>
                <a:gd name="T15" fmla="*/ 496 h 4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7" h="496">
                  <a:moveTo>
                    <a:pt x="0" y="0"/>
                  </a:moveTo>
                  <a:lnTo>
                    <a:pt x="97" y="175"/>
                  </a:lnTo>
                  <a:lnTo>
                    <a:pt x="71" y="210"/>
                  </a:lnTo>
                  <a:lnTo>
                    <a:pt x="73" y="314"/>
                  </a:lnTo>
                  <a:lnTo>
                    <a:pt x="86" y="337"/>
                  </a:lnTo>
                  <a:lnTo>
                    <a:pt x="50" y="426"/>
                  </a:lnTo>
                  <a:lnTo>
                    <a:pt x="73" y="462"/>
                  </a:lnTo>
                  <a:lnTo>
                    <a:pt x="58" y="496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3" name="Freeform 1108">
              <a:extLst>
                <a:ext uri="{FF2B5EF4-FFF2-40B4-BE49-F238E27FC236}">
                  <a16:creationId xmlns:a16="http://schemas.microsoft.com/office/drawing/2014/main" id="{871C38A7-8AF3-4E17-90A6-AC75974FDFD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7" y="2867"/>
              <a:ext cx="27" cy="38"/>
            </a:xfrm>
            <a:custGeom>
              <a:avLst/>
              <a:gdLst>
                <a:gd name="T0" fmla="*/ 65 w 109"/>
                <a:gd name="T1" fmla="*/ 28 h 154"/>
                <a:gd name="T2" fmla="*/ 31 w 109"/>
                <a:gd name="T3" fmla="*/ 0 h 154"/>
                <a:gd name="T4" fmla="*/ 0 w 109"/>
                <a:gd name="T5" fmla="*/ 55 h 154"/>
                <a:gd name="T6" fmla="*/ 57 w 109"/>
                <a:gd name="T7" fmla="*/ 98 h 154"/>
                <a:gd name="T8" fmla="*/ 104 w 109"/>
                <a:gd name="T9" fmla="*/ 107 h 154"/>
                <a:gd name="T10" fmla="*/ 109 w 109"/>
                <a:gd name="T11" fmla="*/ 154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9" h="154">
                  <a:moveTo>
                    <a:pt x="65" y="28"/>
                  </a:moveTo>
                  <a:lnTo>
                    <a:pt x="31" y="0"/>
                  </a:lnTo>
                  <a:lnTo>
                    <a:pt x="0" y="55"/>
                  </a:lnTo>
                  <a:lnTo>
                    <a:pt x="57" y="98"/>
                  </a:lnTo>
                  <a:lnTo>
                    <a:pt x="104" y="107"/>
                  </a:lnTo>
                  <a:lnTo>
                    <a:pt x="109" y="154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4" name="Freeform 1109">
              <a:extLst>
                <a:ext uri="{FF2B5EF4-FFF2-40B4-BE49-F238E27FC236}">
                  <a16:creationId xmlns:a16="http://schemas.microsoft.com/office/drawing/2014/main" id="{E770BED9-B409-4C29-8BED-719D4076DA0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3" y="2873"/>
              <a:ext cx="19" cy="32"/>
            </a:xfrm>
            <a:custGeom>
              <a:avLst/>
              <a:gdLst>
                <a:gd name="T0" fmla="*/ 44 w 76"/>
                <a:gd name="T1" fmla="*/ 126 h 126"/>
                <a:gd name="T2" fmla="*/ 76 w 76"/>
                <a:gd name="T3" fmla="*/ 84 h 126"/>
                <a:gd name="T4" fmla="*/ 54 w 76"/>
                <a:gd name="T5" fmla="*/ 42 h 126"/>
                <a:gd name="T6" fmla="*/ 0 w 76"/>
                <a:gd name="T7" fmla="*/ 0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6" h="126">
                  <a:moveTo>
                    <a:pt x="44" y="126"/>
                  </a:moveTo>
                  <a:lnTo>
                    <a:pt x="76" y="84"/>
                  </a:lnTo>
                  <a:lnTo>
                    <a:pt x="54" y="42"/>
                  </a:lnTo>
                  <a:lnTo>
                    <a:pt x="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5" name="Freeform 1110">
              <a:extLst>
                <a:ext uri="{FF2B5EF4-FFF2-40B4-BE49-F238E27FC236}">
                  <a16:creationId xmlns:a16="http://schemas.microsoft.com/office/drawing/2014/main" id="{94DBBEF9-D1BA-4798-B2E0-1B541AD98E92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0" y="2928"/>
              <a:ext cx="16" cy="20"/>
            </a:xfrm>
            <a:custGeom>
              <a:avLst/>
              <a:gdLst>
                <a:gd name="T0" fmla="*/ 66 w 66"/>
                <a:gd name="T1" fmla="*/ 0 h 79"/>
                <a:gd name="T2" fmla="*/ 28 w 66"/>
                <a:gd name="T3" fmla="*/ 24 h 79"/>
                <a:gd name="T4" fmla="*/ 40 w 66"/>
                <a:gd name="T5" fmla="*/ 64 h 79"/>
                <a:gd name="T6" fmla="*/ 0 w 66"/>
                <a:gd name="T7" fmla="*/ 79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6" h="79">
                  <a:moveTo>
                    <a:pt x="66" y="0"/>
                  </a:moveTo>
                  <a:lnTo>
                    <a:pt x="28" y="24"/>
                  </a:lnTo>
                  <a:lnTo>
                    <a:pt x="40" y="64"/>
                  </a:lnTo>
                  <a:lnTo>
                    <a:pt x="0" y="79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6" name="Freeform 1111">
              <a:extLst>
                <a:ext uri="{FF2B5EF4-FFF2-40B4-BE49-F238E27FC236}">
                  <a16:creationId xmlns:a16="http://schemas.microsoft.com/office/drawing/2014/main" id="{FC33C221-F9F3-42EF-9CB7-65F6212688E7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6" y="2928"/>
              <a:ext cx="70" cy="144"/>
            </a:xfrm>
            <a:custGeom>
              <a:avLst/>
              <a:gdLst>
                <a:gd name="T0" fmla="*/ 281 w 281"/>
                <a:gd name="T1" fmla="*/ 570 h 577"/>
                <a:gd name="T2" fmla="*/ 279 w 281"/>
                <a:gd name="T3" fmla="*/ 573 h 577"/>
                <a:gd name="T4" fmla="*/ 227 w 281"/>
                <a:gd name="T5" fmla="*/ 577 h 577"/>
                <a:gd name="T6" fmla="*/ 171 w 281"/>
                <a:gd name="T7" fmla="*/ 403 h 577"/>
                <a:gd name="T8" fmla="*/ 133 w 281"/>
                <a:gd name="T9" fmla="*/ 366 h 577"/>
                <a:gd name="T10" fmla="*/ 102 w 281"/>
                <a:gd name="T11" fmla="*/ 278 h 577"/>
                <a:gd name="T12" fmla="*/ 122 w 281"/>
                <a:gd name="T13" fmla="*/ 257 h 577"/>
                <a:gd name="T14" fmla="*/ 102 w 281"/>
                <a:gd name="T15" fmla="*/ 235 h 577"/>
                <a:gd name="T16" fmla="*/ 115 w 281"/>
                <a:gd name="T17" fmla="*/ 202 h 577"/>
                <a:gd name="T18" fmla="*/ 77 w 281"/>
                <a:gd name="T19" fmla="*/ 161 h 577"/>
                <a:gd name="T20" fmla="*/ 42 w 281"/>
                <a:gd name="T21" fmla="*/ 58 h 577"/>
                <a:gd name="T22" fmla="*/ 0 w 281"/>
                <a:gd name="T23" fmla="*/ 0 h 5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81" h="577">
                  <a:moveTo>
                    <a:pt x="281" y="570"/>
                  </a:moveTo>
                  <a:lnTo>
                    <a:pt x="279" y="573"/>
                  </a:lnTo>
                  <a:lnTo>
                    <a:pt x="227" y="577"/>
                  </a:lnTo>
                  <a:lnTo>
                    <a:pt x="171" y="403"/>
                  </a:lnTo>
                  <a:lnTo>
                    <a:pt x="133" y="366"/>
                  </a:lnTo>
                  <a:lnTo>
                    <a:pt x="102" y="278"/>
                  </a:lnTo>
                  <a:lnTo>
                    <a:pt x="122" y="257"/>
                  </a:lnTo>
                  <a:lnTo>
                    <a:pt x="102" y="235"/>
                  </a:lnTo>
                  <a:lnTo>
                    <a:pt x="115" y="202"/>
                  </a:lnTo>
                  <a:lnTo>
                    <a:pt x="77" y="161"/>
                  </a:lnTo>
                  <a:lnTo>
                    <a:pt x="42" y="58"/>
                  </a:lnTo>
                  <a:lnTo>
                    <a:pt x="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7" name="Freeform 1112">
              <a:extLst>
                <a:ext uri="{FF2B5EF4-FFF2-40B4-BE49-F238E27FC236}">
                  <a16:creationId xmlns:a16="http://schemas.microsoft.com/office/drawing/2014/main" id="{784CB707-B678-4274-9ADD-405567C0235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0" y="2905"/>
              <a:ext cx="14" cy="23"/>
            </a:xfrm>
            <a:custGeom>
              <a:avLst/>
              <a:gdLst>
                <a:gd name="T0" fmla="*/ 23 w 55"/>
                <a:gd name="T1" fmla="*/ 93 h 93"/>
                <a:gd name="T2" fmla="*/ 0 w 55"/>
                <a:gd name="T3" fmla="*/ 62 h 93"/>
                <a:gd name="T4" fmla="*/ 55 w 55"/>
                <a:gd name="T5" fmla="*/ 0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5" h="93">
                  <a:moveTo>
                    <a:pt x="23" y="93"/>
                  </a:moveTo>
                  <a:lnTo>
                    <a:pt x="0" y="62"/>
                  </a:lnTo>
                  <a:lnTo>
                    <a:pt x="55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8" name="Freeform 1113">
              <a:extLst>
                <a:ext uri="{FF2B5EF4-FFF2-40B4-BE49-F238E27FC236}">
                  <a16:creationId xmlns:a16="http://schemas.microsoft.com/office/drawing/2014/main" id="{30CD391E-11DB-4929-87DF-801EDD1ADCA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0" y="2948"/>
              <a:ext cx="319" cy="981"/>
            </a:xfrm>
            <a:custGeom>
              <a:avLst/>
              <a:gdLst>
                <a:gd name="T0" fmla="*/ 31 w 1277"/>
                <a:gd name="T1" fmla="*/ 158 h 3924"/>
                <a:gd name="T2" fmla="*/ 58 w 1277"/>
                <a:gd name="T3" fmla="*/ 516 h 3924"/>
                <a:gd name="T4" fmla="*/ 63 w 1277"/>
                <a:gd name="T5" fmla="*/ 572 h 3924"/>
                <a:gd name="T6" fmla="*/ 87 w 1277"/>
                <a:gd name="T7" fmla="*/ 760 h 3924"/>
                <a:gd name="T8" fmla="*/ 83 w 1277"/>
                <a:gd name="T9" fmla="*/ 909 h 3924"/>
                <a:gd name="T10" fmla="*/ 69 w 1277"/>
                <a:gd name="T11" fmla="*/ 1046 h 3924"/>
                <a:gd name="T12" fmla="*/ 87 w 1277"/>
                <a:gd name="T13" fmla="*/ 1212 h 3924"/>
                <a:gd name="T14" fmla="*/ 75 w 1277"/>
                <a:gd name="T15" fmla="*/ 1309 h 3924"/>
                <a:gd name="T16" fmla="*/ 155 w 1277"/>
                <a:gd name="T17" fmla="*/ 1588 h 3924"/>
                <a:gd name="T18" fmla="*/ 142 w 1277"/>
                <a:gd name="T19" fmla="*/ 1724 h 3924"/>
                <a:gd name="T20" fmla="*/ 134 w 1277"/>
                <a:gd name="T21" fmla="*/ 1924 h 3924"/>
                <a:gd name="T22" fmla="*/ 131 w 1277"/>
                <a:gd name="T23" fmla="*/ 2031 h 3924"/>
                <a:gd name="T24" fmla="*/ 106 w 1277"/>
                <a:gd name="T25" fmla="*/ 2100 h 3924"/>
                <a:gd name="T26" fmla="*/ 209 w 1277"/>
                <a:gd name="T27" fmla="*/ 2285 h 3924"/>
                <a:gd name="T28" fmla="*/ 197 w 1277"/>
                <a:gd name="T29" fmla="*/ 2407 h 3924"/>
                <a:gd name="T30" fmla="*/ 297 w 1277"/>
                <a:gd name="T31" fmla="*/ 2538 h 3924"/>
                <a:gd name="T32" fmla="*/ 340 w 1277"/>
                <a:gd name="T33" fmla="*/ 2549 h 3924"/>
                <a:gd name="T34" fmla="*/ 392 w 1277"/>
                <a:gd name="T35" fmla="*/ 2608 h 3924"/>
                <a:gd name="T36" fmla="*/ 375 w 1277"/>
                <a:gd name="T37" fmla="*/ 2719 h 3924"/>
                <a:gd name="T38" fmla="*/ 457 w 1277"/>
                <a:gd name="T39" fmla="*/ 2823 h 3924"/>
                <a:gd name="T40" fmla="*/ 417 w 1277"/>
                <a:gd name="T41" fmla="*/ 2891 h 3924"/>
                <a:gd name="T42" fmla="*/ 430 w 1277"/>
                <a:gd name="T43" fmla="*/ 2932 h 3924"/>
                <a:gd name="T44" fmla="*/ 448 w 1277"/>
                <a:gd name="T45" fmla="*/ 3045 h 3924"/>
                <a:gd name="T46" fmla="*/ 315 w 1277"/>
                <a:gd name="T47" fmla="*/ 2976 h 3924"/>
                <a:gd name="T48" fmla="*/ 294 w 1277"/>
                <a:gd name="T49" fmla="*/ 3070 h 3924"/>
                <a:gd name="T50" fmla="*/ 385 w 1277"/>
                <a:gd name="T51" fmla="*/ 3083 h 3924"/>
                <a:gd name="T52" fmla="*/ 433 w 1277"/>
                <a:gd name="T53" fmla="*/ 3130 h 3924"/>
                <a:gd name="T54" fmla="*/ 502 w 1277"/>
                <a:gd name="T55" fmla="*/ 3157 h 3924"/>
                <a:gd name="T56" fmla="*/ 454 w 1277"/>
                <a:gd name="T57" fmla="*/ 3206 h 3924"/>
                <a:gd name="T58" fmla="*/ 521 w 1277"/>
                <a:gd name="T59" fmla="*/ 3336 h 3924"/>
                <a:gd name="T60" fmla="*/ 556 w 1277"/>
                <a:gd name="T61" fmla="*/ 3376 h 3924"/>
                <a:gd name="T62" fmla="*/ 626 w 1277"/>
                <a:gd name="T63" fmla="*/ 3510 h 3924"/>
                <a:gd name="T64" fmla="*/ 717 w 1277"/>
                <a:gd name="T65" fmla="*/ 3595 h 3924"/>
                <a:gd name="T66" fmla="*/ 805 w 1277"/>
                <a:gd name="T67" fmla="*/ 3601 h 3924"/>
                <a:gd name="T68" fmla="*/ 737 w 1277"/>
                <a:gd name="T69" fmla="*/ 3645 h 3924"/>
                <a:gd name="T70" fmla="*/ 814 w 1277"/>
                <a:gd name="T71" fmla="*/ 3683 h 3924"/>
                <a:gd name="T72" fmla="*/ 910 w 1277"/>
                <a:gd name="T73" fmla="*/ 3692 h 3924"/>
                <a:gd name="T74" fmla="*/ 857 w 1277"/>
                <a:gd name="T75" fmla="*/ 3745 h 3924"/>
                <a:gd name="T76" fmla="*/ 891 w 1277"/>
                <a:gd name="T77" fmla="*/ 3781 h 3924"/>
                <a:gd name="T78" fmla="*/ 946 w 1277"/>
                <a:gd name="T79" fmla="*/ 3698 h 3924"/>
                <a:gd name="T80" fmla="*/ 931 w 1277"/>
                <a:gd name="T81" fmla="*/ 3761 h 3924"/>
                <a:gd name="T82" fmla="*/ 950 w 1277"/>
                <a:gd name="T83" fmla="*/ 3804 h 3924"/>
                <a:gd name="T84" fmla="*/ 998 w 1277"/>
                <a:gd name="T85" fmla="*/ 3751 h 3924"/>
                <a:gd name="T86" fmla="*/ 1079 w 1277"/>
                <a:gd name="T87" fmla="*/ 3705 h 3924"/>
                <a:gd name="T88" fmla="*/ 1058 w 1277"/>
                <a:gd name="T89" fmla="*/ 3765 h 3924"/>
                <a:gd name="T90" fmla="*/ 1095 w 1277"/>
                <a:gd name="T91" fmla="*/ 3807 h 3924"/>
                <a:gd name="T92" fmla="*/ 1223 w 1277"/>
                <a:gd name="T93" fmla="*/ 3877 h 3924"/>
                <a:gd name="T94" fmla="*/ 1079 w 1277"/>
                <a:gd name="T95" fmla="*/ 3866 h 3924"/>
                <a:gd name="T96" fmla="*/ 1189 w 1277"/>
                <a:gd name="T97" fmla="*/ 3908 h 39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7" h="3924">
                  <a:moveTo>
                    <a:pt x="0" y="0"/>
                  </a:moveTo>
                  <a:lnTo>
                    <a:pt x="2" y="66"/>
                  </a:lnTo>
                  <a:lnTo>
                    <a:pt x="31" y="158"/>
                  </a:lnTo>
                  <a:lnTo>
                    <a:pt x="42" y="262"/>
                  </a:lnTo>
                  <a:lnTo>
                    <a:pt x="62" y="337"/>
                  </a:lnTo>
                  <a:lnTo>
                    <a:pt x="58" y="516"/>
                  </a:lnTo>
                  <a:lnTo>
                    <a:pt x="37" y="520"/>
                  </a:lnTo>
                  <a:lnTo>
                    <a:pt x="40" y="560"/>
                  </a:lnTo>
                  <a:lnTo>
                    <a:pt x="63" y="572"/>
                  </a:lnTo>
                  <a:lnTo>
                    <a:pt x="61" y="621"/>
                  </a:lnTo>
                  <a:lnTo>
                    <a:pt x="68" y="706"/>
                  </a:lnTo>
                  <a:lnTo>
                    <a:pt x="87" y="760"/>
                  </a:lnTo>
                  <a:lnTo>
                    <a:pt x="64" y="796"/>
                  </a:lnTo>
                  <a:lnTo>
                    <a:pt x="83" y="852"/>
                  </a:lnTo>
                  <a:lnTo>
                    <a:pt x="83" y="909"/>
                  </a:lnTo>
                  <a:lnTo>
                    <a:pt x="74" y="946"/>
                  </a:lnTo>
                  <a:lnTo>
                    <a:pt x="83" y="1011"/>
                  </a:lnTo>
                  <a:lnTo>
                    <a:pt x="69" y="1046"/>
                  </a:lnTo>
                  <a:lnTo>
                    <a:pt x="77" y="1098"/>
                  </a:lnTo>
                  <a:lnTo>
                    <a:pt x="56" y="1157"/>
                  </a:lnTo>
                  <a:lnTo>
                    <a:pt x="87" y="1212"/>
                  </a:lnTo>
                  <a:lnTo>
                    <a:pt x="101" y="1254"/>
                  </a:lnTo>
                  <a:lnTo>
                    <a:pt x="94" y="1299"/>
                  </a:lnTo>
                  <a:lnTo>
                    <a:pt x="75" y="1309"/>
                  </a:lnTo>
                  <a:lnTo>
                    <a:pt x="88" y="1378"/>
                  </a:lnTo>
                  <a:lnTo>
                    <a:pt x="148" y="1528"/>
                  </a:lnTo>
                  <a:lnTo>
                    <a:pt x="155" y="1588"/>
                  </a:lnTo>
                  <a:lnTo>
                    <a:pt x="146" y="1623"/>
                  </a:lnTo>
                  <a:lnTo>
                    <a:pt x="171" y="1668"/>
                  </a:lnTo>
                  <a:lnTo>
                    <a:pt x="142" y="1724"/>
                  </a:lnTo>
                  <a:lnTo>
                    <a:pt x="156" y="1810"/>
                  </a:lnTo>
                  <a:lnTo>
                    <a:pt x="137" y="1873"/>
                  </a:lnTo>
                  <a:lnTo>
                    <a:pt x="134" y="1924"/>
                  </a:lnTo>
                  <a:lnTo>
                    <a:pt x="142" y="1955"/>
                  </a:lnTo>
                  <a:lnTo>
                    <a:pt x="122" y="1991"/>
                  </a:lnTo>
                  <a:lnTo>
                    <a:pt x="131" y="2031"/>
                  </a:lnTo>
                  <a:lnTo>
                    <a:pt x="130" y="2051"/>
                  </a:lnTo>
                  <a:lnTo>
                    <a:pt x="98" y="2045"/>
                  </a:lnTo>
                  <a:lnTo>
                    <a:pt x="106" y="2100"/>
                  </a:lnTo>
                  <a:lnTo>
                    <a:pt x="143" y="2139"/>
                  </a:lnTo>
                  <a:lnTo>
                    <a:pt x="138" y="2164"/>
                  </a:lnTo>
                  <a:lnTo>
                    <a:pt x="209" y="2285"/>
                  </a:lnTo>
                  <a:lnTo>
                    <a:pt x="206" y="2335"/>
                  </a:lnTo>
                  <a:lnTo>
                    <a:pt x="190" y="2350"/>
                  </a:lnTo>
                  <a:lnTo>
                    <a:pt x="197" y="2407"/>
                  </a:lnTo>
                  <a:lnTo>
                    <a:pt x="214" y="2482"/>
                  </a:lnTo>
                  <a:lnTo>
                    <a:pt x="255" y="2534"/>
                  </a:lnTo>
                  <a:lnTo>
                    <a:pt x="297" y="2538"/>
                  </a:lnTo>
                  <a:lnTo>
                    <a:pt x="299" y="2508"/>
                  </a:lnTo>
                  <a:lnTo>
                    <a:pt x="361" y="2528"/>
                  </a:lnTo>
                  <a:lnTo>
                    <a:pt x="340" y="2549"/>
                  </a:lnTo>
                  <a:lnTo>
                    <a:pt x="344" y="2563"/>
                  </a:lnTo>
                  <a:lnTo>
                    <a:pt x="366" y="2563"/>
                  </a:lnTo>
                  <a:lnTo>
                    <a:pt x="392" y="2608"/>
                  </a:lnTo>
                  <a:lnTo>
                    <a:pt x="356" y="2594"/>
                  </a:lnTo>
                  <a:lnTo>
                    <a:pt x="381" y="2676"/>
                  </a:lnTo>
                  <a:lnTo>
                    <a:pt x="375" y="2719"/>
                  </a:lnTo>
                  <a:lnTo>
                    <a:pt x="404" y="2753"/>
                  </a:lnTo>
                  <a:lnTo>
                    <a:pt x="392" y="2798"/>
                  </a:lnTo>
                  <a:lnTo>
                    <a:pt x="457" y="2823"/>
                  </a:lnTo>
                  <a:lnTo>
                    <a:pt x="464" y="2854"/>
                  </a:lnTo>
                  <a:lnTo>
                    <a:pt x="436" y="2886"/>
                  </a:lnTo>
                  <a:lnTo>
                    <a:pt x="417" y="2891"/>
                  </a:lnTo>
                  <a:lnTo>
                    <a:pt x="424" y="2909"/>
                  </a:lnTo>
                  <a:lnTo>
                    <a:pt x="482" y="2930"/>
                  </a:lnTo>
                  <a:lnTo>
                    <a:pt x="430" y="2932"/>
                  </a:lnTo>
                  <a:lnTo>
                    <a:pt x="430" y="2961"/>
                  </a:lnTo>
                  <a:lnTo>
                    <a:pt x="459" y="3013"/>
                  </a:lnTo>
                  <a:lnTo>
                    <a:pt x="448" y="3045"/>
                  </a:lnTo>
                  <a:lnTo>
                    <a:pt x="429" y="3011"/>
                  </a:lnTo>
                  <a:lnTo>
                    <a:pt x="383" y="2980"/>
                  </a:lnTo>
                  <a:lnTo>
                    <a:pt x="315" y="2976"/>
                  </a:lnTo>
                  <a:lnTo>
                    <a:pt x="344" y="3006"/>
                  </a:lnTo>
                  <a:lnTo>
                    <a:pt x="309" y="3032"/>
                  </a:lnTo>
                  <a:lnTo>
                    <a:pt x="294" y="3070"/>
                  </a:lnTo>
                  <a:lnTo>
                    <a:pt x="355" y="3039"/>
                  </a:lnTo>
                  <a:lnTo>
                    <a:pt x="350" y="3066"/>
                  </a:lnTo>
                  <a:lnTo>
                    <a:pt x="385" y="3083"/>
                  </a:lnTo>
                  <a:lnTo>
                    <a:pt x="414" y="3070"/>
                  </a:lnTo>
                  <a:lnTo>
                    <a:pt x="464" y="3111"/>
                  </a:lnTo>
                  <a:lnTo>
                    <a:pt x="433" y="3130"/>
                  </a:lnTo>
                  <a:lnTo>
                    <a:pt x="433" y="3175"/>
                  </a:lnTo>
                  <a:lnTo>
                    <a:pt x="503" y="3184"/>
                  </a:lnTo>
                  <a:lnTo>
                    <a:pt x="502" y="3157"/>
                  </a:lnTo>
                  <a:lnTo>
                    <a:pt x="564" y="3209"/>
                  </a:lnTo>
                  <a:lnTo>
                    <a:pt x="560" y="3227"/>
                  </a:lnTo>
                  <a:lnTo>
                    <a:pt x="454" y="3206"/>
                  </a:lnTo>
                  <a:lnTo>
                    <a:pt x="528" y="3266"/>
                  </a:lnTo>
                  <a:lnTo>
                    <a:pt x="492" y="3262"/>
                  </a:lnTo>
                  <a:lnTo>
                    <a:pt x="521" y="3336"/>
                  </a:lnTo>
                  <a:lnTo>
                    <a:pt x="540" y="3360"/>
                  </a:lnTo>
                  <a:lnTo>
                    <a:pt x="546" y="3314"/>
                  </a:lnTo>
                  <a:lnTo>
                    <a:pt x="556" y="3376"/>
                  </a:lnTo>
                  <a:lnTo>
                    <a:pt x="556" y="3429"/>
                  </a:lnTo>
                  <a:lnTo>
                    <a:pt x="633" y="3497"/>
                  </a:lnTo>
                  <a:lnTo>
                    <a:pt x="626" y="3510"/>
                  </a:lnTo>
                  <a:lnTo>
                    <a:pt x="659" y="3541"/>
                  </a:lnTo>
                  <a:lnTo>
                    <a:pt x="675" y="3565"/>
                  </a:lnTo>
                  <a:lnTo>
                    <a:pt x="717" y="3595"/>
                  </a:lnTo>
                  <a:lnTo>
                    <a:pt x="749" y="3627"/>
                  </a:lnTo>
                  <a:lnTo>
                    <a:pt x="760" y="3593"/>
                  </a:lnTo>
                  <a:lnTo>
                    <a:pt x="805" y="3601"/>
                  </a:lnTo>
                  <a:lnTo>
                    <a:pt x="812" y="3617"/>
                  </a:lnTo>
                  <a:lnTo>
                    <a:pt x="758" y="3646"/>
                  </a:lnTo>
                  <a:lnTo>
                    <a:pt x="737" y="3645"/>
                  </a:lnTo>
                  <a:lnTo>
                    <a:pt x="755" y="3694"/>
                  </a:lnTo>
                  <a:lnTo>
                    <a:pt x="823" y="3733"/>
                  </a:lnTo>
                  <a:lnTo>
                    <a:pt x="814" y="3683"/>
                  </a:lnTo>
                  <a:lnTo>
                    <a:pt x="867" y="3674"/>
                  </a:lnTo>
                  <a:lnTo>
                    <a:pt x="925" y="3682"/>
                  </a:lnTo>
                  <a:lnTo>
                    <a:pt x="910" y="3692"/>
                  </a:lnTo>
                  <a:lnTo>
                    <a:pt x="851" y="3708"/>
                  </a:lnTo>
                  <a:lnTo>
                    <a:pt x="835" y="3714"/>
                  </a:lnTo>
                  <a:lnTo>
                    <a:pt x="857" y="3745"/>
                  </a:lnTo>
                  <a:lnTo>
                    <a:pt x="826" y="3749"/>
                  </a:lnTo>
                  <a:lnTo>
                    <a:pt x="853" y="3770"/>
                  </a:lnTo>
                  <a:lnTo>
                    <a:pt x="891" y="3781"/>
                  </a:lnTo>
                  <a:lnTo>
                    <a:pt x="875" y="3730"/>
                  </a:lnTo>
                  <a:lnTo>
                    <a:pt x="912" y="3736"/>
                  </a:lnTo>
                  <a:lnTo>
                    <a:pt x="946" y="3698"/>
                  </a:lnTo>
                  <a:lnTo>
                    <a:pt x="972" y="3711"/>
                  </a:lnTo>
                  <a:lnTo>
                    <a:pt x="966" y="3747"/>
                  </a:lnTo>
                  <a:lnTo>
                    <a:pt x="931" y="3761"/>
                  </a:lnTo>
                  <a:lnTo>
                    <a:pt x="904" y="3756"/>
                  </a:lnTo>
                  <a:lnTo>
                    <a:pt x="910" y="3780"/>
                  </a:lnTo>
                  <a:lnTo>
                    <a:pt x="950" y="3804"/>
                  </a:lnTo>
                  <a:lnTo>
                    <a:pt x="1024" y="3811"/>
                  </a:lnTo>
                  <a:lnTo>
                    <a:pt x="1024" y="3791"/>
                  </a:lnTo>
                  <a:lnTo>
                    <a:pt x="998" y="3751"/>
                  </a:lnTo>
                  <a:lnTo>
                    <a:pt x="989" y="3698"/>
                  </a:lnTo>
                  <a:lnTo>
                    <a:pt x="1064" y="3676"/>
                  </a:lnTo>
                  <a:lnTo>
                    <a:pt x="1079" y="3705"/>
                  </a:lnTo>
                  <a:lnTo>
                    <a:pt x="1060" y="3708"/>
                  </a:lnTo>
                  <a:lnTo>
                    <a:pt x="1029" y="3723"/>
                  </a:lnTo>
                  <a:lnTo>
                    <a:pt x="1058" y="3765"/>
                  </a:lnTo>
                  <a:lnTo>
                    <a:pt x="1128" y="3754"/>
                  </a:lnTo>
                  <a:lnTo>
                    <a:pt x="1142" y="3780"/>
                  </a:lnTo>
                  <a:lnTo>
                    <a:pt x="1095" y="3807"/>
                  </a:lnTo>
                  <a:lnTo>
                    <a:pt x="1129" y="3838"/>
                  </a:lnTo>
                  <a:lnTo>
                    <a:pt x="1171" y="3851"/>
                  </a:lnTo>
                  <a:lnTo>
                    <a:pt x="1223" y="3877"/>
                  </a:lnTo>
                  <a:lnTo>
                    <a:pt x="1149" y="3875"/>
                  </a:lnTo>
                  <a:lnTo>
                    <a:pt x="1056" y="3825"/>
                  </a:lnTo>
                  <a:lnTo>
                    <a:pt x="1079" y="3866"/>
                  </a:lnTo>
                  <a:lnTo>
                    <a:pt x="988" y="3887"/>
                  </a:lnTo>
                  <a:lnTo>
                    <a:pt x="1099" y="3914"/>
                  </a:lnTo>
                  <a:lnTo>
                    <a:pt x="1189" y="3908"/>
                  </a:lnTo>
                  <a:lnTo>
                    <a:pt x="1247" y="3924"/>
                  </a:lnTo>
                  <a:lnTo>
                    <a:pt x="1277" y="3919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9" name="Freeform 1114">
              <a:extLst>
                <a:ext uri="{FF2B5EF4-FFF2-40B4-BE49-F238E27FC236}">
                  <a16:creationId xmlns:a16="http://schemas.microsoft.com/office/drawing/2014/main" id="{6DC430DB-D48C-471B-8403-9B26E27B1B5A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6" y="3042"/>
              <a:ext cx="105" cy="30"/>
            </a:xfrm>
            <a:custGeom>
              <a:avLst/>
              <a:gdLst>
                <a:gd name="T0" fmla="*/ 420 w 420"/>
                <a:gd name="T1" fmla="*/ 50 h 118"/>
                <a:gd name="T2" fmla="*/ 397 w 420"/>
                <a:gd name="T3" fmla="*/ 29 h 118"/>
                <a:gd name="T4" fmla="*/ 296 w 420"/>
                <a:gd name="T5" fmla="*/ 32 h 118"/>
                <a:gd name="T6" fmla="*/ 272 w 420"/>
                <a:gd name="T7" fmla="*/ 118 h 118"/>
                <a:gd name="T8" fmla="*/ 217 w 420"/>
                <a:gd name="T9" fmla="*/ 35 h 118"/>
                <a:gd name="T10" fmla="*/ 134 w 420"/>
                <a:gd name="T11" fmla="*/ 37 h 118"/>
                <a:gd name="T12" fmla="*/ 78 w 420"/>
                <a:gd name="T13" fmla="*/ 0 h 118"/>
                <a:gd name="T14" fmla="*/ 70 w 420"/>
                <a:gd name="T15" fmla="*/ 33 h 118"/>
                <a:gd name="T16" fmla="*/ 30 w 420"/>
                <a:gd name="T17" fmla="*/ 60 h 118"/>
                <a:gd name="T18" fmla="*/ 0 w 420"/>
                <a:gd name="T19" fmla="*/ 113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20" h="118">
                  <a:moveTo>
                    <a:pt x="420" y="50"/>
                  </a:moveTo>
                  <a:lnTo>
                    <a:pt x="397" y="29"/>
                  </a:lnTo>
                  <a:lnTo>
                    <a:pt x="296" y="32"/>
                  </a:lnTo>
                  <a:lnTo>
                    <a:pt x="272" y="118"/>
                  </a:lnTo>
                  <a:lnTo>
                    <a:pt x="217" y="35"/>
                  </a:lnTo>
                  <a:lnTo>
                    <a:pt x="134" y="37"/>
                  </a:lnTo>
                  <a:lnTo>
                    <a:pt x="78" y="0"/>
                  </a:lnTo>
                  <a:lnTo>
                    <a:pt x="70" y="33"/>
                  </a:lnTo>
                  <a:lnTo>
                    <a:pt x="30" y="60"/>
                  </a:lnTo>
                  <a:lnTo>
                    <a:pt x="0" y="11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0" name="Freeform 1115">
              <a:extLst>
                <a:ext uri="{FF2B5EF4-FFF2-40B4-BE49-F238E27FC236}">
                  <a16:creationId xmlns:a16="http://schemas.microsoft.com/office/drawing/2014/main" id="{F5669612-8E82-42DA-B78A-E6FB64C8C9B8}"/>
                </a:ext>
              </a:extLst>
            </p:cNvPr>
            <p:cNvSpPr>
              <a:spLocks/>
            </p:cNvSpPr>
            <p:nvPr/>
          </p:nvSpPr>
          <p:spPr bwMode="auto">
            <a:xfrm>
              <a:off x="1619" y="3071"/>
              <a:ext cx="236" cy="792"/>
            </a:xfrm>
            <a:custGeom>
              <a:avLst/>
              <a:gdLst>
                <a:gd name="T0" fmla="*/ 168 w 945"/>
                <a:gd name="T1" fmla="*/ 10 h 3167"/>
                <a:gd name="T2" fmla="*/ 145 w 945"/>
                <a:gd name="T3" fmla="*/ 140 h 3167"/>
                <a:gd name="T4" fmla="*/ 55 w 945"/>
                <a:gd name="T5" fmla="*/ 212 h 3167"/>
                <a:gd name="T6" fmla="*/ 58 w 945"/>
                <a:gd name="T7" fmla="*/ 263 h 3167"/>
                <a:gd name="T8" fmla="*/ 80 w 945"/>
                <a:gd name="T9" fmla="*/ 387 h 3167"/>
                <a:gd name="T10" fmla="*/ 102 w 945"/>
                <a:gd name="T11" fmla="*/ 470 h 3167"/>
                <a:gd name="T12" fmla="*/ 14 w 945"/>
                <a:gd name="T13" fmla="*/ 634 h 3167"/>
                <a:gd name="T14" fmla="*/ 0 w 945"/>
                <a:gd name="T15" fmla="*/ 707 h 3167"/>
                <a:gd name="T16" fmla="*/ 17 w 945"/>
                <a:gd name="T17" fmla="*/ 819 h 3167"/>
                <a:gd name="T18" fmla="*/ 3 w 945"/>
                <a:gd name="T19" fmla="*/ 910 h 3167"/>
                <a:gd name="T20" fmla="*/ 97 w 945"/>
                <a:gd name="T21" fmla="*/ 1096 h 3167"/>
                <a:gd name="T22" fmla="*/ 128 w 945"/>
                <a:gd name="T23" fmla="*/ 1137 h 3167"/>
                <a:gd name="T24" fmla="*/ 137 w 945"/>
                <a:gd name="T25" fmla="*/ 1248 h 3167"/>
                <a:gd name="T26" fmla="*/ 154 w 945"/>
                <a:gd name="T27" fmla="*/ 1437 h 3167"/>
                <a:gd name="T28" fmla="*/ 106 w 945"/>
                <a:gd name="T29" fmla="*/ 1516 h 3167"/>
                <a:gd name="T30" fmla="*/ 134 w 945"/>
                <a:gd name="T31" fmla="*/ 1618 h 3167"/>
                <a:gd name="T32" fmla="*/ 163 w 945"/>
                <a:gd name="T33" fmla="*/ 1740 h 3167"/>
                <a:gd name="T34" fmla="*/ 183 w 945"/>
                <a:gd name="T35" fmla="*/ 1902 h 3167"/>
                <a:gd name="T36" fmla="*/ 242 w 945"/>
                <a:gd name="T37" fmla="*/ 2083 h 3167"/>
                <a:gd name="T38" fmla="*/ 254 w 945"/>
                <a:gd name="T39" fmla="*/ 2181 h 3167"/>
                <a:gd name="T40" fmla="*/ 336 w 945"/>
                <a:gd name="T41" fmla="*/ 2327 h 3167"/>
                <a:gd name="T42" fmla="*/ 396 w 945"/>
                <a:gd name="T43" fmla="*/ 2361 h 3167"/>
                <a:gd name="T44" fmla="*/ 406 w 945"/>
                <a:gd name="T45" fmla="*/ 2412 h 3167"/>
                <a:gd name="T46" fmla="*/ 440 w 945"/>
                <a:gd name="T47" fmla="*/ 2566 h 3167"/>
                <a:gd name="T48" fmla="*/ 420 w 945"/>
                <a:gd name="T49" fmla="*/ 2677 h 3167"/>
                <a:gd name="T50" fmla="*/ 463 w 945"/>
                <a:gd name="T51" fmla="*/ 2738 h 3167"/>
                <a:gd name="T52" fmla="*/ 460 w 945"/>
                <a:gd name="T53" fmla="*/ 2798 h 3167"/>
                <a:gd name="T54" fmla="*/ 411 w 945"/>
                <a:gd name="T55" fmla="*/ 2882 h 3167"/>
                <a:gd name="T56" fmla="*/ 529 w 945"/>
                <a:gd name="T57" fmla="*/ 2989 h 3167"/>
                <a:gd name="T58" fmla="*/ 608 w 945"/>
                <a:gd name="T59" fmla="*/ 3082 h 3167"/>
                <a:gd name="T60" fmla="*/ 816 w 945"/>
                <a:gd name="T61" fmla="*/ 3126 h 3167"/>
                <a:gd name="T62" fmla="*/ 945 w 945"/>
                <a:gd name="T63" fmla="*/ 3167 h 3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945" h="3167">
                  <a:moveTo>
                    <a:pt x="150" y="0"/>
                  </a:moveTo>
                  <a:lnTo>
                    <a:pt x="168" y="10"/>
                  </a:lnTo>
                  <a:lnTo>
                    <a:pt x="164" y="96"/>
                  </a:lnTo>
                  <a:lnTo>
                    <a:pt x="145" y="140"/>
                  </a:lnTo>
                  <a:lnTo>
                    <a:pt x="76" y="171"/>
                  </a:lnTo>
                  <a:lnTo>
                    <a:pt x="55" y="212"/>
                  </a:lnTo>
                  <a:lnTo>
                    <a:pt x="75" y="246"/>
                  </a:lnTo>
                  <a:lnTo>
                    <a:pt x="58" y="263"/>
                  </a:lnTo>
                  <a:lnTo>
                    <a:pt x="94" y="352"/>
                  </a:lnTo>
                  <a:lnTo>
                    <a:pt x="80" y="387"/>
                  </a:lnTo>
                  <a:lnTo>
                    <a:pt x="118" y="447"/>
                  </a:lnTo>
                  <a:lnTo>
                    <a:pt x="102" y="470"/>
                  </a:lnTo>
                  <a:lnTo>
                    <a:pt x="70" y="467"/>
                  </a:lnTo>
                  <a:lnTo>
                    <a:pt x="14" y="634"/>
                  </a:lnTo>
                  <a:lnTo>
                    <a:pt x="24" y="671"/>
                  </a:lnTo>
                  <a:lnTo>
                    <a:pt x="0" y="707"/>
                  </a:lnTo>
                  <a:lnTo>
                    <a:pt x="47" y="813"/>
                  </a:lnTo>
                  <a:lnTo>
                    <a:pt x="17" y="819"/>
                  </a:lnTo>
                  <a:lnTo>
                    <a:pt x="21" y="888"/>
                  </a:lnTo>
                  <a:lnTo>
                    <a:pt x="3" y="910"/>
                  </a:lnTo>
                  <a:lnTo>
                    <a:pt x="60" y="1034"/>
                  </a:lnTo>
                  <a:lnTo>
                    <a:pt x="97" y="1096"/>
                  </a:lnTo>
                  <a:lnTo>
                    <a:pt x="97" y="1127"/>
                  </a:lnTo>
                  <a:lnTo>
                    <a:pt x="128" y="1137"/>
                  </a:lnTo>
                  <a:lnTo>
                    <a:pt x="147" y="1238"/>
                  </a:lnTo>
                  <a:lnTo>
                    <a:pt x="137" y="1248"/>
                  </a:lnTo>
                  <a:lnTo>
                    <a:pt x="110" y="1342"/>
                  </a:lnTo>
                  <a:lnTo>
                    <a:pt x="154" y="1437"/>
                  </a:lnTo>
                  <a:lnTo>
                    <a:pt x="110" y="1480"/>
                  </a:lnTo>
                  <a:lnTo>
                    <a:pt x="106" y="1516"/>
                  </a:lnTo>
                  <a:lnTo>
                    <a:pt x="134" y="1581"/>
                  </a:lnTo>
                  <a:lnTo>
                    <a:pt x="134" y="1618"/>
                  </a:lnTo>
                  <a:lnTo>
                    <a:pt x="196" y="1711"/>
                  </a:lnTo>
                  <a:lnTo>
                    <a:pt x="163" y="1740"/>
                  </a:lnTo>
                  <a:lnTo>
                    <a:pt x="154" y="1822"/>
                  </a:lnTo>
                  <a:lnTo>
                    <a:pt x="183" y="1902"/>
                  </a:lnTo>
                  <a:lnTo>
                    <a:pt x="175" y="1959"/>
                  </a:lnTo>
                  <a:lnTo>
                    <a:pt x="242" y="2083"/>
                  </a:lnTo>
                  <a:lnTo>
                    <a:pt x="228" y="2101"/>
                  </a:lnTo>
                  <a:lnTo>
                    <a:pt x="254" y="2181"/>
                  </a:lnTo>
                  <a:lnTo>
                    <a:pt x="286" y="2203"/>
                  </a:lnTo>
                  <a:lnTo>
                    <a:pt x="336" y="2327"/>
                  </a:lnTo>
                  <a:lnTo>
                    <a:pt x="396" y="2337"/>
                  </a:lnTo>
                  <a:lnTo>
                    <a:pt x="396" y="2361"/>
                  </a:lnTo>
                  <a:lnTo>
                    <a:pt x="335" y="2379"/>
                  </a:lnTo>
                  <a:lnTo>
                    <a:pt x="406" y="2412"/>
                  </a:lnTo>
                  <a:lnTo>
                    <a:pt x="389" y="2459"/>
                  </a:lnTo>
                  <a:lnTo>
                    <a:pt x="440" y="2566"/>
                  </a:lnTo>
                  <a:lnTo>
                    <a:pt x="440" y="2630"/>
                  </a:lnTo>
                  <a:lnTo>
                    <a:pt x="420" y="2677"/>
                  </a:lnTo>
                  <a:lnTo>
                    <a:pt x="426" y="2705"/>
                  </a:lnTo>
                  <a:lnTo>
                    <a:pt x="463" y="2738"/>
                  </a:lnTo>
                  <a:lnTo>
                    <a:pt x="446" y="2764"/>
                  </a:lnTo>
                  <a:lnTo>
                    <a:pt x="460" y="2798"/>
                  </a:lnTo>
                  <a:lnTo>
                    <a:pt x="416" y="2853"/>
                  </a:lnTo>
                  <a:lnTo>
                    <a:pt x="411" y="2882"/>
                  </a:lnTo>
                  <a:lnTo>
                    <a:pt x="504" y="2999"/>
                  </a:lnTo>
                  <a:lnTo>
                    <a:pt x="529" y="2989"/>
                  </a:lnTo>
                  <a:lnTo>
                    <a:pt x="578" y="2994"/>
                  </a:lnTo>
                  <a:lnTo>
                    <a:pt x="608" y="3082"/>
                  </a:lnTo>
                  <a:lnTo>
                    <a:pt x="675" y="3134"/>
                  </a:lnTo>
                  <a:lnTo>
                    <a:pt x="816" y="3126"/>
                  </a:lnTo>
                  <a:lnTo>
                    <a:pt x="932" y="3145"/>
                  </a:lnTo>
                  <a:lnTo>
                    <a:pt x="945" y="3167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1" name="Freeform 1116">
              <a:extLst>
                <a:ext uri="{FF2B5EF4-FFF2-40B4-BE49-F238E27FC236}">
                  <a16:creationId xmlns:a16="http://schemas.microsoft.com/office/drawing/2014/main" id="{6BFABEF9-CBD2-40BD-A926-8BE63E333BE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0" y="2359"/>
              <a:ext cx="132" cy="226"/>
            </a:xfrm>
            <a:custGeom>
              <a:avLst/>
              <a:gdLst>
                <a:gd name="T0" fmla="*/ 528 w 528"/>
                <a:gd name="T1" fmla="*/ 0 h 906"/>
                <a:gd name="T2" fmla="*/ 528 w 528"/>
                <a:gd name="T3" fmla="*/ 33 h 906"/>
                <a:gd name="T4" fmla="*/ 477 w 528"/>
                <a:gd name="T5" fmla="*/ 133 h 906"/>
                <a:gd name="T6" fmla="*/ 477 w 528"/>
                <a:gd name="T7" fmla="*/ 209 h 906"/>
                <a:gd name="T8" fmla="*/ 458 w 528"/>
                <a:gd name="T9" fmla="*/ 265 h 906"/>
                <a:gd name="T10" fmla="*/ 465 w 528"/>
                <a:gd name="T11" fmla="*/ 334 h 906"/>
                <a:gd name="T12" fmla="*/ 452 w 528"/>
                <a:gd name="T13" fmla="*/ 356 h 906"/>
                <a:gd name="T14" fmla="*/ 444 w 528"/>
                <a:gd name="T15" fmla="*/ 390 h 906"/>
                <a:gd name="T16" fmla="*/ 444 w 528"/>
                <a:gd name="T17" fmla="*/ 434 h 906"/>
                <a:gd name="T18" fmla="*/ 411 w 528"/>
                <a:gd name="T19" fmla="*/ 478 h 906"/>
                <a:gd name="T20" fmla="*/ 362 w 528"/>
                <a:gd name="T21" fmla="*/ 509 h 906"/>
                <a:gd name="T22" fmla="*/ 331 w 528"/>
                <a:gd name="T23" fmla="*/ 574 h 906"/>
                <a:gd name="T24" fmla="*/ 300 w 528"/>
                <a:gd name="T25" fmla="*/ 609 h 906"/>
                <a:gd name="T26" fmla="*/ 303 w 528"/>
                <a:gd name="T27" fmla="*/ 656 h 906"/>
                <a:gd name="T28" fmla="*/ 296 w 528"/>
                <a:gd name="T29" fmla="*/ 687 h 906"/>
                <a:gd name="T30" fmla="*/ 300 w 528"/>
                <a:gd name="T31" fmla="*/ 738 h 906"/>
                <a:gd name="T32" fmla="*/ 268 w 528"/>
                <a:gd name="T33" fmla="*/ 800 h 906"/>
                <a:gd name="T34" fmla="*/ 233 w 528"/>
                <a:gd name="T35" fmla="*/ 812 h 906"/>
                <a:gd name="T36" fmla="*/ 227 w 528"/>
                <a:gd name="T37" fmla="*/ 837 h 906"/>
                <a:gd name="T38" fmla="*/ 202 w 528"/>
                <a:gd name="T39" fmla="*/ 843 h 906"/>
                <a:gd name="T40" fmla="*/ 165 w 528"/>
                <a:gd name="T41" fmla="*/ 896 h 906"/>
                <a:gd name="T42" fmla="*/ 153 w 528"/>
                <a:gd name="T43" fmla="*/ 906 h 906"/>
                <a:gd name="T44" fmla="*/ 128 w 528"/>
                <a:gd name="T45" fmla="*/ 902 h 906"/>
                <a:gd name="T46" fmla="*/ 128 w 528"/>
                <a:gd name="T47" fmla="*/ 881 h 906"/>
                <a:gd name="T48" fmla="*/ 122 w 528"/>
                <a:gd name="T49" fmla="*/ 869 h 906"/>
                <a:gd name="T50" fmla="*/ 134 w 528"/>
                <a:gd name="T51" fmla="*/ 853 h 906"/>
                <a:gd name="T52" fmla="*/ 128 w 528"/>
                <a:gd name="T53" fmla="*/ 837 h 906"/>
                <a:gd name="T54" fmla="*/ 94 w 528"/>
                <a:gd name="T55" fmla="*/ 849 h 906"/>
                <a:gd name="T56" fmla="*/ 84 w 528"/>
                <a:gd name="T57" fmla="*/ 863 h 906"/>
                <a:gd name="T58" fmla="*/ 63 w 528"/>
                <a:gd name="T59" fmla="*/ 855 h 906"/>
                <a:gd name="T60" fmla="*/ 63 w 528"/>
                <a:gd name="T61" fmla="*/ 881 h 906"/>
                <a:gd name="T62" fmla="*/ 41 w 528"/>
                <a:gd name="T63" fmla="*/ 890 h 906"/>
                <a:gd name="T64" fmla="*/ 31 w 528"/>
                <a:gd name="T65" fmla="*/ 902 h 906"/>
                <a:gd name="T66" fmla="*/ 3 w 528"/>
                <a:gd name="T67" fmla="*/ 869 h 906"/>
                <a:gd name="T68" fmla="*/ 0 w 528"/>
                <a:gd name="T69" fmla="*/ 875 h 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28" h="906">
                  <a:moveTo>
                    <a:pt x="528" y="0"/>
                  </a:moveTo>
                  <a:lnTo>
                    <a:pt x="528" y="33"/>
                  </a:lnTo>
                  <a:lnTo>
                    <a:pt x="477" y="133"/>
                  </a:lnTo>
                  <a:lnTo>
                    <a:pt x="477" y="209"/>
                  </a:lnTo>
                  <a:lnTo>
                    <a:pt x="458" y="265"/>
                  </a:lnTo>
                  <a:lnTo>
                    <a:pt x="465" y="334"/>
                  </a:lnTo>
                  <a:lnTo>
                    <a:pt x="452" y="356"/>
                  </a:lnTo>
                  <a:lnTo>
                    <a:pt x="444" y="390"/>
                  </a:lnTo>
                  <a:lnTo>
                    <a:pt x="444" y="434"/>
                  </a:lnTo>
                  <a:lnTo>
                    <a:pt x="411" y="478"/>
                  </a:lnTo>
                  <a:lnTo>
                    <a:pt x="362" y="509"/>
                  </a:lnTo>
                  <a:lnTo>
                    <a:pt x="331" y="574"/>
                  </a:lnTo>
                  <a:lnTo>
                    <a:pt x="300" y="609"/>
                  </a:lnTo>
                  <a:lnTo>
                    <a:pt x="303" y="656"/>
                  </a:lnTo>
                  <a:lnTo>
                    <a:pt x="296" y="687"/>
                  </a:lnTo>
                  <a:lnTo>
                    <a:pt x="300" y="738"/>
                  </a:lnTo>
                  <a:lnTo>
                    <a:pt x="268" y="800"/>
                  </a:lnTo>
                  <a:lnTo>
                    <a:pt x="233" y="812"/>
                  </a:lnTo>
                  <a:lnTo>
                    <a:pt x="227" y="837"/>
                  </a:lnTo>
                  <a:lnTo>
                    <a:pt x="202" y="843"/>
                  </a:lnTo>
                  <a:lnTo>
                    <a:pt x="165" y="896"/>
                  </a:lnTo>
                  <a:lnTo>
                    <a:pt x="153" y="906"/>
                  </a:lnTo>
                  <a:lnTo>
                    <a:pt x="128" y="902"/>
                  </a:lnTo>
                  <a:lnTo>
                    <a:pt x="128" y="881"/>
                  </a:lnTo>
                  <a:lnTo>
                    <a:pt x="122" y="869"/>
                  </a:lnTo>
                  <a:lnTo>
                    <a:pt x="134" y="853"/>
                  </a:lnTo>
                  <a:lnTo>
                    <a:pt x="128" y="837"/>
                  </a:lnTo>
                  <a:lnTo>
                    <a:pt x="94" y="849"/>
                  </a:lnTo>
                  <a:lnTo>
                    <a:pt x="84" y="863"/>
                  </a:lnTo>
                  <a:lnTo>
                    <a:pt x="63" y="855"/>
                  </a:lnTo>
                  <a:lnTo>
                    <a:pt x="63" y="881"/>
                  </a:lnTo>
                  <a:lnTo>
                    <a:pt x="41" y="890"/>
                  </a:lnTo>
                  <a:lnTo>
                    <a:pt x="31" y="902"/>
                  </a:lnTo>
                  <a:lnTo>
                    <a:pt x="3" y="869"/>
                  </a:lnTo>
                  <a:lnTo>
                    <a:pt x="0" y="87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2" name="Freeform 1117">
              <a:extLst>
                <a:ext uri="{FF2B5EF4-FFF2-40B4-BE49-F238E27FC236}">
                  <a16:creationId xmlns:a16="http://schemas.microsoft.com/office/drawing/2014/main" id="{EC11675D-90AB-4243-891E-129005438FF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5" y="2392"/>
              <a:ext cx="70" cy="16"/>
            </a:xfrm>
            <a:custGeom>
              <a:avLst/>
              <a:gdLst>
                <a:gd name="T0" fmla="*/ 0 w 278"/>
                <a:gd name="T1" fmla="*/ 7 h 64"/>
                <a:gd name="T2" fmla="*/ 109 w 278"/>
                <a:gd name="T3" fmla="*/ 10 h 64"/>
                <a:gd name="T4" fmla="*/ 121 w 278"/>
                <a:gd name="T5" fmla="*/ 4 h 64"/>
                <a:gd name="T6" fmla="*/ 153 w 278"/>
                <a:gd name="T7" fmla="*/ 25 h 64"/>
                <a:gd name="T8" fmla="*/ 180 w 278"/>
                <a:gd name="T9" fmla="*/ 23 h 64"/>
                <a:gd name="T10" fmla="*/ 193 w 278"/>
                <a:gd name="T11" fmla="*/ 35 h 64"/>
                <a:gd name="T12" fmla="*/ 209 w 278"/>
                <a:gd name="T13" fmla="*/ 29 h 64"/>
                <a:gd name="T14" fmla="*/ 227 w 278"/>
                <a:gd name="T15" fmla="*/ 31 h 64"/>
                <a:gd name="T16" fmla="*/ 265 w 278"/>
                <a:gd name="T17" fmla="*/ 64 h 64"/>
                <a:gd name="T18" fmla="*/ 271 w 278"/>
                <a:gd name="T19" fmla="*/ 54 h 64"/>
                <a:gd name="T20" fmla="*/ 262 w 278"/>
                <a:gd name="T21" fmla="*/ 29 h 64"/>
                <a:gd name="T22" fmla="*/ 265 w 278"/>
                <a:gd name="T23" fmla="*/ 7 h 64"/>
                <a:gd name="T24" fmla="*/ 278 w 278"/>
                <a:gd name="T25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78" h="64">
                  <a:moveTo>
                    <a:pt x="0" y="7"/>
                  </a:moveTo>
                  <a:lnTo>
                    <a:pt x="109" y="10"/>
                  </a:lnTo>
                  <a:lnTo>
                    <a:pt x="121" y="4"/>
                  </a:lnTo>
                  <a:lnTo>
                    <a:pt x="153" y="25"/>
                  </a:lnTo>
                  <a:lnTo>
                    <a:pt x="180" y="23"/>
                  </a:lnTo>
                  <a:lnTo>
                    <a:pt x="193" y="35"/>
                  </a:lnTo>
                  <a:lnTo>
                    <a:pt x="209" y="29"/>
                  </a:lnTo>
                  <a:lnTo>
                    <a:pt x="227" y="31"/>
                  </a:lnTo>
                  <a:lnTo>
                    <a:pt x="265" y="64"/>
                  </a:lnTo>
                  <a:lnTo>
                    <a:pt x="271" y="54"/>
                  </a:lnTo>
                  <a:lnTo>
                    <a:pt x="262" y="29"/>
                  </a:lnTo>
                  <a:lnTo>
                    <a:pt x="265" y="7"/>
                  </a:lnTo>
                  <a:lnTo>
                    <a:pt x="278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3" name="Freeform 1118">
              <a:extLst>
                <a:ext uri="{FF2B5EF4-FFF2-40B4-BE49-F238E27FC236}">
                  <a16:creationId xmlns:a16="http://schemas.microsoft.com/office/drawing/2014/main" id="{CFB66290-7E0D-4644-BF01-B2FA279533A6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8" y="2390"/>
              <a:ext cx="47" cy="4"/>
            </a:xfrm>
            <a:custGeom>
              <a:avLst/>
              <a:gdLst>
                <a:gd name="T0" fmla="*/ 0 w 188"/>
                <a:gd name="T1" fmla="*/ 15 h 15"/>
                <a:gd name="T2" fmla="*/ 4 w 188"/>
                <a:gd name="T3" fmla="*/ 2 h 15"/>
                <a:gd name="T4" fmla="*/ 94 w 188"/>
                <a:gd name="T5" fmla="*/ 0 h 15"/>
                <a:gd name="T6" fmla="*/ 135 w 188"/>
                <a:gd name="T7" fmla="*/ 8 h 15"/>
                <a:gd name="T8" fmla="*/ 184 w 188"/>
                <a:gd name="T9" fmla="*/ 6 h 15"/>
                <a:gd name="T10" fmla="*/ 188 w 188"/>
                <a:gd name="T11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8" h="15">
                  <a:moveTo>
                    <a:pt x="0" y="15"/>
                  </a:moveTo>
                  <a:lnTo>
                    <a:pt x="4" y="2"/>
                  </a:lnTo>
                  <a:lnTo>
                    <a:pt x="94" y="0"/>
                  </a:lnTo>
                  <a:lnTo>
                    <a:pt x="135" y="8"/>
                  </a:lnTo>
                  <a:lnTo>
                    <a:pt x="184" y="6"/>
                  </a:lnTo>
                  <a:lnTo>
                    <a:pt x="188" y="1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4" name="Freeform 1119">
              <a:extLst>
                <a:ext uri="{FF2B5EF4-FFF2-40B4-BE49-F238E27FC236}">
                  <a16:creationId xmlns:a16="http://schemas.microsoft.com/office/drawing/2014/main" id="{2D4B97CC-C5C8-4818-BA76-C888D6EC2207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4" y="2394"/>
              <a:ext cx="80" cy="165"/>
            </a:xfrm>
            <a:custGeom>
              <a:avLst/>
              <a:gdLst>
                <a:gd name="T0" fmla="*/ 0 w 321"/>
                <a:gd name="T1" fmla="*/ 660 h 660"/>
                <a:gd name="T2" fmla="*/ 6 w 321"/>
                <a:gd name="T3" fmla="*/ 635 h 660"/>
                <a:gd name="T4" fmla="*/ 28 w 321"/>
                <a:gd name="T5" fmla="*/ 622 h 660"/>
                <a:gd name="T6" fmla="*/ 34 w 321"/>
                <a:gd name="T7" fmla="*/ 612 h 660"/>
                <a:gd name="T8" fmla="*/ 50 w 321"/>
                <a:gd name="T9" fmla="*/ 635 h 660"/>
                <a:gd name="T10" fmla="*/ 75 w 321"/>
                <a:gd name="T11" fmla="*/ 629 h 660"/>
                <a:gd name="T12" fmla="*/ 65 w 321"/>
                <a:gd name="T13" fmla="*/ 619 h 660"/>
                <a:gd name="T14" fmla="*/ 77 w 321"/>
                <a:gd name="T15" fmla="*/ 594 h 660"/>
                <a:gd name="T16" fmla="*/ 53 w 321"/>
                <a:gd name="T17" fmla="*/ 578 h 660"/>
                <a:gd name="T18" fmla="*/ 63 w 321"/>
                <a:gd name="T19" fmla="*/ 559 h 660"/>
                <a:gd name="T20" fmla="*/ 37 w 321"/>
                <a:gd name="T21" fmla="*/ 544 h 660"/>
                <a:gd name="T22" fmla="*/ 47 w 321"/>
                <a:gd name="T23" fmla="*/ 518 h 660"/>
                <a:gd name="T24" fmla="*/ 40 w 321"/>
                <a:gd name="T25" fmla="*/ 487 h 660"/>
                <a:gd name="T26" fmla="*/ 56 w 321"/>
                <a:gd name="T27" fmla="*/ 497 h 660"/>
                <a:gd name="T28" fmla="*/ 77 w 321"/>
                <a:gd name="T29" fmla="*/ 487 h 660"/>
                <a:gd name="T30" fmla="*/ 84 w 321"/>
                <a:gd name="T31" fmla="*/ 494 h 660"/>
                <a:gd name="T32" fmla="*/ 124 w 321"/>
                <a:gd name="T33" fmla="*/ 485 h 660"/>
                <a:gd name="T34" fmla="*/ 131 w 321"/>
                <a:gd name="T35" fmla="*/ 463 h 660"/>
                <a:gd name="T36" fmla="*/ 124 w 321"/>
                <a:gd name="T37" fmla="*/ 453 h 660"/>
                <a:gd name="T38" fmla="*/ 124 w 321"/>
                <a:gd name="T39" fmla="*/ 440 h 660"/>
                <a:gd name="T40" fmla="*/ 143 w 321"/>
                <a:gd name="T41" fmla="*/ 432 h 660"/>
                <a:gd name="T42" fmla="*/ 159 w 321"/>
                <a:gd name="T43" fmla="*/ 440 h 660"/>
                <a:gd name="T44" fmla="*/ 169 w 321"/>
                <a:gd name="T45" fmla="*/ 473 h 660"/>
                <a:gd name="T46" fmla="*/ 181 w 321"/>
                <a:gd name="T47" fmla="*/ 487 h 660"/>
                <a:gd name="T48" fmla="*/ 221 w 321"/>
                <a:gd name="T49" fmla="*/ 497 h 660"/>
                <a:gd name="T50" fmla="*/ 249 w 321"/>
                <a:gd name="T51" fmla="*/ 463 h 660"/>
                <a:gd name="T52" fmla="*/ 265 w 321"/>
                <a:gd name="T53" fmla="*/ 491 h 660"/>
                <a:gd name="T54" fmla="*/ 259 w 321"/>
                <a:gd name="T55" fmla="*/ 500 h 660"/>
                <a:gd name="T56" fmla="*/ 284 w 321"/>
                <a:gd name="T57" fmla="*/ 504 h 660"/>
                <a:gd name="T58" fmla="*/ 296 w 321"/>
                <a:gd name="T59" fmla="*/ 487 h 660"/>
                <a:gd name="T60" fmla="*/ 286 w 321"/>
                <a:gd name="T61" fmla="*/ 475 h 660"/>
                <a:gd name="T62" fmla="*/ 296 w 321"/>
                <a:gd name="T63" fmla="*/ 450 h 660"/>
                <a:gd name="T64" fmla="*/ 312 w 321"/>
                <a:gd name="T65" fmla="*/ 438 h 660"/>
                <a:gd name="T66" fmla="*/ 309 w 321"/>
                <a:gd name="T67" fmla="*/ 409 h 660"/>
                <a:gd name="T68" fmla="*/ 321 w 321"/>
                <a:gd name="T69" fmla="*/ 387 h 660"/>
                <a:gd name="T70" fmla="*/ 315 w 321"/>
                <a:gd name="T71" fmla="*/ 381 h 660"/>
                <a:gd name="T72" fmla="*/ 318 w 321"/>
                <a:gd name="T73" fmla="*/ 366 h 660"/>
                <a:gd name="T74" fmla="*/ 312 w 321"/>
                <a:gd name="T75" fmla="*/ 344 h 660"/>
                <a:gd name="T76" fmla="*/ 321 w 321"/>
                <a:gd name="T77" fmla="*/ 301 h 660"/>
                <a:gd name="T78" fmla="*/ 309 w 321"/>
                <a:gd name="T79" fmla="*/ 284 h 660"/>
                <a:gd name="T80" fmla="*/ 290 w 321"/>
                <a:gd name="T81" fmla="*/ 282 h 660"/>
                <a:gd name="T82" fmla="*/ 284 w 321"/>
                <a:gd name="T83" fmla="*/ 266 h 660"/>
                <a:gd name="T84" fmla="*/ 262 w 321"/>
                <a:gd name="T85" fmla="*/ 262 h 660"/>
                <a:gd name="T86" fmla="*/ 259 w 321"/>
                <a:gd name="T87" fmla="*/ 253 h 660"/>
                <a:gd name="T88" fmla="*/ 265 w 321"/>
                <a:gd name="T89" fmla="*/ 241 h 660"/>
                <a:gd name="T90" fmla="*/ 262 w 321"/>
                <a:gd name="T91" fmla="*/ 213 h 660"/>
                <a:gd name="T92" fmla="*/ 268 w 321"/>
                <a:gd name="T93" fmla="*/ 197 h 660"/>
                <a:gd name="T94" fmla="*/ 280 w 321"/>
                <a:gd name="T95" fmla="*/ 175 h 660"/>
                <a:gd name="T96" fmla="*/ 306 w 321"/>
                <a:gd name="T97" fmla="*/ 169 h 660"/>
                <a:gd name="T98" fmla="*/ 318 w 321"/>
                <a:gd name="T99" fmla="*/ 135 h 660"/>
                <a:gd name="T100" fmla="*/ 300 w 321"/>
                <a:gd name="T101" fmla="*/ 110 h 660"/>
                <a:gd name="T102" fmla="*/ 300 w 321"/>
                <a:gd name="T103" fmla="*/ 91 h 660"/>
                <a:gd name="T104" fmla="*/ 290 w 321"/>
                <a:gd name="T105" fmla="*/ 84 h 660"/>
                <a:gd name="T106" fmla="*/ 255 w 321"/>
                <a:gd name="T107" fmla="*/ 78 h 660"/>
                <a:gd name="T108" fmla="*/ 227 w 321"/>
                <a:gd name="T109" fmla="*/ 97 h 660"/>
                <a:gd name="T110" fmla="*/ 215 w 321"/>
                <a:gd name="T111" fmla="*/ 94 h 660"/>
                <a:gd name="T112" fmla="*/ 202 w 321"/>
                <a:gd name="T113" fmla="*/ 104 h 660"/>
                <a:gd name="T114" fmla="*/ 194 w 321"/>
                <a:gd name="T115" fmla="*/ 100 h 660"/>
                <a:gd name="T116" fmla="*/ 200 w 321"/>
                <a:gd name="T117" fmla="*/ 91 h 660"/>
                <a:gd name="T118" fmla="*/ 190 w 321"/>
                <a:gd name="T119" fmla="*/ 63 h 660"/>
                <a:gd name="T120" fmla="*/ 194 w 321"/>
                <a:gd name="T121" fmla="*/ 28 h 660"/>
                <a:gd name="T122" fmla="*/ 206 w 321"/>
                <a:gd name="T123" fmla="*/ 0 h 6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21" h="660">
                  <a:moveTo>
                    <a:pt x="0" y="660"/>
                  </a:moveTo>
                  <a:lnTo>
                    <a:pt x="6" y="635"/>
                  </a:lnTo>
                  <a:lnTo>
                    <a:pt x="28" y="622"/>
                  </a:lnTo>
                  <a:lnTo>
                    <a:pt x="34" y="612"/>
                  </a:lnTo>
                  <a:lnTo>
                    <a:pt x="50" y="635"/>
                  </a:lnTo>
                  <a:lnTo>
                    <a:pt x="75" y="629"/>
                  </a:lnTo>
                  <a:lnTo>
                    <a:pt x="65" y="619"/>
                  </a:lnTo>
                  <a:lnTo>
                    <a:pt x="77" y="594"/>
                  </a:lnTo>
                  <a:lnTo>
                    <a:pt x="53" y="578"/>
                  </a:lnTo>
                  <a:lnTo>
                    <a:pt x="63" y="559"/>
                  </a:lnTo>
                  <a:lnTo>
                    <a:pt x="37" y="544"/>
                  </a:lnTo>
                  <a:lnTo>
                    <a:pt x="47" y="518"/>
                  </a:lnTo>
                  <a:lnTo>
                    <a:pt x="40" y="487"/>
                  </a:lnTo>
                  <a:lnTo>
                    <a:pt x="56" y="497"/>
                  </a:lnTo>
                  <a:lnTo>
                    <a:pt x="77" y="487"/>
                  </a:lnTo>
                  <a:lnTo>
                    <a:pt x="84" y="494"/>
                  </a:lnTo>
                  <a:lnTo>
                    <a:pt x="124" y="485"/>
                  </a:lnTo>
                  <a:lnTo>
                    <a:pt x="131" y="463"/>
                  </a:lnTo>
                  <a:lnTo>
                    <a:pt x="124" y="453"/>
                  </a:lnTo>
                  <a:lnTo>
                    <a:pt x="124" y="440"/>
                  </a:lnTo>
                  <a:lnTo>
                    <a:pt x="143" y="432"/>
                  </a:lnTo>
                  <a:lnTo>
                    <a:pt x="159" y="440"/>
                  </a:lnTo>
                  <a:lnTo>
                    <a:pt x="169" y="473"/>
                  </a:lnTo>
                  <a:lnTo>
                    <a:pt x="181" y="487"/>
                  </a:lnTo>
                  <a:lnTo>
                    <a:pt x="221" y="497"/>
                  </a:lnTo>
                  <a:lnTo>
                    <a:pt x="249" y="463"/>
                  </a:lnTo>
                  <a:lnTo>
                    <a:pt x="265" y="491"/>
                  </a:lnTo>
                  <a:lnTo>
                    <a:pt x="259" y="500"/>
                  </a:lnTo>
                  <a:lnTo>
                    <a:pt x="284" y="504"/>
                  </a:lnTo>
                  <a:lnTo>
                    <a:pt x="296" y="487"/>
                  </a:lnTo>
                  <a:lnTo>
                    <a:pt x="286" y="475"/>
                  </a:lnTo>
                  <a:lnTo>
                    <a:pt x="296" y="450"/>
                  </a:lnTo>
                  <a:lnTo>
                    <a:pt x="312" y="438"/>
                  </a:lnTo>
                  <a:lnTo>
                    <a:pt x="309" y="409"/>
                  </a:lnTo>
                  <a:lnTo>
                    <a:pt x="321" y="387"/>
                  </a:lnTo>
                  <a:lnTo>
                    <a:pt x="315" y="381"/>
                  </a:lnTo>
                  <a:lnTo>
                    <a:pt x="318" y="366"/>
                  </a:lnTo>
                  <a:lnTo>
                    <a:pt x="312" y="344"/>
                  </a:lnTo>
                  <a:lnTo>
                    <a:pt x="321" y="301"/>
                  </a:lnTo>
                  <a:lnTo>
                    <a:pt x="309" y="284"/>
                  </a:lnTo>
                  <a:lnTo>
                    <a:pt x="290" y="282"/>
                  </a:lnTo>
                  <a:lnTo>
                    <a:pt x="284" y="266"/>
                  </a:lnTo>
                  <a:lnTo>
                    <a:pt x="262" y="262"/>
                  </a:lnTo>
                  <a:lnTo>
                    <a:pt x="259" y="253"/>
                  </a:lnTo>
                  <a:lnTo>
                    <a:pt x="265" y="241"/>
                  </a:lnTo>
                  <a:lnTo>
                    <a:pt x="262" y="213"/>
                  </a:lnTo>
                  <a:lnTo>
                    <a:pt x="268" y="197"/>
                  </a:lnTo>
                  <a:lnTo>
                    <a:pt x="280" y="175"/>
                  </a:lnTo>
                  <a:lnTo>
                    <a:pt x="306" y="169"/>
                  </a:lnTo>
                  <a:lnTo>
                    <a:pt x="318" y="135"/>
                  </a:lnTo>
                  <a:lnTo>
                    <a:pt x="300" y="110"/>
                  </a:lnTo>
                  <a:lnTo>
                    <a:pt x="300" y="91"/>
                  </a:lnTo>
                  <a:lnTo>
                    <a:pt x="290" y="84"/>
                  </a:lnTo>
                  <a:lnTo>
                    <a:pt x="255" y="78"/>
                  </a:lnTo>
                  <a:lnTo>
                    <a:pt x="227" y="97"/>
                  </a:lnTo>
                  <a:lnTo>
                    <a:pt x="215" y="94"/>
                  </a:lnTo>
                  <a:lnTo>
                    <a:pt x="202" y="104"/>
                  </a:lnTo>
                  <a:lnTo>
                    <a:pt x="194" y="100"/>
                  </a:lnTo>
                  <a:lnTo>
                    <a:pt x="200" y="91"/>
                  </a:lnTo>
                  <a:lnTo>
                    <a:pt x="190" y="63"/>
                  </a:lnTo>
                  <a:lnTo>
                    <a:pt x="194" y="28"/>
                  </a:lnTo>
                  <a:lnTo>
                    <a:pt x="206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5" name="Line 1120">
              <a:extLst>
                <a:ext uri="{FF2B5EF4-FFF2-40B4-BE49-F238E27FC236}">
                  <a16:creationId xmlns:a16="http://schemas.microsoft.com/office/drawing/2014/main" id="{DB3850C4-222B-4621-9B5A-3AF914D426E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529" y="2578"/>
              <a:ext cx="1" cy="0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6" name="Freeform 1121">
              <a:extLst>
                <a:ext uri="{FF2B5EF4-FFF2-40B4-BE49-F238E27FC236}">
                  <a16:creationId xmlns:a16="http://schemas.microsoft.com/office/drawing/2014/main" id="{47E3A8F1-05A0-4429-BD97-15F3EF4FF9EB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5" y="2571"/>
              <a:ext cx="25" cy="18"/>
            </a:xfrm>
            <a:custGeom>
              <a:avLst/>
              <a:gdLst>
                <a:gd name="T0" fmla="*/ 0 w 99"/>
                <a:gd name="T1" fmla="*/ 71 h 71"/>
                <a:gd name="T2" fmla="*/ 15 w 99"/>
                <a:gd name="T3" fmla="*/ 41 h 71"/>
                <a:gd name="T4" fmla="*/ 27 w 99"/>
                <a:gd name="T5" fmla="*/ 45 h 71"/>
                <a:gd name="T6" fmla="*/ 33 w 99"/>
                <a:gd name="T7" fmla="*/ 26 h 71"/>
                <a:gd name="T8" fmla="*/ 58 w 99"/>
                <a:gd name="T9" fmla="*/ 20 h 71"/>
                <a:gd name="T10" fmla="*/ 70 w 99"/>
                <a:gd name="T11" fmla="*/ 0 h 71"/>
                <a:gd name="T12" fmla="*/ 99 w 99"/>
                <a:gd name="T13" fmla="*/ 26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9" h="71">
                  <a:moveTo>
                    <a:pt x="0" y="71"/>
                  </a:moveTo>
                  <a:lnTo>
                    <a:pt x="15" y="41"/>
                  </a:lnTo>
                  <a:lnTo>
                    <a:pt x="27" y="45"/>
                  </a:lnTo>
                  <a:lnTo>
                    <a:pt x="33" y="26"/>
                  </a:lnTo>
                  <a:lnTo>
                    <a:pt x="58" y="20"/>
                  </a:lnTo>
                  <a:lnTo>
                    <a:pt x="70" y="0"/>
                  </a:lnTo>
                  <a:lnTo>
                    <a:pt x="99" y="26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7" name="Freeform 1122">
              <a:extLst>
                <a:ext uri="{FF2B5EF4-FFF2-40B4-BE49-F238E27FC236}">
                  <a16:creationId xmlns:a16="http://schemas.microsoft.com/office/drawing/2014/main" id="{5C002607-3861-4374-A705-F54AD7B0E34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1" y="2578"/>
              <a:ext cx="18" cy="39"/>
            </a:xfrm>
            <a:custGeom>
              <a:avLst/>
              <a:gdLst>
                <a:gd name="T0" fmla="*/ 70 w 70"/>
                <a:gd name="T1" fmla="*/ 0 h 156"/>
                <a:gd name="T2" fmla="*/ 48 w 70"/>
                <a:gd name="T3" fmla="*/ 11 h 156"/>
                <a:gd name="T4" fmla="*/ 36 w 70"/>
                <a:gd name="T5" fmla="*/ 30 h 156"/>
                <a:gd name="T6" fmla="*/ 13 w 70"/>
                <a:gd name="T7" fmla="*/ 46 h 156"/>
                <a:gd name="T8" fmla="*/ 23 w 70"/>
                <a:gd name="T9" fmla="*/ 55 h 156"/>
                <a:gd name="T10" fmla="*/ 20 w 70"/>
                <a:gd name="T11" fmla="*/ 118 h 156"/>
                <a:gd name="T12" fmla="*/ 0 w 70"/>
                <a:gd name="T13" fmla="*/ 123 h 156"/>
                <a:gd name="T14" fmla="*/ 8 w 70"/>
                <a:gd name="T15" fmla="*/ 156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0" h="156">
                  <a:moveTo>
                    <a:pt x="70" y="0"/>
                  </a:moveTo>
                  <a:lnTo>
                    <a:pt x="48" y="11"/>
                  </a:lnTo>
                  <a:lnTo>
                    <a:pt x="36" y="30"/>
                  </a:lnTo>
                  <a:lnTo>
                    <a:pt x="13" y="46"/>
                  </a:lnTo>
                  <a:lnTo>
                    <a:pt x="23" y="55"/>
                  </a:lnTo>
                  <a:lnTo>
                    <a:pt x="20" y="118"/>
                  </a:lnTo>
                  <a:lnTo>
                    <a:pt x="0" y="123"/>
                  </a:lnTo>
                  <a:lnTo>
                    <a:pt x="8" y="156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8" name="Line 1123">
              <a:extLst>
                <a:ext uri="{FF2B5EF4-FFF2-40B4-BE49-F238E27FC236}">
                  <a16:creationId xmlns:a16="http://schemas.microsoft.com/office/drawing/2014/main" id="{337F4A9D-C959-4354-B6FE-5AD11B642EBE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3529" y="2578"/>
              <a:ext cx="1" cy="0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9" name="Freeform 1124">
              <a:extLst>
                <a:ext uri="{FF2B5EF4-FFF2-40B4-BE49-F238E27FC236}">
                  <a16:creationId xmlns:a16="http://schemas.microsoft.com/office/drawing/2014/main" id="{FAA82BCA-1ED6-47B3-8C11-2D1BCAA1A04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4" y="2611"/>
              <a:ext cx="14" cy="6"/>
            </a:xfrm>
            <a:custGeom>
              <a:avLst/>
              <a:gdLst>
                <a:gd name="T0" fmla="*/ 0 w 56"/>
                <a:gd name="T1" fmla="*/ 23 h 23"/>
                <a:gd name="T2" fmla="*/ 28 w 56"/>
                <a:gd name="T3" fmla="*/ 10 h 23"/>
                <a:gd name="T4" fmla="*/ 34 w 56"/>
                <a:gd name="T5" fmla="*/ 0 h 23"/>
                <a:gd name="T6" fmla="*/ 56 w 56"/>
                <a:gd name="T7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6" h="23">
                  <a:moveTo>
                    <a:pt x="0" y="23"/>
                  </a:moveTo>
                  <a:lnTo>
                    <a:pt x="28" y="10"/>
                  </a:lnTo>
                  <a:lnTo>
                    <a:pt x="34" y="0"/>
                  </a:lnTo>
                  <a:lnTo>
                    <a:pt x="56" y="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0" name="Freeform 1125">
              <a:extLst>
                <a:ext uri="{FF2B5EF4-FFF2-40B4-BE49-F238E27FC236}">
                  <a16:creationId xmlns:a16="http://schemas.microsoft.com/office/drawing/2014/main" id="{D98AFA1F-C253-4ECB-BA82-2D62ED335ABE}"/>
                </a:ext>
              </a:extLst>
            </p:cNvPr>
            <p:cNvSpPr>
              <a:spLocks/>
            </p:cNvSpPr>
            <p:nvPr/>
          </p:nvSpPr>
          <p:spPr bwMode="auto">
            <a:xfrm>
              <a:off x="3497" y="2589"/>
              <a:ext cx="51" cy="330"/>
            </a:xfrm>
            <a:custGeom>
              <a:avLst/>
              <a:gdLst>
                <a:gd name="T0" fmla="*/ 32 w 202"/>
                <a:gd name="T1" fmla="*/ 0 h 1321"/>
                <a:gd name="T2" fmla="*/ 31 w 202"/>
                <a:gd name="T3" fmla="*/ 2 h 1321"/>
                <a:gd name="T4" fmla="*/ 49 w 202"/>
                <a:gd name="T5" fmla="*/ 48 h 1321"/>
                <a:gd name="T6" fmla="*/ 43 w 202"/>
                <a:gd name="T7" fmla="*/ 64 h 1321"/>
                <a:gd name="T8" fmla="*/ 49 w 202"/>
                <a:gd name="T9" fmla="*/ 80 h 1321"/>
                <a:gd name="T10" fmla="*/ 57 w 202"/>
                <a:gd name="T11" fmla="*/ 117 h 1321"/>
                <a:gd name="T12" fmla="*/ 81 w 202"/>
                <a:gd name="T13" fmla="*/ 173 h 1321"/>
                <a:gd name="T14" fmla="*/ 106 w 202"/>
                <a:gd name="T15" fmla="*/ 201 h 1321"/>
                <a:gd name="T16" fmla="*/ 108 w 202"/>
                <a:gd name="T17" fmla="*/ 239 h 1321"/>
                <a:gd name="T18" fmla="*/ 159 w 202"/>
                <a:gd name="T19" fmla="*/ 364 h 1321"/>
                <a:gd name="T20" fmla="*/ 155 w 202"/>
                <a:gd name="T21" fmla="*/ 374 h 1321"/>
                <a:gd name="T22" fmla="*/ 159 w 202"/>
                <a:gd name="T23" fmla="*/ 398 h 1321"/>
                <a:gd name="T24" fmla="*/ 143 w 202"/>
                <a:gd name="T25" fmla="*/ 408 h 1321"/>
                <a:gd name="T26" fmla="*/ 122 w 202"/>
                <a:gd name="T27" fmla="*/ 435 h 1321"/>
                <a:gd name="T28" fmla="*/ 137 w 202"/>
                <a:gd name="T29" fmla="*/ 464 h 1321"/>
                <a:gd name="T30" fmla="*/ 141 w 202"/>
                <a:gd name="T31" fmla="*/ 505 h 1321"/>
                <a:gd name="T32" fmla="*/ 172 w 202"/>
                <a:gd name="T33" fmla="*/ 568 h 1321"/>
                <a:gd name="T34" fmla="*/ 172 w 202"/>
                <a:gd name="T35" fmla="*/ 580 h 1321"/>
                <a:gd name="T36" fmla="*/ 196 w 202"/>
                <a:gd name="T37" fmla="*/ 611 h 1321"/>
                <a:gd name="T38" fmla="*/ 190 w 202"/>
                <a:gd name="T39" fmla="*/ 620 h 1321"/>
                <a:gd name="T40" fmla="*/ 202 w 202"/>
                <a:gd name="T41" fmla="*/ 646 h 1321"/>
                <a:gd name="T42" fmla="*/ 196 w 202"/>
                <a:gd name="T43" fmla="*/ 683 h 1321"/>
                <a:gd name="T44" fmla="*/ 196 w 202"/>
                <a:gd name="T45" fmla="*/ 733 h 1321"/>
                <a:gd name="T46" fmla="*/ 184 w 202"/>
                <a:gd name="T47" fmla="*/ 780 h 1321"/>
                <a:gd name="T48" fmla="*/ 172 w 202"/>
                <a:gd name="T49" fmla="*/ 792 h 1321"/>
                <a:gd name="T50" fmla="*/ 155 w 202"/>
                <a:gd name="T51" fmla="*/ 818 h 1321"/>
                <a:gd name="T52" fmla="*/ 137 w 202"/>
                <a:gd name="T53" fmla="*/ 820 h 1321"/>
                <a:gd name="T54" fmla="*/ 118 w 202"/>
                <a:gd name="T55" fmla="*/ 839 h 1321"/>
                <a:gd name="T56" fmla="*/ 116 w 202"/>
                <a:gd name="T57" fmla="*/ 861 h 1321"/>
                <a:gd name="T58" fmla="*/ 75 w 202"/>
                <a:gd name="T59" fmla="*/ 908 h 1321"/>
                <a:gd name="T60" fmla="*/ 75 w 202"/>
                <a:gd name="T61" fmla="*/ 955 h 1321"/>
                <a:gd name="T62" fmla="*/ 59 w 202"/>
                <a:gd name="T63" fmla="*/ 976 h 1321"/>
                <a:gd name="T64" fmla="*/ 53 w 202"/>
                <a:gd name="T65" fmla="*/ 1048 h 1321"/>
                <a:gd name="T66" fmla="*/ 31 w 202"/>
                <a:gd name="T67" fmla="*/ 1101 h 1321"/>
                <a:gd name="T68" fmla="*/ 28 w 202"/>
                <a:gd name="T69" fmla="*/ 1140 h 1321"/>
                <a:gd name="T70" fmla="*/ 0 w 202"/>
                <a:gd name="T71" fmla="*/ 1167 h 1321"/>
                <a:gd name="T72" fmla="*/ 10 w 202"/>
                <a:gd name="T73" fmla="*/ 1183 h 1321"/>
                <a:gd name="T74" fmla="*/ 3 w 202"/>
                <a:gd name="T75" fmla="*/ 1321 h 13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02" h="1321">
                  <a:moveTo>
                    <a:pt x="32" y="0"/>
                  </a:moveTo>
                  <a:lnTo>
                    <a:pt x="31" y="2"/>
                  </a:lnTo>
                  <a:lnTo>
                    <a:pt x="49" y="48"/>
                  </a:lnTo>
                  <a:lnTo>
                    <a:pt x="43" y="64"/>
                  </a:lnTo>
                  <a:lnTo>
                    <a:pt x="49" y="80"/>
                  </a:lnTo>
                  <a:lnTo>
                    <a:pt x="57" y="117"/>
                  </a:lnTo>
                  <a:lnTo>
                    <a:pt x="81" y="173"/>
                  </a:lnTo>
                  <a:lnTo>
                    <a:pt x="106" y="201"/>
                  </a:lnTo>
                  <a:lnTo>
                    <a:pt x="108" y="239"/>
                  </a:lnTo>
                  <a:lnTo>
                    <a:pt x="159" y="364"/>
                  </a:lnTo>
                  <a:lnTo>
                    <a:pt x="155" y="374"/>
                  </a:lnTo>
                  <a:lnTo>
                    <a:pt x="159" y="398"/>
                  </a:lnTo>
                  <a:lnTo>
                    <a:pt x="143" y="408"/>
                  </a:lnTo>
                  <a:lnTo>
                    <a:pt x="122" y="435"/>
                  </a:lnTo>
                  <a:lnTo>
                    <a:pt x="137" y="464"/>
                  </a:lnTo>
                  <a:lnTo>
                    <a:pt x="141" y="505"/>
                  </a:lnTo>
                  <a:lnTo>
                    <a:pt x="172" y="568"/>
                  </a:lnTo>
                  <a:lnTo>
                    <a:pt x="172" y="580"/>
                  </a:lnTo>
                  <a:lnTo>
                    <a:pt x="196" y="611"/>
                  </a:lnTo>
                  <a:lnTo>
                    <a:pt x="190" y="620"/>
                  </a:lnTo>
                  <a:lnTo>
                    <a:pt x="202" y="646"/>
                  </a:lnTo>
                  <a:lnTo>
                    <a:pt x="196" y="683"/>
                  </a:lnTo>
                  <a:lnTo>
                    <a:pt x="196" y="733"/>
                  </a:lnTo>
                  <a:lnTo>
                    <a:pt x="184" y="780"/>
                  </a:lnTo>
                  <a:lnTo>
                    <a:pt x="172" y="792"/>
                  </a:lnTo>
                  <a:lnTo>
                    <a:pt x="155" y="818"/>
                  </a:lnTo>
                  <a:lnTo>
                    <a:pt x="137" y="820"/>
                  </a:lnTo>
                  <a:lnTo>
                    <a:pt x="118" y="839"/>
                  </a:lnTo>
                  <a:lnTo>
                    <a:pt x="116" y="861"/>
                  </a:lnTo>
                  <a:lnTo>
                    <a:pt x="75" y="908"/>
                  </a:lnTo>
                  <a:lnTo>
                    <a:pt x="75" y="955"/>
                  </a:lnTo>
                  <a:lnTo>
                    <a:pt x="59" y="976"/>
                  </a:lnTo>
                  <a:lnTo>
                    <a:pt x="53" y="1048"/>
                  </a:lnTo>
                  <a:lnTo>
                    <a:pt x="31" y="1101"/>
                  </a:lnTo>
                  <a:lnTo>
                    <a:pt x="28" y="1140"/>
                  </a:lnTo>
                  <a:lnTo>
                    <a:pt x="0" y="1167"/>
                  </a:lnTo>
                  <a:lnTo>
                    <a:pt x="10" y="1183"/>
                  </a:lnTo>
                  <a:lnTo>
                    <a:pt x="3" y="132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1" name="Freeform 1126">
              <a:extLst>
                <a:ext uri="{FF2B5EF4-FFF2-40B4-BE49-F238E27FC236}">
                  <a16:creationId xmlns:a16="http://schemas.microsoft.com/office/drawing/2014/main" id="{F1D9334A-6F97-4703-AD0F-AF20F24E15F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4" y="2612"/>
              <a:ext cx="14" cy="5"/>
            </a:xfrm>
            <a:custGeom>
              <a:avLst/>
              <a:gdLst>
                <a:gd name="T0" fmla="*/ 0 w 56"/>
                <a:gd name="T1" fmla="*/ 20 h 23"/>
                <a:gd name="T2" fmla="*/ 0 w 56"/>
                <a:gd name="T3" fmla="*/ 23 h 23"/>
                <a:gd name="T4" fmla="*/ 36 w 56"/>
                <a:gd name="T5" fmla="*/ 13 h 23"/>
                <a:gd name="T6" fmla="*/ 56 w 56"/>
                <a:gd name="T7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6" h="23">
                  <a:moveTo>
                    <a:pt x="0" y="20"/>
                  </a:moveTo>
                  <a:lnTo>
                    <a:pt x="0" y="23"/>
                  </a:lnTo>
                  <a:lnTo>
                    <a:pt x="36" y="13"/>
                  </a:lnTo>
                  <a:lnTo>
                    <a:pt x="56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2" name="Freeform 1127">
              <a:extLst>
                <a:ext uri="{FF2B5EF4-FFF2-40B4-BE49-F238E27FC236}">
                  <a16:creationId xmlns:a16="http://schemas.microsoft.com/office/drawing/2014/main" id="{E751F722-C7BA-4545-9498-BF92D8BF1D44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1" y="2390"/>
              <a:ext cx="37" cy="4"/>
            </a:xfrm>
            <a:custGeom>
              <a:avLst/>
              <a:gdLst>
                <a:gd name="T0" fmla="*/ 0 w 150"/>
                <a:gd name="T1" fmla="*/ 0 h 15"/>
                <a:gd name="T2" fmla="*/ 19 w 150"/>
                <a:gd name="T3" fmla="*/ 15 h 15"/>
                <a:gd name="T4" fmla="*/ 150 w 150"/>
                <a:gd name="T5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0" h="15">
                  <a:moveTo>
                    <a:pt x="0" y="0"/>
                  </a:moveTo>
                  <a:lnTo>
                    <a:pt x="19" y="15"/>
                  </a:lnTo>
                  <a:lnTo>
                    <a:pt x="150" y="1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3" name="Freeform 1128">
              <a:extLst>
                <a:ext uri="{FF2B5EF4-FFF2-40B4-BE49-F238E27FC236}">
                  <a16:creationId xmlns:a16="http://schemas.microsoft.com/office/drawing/2014/main" id="{4A9F9606-84B6-4472-8B1A-D2275074AB91}"/>
                </a:ext>
              </a:extLst>
            </p:cNvPr>
            <p:cNvSpPr>
              <a:spLocks/>
            </p:cNvSpPr>
            <p:nvPr/>
          </p:nvSpPr>
          <p:spPr bwMode="auto">
            <a:xfrm>
              <a:off x="3441" y="2390"/>
              <a:ext cx="11" cy="34"/>
            </a:xfrm>
            <a:custGeom>
              <a:avLst/>
              <a:gdLst>
                <a:gd name="T0" fmla="*/ 40 w 44"/>
                <a:gd name="T1" fmla="*/ 0 h 137"/>
                <a:gd name="T2" fmla="*/ 44 w 44"/>
                <a:gd name="T3" fmla="*/ 39 h 137"/>
                <a:gd name="T4" fmla="*/ 0 w 44"/>
                <a:gd name="T5" fmla="*/ 121 h 137"/>
                <a:gd name="T6" fmla="*/ 22 w 44"/>
                <a:gd name="T7" fmla="*/ 137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4" h="137">
                  <a:moveTo>
                    <a:pt x="40" y="0"/>
                  </a:moveTo>
                  <a:lnTo>
                    <a:pt x="44" y="39"/>
                  </a:lnTo>
                  <a:lnTo>
                    <a:pt x="0" y="121"/>
                  </a:lnTo>
                  <a:lnTo>
                    <a:pt x="22" y="137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4" name="Freeform 1129">
              <a:extLst>
                <a:ext uri="{FF2B5EF4-FFF2-40B4-BE49-F238E27FC236}">
                  <a16:creationId xmlns:a16="http://schemas.microsoft.com/office/drawing/2014/main" id="{A57567F5-886D-4A24-B4CB-255E56E85A7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46" y="2394"/>
              <a:ext cx="42" cy="33"/>
            </a:xfrm>
            <a:custGeom>
              <a:avLst/>
              <a:gdLst>
                <a:gd name="T0" fmla="*/ 0 w 168"/>
                <a:gd name="T1" fmla="*/ 122 h 135"/>
                <a:gd name="T2" fmla="*/ 12 w 168"/>
                <a:gd name="T3" fmla="*/ 112 h 135"/>
                <a:gd name="T4" fmla="*/ 37 w 168"/>
                <a:gd name="T5" fmla="*/ 135 h 135"/>
                <a:gd name="T6" fmla="*/ 41 w 168"/>
                <a:gd name="T7" fmla="*/ 125 h 135"/>
                <a:gd name="T8" fmla="*/ 168 w 168"/>
                <a:gd name="T9" fmla="*/ 125 h 135"/>
                <a:gd name="T10" fmla="*/ 168 w 168"/>
                <a:gd name="T11" fmla="*/ 0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8" h="135">
                  <a:moveTo>
                    <a:pt x="0" y="122"/>
                  </a:moveTo>
                  <a:lnTo>
                    <a:pt x="12" y="112"/>
                  </a:lnTo>
                  <a:lnTo>
                    <a:pt x="37" y="135"/>
                  </a:lnTo>
                  <a:lnTo>
                    <a:pt x="41" y="125"/>
                  </a:lnTo>
                  <a:lnTo>
                    <a:pt x="168" y="125"/>
                  </a:lnTo>
                  <a:lnTo>
                    <a:pt x="168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5" name="Freeform 1130">
              <a:extLst>
                <a:ext uri="{FF2B5EF4-FFF2-40B4-BE49-F238E27FC236}">
                  <a16:creationId xmlns:a16="http://schemas.microsoft.com/office/drawing/2014/main" id="{CA428C05-53AE-4FCB-8050-43CAE3346CF8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5" y="2424"/>
              <a:ext cx="59" cy="135"/>
            </a:xfrm>
            <a:custGeom>
              <a:avLst/>
              <a:gdLst>
                <a:gd name="T0" fmla="*/ 84 w 234"/>
                <a:gd name="T1" fmla="*/ 0 h 538"/>
                <a:gd name="T2" fmla="*/ 90 w 234"/>
                <a:gd name="T3" fmla="*/ 35 h 538"/>
                <a:gd name="T4" fmla="*/ 86 w 234"/>
                <a:gd name="T5" fmla="*/ 62 h 538"/>
                <a:gd name="T6" fmla="*/ 80 w 234"/>
                <a:gd name="T7" fmla="*/ 41 h 538"/>
                <a:gd name="T8" fmla="*/ 59 w 234"/>
                <a:gd name="T9" fmla="*/ 47 h 538"/>
                <a:gd name="T10" fmla="*/ 78 w 234"/>
                <a:gd name="T11" fmla="*/ 81 h 538"/>
                <a:gd name="T12" fmla="*/ 102 w 234"/>
                <a:gd name="T13" fmla="*/ 94 h 538"/>
                <a:gd name="T14" fmla="*/ 62 w 234"/>
                <a:gd name="T15" fmla="*/ 94 h 538"/>
                <a:gd name="T16" fmla="*/ 59 w 234"/>
                <a:gd name="T17" fmla="*/ 150 h 538"/>
                <a:gd name="T18" fmla="*/ 37 w 234"/>
                <a:gd name="T19" fmla="*/ 179 h 538"/>
                <a:gd name="T20" fmla="*/ 31 w 234"/>
                <a:gd name="T21" fmla="*/ 206 h 538"/>
                <a:gd name="T22" fmla="*/ 0 w 234"/>
                <a:gd name="T23" fmla="*/ 175 h 538"/>
                <a:gd name="T24" fmla="*/ 15 w 234"/>
                <a:gd name="T25" fmla="*/ 219 h 538"/>
                <a:gd name="T26" fmla="*/ 53 w 234"/>
                <a:gd name="T27" fmla="*/ 287 h 538"/>
                <a:gd name="T28" fmla="*/ 53 w 234"/>
                <a:gd name="T29" fmla="*/ 312 h 538"/>
                <a:gd name="T30" fmla="*/ 84 w 234"/>
                <a:gd name="T31" fmla="*/ 351 h 538"/>
                <a:gd name="T32" fmla="*/ 86 w 234"/>
                <a:gd name="T33" fmla="*/ 369 h 538"/>
                <a:gd name="T34" fmla="*/ 102 w 234"/>
                <a:gd name="T35" fmla="*/ 382 h 538"/>
                <a:gd name="T36" fmla="*/ 184 w 234"/>
                <a:gd name="T37" fmla="*/ 472 h 538"/>
                <a:gd name="T38" fmla="*/ 187 w 234"/>
                <a:gd name="T39" fmla="*/ 484 h 538"/>
                <a:gd name="T40" fmla="*/ 219 w 234"/>
                <a:gd name="T41" fmla="*/ 513 h 538"/>
                <a:gd name="T42" fmla="*/ 221 w 234"/>
                <a:gd name="T43" fmla="*/ 525 h 538"/>
                <a:gd name="T44" fmla="*/ 234 w 234"/>
                <a:gd name="T45" fmla="*/ 538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34" h="538">
                  <a:moveTo>
                    <a:pt x="84" y="0"/>
                  </a:moveTo>
                  <a:lnTo>
                    <a:pt x="90" y="35"/>
                  </a:lnTo>
                  <a:lnTo>
                    <a:pt x="86" y="62"/>
                  </a:lnTo>
                  <a:lnTo>
                    <a:pt x="80" y="41"/>
                  </a:lnTo>
                  <a:lnTo>
                    <a:pt x="59" y="47"/>
                  </a:lnTo>
                  <a:lnTo>
                    <a:pt x="78" y="81"/>
                  </a:lnTo>
                  <a:lnTo>
                    <a:pt x="102" y="94"/>
                  </a:lnTo>
                  <a:lnTo>
                    <a:pt x="62" y="94"/>
                  </a:lnTo>
                  <a:lnTo>
                    <a:pt x="59" y="150"/>
                  </a:lnTo>
                  <a:lnTo>
                    <a:pt x="37" y="179"/>
                  </a:lnTo>
                  <a:lnTo>
                    <a:pt x="31" y="206"/>
                  </a:lnTo>
                  <a:lnTo>
                    <a:pt x="0" y="175"/>
                  </a:lnTo>
                  <a:lnTo>
                    <a:pt x="15" y="219"/>
                  </a:lnTo>
                  <a:lnTo>
                    <a:pt x="53" y="287"/>
                  </a:lnTo>
                  <a:lnTo>
                    <a:pt x="53" y="312"/>
                  </a:lnTo>
                  <a:lnTo>
                    <a:pt x="84" y="351"/>
                  </a:lnTo>
                  <a:lnTo>
                    <a:pt x="86" y="369"/>
                  </a:lnTo>
                  <a:lnTo>
                    <a:pt x="102" y="382"/>
                  </a:lnTo>
                  <a:lnTo>
                    <a:pt x="184" y="472"/>
                  </a:lnTo>
                  <a:lnTo>
                    <a:pt x="187" y="484"/>
                  </a:lnTo>
                  <a:lnTo>
                    <a:pt x="219" y="513"/>
                  </a:lnTo>
                  <a:lnTo>
                    <a:pt x="221" y="525"/>
                  </a:lnTo>
                  <a:lnTo>
                    <a:pt x="234" y="53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6" name="Freeform 1131">
              <a:extLst>
                <a:ext uri="{FF2B5EF4-FFF2-40B4-BE49-F238E27FC236}">
                  <a16:creationId xmlns:a16="http://schemas.microsoft.com/office/drawing/2014/main" id="{B16F97CE-7B20-47CE-92A3-63132E5B85B2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4" y="2559"/>
              <a:ext cx="21" cy="30"/>
            </a:xfrm>
            <a:custGeom>
              <a:avLst/>
              <a:gdLst>
                <a:gd name="T0" fmla="*/ 0 w 85"/>
                <a:gd name="T1" fmla="*/ 0 h 120"/>
                <a:gd name="T2" fmla="*/ 59 w 85"/>
                <a:gd name="T3" fmla="*/ 65 h 120"/>
                <a:gd name="T4" fmla="*/ 63 w 85"/>
                <a:gd name="T5" fmla="*/ 94 h 120"/>
                <a:gd name="T6" fmla="*/ 85 w 85"/>
                <a:gd name="T7" fmla="*/ 120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5" h="120">
                  <a:moveTo>
                    <a:pt x="0" y="0"/>
                  </a:moveTo>
                  <a:lnTo>
                    <a:pt x="59" y="65"/>
                  </a:lnTo>
                  <a:lnTo>
                    <a:pt x="63" y="94"/>
                  </a:lnTo>
                  <a:lnTo>
                    <a:pt x="85" y="12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7" name="Freeform 1132">
              <a:extLst>
                <a:ext uri="{FF2B5EF4-FFF2-40B4-BE49-F238E27FC236}">
                  <a16:creationId xmlns:a16="http://schemas.microsoft.com/office/drawing/2014/main" id="{B7B1314E-F94D-46CF-8FDC-13036DAB2875}"/>
                </a:ext>
              </a:extLst>
            </p:cNvPr>
            <p:cNvSpPr>
              <a:spLocks/>
            </p:cNvSpPr>
            <p:nvPr/>
          </p:nvSpPr>
          <p:spPr bwMode="auto">
            <a:xfrm>
              <a:off x="3498" y="2911"/>
              <a:ext cx="275" cy="29"/>
            </a:xfrm>
            <a:custGeom>
              <a:avLst/>
              <a:gdLst>
                <a:gd name="T0" fmla="*/ 1102 w 1102"/>
                <a:gd name="T1" fmla="*/ 71 h 115"/>
                <a:gd name="T2" fmla="*/ 912 w 1102"/>
                <a:gd name="T3" fmla="*/ 112 h 115"/>
                <a:gd name="T4" fmla="*/ 883 w 1102"/>
                <a:gd name="T5" fmla="*/ 106 h 115"/>
                <a:gd name="T6" fmla="*/ 852 w 1102"/>
                <a:gd name="T7" fmla="*/ 115 h 115"/>
                <a:gd name="T8" fmla="*/ 827 w 1102"/>
                <a:gd name="T9" fmla="*/ 109 h 115"/>
                <a:gd name="T10" fmla="*/ 809 w 1102"/>
                <a:gd name="T11" fmla="*/ 96 h 115"/>
                <a:gd name="T12" fmla="*/ 781 w 1102"/>
                <a:gd name="T13" fmla="*/ 100 h 115"/>
                <a:gd name="T14" fmla="*/ 743 w 1102"/>
                <a:gd name="T15" fmla="*/ 94 h 115"/>
                <a:gd name="T16" fmla="*/ 674 w 1102"/>
                <a:gd name="T17" fmla="*/ 94 h 115"/>
                <a:gd name="T18" fmla="*/ 658 w 1102"/>
                <a:gd name="T19" fmla="*/ 84 h 115"/>
                <a:gd name="T20" fmla="*/ 631 w 1102"/>
                <a:gd name="T21" fmla="*/ 47 h 115"/>
                <a:gd name="T22" fmla="*/ 230 w 1102"/>
                <a:gd name="T23" fmla="*/ 47 h 115"/>
                <a:gd name="T24" fmla="*/ 209 w 1102"/>
                <a:gd name="T25" fmla="*/ 49 h 115"/>
                <a:gd name="T26" fmla="*/ 169 w 1102"/>
                <a:gd name="T27" fmla="*/ 18 h 115"/>
                <a:gd name="T28" fmla="*/ 162 w 1102"/>
                <a:gd name="T29" fmla="*/ 6 h 115"/>
                <a:gd name="T30" fmla="*/ 131 w 1102"/>
                <a:gd name="T31" fmla="*/ 0 h 115"/>
                <a:gd name="T32" fmla="*/ 105 w 1102"/>
                <a:gd name="T33" fmla="*/ 6 h 115"/>
                <a:gd name="T34" fmla="*/ 75 w 1102"/>
                <a:gd name="T35" fmla="*/ 31 h 115"/>
                <a:gd name="T36" fmla="*/ 46 w 1102"/>
                <a:gd name="T37" fmla="*/ 27 h 115"/>
                <a:gd name="T38" fmla="*/ 37 w 1102"/>
                <a:gd name="T39" fmla="*/ 18 h 115"/>
                <a:gd name="T40" fmla="*/ 0 w 1102"/>
                <a:gd name="T41" fmla="*/ 31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102" h="115">
                  <a:moveTo>
                    <a:pt x="1102" y="71"/>
                  </a:moveTo>
                  <a:lnTo>
                    <a:pt x="912" y="112"/>
                  </a:lnTo>
                  <a:lnTo>
                    <a:pt x="883" y="106"/>
                  </a:lnTo>
                  <a:lnTo>
                    <a:pt x="852" y="115"/>
                  </a:lnTo>
                  <a:lnTo>
                    <a:pt x="827" y="109"/>
                  </a:lnTo>
                  <a:lnTo>
                    <a:pt x="809" y="96"/>
                  </a:lnTo>
                  <a:lnTo>
                    <a:pt x="781" y="100"/>
                  </a:lnTo>
                  <a:lnTo>
                    <a:pt x="743" y="94"/>
                  </a:lnTo>
                  <a:lnTo>
                    <a:pt x="674" y="94"/>
                  </a:lnTo>
                  <a:lnTo>
                    <a:pt x="658" y="84"/>
                  </a:lnTo>
                  <a:lnTo>
                    <a:pt x="631" y="47"/>
                  </a:lnTo>
                  <a:lnTo>
                    <a:pt x="230" y="47"/>
                  </a:lnTo>
                  <a:lnTo>
                    <a:pt x="209" y="49"/>
                  </a:lnTo>
                  <a:lnTo>
                    <a:pt x="169" y="18"/>
                  </a:lnTo>
                  <a:lnTo>
                    <a:pt x="162" y="6"/>
                  </a:lnTo>
                  <a:lnTo>
                    <a:pt x="131" y="0"/>
                  </a:lnTo>
                  <a:lnTo>
                    <a:pt x="105" y="6"/>
                  </a:lnTo>
                  <a:lnTo>
                    <a:pt x="75" y="31"/>
                  </a:lnTo>
                  <a:lnTo>
                    <a:pt x="46" y="27"/>
                  </a:lnTo>
                  <a:lnTo>
                    <a:pt x="37" y="18"/>
                  </a:lnTo>
                  <a:lnTo>
                    <a:pt x="0" y="3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8" name="Freeform 1133">
              <a:extLst>
                <a:ext uri="{FF2B5EF4-FFF2-40B4-BE49-F238E27FC236}">
                  <a16:creationId xmlns:a16="http://schemas.microsoft.com/office/drawing/2014/main" id="{CD796724-2CE1-4B2F-93B9-F2FA7C7EE00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97" y="2919"/>
              <a:ext cx="108" cy="307"/>
            </a:xfrm>
            <a:custGeom>
              <a:avLst/>
              <a:gdLst>
                <a:gd name="T0" fmla="*/ 3 w 431"/>
                <a:gd name="T1" fmla="*/ 0 h 1228"/>
                <a:gd name="T2" fmla="*/ 0 w 431"/>
                <a:gd name="T3" fmla="*/ 40 h 1228"/>
                <a:gd name="T4" fmla="*/ 6 w 431"/>
                <a:gd name="T5" fmla="*/ 90 h 1228"/>
                <a:gd name="T6" fmla="*/ 18 w 431"/>
                <a:gd name="T7" fmla="*/ 106 h 1228"/>
                <a:gd name="T8" fmla="*/ 28 w 431"/>
                <a:gd name="T9" fmla="*/ 135 h 1228"/>
                <a:gd name="T10" fmla="*/ 53 w 431"/>
                <a:gd name="T11" fmla="*/ 156 h 1228"/>
                <a:gd name="T12" fmla="*/ 69 w 431"/>
                <a:gd name="T13" fmla="*/ 178 h 1228"/>
                <a:gd name="T14" fmla="*/ 125 w 431"/>
                <a:gd name="T15" fmla="*/ 305 h 1228"/>
                <a:gd name="T16" fmla="*/ 134 w 431"/>
                <a:gd name="T17" fmla="*/ 319 h 1228"/>
                <a:gd name="T18" fmla="*/ 155 w 431"/>
                <a:gd name="T19" fmla="*/ 391 h 1228"/>
                <a:gd name="T20" fmla="*/ 200 w 431"/>
                <a:gd name="T21" fmla="*/ 459 h 1228"/>
                <a:gd name="T22" fmla="*/ 206 w 431"/>
                <a:gd name="T23" fmla="*/ 490 h 1228"/>
                <a:gd name="T24" fmla="*/ 237 w 431"/>
                <a:gd name="T25" fmla="*/ 528 h 1228"/>
                <a:gd name="T26" fmla="*/ 259 w 431"/>
                <a:gd name="T27" fmla="*/ 575 h 1228"/>
                <a:gd name="T28" fmla="*/ 259 w 431"/>
                <a:gd name="T29" fmla="*/ 609 h 1228"/>
                <a:gd name="T30" fmla="*/ 249 w 431"/>
                <a:gd name="T31" fmla="*/ 621 h 1228"/>
                <a:gd name="T32" fmla="*/ 256 w 431"/>
                <a:gd name="T33" fmla="*/ 659 h 1228"/>
                <a:gd name="T34" fmla="*/ 249 w 431"/>
                <a:gd name="T35" fmla="*/ 666 h 1228"/>
                <a:gd name="T36" fmla="*/ 259 w 431"/>
                <a:gd name="T37" fmla="*/ 713 h 1228"/>
                <a:gd name="T38" fmla="*/ 253 w 431"/>
                <a:gd name="T39" fmla="*/ 744 h 1228"/>
                <a:gd name="T40" fmla="*/ 265 w 431"/>
                <a:gd name="T41" fmla="*/ 781 h 1228"/>
                <a:gd name="T42" fmla="*/ 265 w 431"/>
                <a:gd name="T43" fmla="*/ 793 h 1228"/>
                <a:gd name="T44" fmla="*/ 280 w 431"/>
                <a:gd name="T45" fmla="*/ 815 h 1228"/>
                <a:gd name="T46" fmla="*/ 287 w 431"/>
                <a:gd name="T47" fmla="*/ 844 h 1228"/>
                <a:gd name="T48" fmla="*/ 284 w 431"/>
                <a:gd name="T49" fmla="*/ 869 h 1228"/>
                <a:gd name="T50" fmla="*/ 290 w 431"/>
                <a:gd name="T51" fmla="*/ 900 h 1228"/>
                <a:gd name="T52" fmla="*/ 287 w 431"/>
                <a:gd name="T53" fmla="*/ 922 h 1228"/>
                <a:gd name="T54" fmla="*/ 299 w 431"/>
                <a:gd name="T55" fmla="*/ 953 h 1228"/>
                <a:gd name="T56" fmla="*/ 296 w 431"/>
                <a:gd name="T57" fmla="*/ 981 h 1228"/>
                <a:gd name="T58" fmla="*/ 309 w 431"/>
                <a:gd name="T59" fmla="*/ 990 h 1228"/>
                <a:gd name="T60" fmla="*/ 315 w 431"/>
                <a:gd name="T61" fmla="*/ 1012 h 1228"/>
                <a:gd name="T62" fmla="*/ 309 w 431"/>
                <a:gd name="T63" fmla="*/ 1022 h 1228"/>
                <a:gd name="T64" fmla="*/ 321 w 431"/>
                <a:gd name="T65" fmla="*/ 1053 h 1228"/>
                <a:gd name="T66" fmla="*/ 327 w 431"/>
                <a:gd name="T67" fmla="*/ 1090 h 1228"/>
                <a:gd name="T68" fmla="*/ 368 w 431"/>
                <a:gd name="T69" fmla="*/ 1166 h 1228"/>
                <a:gd name="T70" fmla="*/ 394 w 431"/>
                <a:gd name="T71" fmla="*/ 1195 h 1228"/>
                <a:gd name="T72" fmla="*/ 431 w 431"/>
                <a:gd name="T73" fmla="*/ 1228 h 1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431" h="1228">
                  <a:moveTo>
                    <a:pt x="3" y="0"/>
                  </a:moveTo>
                  <a:lnTo>
                    <a:pt x="0" y="40"/>
                  </a:lnTo>
                  <a:lnTo>
                    <a:pt x="6" y="90"/>
                  </a:lnTo>
                  <a:lnTo>
                    <a:pt x="18" y="106"/>
                  </a:lnTo>
                  <a:lnTo>
                    <a:pt x="28" y="135"/>
                  </a:lnTo>
                  <a:lnTo>
                    <a:pt x="53" y="156"/>
                  </a:lnTo>
                  <a:lnTo>
                    <a:pt x="69" y="178"/>
                  </a:lnTo>
                  <a:lnTo>
                    <a:pt x="125" y="305"/>
                  </a:lnTo>
                  <a:lnTo>
                    <a:pt x="134" y="319"/>
                  </a:lnTo>
                  <a:lnTo>
                    <a:pt x="155" y="391"/>
                  </a:lnTo>
                  <a:lnTo>
                    <a:pt x="200" y="459"/>
                  </a:lnTo>
                  <a:lnTo>
                    <a:pt x="206" y="490"/>
                  </a:lnTo>
                  <a:lnTo>
                    <a:pt x="237" y="528"/>
                  </a:lnTo>
                  <a:lnTo>
                    <a:pt x="259" y="575"/>
                  </a:lnTo>
                  <a:lnTo>
                    <a:pt x="259" y="609"/>
                  </a:lnTo>
                  <a:lnTo>
                    <a:pt x="249" y="621"/>
                  </a:lnTo>
                  <a:lnTo>
                    <a:pt x="256" y="659"/>
                  </a:lnTo>
                  <a:lnTo>
                    <a:pt x="249" y="666"/>
                  </a:lnTo>
                  <a:lnTo>
                    <a:pt x="259" y="713"/>
                  </a:lnTo>
                  <a:lnTo>
                    <a:pt x="253" y="744"/>
                  </a:lnTo>
                  <a:lnTo>
                    <a:pt x="265" y="781"/>
                  </a:lnTo>
                  <a:lnTo>
                    <a:pt x="265" y="793"/>
                  </a:lnTo>
                  <a:lnTo>
                    <a:pt x="280" y="815"/>
                  </a:lnTo>
                  <a:lnTo>
                    <a:pt x="287" y="844"/>
                  </a:lnTo>
                  <a:lnTo>
                    <a:pt x="284" y="869"/>
                  </a:lnTo>
                  <a:lnTo>
                    <a:pt x="290" y="900"/>
                  </a:lnTo>
                  <a:lnTo>
                    <a:pt x="287" y="922"/>
                  </a:lnTo>
                  <a:lnTo>
                    <a:pt x="299" y="953"/>
                  </a:lnTo>
                  <a:lnTo>
                    <a:pt x="296" y="981"/>
                  </a:lnTo>
                  <a:lnTo>
                    <a:pt x="309" y="990"/>
                  </a:lnTo>
                  <a:lnTo>
                    <a:pt x="315" y="1012"/>
                  </a:lnTo>
                  <a:lnTo>
                    <a:pt x="309" y="1022"/>
                  </a:lnTo>
                  <a:lnTo>
                    <a:pt x="321" y="1053"/>
                  </a:lnTo>
                  <a:lnTo>
                    <a:pt x="327" y="1090"/>
                  </a:lnTo>
                  <a:lnTo>
                    <a:pt x="368" y="1166"/>
                  </a:lnTo>
                  <a:lnTo>
                    <a:pt x="394" y="1195"/>
                  </a:lnTo>
                  <a:lnTo>
                    <a:pt x="431" y="122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9" name="Freeform 1134">
              <a:extLst>
                <a:ext uri="{FF2B5EF4-FFF2-40B4-BE49-F238E27FC236}">
                  <a16:creationId xmlns:a16="http://schemas.microsoft.com/office/drawing/2014/main" id="{B5EDCB1B-E0F3-4252-9961-94A92D1B659A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5" y="3122"/>
              <a:ext cx="84" cy="114"/>
            </a:xfrm>
            <a:custGeom>
              <a:avLst/>
              <a:gdLst>
                <a:gd name="T0" fmla="*/ 0 w 336"/>
                <a:gd name="T1" fmla="*/ 416 h 454"/>
                <a:gd name="T2" fmla="*/ 25 w 336"/>
                <a:gd name="T3" fmla="*/ 403 h 454"/>
                <a:gd name="T4" fmla="*/ 40 w 336"/>
                <a:gd name="T5" fmla="*/ 360 h 454"/>
                <a:gd name="T6" fmla="*/ 58 w 336"/>
                <a:gd name="T7" fmla="*/ 354 h 454"/>
                <a:gd name="T8" fmla="*/ 68 w 336"/>
                <a:gd name="T9" fmla="*/ 362 h 454"/>
                <a:gd name="T10" fmla="*/ 72 w 336"/>
                <a:gd name="T11" fmla="*/ 375 h 454"/>
                <a:gd name="T12" fmla="*/ 84 w 336"/>
                <a:gd name="T13" fmla="*/ 375 h 454"/>
                <a:gd name="T14" fmla="*/ 87 w 336"/>
                <a:gd name="T15" fmla="*/ 391 h 454"/>
                <a:gd name="T16" fmla="*/ 81 w 336"/>
                <a:gd name="T17" fmla="*/ 401 h 454"/>
                <a:gd name="T18" fmla="*/ 90 w 336"/>
                <a:gd name="T19" fmla="*/ 416 h 454"/>
                <a:gd name="T20" fmla="*/ 87 w 336"/>
                <a:gd name="T21" fmla="*/ 428 h 454"/>
                <a:gd name="T22" fmla="*/ 109 w 336"/>
                <a:gd name="T23" fmla="*/ 434 h 454"/>
                <a:gd name="T24" fmla="*/ 134 w 336"/>
                <a:gd name="T25" fmla="*/ 434 h 454"/>
                <a:gd name="T26" fmla="*/ 158 w 336"/>
                <a:gd name="T27" fmla="*/ 448 h 454"/>
                <a:gd name="T28" fmla="*/ 209 w 336"/>
                <a:gd name="T29" fmla="*/ 440 h 454"/>
                <a:gd name="T30" fmla="*/ 230 w 336"/>
                <a:gd name="T31" fmla="*/ 444 h 454"/>
                <a:gd name="T32" fmla="*/ 246 w 336"/>
                <a:gd name="T33" fmla="*/ 454 h 454"/>
                <a:gd name="T34" fmla="*/ 262 w 336"/>
                <a:gd name="T35" fmla="*/ 448 h 454"/>
                <a:gd name="T36" fmla="*/ 259 w 336"/>
                <a:gd name="T37" fmla="*/ 432 h 454"/>
                <a:gd name="T38" fmla="*/ 277 w 336"/>
                <a:gd name="T39" fmla="*/ 428 h 454"/>
                <a:gd name="T40" fmla="*/ 287 w 336"/>
                <a:gd name="T41" fmla="*/ 409 h 454"/>
                <a:gd name="T42" fmla="*/ 328 w 336"/>
                <a:gd name="T43" fmla="*/ 397 h 454"/>
                <a:gd name="T44" fmla="*/ 336 w 336"/>
                <a:gd name="T45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36" h="454">
                  <a:moveTo>
                    <a:pt x="0" y="416"/>
                  </a:moveTo>
                  <a:lnTo>
                    <a:pt x="25" y="403"/>
                  </a:lnTo>
                  <a:lnTo>
                    <a:pt x="40" y="360"/>
                  </a:lnTo>
                  <a:lnTo>
                    <a:pt x="58" y="354"/>
                  </a:lnTo>
                  <a:lnTo>
                    <a:pt x="68" y="362"/>
                  </a:lnTo>
                  <a:lnTo>
                    <a:pt x="72" y="375"/>
                  </a:lnTo>
                  <a:lnTo>
                    <a:pt x="84" y="375"/>
                  </a:lnTo>
                  <a:lnTo>
                    <a:pt x="87" y="391"/>
                  </a:lnTo>
                  <a:lnTo>
                    <a:pt x="81" y="401"/>
                  </a:lnTo>
                  <a:lnTo>
                    <a:pt x="90" y="416"/>
                  </a:lnTo>
                  <a:lnTo>
                    <a:pt x="87" y="428"/>
                  </a:lnTo>
                  <a:lnTo>
                    <a:pt x="109" y="434"/>
                  </a:lnTo>
                  <a:lnTo>
                    <a:pt x="134" y="434"/>
                  </a:lnTo>
                  <a:lnTo>
                    <a:pt x="158" y="448"/>
                  </a:lnTo>
                  <a:lnTo>
                    <a:pt x="209" y="440"/>
                  </a:lnTo>
                  <a:lnTo>
                    <a:pt x="230" y="444"/>
                  </a:lnTo>
                  <a:lnTo>
                    <a:pt x="246" y="454"/>
                  </a:lnTo>
                  <a:lnTo>
                    <a:pt x="262" y="448"/>
                  </a:lnTo>
                  <a:lnTo>
                    <a:pt x="259" y="432"/>
                  </a:lnTo>
                  <a:lnTo>
                    <a:pt x="277" y="428"/>
                  </a:lnTo>
                  <a:lnTo>
                    <a:pt x="287" y="409"/>
                  </a:lnTo>
                  <a:lnTo>
                    <a:pt x="328" y="397"/>
                  </a:lnTo>
                  <a:lnTo>
                    <a:pt x="336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0" name="Freeform 1135">
              <a:extLst>
                <a:ext uri="{FF2B5EF4-FFF2-40B4-BE49-F238E27FC236}">
                  <a16:creationId xmlns:a16="http://schemas.microsoft.com/office/drawing/2014/main" id="{A9FC7821-268F-488F-9CE9-795A5FF214B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" y="2383"/>
              <a:ext cx="47" cy="20"/>
            </a:xfrm>
            <a:custGeom>
              <a:avLst/>
              <a:gdLst>
                <a:gd name="T0" fmla="*/ 184 w 184"/>
                <a:gd name="T1" fmla="*/ 32 h 79"/>
                <a:gd name="T2" fmla="*/ 138 w 184"/>
                <a:gd name="T3" fmla="*/ 0 h 79"/>
                <a:gd name="T4" fmla="*/ 74 w 184"/>
                <a:gd name="T5" fmla="*/ 17 h 79"/>
                <a:gd name="T6" fmla="*/ 52 w 184"/>
                <a:gd name="T7" fmla="*/ 6 h 79"/>
                <a:gd name="T8" fmla="*/ 39 w 184"/>
                <a:gd name="T9" fmla="*/ 35 h 79"/>
                <a:gd name="T10" fmla="*/ 58 w 184"/>
                <a:gd name="T11" fmla="*/ 63 h 79"/>
                <a:gd name="T12" fmla="*/ 41 w 184"/>
                <a:gd name="T13" fmla="*/ 79 h 79"/>
                <a:gd name="T14" fmla="*/ 0 w 184"/>
                <a:gd name="T15" fmla="*/ 68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4" h="79">
                  <a:moveTo>
                    <a:pt x="184" y="32"/>
                  </a:moveTo>
                  <a:lnTo>
                    <a:pt x="138" y="0"/>
                  </a:lnTo>
                  <a:lnTo>
                    <a:pt x="74" y="17"/>
                  </a:lnTo>
                  <a:lnTo>
                    <a:pt x="52" y="6"/>
                  </a:lnTo>
                  <a:lnTo>
                    <a:pt x="39" y="35"/>
                  </a:lnTo>
                  <a:lnTo>
                    <a:pt x="58" y="63"/>
                  </a:lnTo>
                  <a:lnTo>
                    <a:pt x="41" y="79"/>
                  </a:lnTo>
                  <a:lnTo>
                    <a:pt x="0" y="6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1" name="Freeform 1136">
              <a:extLst>
                <a:ext uri="{FF2B5EF4-FFF2-40B4-BE49-F238E27FC236}">
                  <a16:creationId xmlns:a16="http://schemas.microsoft.com/office/drawing/2014/main" id="{29323425-5290-4A3F-9A8D-62B0B29DEA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0" y="2998"/>
              <a:ext cx="103" cy="150"/>
            </a:xfrm>
            <a:custGeom>
              <a:avLst/>
              <a:gdLst>
                <a:gd name="T0" fmla="*/ 393 w 413"/>
                <a:gd name="T1" fmla="*/ 599 h 599"/>
                <a:gd name="T2" fmla="*/ 392 w 413"/>
                <a:gd name="T3" fmla="*/ 593 h 599"/>
                <a:gd name="T4" fmla="*/ 413 w 413"/>
                <a:gd name="T5" fmla="*/ 422 h 599"/>
                <a:gd name="T6" fmla="*/ 370 w 413"/>
                <a:gd name="T7" fmla="*/ 403 h 599"/>
                <a:gd name="T8" fmla="*/ 310 w 413"/>
                <a:gd name="T9" fmla="*/ 421 h 599"/>
                <a:gd name="T10" fmla="*/ 247 w 413"/>
                <a:gd name="T11" fmla="*/ 248 h 599"/>
                <a:gd name="T12" fmla="*/ 178 w 413"/>
                <a:gd name="T13" fmla="*/ 217 h 599"/>
                <a:gd name="T14" fmla="*/ 157 w 413"/>
                <a:gd name="T15" fmla="*/ 239 h 599"/>
                <a:gd name="T16" fmla="*/ 116 w 413"/>
                <a:gd name="T17" fmla="*/ 239 h 599"/>
                <a:gd name="T18" fmla="*/ 36 w 413"/>
                <a:gd name="T19" fmla="*/ 209 h 599"/>
                <a:gd name="T20" fmla="*/ 42 w 413"/>
                <a:gd name="T21" fmla="*/ 93 h 599"/>
                <a:gd name="T22" fmla="*/ 5 w 413"/>
                <a:gd name="T23" fmla="*/ 19 h 599"/>
                <a:gd name="T24" fmla="*/ 0 w 413"/>
                <a:gd name="T25" fmla="*/ 0 h 5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3" h="599">
                  <a:moveTo>
                    <a:pt x="393" y="599"/>
                  </a:moveTo>
                  <a:lnTo>
                    <a:pt x="392" y="593"/>
                  </a:lnTo>
                  <a:lnTo>
                    <a:pt x="413" y="422"/>
                  </a:lnTo>
                  <a:lnTo>
                    <a:pt x="370" y="403"/>
                  </a:lnTo>
                  <a:lnTo>
                    <a:pt x="310" y="421"/>
                  </a:lnTo>
                  <a:lnTo>
                    <a:pt x="247" y="248"/>
                  </a:lnTo>
                  <a:lnTo>
                    <a:pt x="178" y="217"/>
                  </a:lnTo>
                  <a:lnTo>
                    <a:pt x="157" y="239"/>
                  </a:lnTo>
                  <a:lnTo>
                    <a:pt x="116" y="239"/>
                  </a:lnTo>
                  <a:lnTo>
                    <a:pt x="36" y="209"/>
                  </a:lnTo>
                  <a:lnTo>
                    <a:pt x="42" y="93"/>
                  </a:lnTo>
                  <a:lnTo>
                    <a:pt x="5" y="19"/>
                  </a:lnTo>
                  <a:lnTo>
                    <a:pt x="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2" name="Freeform 1137">
              <a:extLst>
                <a:ext uri="{FF2B5EF4-FFF2-40B4-BE49-F238E27FC236}">
                  <a16:creationId xmlns:a16="http://schemas.microsoft.com/office/drawing/2014/main" id="{63199F44-9225-4897-B578-B720347ADAB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61" y="2974"/>
              <a:ext cx="99" cy="81"/>
            </a:xfrm>
            <a:custGeom>
              <a:avLst/>
              <a:gdLst>
                <a:gd name="T0" fmla="*/ 395 w 395"/>
                <a:gd name="T1" fmla="*/ 95 h 324"/>
                <a:gd name="T2" fmla="*/ 384 w 395"/>
                <a:gd name="T3" fmla="*/ 52 h 324"/>
                <a:gd name="T4" fmla="*/ 340 w 395"/>
                <a:gd name="T5" fmla="*/ 26 h 324"/>
                <a:gd name="T6" fmla="*/ 254 w 395"/>
                <a:gd name="T7" fmla="*/ 0 h 324"/>
                <a:gd name="T8" fmla="*/ 51 w 395"/>
                <a:gd name="T9" fmla="*/ 45 h 324"/>
                <a:gd name="T10" fmla="*/ 17 w 395"/>
                <a:gd name="T11" fmla="*/ 131 h 324"/>
                <a:gd name="T12" fmla="*/ 19 w 395"/>
                <a:gd name="T13" fmla="*/ 182 h 324"/>
                <a:gd name="T14" fmla="*/ 0 w 395"/>
                <a:gd name="T15" fmla="*/ 324 h 3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95" h="324">
                  <a:moveTo>
                    <a:pt x="395" y="95"/>
                  </a:moveTo>
                  <a:lnTo>
                    <a:pt x="384" y="52"/>
                  </a:lnTo>
                  <a:lnTo>
                    <a:pt x="340" y="26"/>
                  </a:lnTo>
                  <a:lnTo>
                    <a:pt x="254" y="0"/>
                  </a:lnTo>
                  <a:lnTo>
                    <a:pt x="51" y="45"/>
                  </a:lnTo>
                  <a:lnTo>
                    <a:pt x="17" y="131"/>
                  </a:lnTo>
                  <a:lnTo>
                    <a:pt x="19" y="182"/>
                  </a:lnTo>
                  <a:lnTo>
                    <a:pt x="0" y="324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3" name="Freeform 1138">
              <a:extLst>
                <a:ext uri="{FF2B5EF4-FFF2-40B4-BE49-F238E27FC236}">
                  <a16:creationId xmlns:a16="http://schemas.microsoft.com/office/drawing/2014/main" id="{DBFA44E1-A21F-4B72-B6FB-052A6DB49231}"/>
                </a:ext>
              </a:extLst>
            </p:cNvPr>
            <p:cNvSpPr>
              <a:spLocks/>
            </p:cNvSpPr>
            <p:nvPr/>
          </p:nvSpPr>
          <p:spPr bwMode="auto">
            <a:xfrm>
              <a:off x="1761" y="3055"/>
              <a:ext cx="201" cy="146"/>
            </a:xfrm>
            <a:custGeom>
              <a:avLst/>
              <a:gdLst>
                <a:gd name="T0" fmla="*/ 788 w 804"/>
                <a:gd name="T1" fmla="*/ 370 h 585"/>
                <a:gd name="T2" fmla="*/ 804 w 804"/>
                <a:gd name="T3" fmla="*/ 448 h 585"/>
                <a:gd name="T4" fmla="*/ 761 w 804"/>
                <a:gd name="T5" fmla="*/ 510 h 585"/>
                <a:gd name="T6" fmla="*/ 738 w 804"/>
                <a:gd name="T7" fmla="*/ 517 h 585"/>
                <a:gd name="T8" fmla="*/ 712 w 804"/>
                <a:gd name="T9" fmla="*/ 562 h 585"/>
                <a:gd name="T10" fmla="*/ 680 w 804"/>
                <a:gd name="T11" fmla="*/ 552 h 585"/>
                <a:gd name="T12" fmla="*/ 654 w 804"/>
                <a:gd name="T13" fmla="*/ 585 h 585"/>
                <a:gd name="T14" fmla="*/ 526 w 804"/>
                <a:gd name="T15" fmla="*/ 552 h 585"/>
                <a:gd name="T16" fmla="*/ 445 w 804"/>
                <a:gd name="T17" fmla="*/ 547 h 585"/>
                <a:gd name="T18" fmla="*/ 469 w 804"/>
                <a:gd name="T19" fmla="*/ 435 h 585"/>
                <a:gd name="T20" fmla="*/ 508 w 804"/>
                <a:gd name="T21" fmla="*/ 336 h 585"/>
                <a:gd name="T22" fmla="*/ 480 w 804"/>
                <a:gd name="T23" fmla="*/ 310 h 585"/>
                <a:gd name="T24" fmla="*/ 377 w 804"/>
                <a:gd name="T25" fmla="*/ 268 h 585"/>
                <a:gd name="T26" fmla="*/ 285 w 804"/>
                <a:gd name="T27" fmla="*/ 203 h 585"/>
                <a:gd name="T28" fmla="*/ 175 w 804"/>
                <a:gd name="T29" fmla="*/ 172 h 585"/>
                <a:gd name="T30" fmla="*/ 76 w 804"/>
                <a:gd name="T31" fmla="*/ 92 h 585"/>
                <a:gd name="T32" fmla="*/ 39 w 804"/>
                <a:gd name="T33" fmla="*/ 36 h 585"/>
                <a:gd name="T34" fmla="*/ 0 w 804"/>
                <a:gd name="T35" fmla="*/ 0 h 5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04" h="585">
                  <a:moveTo>
                    <a:pt x="788" y="370"/>
                  </a:moveTo>
                  <a:lnTo>
                    <a:pt x="804" y="448"/>
                  </a:lnTo>
                  <a:lnTo>
                    <a:pt x="761" y="510"/>
                  </a:lnTo>
                  <a:lnTo>
                    <a:pt x="738" y="517"/>
                  </a:lnTo>
                  <a:lnTo>
                    <a:pt x="712" y="562"/>
                  </a:lnTo>
                  <a:lnTo>
                    <a:pt x="680" y="552"/>
                  </a:lnTo>
                  <a:lnTo>
                    <a:pt x="654" y="585"/>
                  </a:lnTo>
                  <a:lnTo>
                    <a:pt x="526" y="552"/>
                  </a:lnTo>
                  <a:lnTo>
                    <a:pt x="445" y="547"/>
                  </a:lnTo>
                  <a:lnTo>
                    <a:pt x="469" y="435"/>
                  </a:lnTo>
                  <a:lnTo>
                    <a:pt x="508" y="336"/>
                  </a:lnTo>
                  <a:lnTo>
                    <a:pt x="480" y="310"/>
                  </a:lnTo>
                  <a:lnTo>
                    <a:pt x="377" y="268"/>
                  </a:lnTo>
                  <a:lnTo>
                    <a:pt x="285" y="203"/>
                  </a:lnTo>
                  <a:lnTo>
                    <a:pt x="175" y="172"/>
                  </a:lnTo>
                  <a:lnTo>
                    <a:pt x="76" y="92"/>
                  </a:lnTo>
                  <a:lnTo>
                    <a:pt x="39" y="36"/>
                  </a:lnTo>
                  <a:lnTo>
                    <a:pt x="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4" name="Freeform 1139">
              <a:extLst>
                <a:ext uri="{FF2B5EF4-FFF2-40B4-BE49-F238E27FC236}">
                  <a16:creationId xmlns:a16="http://schemas.microsoft.com/office/drawing/2014/main" id="{1DE755A9-745A-4939-B18B-1E5D4EA62BE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0" y="3145"/>
              <a:ext cx="74" cy="125"/>
            </a:xfrm>
            <a:custGeom>
              <a:avLst/>
              <a:gdLst>
                <a:gd name="T0" fmla="*/ 0 w 293"/>
                <a:gd name="T1" fmla="*/ 498 h 498"/>
                <a:gd name="T2" fmla="*/ 53 w 293"/>
                <a:gd name="T3" fmla="*/ 435 h 498"/>
                <a:gd name="T4" fmla="*/ 123 w 293"/>
                <a:gd name="T5" fmla="*/ 305 h 498"/>
                <a:gd name="T6" fmla="*/ 288 w 293"/>
                <a:gd name="T7" fmla="*/ 168 h 498"/>
                <a:gd name="T8" fmla="*/ 293 w 293"/>
                <a:gd name="T9" fmla="*/ 118 h 498"/>
                <a:gd name="T10" fmla="*/ 280 w 293"/>
                <a:gd name="T11" fmla="*/ 42 h 498"/>
                <a:gd name="T12" fmla="*/ 249 w 293"/>
                <a:gd name="T13" fmla="*/ 0 h 498"/>
                <a:gd name="T14" fmla="*/ 191 w 293"/>
                <a:gd name="T15" fmla="*/ 9 h 4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3" h="498">
                  <a:moveTo>
                    <a:pt x="0" y="498"/>
                  </a:moveTo>
                  <a:lnTo>
                    <a:pt x="53" y="435"/>
                  </a:lnTo>
                  <a:lnTo>
                    <a:pt x="123" y="305"/>
                  </a:lnTo>
                  <a:lnTo>
                    <a:pt x="288" y="168"/>
                  </a:lnTo>
                  <a:lnTo>
                    <a:pt x="293" y="118"/>
                  </a:lnTo>
                  <a:lnTo>
                    <a:pt x="280" y="42"/>
                  </a:lnTo>
                  <a:lnTo>
                    <a:pt x="249" y="0"/>
                  </a:lnTo>
                  <a:lnTo>
                    <a:pt x="191" y="9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5" name="Freeform 1140">
              <a:extLst>
                <a:ext uri="{FF2B5EF4-FFF2-40B4-BE49-F238E27FC236}">
                  <a16:creationId xmlns:a16="http://schemas.microsoft.com/office/drawing/2014/main" id="{ABF0A018-9CCF-4F19-A606-2EE78616BD19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5" y="3270"/>
              <a:ext cx="9" cy="82"/>
            </a:xfrm>
            <a:custGeom>
              <a:avLst/>
              <a:gdLst>
                <a:gd name="T0" fmla="*/ 9 w 36"/>
                <a:gd name="T1" fmla="*/ 330 h 330"/>
                <a:gd name="T2" fmla="*/ 9 w 36"/>
                <a:gd name="T3" fmla="*/ 326 h 330"/>
                <a:gd name="T4" fmla="*/ 36 w 36"/>
                <a:gd name="T5" fmla="*/ 301 h 330"/>
                <a:gd name="T6" fmla="*/ 6 w 36"/>
                <a:gd name="T7" fmla="*/ 196 h 330"/>
                <a:gd name="T8" fmla="*/ 0 w 36"/>
                <a:gd name="T9" fmla="*/ 44 h 330"/>
                <a:gd name="T10" fmla="*/ 21 w 36"/>
                <a:gd name="T11" fmla="*/ 3 h 330"/>
                <a:gd name="T12" fmla="*/ 24 w 36"/>
                <a:gd name="T13" fmla="*/ 0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330">
                  <a:moveTo>
                    <a:pt x="9" y="330"/>
                  </a:moveTo>
                  <a:lnTo>
                    <a:pt x="9" y="326"/>
                  </a:lnTo>
                  <a:lnTo>
                    <a:pt x="36" y="301"/>
                  </a:lnTo>
                  <a:lnTo>
                    <a:pt x="6" y="196"/>
                  </a:lnTo>
                  <a:lnTo>
                    <a:pt x="0" y="44"/>
                  </a:lnTo>
                  <a:lnTo>
                    <a:pt x="21" y="3"/>
                  </a:lnTo>
                  <a:lnTo>
                    <a:pt x="24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6" name="Freeform 1141">
              <a:extLst>
                <a:ext uri="{FF2B5EF4-FFF2-40B4-BE49-F238E27FC236}">
                  <a16:creationId xmlns:a16="http://schemas.microsoft.com/office/drawing/2014/main" id="{9C770B8F-F44A-48E8-AFFE-21F02FDB12C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0" y="3267"/>
              <a:ext cx="114" cy="99"/>
            </a:xfrm>
            <a:custGeom>
              <a:avLst/>
              <a:gdLst>
                <a:gd name="T0" fmla="*/ 452 w 453"/>
                <a:gd name="T1" fmla="*/ 396 h 396"/>
                <a:gd name="T2" fmla="*/ 430 w 453"/>
                <a:gd name="T3" fmla="*/ 335 h 396"/>
                <a:gd name="T4" fmla="*/ 453 w 453"/>
                <a:gd name="T5" fmla="*/ 285 h 396"/>
                <a:gd name="T6" fmla="*/ 383 w 453"/>
                <a:gd name="T7" fmla="*/ 208 h 396"/>
                <a:gd name="T8" fmla="*/ 332 w 453"/>
                <a:gd name="T9" fmla="*/ 187 h 396"/>
                <a:gd name="T10" fmla="*/ 193 w 453"/>
                <a:gd name="T11" fmla="*/ 91 h 396"/>
                <a:gd name="T12" fmla="*/ 157 w 453"/>
                <a:gd name="T13" fmla="*/ 107 h 396"/>
                <a:gd name="T14" fmla="*/ 152 w 453"/>
                <a:gd name="T15" fmla="*/ 68 h 396"/>
                <a:gd name="T16" fmla="*/ 58 w 453"/>
                <a:gd name="T17" fmla="*/ 0 h 396"/>
                <a:gd name="T18" fmla="*/ 22 w 453"/>
                <a:gd name="T19" fmla="*/ 28 h 396"/>
                <a:gd name="T20" fmla="*/ 0 w 453"/>
                <a:gd name="T21" fmla="*/ 11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3" h="396">
                  <a:moveTo>
                    <a:pt x="452" y="396"/>
                  </a:moveTo>
                  <a:lnTo>
                    <a:pt x="430" y="335"/>
                  </a:lnTo>
                  <a:lnTo>
                    <a:pt x="453" y="285"/>
                  </a:lnTo>
                  <a:lnTo>
                    <a:pt x="383" y="208"/>
                  </a:lnTo>
                  <a:lnTo>
                    <a:pt x="332" y="187"/>
                  </a:lnTo>
                  <a:lnTo>
                    <a:pt x="193" y="91"/>
                  </a:lnTo>
                  <a:lnTo>
                    <a:pt x="157" y="107"/>
                  </a:lnTo>
                  <a:lnTo>
                    <a:pt x="152" y="68"/>
                  </a:lnTo>
                  <a:lnTo>
                    <a:pt x="58" y="0"/>
                  </a:lnTo>
                  <a:lnTo>
                    <a:pt x="22" y="28"/>
                  </a:lnTo>
                  <a:lnTo>
                    <a:pt x="0" y="1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7" name="Freeform 1142">
              <a:extLst>
                <a:ext uri="{FF2B5EF4-FFF2-40B4-BE49-F238E27FC236}">
                  <a16:creationId xmlns:a16="http://schemas.microsoft.com/office/drawing/2014/main" id="{AEE2358A-F485-417A-BD51-1F95976ACBC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7" y="3352"/>
              <a:ext cx="162" cy="588"/>
            </a:xfrm>
            <a:custGeom>
              <a:avLst/>
              <a:gdLst>
                <a:gd name="T0" fmla="*/ 356 w 648"/>
                <a:gd name="T1" fmla="*/ 2296 h 2352"/>
                <a:gd name="T2" fmla="*/ 445 w 648"/>
                <a:gd name="T3" fmla="*/ 2352 h 2352"/>
                <a:gd name="T4" fmla="*/ 426 w 648"/>
                <a:gd name="T5" fmla="*/ 2301 h 2352"/>
                <a:gd name="T6" fmla="*/ 591 w 648"/>
                <a:gd name="T7" fmla="*/ 2304 h 2352"/>
                <a:gd name="T8" fmla="*/ 513 w 648"/>
                <a:gd name="T9" fmla="*/ 2276 h 2352"/>
                <a:gd name="T10" fmla="*/ 287 w 648"/>
                <a:gd name="T11" fmla="*/ 2142 h 2352"/>
                <a:gd name="T12" fmla="*/ 264 w 648"/>
                <a:gd name="T13" fmla="*/ 2117 h 2352"/>
                <a:gd name="T14" fmla="*/ 211 w 648"/>
                <a:gd name="T15" fmla="*/ 2046 h 2352"/>
                <a:gd name="T16" fmla="*/ 139 w 648"/>
                <a:gd name="T17" fmla="*/ 1972 h 2352"/>
                <a:gd name="T18" fmla="*/ 125 w 648"/>
                <a:gd name="T19" fmla="*/ 1957 h 2352"/>
                <a:gd name="T20" fmla="*/ 75 w 648"/>
                <a:gd name="T21" fmla="*/ 1914 h 2352"/>
                <a:gd name="T22" fmla="*/ 76 w 648"/>
                <a:gd name="T23" fmla="*/ 1841 h 2352"/>
                <a:gd name="T24" fmla="*/ 147 w 648"/>
                <a:gd name="T25" fmla="*/ 1790 h 2352"/>
                <a:gd name="T26" fmla="*/ 201 w 648"/>
                <a:gd name="T27" fmla="*/ 1607 h 2352"/>
                <a:gd name="T28" fmla="*/ 212 w 648"/>
                <a:gd name="T29" fmla="*/ 1515 h 2352"/>
                <a:gd name="T30" fmla="*/ 111 w 648"/>
                <a:gd name="T31" fmla="*/ 1487 h 2352"/>
                <a:gd name="T32" fmla="*/ 0 w 648"/>
                <a:gd name="T33" fmla="*/ 1375 h 2352"/>
                <a:gd name="T34" fmla="*/ 65 w 648"/>
                <a:gd name="T35" fmla="*/ 1270 h 2352"/>
                <a:gd name="T36" fmla="*/ 132 w 648"/>
                <a:gd name="T37" fmla="*/ 1196 h 2352"/>
                <a:gd name="T38" fmla="*/ 122 w 648"/>
                <a:gd name="T39" fmla="*/ 1073 h 2352"/>
                <a:gd name="T40" fmla="*/ 96 w 648"/>
                <a:gd name="T41" fmla="*/ 1026 h 2352"/>
                <a:gd name="T42" fmla="*/ 163 w 648"/>
                <a:gd name="T43" fmla="*/ 1007 h 2352"/>
                <a:gd name="T44" fmla="*/ 212 w 648"/>
                <a:gd name="T45" fmla="*/ 1030 h 2352"/>
                <a:gd name="T46" fmla="*/ 120 w 648"/>
                <a:gd name="T47" fmla="*/ 991 h 2352"/>
                <a:gd name="T48" fmla="*/ 67 w 648"/>
                <a:gd name="T49" fmla="*/ 957 h 2352"/>
                <a:gd name="T50" fmla="*/ 15 w 648"/>
                <a:gd name="T51" fmla="*/ 839 h 2352"/>
                <a:gd name="T52" fmla="*/ 157 w 648"/>
                <a:gd name="T53" fmla="*/ 855 h 2352"/>
                <a:gd name="T54" fmla="*/ 254 w 648"/>
                <a:gd name="T55" fmla="*/ 837 h 2352"/>
                <a:gd name="T56" fmla="*/ 232 w 648"/>
                <a:gd name="T57" fmla="*/ 769 h 2352"/>
                <a:gd name="T58" fmla="*/ 206 w 648"/>
                <a:gd name="T59" fmla="*/ 645 h 2352"/>
                <a:gd name="T60" fmla="*/ 256 w 648"/>
                <a:gd name="T61" fmla="*/ 621 h 2352"/>
                <a:gd name="T62" fmla="*/ 488 w 648"/>
                <a:gd name="T63" fmla="*/ 590 h 2352"/>
                <a:gd name="T64" fmla="*/ 598 w 648"/>
                <a:gd name="T65" fmla="*/ 533 h 2352"/>
                <a:gd name="T66" fmla="*/ 627 w 648"/>
                <a:gd name="T67" fmla="*/ 444 h 2352"/>
                <a:gd name="T68" fmla="*/ 627 w 648"/>
                <a:gd name="T69" fmla="*/ 337 h 2352"/>
                <a:gd name="T70" fmla="*/ 564 w 648"/>
                <a:gd name="T71" fmla="*/ 306 h 2352"/>
                <a:gd name="T72" fmla="*/ 564 w 648"/>
                <a:gd name="T73" fmla="*/ 231 h 2352"/>
                <a:gd name="T74" fmla="*/ 442 w 648"/>
                <a:gd name="T75" fmla="*/ 155 h 2352"/>
                <a:gd name="T76" fmla="*/ 398 w 648"/>
                <a:gd name="T77" fmla="*/ 0 h 23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48" h="2352">
                  <a:moveTo>
                    <a:pt x="326" y="2302"/>
                  </a:moveTo>
                  <a:lnTo>
                    <a:pt x="356" y="2296"/>
                  </a:lnTo>
                  <a:lnTo>
                    <a:pt x="376" y="2328"/>
                  </a:lnTo>
                  <a:lnTo>
                    <a:pt x="445" y="2352"/>
                  </a:lnTo>
                  <a:lnTo>
                    <a:pt x="462" y="2336"/>
                  </a:lnTo>
                  <a:lnTo>
                    <a:pt x="426" y="2301"/>
                  </a:lnTo>
                  <a:lnTo>
                    <a:pt x="500" y="2315"/>
                  </a:lnTo>
                  <a:lnTo>
                    <a:pt x="591" y="2304"/>
                  </a:lnTo>
                  <a:lnTo>
                    <a:pt x="586" y="2279"/>
                  </a:lnTo>
                  <a:lnTo>
                    <a:pt x="513" y="2276"/>
                  </a:lnTo>
                  <a:lnTo>
                    <a:pt x="315" y="2177"/>
                  </a:lnTo>
                  <a:lnTo>
                    <a:pt x="287" y="2142"/>
                  </a:lnTo>
                  <a:lnTo>
                    <a:pt x="259" y="2137"/>
                  </a:lnTo>
                  <a:lnTo>
                    <a:pt x="264" y="2117"/>
                  </a:lnTo>
                  <a:lnTo>
                    <a:pt x="235" y="2091"/>
                  </a:lnTo>
                  <a:lnTo>
                    <a:pt x="211" y="2046"/>
                  </a:lnTo>
                  <a:lnTo>
                    <a:pt x="205" y="2023"/>
                  </a:lnTo>
                  <a:lnTo>
                    <a:pt x="139" y="1972"/>
                  </a:lnTo>
                  <a:lnTo>
                    <a:pt x="79" y="1966"/>
                  </a:lnTo>
                  <a:lnTo>
                    <a:pt x="125" y="1957"/>
                  </a:lnTo>
                  <a:lnTo>
                    <a:pt x="94" y="1910"/>
                  </a:lnTo>
                  <a:lnTo>
                    <a:pt x="75" y="1914"/>
                  </a:lnTo>
                  <a:lnTo>
                    <a:pt x="79" y="1880"/>
                  </a:lnTo>
                  <a:lnTo>
                    <a:pt x="76" y="1841"/>
                  </a:lnTo>
                  <a:lnTo>
                    <a:pt x="109" y="1806"/>
                  </a:lnTo>
                  <a:lnTo>
                    <a:pt x="147" y="1790"/>
                  </a:lnTo>
                  <a:lnTo>
                    <a:pt x="128" y="1698"/>
                  </a:lnTo>
                  <a:lnTo>
                    <a:pt x="201" y="1607"/>
                  </a:lnTo>
                  <a:lnTo>
                    <a:pt x="232" y="1583"/>
                  </a:lnTo>
                  <a:lnTo>
                    <a:pt x="212" y="1515"/>
                  </a:lnTo>
                  <a:lnTo>
                    <a:pt x="175" y="1487"/>
                  </a:lnTo>
                  <a:lnTo>
                    <a:pt x="111" y="1487"/>
                  </a:lnTo>
                  <a:lnTo>
                    <a:pt x="11" y="1410"/>
                  </a:lnTo>
                  <a:lnTo>
                    <a:pt x="0" y="1375"/>
                  </a:lnTo>
                  <a:lnTo>
                    <a:pt x="18" y="1305"/>
                  </a:lnTo>
                  <a:lnTo>
                    <a:pt x="65" y="1270"/>
                  </a:lnTo>
                  <a:lnTo>
                    <a:pt x="135" y="1265"/>
                  </a:lnTo>
                  <a:lnTo>
                    <a:pt x="132" y="1196"/>
                  </a:lnTo>
                  <a:lnTo>
                    <a:pt x="104" y="1133"/>
                  </a:lnTo>
                  <a:lnTo>
                    <a:pt x="122" y="1073"/>
                  </a:lnTo>
                  <a:lnTo>
                    <a:pt x="156" y="1046"/>
                  </a:lnTo>
                  <a:lnTo>
                    <a:pt x="96" y="1026"/>
                  </a:lnTo>
                  <a:lnTo>
                    <a:pt x="96" y="1011"/>
                  </a:lnTo>
                  <a:lnTo>
                    <a:pt x="163" y="1007"/>
                  </a:lnTo>
                  <a:lnTo>
                    <a:pt x="181" y="1036"/>
                  </a:lnTo>
                  <a:lnTo>
                    <a:pt x="212" y="1030"/>
                  </a:lnTo>
                  <a:lnTo>
                    <a:pt x="193" y="958"/>
                  </a:lnTo>
                  <a:lnTo>
                    <a:pt x="120" y="991"/>
                  </a:lnTo>
                  <a:lnTo>
                    <a:pt x="107" y="974"/>
                  </a:lnTo>
                  <a:lnTo>
                    <a:pt x="67" y="957"/>
                  </a:lnTo>
                  <a:lnTo>
                    <a:pt x="52" y="896"/>
                  </a:lnTo>
                  <a:lnTo>
                    <a:pt x="15" y="839"/>
                  </a:lnTo>
                  <a:lnTo>
                    <a:pt x="45" y="808"/>
                  </a:lnTo>
                  <a:lnTo>
                    <a:pt x="157" y="855"/>
                  </a:lnTo>
                  <a:lnTo>
                    <a:pt x="217" y="853"/>
                  </a:lnTo>
                  <a:lnTo>
                    <a:pt x="254" y="837"/>
                  </a:lnTo>
                  <a:lnTo>
                    <a:pt x="270" y="807"/>
                  </a:lnTo>
                  <a:lnTo>
                    <a:pt x="232" y="769"/>
                  </a:lnTo>
                  <a:lnTo>
                    <a:pt x="247" y="696"/>
                  </a:lnTo>
                  <a:lnTo>
                    <a:pt x="206" y="645"/>
                  </a:lnTo>
                  <a:lnTo>
                    <a:pt x="193" y="605"/>
                  </a:lnTo>
                  <a:lnTo>
                    <a:pt x="256" y="621"/>
                  </a:lnTo>
                  <a:lnTo>
                    <a:pt x="342" y="621"/>
                  </a:lnTo>
                  <a:lnTo>
                    <a:pt x="488" y="590"/>
                  </a:lnTo>
                  <a:lnTo>
                    <a:pt x="577" y="553"/>
                  </a:lnTo>
                  <a:lnTo>
                    <a:pt x="598" y="533"/>
                  </a:lnTo>
                  <a:lnTo>
                    <a:pt x="598" y="497"/>
                  </a:lnTo>
                  <a:lnTo>
                    <a:pt x="627" y="444"/>
                  </a:lnTo>
                  <a:lnTo>
                    <a:pt x="648" y="388"/>
                  </a:lnTo>
                  <a:lnTo>
                    <a:pt x="627" y="337"/>
                  </a:lnTo>
                  <a:lnTo>
                    <a:pt x="599" y="338"/>
                  </a:lnTo>
                  <a:lnTo>
                    <a:pt x="564" y="306"/>
                  </a:lnTo>
                  <a:lnTo>
                    <a:pt x="557" y="275"/>
                  </a:lnTo>
                  <a:lnTo>
                    <a:pt x="564" y="231"/>
                  </a:lnTo>
                  <a:lnTo>
                    <a:pt x="533" y="202"/>
                  </a:lnTo>
                  <a:lnTo>
                    <a:pt x="442" y="155"/>
                  </a:lnTo>
                  <a:lnTo>
                    <a:pt x="395" y="49"/>
                  </a:lnTo>
                  <a:lnTo>
                    <a:pt x="398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8" name="Freeform 1143">
              <a:extLst>
                <a:ext uri="{FF2B5EF4-FFF2-40B4-BE49-F238E27FC236}">
                  <a16:creationId xmlns:a16="http://schemas.microsoft.com/office/drawing/2014/main" id="{F69EC530-26B9-4BF5-BA46-778F5249F256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7" y="3352"/>
              <a:ext cx="117" cy="45"/>
            </a:xfrm>
            <a:custGeom>
              <a:avLst/>
              <a:gdLst>
                <a:gd name="T0" fmla="*/ 0 w 467"/>
                <a:gd name="T1" fmla="*/ 0 h 181"/>
                <a:gd name="T2" fmla="*/ 16 w 467"/>
                <a:gd name="T3" fmla="*/ 59 h 181"/>
                <a:gd name="T4" fmla="*/ 91 w 467"/>
                <a:gd name="T5" fmla="*/ 135 h 181"/>
                <a:gd name="T6" fmla="*/ 143 w 467"/>
                <a:gd name="T7" fmla="*/ 131 h 181"/>
                <a:gd name="T8" fmla="*/ 189 w 467"/>
                <a:gd name="T9" fmla="*/ 161 h 181"/>
                <a:gd name="T10" fmla="*/ 227 w 467"/>
                <a:gd name="T11" fmla="*/ 164 h 181"/>
                <a:gd name="T12" fmla="*/ 246 w 467"/>
                <a:gd name="T13" fmla="*/ 181 h 181"/>
                <a:gd name="T14" fmla="*/ 295 w 467"/>
                <a:gd name="T15" fmla="*/ 162 h 181"/>
                <a:gd name="T16" fmla="*/ 363 w 467"/>
                <a:gd name="T17" fmla="*/ 181 h 181"/>
                <a:gd name="T18" fmla="*/ 419 w 467"/>
                <a:gd name="T19" fmla="*/ 161 h 181"/>
                <a:gd name="T20" fmla="*/ 456 w 467"/>
                <a:gd name="T21" fmla="*/ 103 h 181"/>
                <a:gd name="T22" fmla="*/ 467 w 467"/>
                <a:gd name="T23" fmla="*/ 55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67" h="181">
                  <a:moveTo>
                    <a:pt x="0" y="0"/>
                  </a:moveTo>
                  <a:lnTo>
                    <a:pt x="16" y="59"/>
                  </a:lnTo>
                  <a:lnTo>
                    <a:pt x="91" y="135"/>
                  </a:lnTo>
                  <a:lnTo>
                    <a:pt x="143" y="131"/>
                  </a:lnTo>
                  <a:lnTo>
                    <a:pt x="189" y="161"/>
                  </a:lnTo>
                  <a:lnTo>
                    <a:pt x="227" y="164"/>
                  </a:lnTo>
                  <a:lnTo>
                    <a:pt x="246" y="181"/>
                  </a:lnTo>
                  <a:lnTo>
                    <a:pt x="295" y="162"/>
                  </a:lnTo>
                  <a:lnTo>
                    <a:pt x="363" y="181"/>
                  </a:lnTo>
                  <a:lnTo>
                    <a:pt x="419" y="161"/>
                  </a:lnTo>
                  <a:lnTo>
                    <a:pt x="456" y="103"/>
                  </a:lnTo>
                  <a:lnTo>
                    <a:pt x="467" y="55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9" name="Freeform 1144">
              <a:extLst>
                <a:ext uri="{FF2B5EF4-FFF2-40B4-BE49-F238E27FC236}">
                  <a16:creationId xmlns:a16="http://schemas.microsoft.com/office/drawing/2014/main" id="{4F5A532E-CEA8-453F-8556-BF37E25B4FC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92" y="3904"/>
              <a:ext cx="50" cy="23"/>
            </a:xfrm>
            <a:custGeom>
              <a:avLst/>
              <a:gdLst>
                <a:gd name="T0" fmla="*/ 181 w 203"/>
                <a:gd name="T1" fmla="*/ 91 h 91"/>
                <a:gd name="T2" fmla="*/ 203 w 203"/>
                <a:gd name="T3" fmla="*/ 78 h 91"/>
                <a:gd name="T4" fmla="*/ 147 w 203"/>
                <a:gd name="T5" fmla="*/ 29 h 91"/>
                <a:gd name="T6" fmla="*/ 90 w 203"/>
                <a:gd name="T7" fmla="*/ 7 h 91"/>
                <a:gd name="T8" fmla="*/ 0 w 203"/>
                <a:gd name="T9" fmla="*/ 0 h 91"/>
                <a:gd name="T10" fmla="*/ 125 w 203"/>
                <a:gd name="T11" fmla="*/ 54 h 91"/>
                <a:gd name="T12" fmla="*/ 181 w 203"/>
                <a:gd name="T13" fmla="*/ 9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3" h="91">
                  <a:moveTo>
                    <a:pt x="181" y="91"/>
                  </a:moveTo>
                  <a:lnTo>
                    <a:pt x="203" y="78"/>
                  </a:lnTo>
                  <a:lnTo>
                    <a:pt x="147" y="29"/>
                  </a:lnTo>
                  <a:lnTo>
                    <a:pt x="90" y="7"/>
                  </a:lnTo>
                  <a:lnTo>
                    <a:pt x="0" y="0"/>
                  </a:lnTo>
                  <a:lnTo>
                    <a:pt x="125" y="54"/>
                  </a:lnTo>
                  <a:lnTo>
                    <a:pt x="181" y="91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0" name="Freeform 1145">
              <a:extLst>
                <a:ext uri="{FF2B5EF4-FFF2-40B4-BE49-F238E27FC236}">
                  <a16:creationId xmlns:a16="http://schemas.microsoft.com/office/drawing/2014/main" id="{580A866E-33EF-40CF-BE99-66D5CDC26DB1}"/>
                </a:ext>
              </a:extLst>
            </p:cNvPr>
            <p:cNvSpPr>
              <a:spLocks/>
            </p:cNvSpPr>
            <p:nvPr/>
          </p:nvSpPr>
          <p:spPr bwMode="auto">
            <a:xfrm>
              <a:off x="2003" y="3837"/>
              <a:ext cx="32" cy="22"/>
            </a:xfrm>
            <a:custGeom>
              <a:avLst/>
              <a:gdLst>
                <a:gd name="T0" fmla="*/ 66 w 128"/>
                <a:gd name="T1" fmla="*/ 88 h 88"/>
                <a:gd name="T2" fmla="*/ 0 w 128"/>
                <a:gd name="T3" fmla="*/ 55 h 88"/>
                <a:gd name="T4" fmla="*/ 30 w 128"/>
                <a:gd name="T5" fmla="*/ 0 h 88"/>
                <a:gd name="T6" fmla="*/ 128 w 128"/>
                <a:gd name="T7" fmla="*/ 0 h 88"/>
                <a:gd name="T8" fmla="*/ 114 w 128"/>
                <a:gd name="T9" fmla="*/ 55 h 88"/>
                <a:gd name="T10" fmla="*/ 66 w 128"/>
                <a:gd name="T11" fmla="*/ 88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8" h="88">
                  <a:moveTo>
                    <a:pt x="66" y="88"/>
                  </a:moveTo>
                  <a:lnTo>
                    <a:pt x="0" y="55"/>
                  </a:lnTo>
                  <a:lnTo>
                    <a:pt x="30" y="0"/>
                  </a:lnTo>
                  <a:lnTo>
                    <a:pt x="128" y="0"/>
                  </a:lnTo>
                  <a:lnTo>
                    <a:pt x="114" y="55"/>
                  </a:lnTo>
                  <a:lnTo>
                    <a:pt x="66" y="88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1" name="Freeform 1146">
              <a:extLst>
                <a:ext uri="{FF2B5EF4-FFF2-40B4-BE49-F238E27FC236}">
                  <a16:creationId xmlns:a16="http://schemas.microsoft.com/office/drawing/2014/main" id="{90B1FB3B-4E96-4069-8527-0F65FF30E40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6" y="3836"/>
              <a:ext cx="37" cy="22"/>
            </a:xfrm>
            <a:custGeom>
              <a:avLst/>
              <a:gdLst>
                <a:gd name="T0" fmla="*/ 107 w 148"/>
                <a:gd name="T1" fmla="*/ 9 h 90"/>
                <a:gd name="T2" fmla="*/ 148 w 148"/>
                <a:gd name="T3" fmla="*/ 40 h 90"/>
                <a:gd name="T4" fmla="*/ 33 w 148"/>
                <a:gd name="T5" fmla="*/ 90 h 90"/>
                <a:gd name="T6" fmla="*/ 0 w 148"/>
                <a:gd name="T7" fmla="*/ 90 h 90"/>
                <a:gd name="T8" fmla="*/ 37 w 148"/>
                <a:gd name="T9" fmla="*/ 0 h 90"/>
                <a:gd name="T10" fmla="*/ 107 w 148"/>
                <a:gd name="T11" fmla="*/ 9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8" h="90">
                  <a:moveTo>
                    <a:pt x="107" y="9"/>
                  </a:moveTo>
                  <a:lnTo>
                    <a:pt x="148" y="40"/>
                  </a:lnTo>
                  <a:lnTo>
                    <a:pt x="33" y="90"/>
                  </a:lnTo>
                  <a:lnTo>
                    <a:pt x="0" y="90"/>
                  </a:lnTo>
                  <a:lnTo>
                    <a:pt x="37" y="0"/>
                  </a:lnTo>
                  <a:lnTo>
                    <a:pt x="107" y="9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2" name="Freeform 1147">
              <a:extLst>
                <a:ext uri="{FF2B5EF4-FFF2-40B4-BE49-F238E27FC236}">
                  <a16:creationId xmlns:a16="http://schemas.microsoft.com/office/drawing/2014/main" id="{E50A6A51-A9B5-4863-A8E7-4A0B9A408CDC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8" y="3859"/>
              <a:ext cx="20" cy="12"/>
            </a:xfrm>
            <a:custGeom>
              <a:avLst/>
              <a:gdLst>
                <a:gd name="T0" fmla="*/ 81 w 81"/>
                <a:gd name="T1" fmla="*/ 36 h 45"/>
                <a:gd name="T2" fmla="*/ 44 w 81"/>
                <a:gd name="T3" fmla="*/ 45 h 45"/>
                <a:gd name="T4" fmla="*/ 13 w 81"/>
                <a:gd name="T5" fmla="*/ 28 h 45"/>
                <a:gd name="T6" fmla="*/ 0 w 81"/>
                <a:gd name="T7" fmla="*/ 16 h 45"/>
                <a:gd name="T8" fmla="*/ 9 w 81"/>
                <a:gd name="T9" fmla="*/ 0 h 45"/>
                <a:gd name="T10" fmla="*/ 68 w 81"/>
                <a:gd name="T11" fmla="*/ 13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1" h="45">
                  <a:moveTo>
                    <a:pt x="81" y="36"/>
                  </a:moveTo>
                  <a:lnTo>
                    <a:pt x="44" y="45"/>
                  </a:lnTo>
                  <a:lnTo>
                    <a:pt x="13" y="28"/>
                  </a:lnTo>
                  <a:lnTo>
                    <a:pt x="0" y="16"/>
                  </a:lnTo>
                  <a:lnTo>
                    <a:pt x="9" y="0"/>
                  </a:lnTo>
                  <a:lnTo>
                    <a:pt x="68" y="13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3" name="Freeform 1148">
              <a:extLst>
                <a:ext uri="{FF2B5EF4-FFF2-40B4-BE49-F238E27FC236}">
                  <a16:creationId xmlns:a16="http://schemas.microsoft.com/office/drawing/2014/main" id="{68D66F85-2200-49BE-85F6-0918D663878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58" y="3868"/>
              <a:ext cx="31" cy="60"/>
            </a:xfrm>
            <a:custGeom>
              <a:avLst/>
              <a:gdLst>
                <a:gd name="T0" fmla="*/ 122 w 122"/>
                <a:gd name="T1" fmla="*/ 238 h 238"/>
                <a:gd name="T2" fmla="*/ 1 w 122"/>
                <a:gd name="T3" fmla="*/ 1 h 238"/>
                <a:gd name="T4" fmla="*/ 0 w 122"/>
                <a:gd name="T5" fmla="*/ 0 h 2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22" h="238">
                  <a:moveTo>
                    <a:pt x="122" y="238"/>
                  </a:moveTo>
                  <a:lnTo>
                    <a:pt x="1" y="1"/>
                  </a:lnTo>
                  <a:lnTo>
                    <a:pt x="0" y="0"/>
                  </a:lnTo>
                </a:path>
              </a:pathLst>
            </a:cu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4" name="Line 1149">
              <a:extLst>
                <a:ext uri="{FF2B5EF4-FFF2-40B4-BE49-F238E27FC236}">
                  <a16:creationId xmlns:a16="http://schemas.microsoft.com/office/drawing/2014/main" id="{37394881-5780-4C56-9E3D-D0F95A9067A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855" y="3863"/>
              <a:ext cx="3" cy="5"/>
            </a:xfrm>
            <a:prstGeom prst="line">
              <a:avLst/>
            </a:prstGeom>
            <a:noFill/>
            <a:ln w="3175">
              <a:solidFill>
                <a:srgbClr val="999999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5" name="Freeform 1150">
              <a:extLst>
                <a:ext uri="{FF2B5EF4-FFF2-40B4-BE49-F238E27FC236}">
                  <a16:creationId xmlns:a16="http://schemas.microsoft.com/office/drawing/2014/main" id="{79E6AA50-C17F-4625-A9A5-93827860B98D}"/>
                </a:ext>
              </a:extLst>
            </p:cNvPr>
            <p:cNvSpPr>
              <a:spLocks/>
            </p:cNvSpPr>
            <p:nvPr/>
          </p:nvSpPr>
          <p:spPr bwMode="auto">
            <a:xfrm>
              <a:off x="7214" y="3939"/>
              <a:ext cx="42" cy="29"/>
            </a:xfrm>
            <a:custGeom>
              <a:avLst/>
              <a:gdLst>
                <a:gd name="T0" fmla="*/ 94 w 171"/>
                <a:gd name="T1" fmla="*/ 50 h 116"/>
                <a:gd name="T2" fmla="*/ 96 w 171"/>
                <a:gd name="T3" fmla="*/ 31 h 116"/>
                <a:gd name="T4" fmla="*/ 102 w 171"/>
                <a:gd name="T5" fmla="*/ 21 h 116"/>
                <a:gd name="T6" fmla="*/ 112 w 171"/>
                <a:gd name="T7" fmla="*/ 15 h 116"/>
                <a:gd name="T8" fmla="*/ 129 w 171"/>
                <a:gd name="T9" fmla="*/ 14 h 116"/>
                <a:gd name="T10" fmla="*/ 141 w 171"/>
                <a:gd name="T11" fmla="*/ 15 h 116"/>
                <a:gd name="T12" fmla="*/ 149 w 171"/>
                <a:gd name="T13" fmla="*/ 19 h 116"/>
                <a:gd name="T14" fmla="*/ 150 w 171"/>
                <a:gd name="T15" fmla="*/ 21 h 116"/>
                <a:gd name="T16" fmla="*/ 152 w 171"/>
                <a:gd name="T17" fmla="*/ 26 h 116"/>
                <a:gd name="T18" fmla="*/ 154 w 171"/>
                <a:gd name="T19" fmla="*/ 31 h 116"/>
                <a:gd name="T20" fmla="*/ 155 w 171"/>
                <a:gd name="T21" fmla="*/ 40 h 116"/>
                <a:gd name="T22" fmla="*/ 155 w 171"/>
                <a:gd name="T23" fmla="*/ 116 h 116"/>
                <a:gd name="T24" fmla="*/ 171 w 171"/>
                <a:gd name="T25" fmla="*/ 116 h 116"/>
                <a:gd name="T26" fmla="*/ 171 w 171"/>
                <a:gd name="T27" fmla="*/ 41 h 116"/>
                <a:gd name="T28" fmla="*/ 170 w 171"/>
                <a:gd name="T29" fmla="*/ 30 h 116"/>
                <a:gd name="T30" fmla="*/ 167 w 171"/>
                <a:gd name="T31" fmla="*/ 22 h 116"/>
                <a:gd name="T32" fmla="*/ 164 w 171"/>
                <a:gd name="T33" fmla="*/ 15 h 116"/>
                <a:gd name="T34" fmla="*/ 160 w 171"/>
                <a:gd name="T35" fmla="*/ 10 h 116"/>
                <a:gd name="T36" fmla="*/ 154 w 171"/>
                <a:gd name="T37" fmla="*/ 5 h 116"/>
                <a:gd name="T38" fmla="*/ 148 w 171"/>
                <a:gd name="T39" fmla="*/ 2 h 116"/>
                <a:gd name="T40" fmla="*/ 139 w 171"/>
                <a:gd name="T41" fmla="*/ 0 h 116"/>
                <a:gd name="T42" fmla="*/ 130 w 171"/>
                <a:gd name="T43" fmla="*/ 0 h 116"/>
                <a:gd name="T44" fmla="*/ 117 w 171"/>
                <a:gd name="T45" fmla="*/ 0 h 116"/>
                <a:gd name="T46" fmla="*/ 105 w 171"/>
                <a:gd name="T47" fmla="*/ 4 h 116"/>
                <a:gd name="T48" fmla="*/ 97 w 171"/>
                <a:gd name="T49" fmla="*/ 10 h 116"/>
                <a:gd name="T50" fmla="*/ 91 w 171"/>
                <a:gd name="T51" fmla="*/ 19 h 116"/>
                <a:gd name="T52" fmla="*/ 84 w 171"/>
                <a:gd name="T53" fmla="*/ 10 h 116"/>
                <a:gd name="T54" fmla="*/ 78 w 171"/>
                <a:gd name="T55" fmla="*/ 4 h 116"/>
                <a:gd name="T56" fmla="*/ 67 w 171"/>
                <a:gd name="T57" fmla="*/ 0 h 116"/>
                <a:gd name="T58" fmla="*/ 55 w 171"/>
                <a:gd name="T59" fmla="*/ 0 h 116"/>
                <a:gd name="T60" fmla="*/ 41 w 171"/>
                <a:gd name="T61" fmla="*/ 0 h 116"/>
                <a:gd name="T62" fmla="*/ 31 w 171"/>
                <a:gd name="T63" fmla="*/ 4 h 116"/>
                <a:gd name="T64" fmla="*/ 23 w 171"/>
                <a:gd name="T65" fmla="*/ 10 h 116"/>
                <a:gd name="T66" fmla="*/ 18 w 171"/>
                <a:gd name="T67" fmla="*/ 19 h 116"/>
                <a:gd name="T68" fmla="*/ 16 w 171"/>
                <a:gd name="T69" fmla="*/ 19 h 116"/>
                <a:gd name="T70" fmla="*/ 18 w 171"/>
                <a:gd name="T71" fmla="*/ 2 h 116"/>
                <a:gd name="T72" fmla="*/ 0 w 171"/>
                <a:gd name="T73" fmla="*/ 2 h 116"/>
                <a:gd name="T74" fmla="*/ 0 w 171"/>
                <a:gd name="T75" fmla="*/ 116 h 116"/>
                <a:gd name="T76" fmla="*/ 18 w 171"/>
                <a:gd name="T77" fmla="*/ 116 h 116"/>
                <a:gd name="T78" fmla="*/ 18 w 171"/>
                <a:gd name="T79" fmla="*/ 51 h 116"/>
                <a:gd name="T80" fmla="*/ 19 w 171"/>
                <a:gd name="T81" fmla="*/ 33 h 116"/>
                <a:gd name="T82" fmla="*/ 26 w 171"/>
                <a:gd name="T83" fmla="*/ 22 h 116"/>
                <a:gd name="T84" fmla="*/ 30 w 171"/>
                <a:gd name="T85" fmla="*/ 17 h 116"/>
                <a:gd name="T86" fmla="*/ 36 w 171"/>
                <a:gd name="T87" fmla="*/ 15 h 116"/>
                <a:gd name="T88" fmla="*/ 52 w 171"/>
                <a:gd name="T89" fmla="*/ 14 h 116"/>
                <a:gd name="T90" fmla="*/ 62 w 171"/>
                <a:gd name="T91" fmla="*/ 15 h 116"/>
                <a:gd name="T92" fmla="*/ 71 w 171"/>
                <a:gd name="T93" fmla="*/ 19 h 116"/>
                <a:gd name="T94" fmla="*/ 75 w 171"/>
                <a:gd name="T95" fmla="*/ 25 h 116"/>
                <a:gd name="T96" fmla="*/ 77 w 171"/>
                <a:gd name="T97" fmla="*/ 36 h 116"/>
                <a:gd name="T98" fmla="*/ 77 w 171"/>
                <a:gd name="T99" fmla="*/ 116 h 116"/>
                <a:gd name="T100" fmla="*/ 94 w 171"/>
                <a:gd name="T101" fmla="*/ 116 h 116"/>
                <a:gd name="T102" fmla="*/ 94 w 171"/>
                <a:gd name="T103" fmla="*/ 50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71" h="116">
                  <a:moveTo>
                    <a:pt x="94" y="50"/>
                  </a:moveTo>
                  <a:lnTo>
                    <a:pt x="96" y="31"/>
                  </a:lnTo>
                  <a:lnTo>
                    <a:pt x="102" y="21"/>
                  </a:lnTo>
                  <a:lnTo>
                    <a:pt x="112" y="15"/>
                  </a:lnTo>
                  <a:lnTo>
                    <a:pt x="129" y="14"/>
                  </a:lnTo>
                  <a:lnTo>
                    <a:pt x="141" y="15"/>
                  </a:lnTo>
                  <a:lnTo>
                    <a:pt x="149" y="19"/>
                  </a:lnTo>
                  <a:lnTo>
                    <a:pt x="150" y="21"/>
                  </a:lnTo>
                  <a:lnTo>
                    <a:pt x="152" y="26"/>
                  </a:lnTo>
                  <a:lnTo>
                    <a:pt x="154" y="31"/>
                  </a:lnTo>
                  <a:lnTo>
                    <a:pt x="155" y="40"/>
                  </a:lnTo>
                  <a:lnTo>
                    <a:pt x="155" y="116"/>
                  </a:lnTo>
                  <a:lnTo>
                    <a:pt x="171" y="116"/>
                  </a:lnTo>
                  <a:lnTo>
                    <a:pt x="171" y="41"/>
                  </a:lnTo>
                  <a:lnTo>
                    <a:pt x="170" y="30"/>
                  </a:lnTo>
                  <a:lnTo>
                    <a:pt x="167" y="22"/>
                  </a:lnTo>
                  <a:lnTo>
                    <a:pt x="164" y="15"/>
                  </a:lnTo>
                  <a:lnTo>
                    <a:pt x="160" y="10"/>
                  </a:lnTo>
                  <a:lnTo>
                    <a:pt x="154" y="5"/>
                  </a:lnTo>
                  <a:lnTo>
                    <a:pt x="148" y="2"/>
                  </a:lnTo>
                  <a:lnTo>
                    <a:pt x="139" y="0"/>
                  </a:lnTo>
                  <a:lnTo>
                    <a:pt x="130" y="0"/>
                  </a:lnTo>
                  <a:lnTo>
                    <a:pt x="117" y="0"/>
                  </a:lnTo>
                  <a:lnTo>
                    <a:pt x="105" y="4"/>
                  </a:lnTo>
                  <a:lnTo>
                    <a:pt x="97" y="10"/>
                  </a:lnTo>
                  <a:lnTo>
                    <a:pt x="91" y="19"/>
                  </a:lnTo>
                  <a:lnTo>
                    <a:pt x="84" y="10"/>
                  </a:lnTo>
                  <a:lnTo>
                    <a:pt x="78" y="4"/>
                  </a:lnTo>
                  <a:lnTo>
                    <a:pt x="67" y="0"/>
                  </a:lnTo>
                  <a:lnTo>
                    <a:pt x="55" y="0"/>
                  </a:lnTo>
                  <a:lnTo>
                    <a:pt x="41" y="0"/>
                  </a:lnTo>
                  <a:lnTo>
                    <a:pt x="31" y="4"/>
                  </a:lnTo>
                  <a:lnTo>
                    <a:pt x="23" y="10"/>
                  </a:lnTo>
                  <a:lnTo>
                    <a:pt x="18" y="19"/>
                  </a:lnTo>
                  <a:lnTo>
                    <a:pt x="16" y="19"/>
                  </a:lnTo>
                  <a:lnTo>
                    <a:pt x="18" y="2"/>
                  </a:lnTo>
                  <a:lnTo>
                    <a:pt x="0" y="2"/>
                  </a:lnTo>
                  <a:lnTo>
                    <a:pt x="0" y="116"/>
                  </a:lnTo>
                  <a:lnTo>
                    <a:pt x="18" y="116"/>
                  </a:lnTo>
                  <a:lnTo>
                    <a:pt x="18" y="51"/>
                  </a:lnTo>
                  <a:lnTo>
                    <a:pt x="19" y="33"/>
                  </a:lnTo>
                  <a:lnTo>
                    <a:pt x="26" y="22"/>
                  </a:lnTo>
                  <a:lnTo>
                    <a:pt x="30" y="17"/>
                  </a:lnTo>
                  <a:lnTo>
                    <a:pt x="36" y="15"/>
                  </a:lnTo>
                  <a:lnTo>
                    <a:pt x="52" y="14"/>
                  </a:lnTo>
                  <a:lnTo>
                    <a:pt x="62" y="15"/>
                  </a:lnTo>
                  <a:lnTo>
                    <a:pt x="71" y="19"/>
                  </a:lnTo>
                  <a:lnTo>
                    <a:pt x="75" y="25"/>
                  </a:lnTo>
                  <a:lnTo>
                    <a:pt x="77" y="36"/>
                  </a:lnTo>
                  <a:lnTo>
                    <a:pt x="77" y="116"/>
                  </a:lnTo>
                  <a:lnTo>
                    <a:pt x="94" y="116"/>
                  </a:lnTo>
                  <a:lnTo>
                    <a:pt x="94" y="50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6" name="Freeform 1151">
              <a:extLst>
                <a:ext uri="{FF2B5EF4-FFF2-40B4-BE49-F238E27FC236}">
                  <a16:creationId xmlns:a16="http://schemas.microsoft.com/office/drawing/2014/main" id="{BA927E60-EFBE-433A-AE1D-9FBF970AE0D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81" y="3939"/>
              <a:ext cx="26" cy="29"/>
            </a:xfrm>
            <a:custGeom>
              <a:avLst/>
              <a:gdLst>
                <a:gd name="T0" fmla="*/ 94 w 102"/>
                <a:gd name="T1" fmla="*/ 102 h 118"/>
                <a:gd name="T2" fmla="*/ 97 w 102"/>
                <a:gd name="T3" fmla="*/ 93 h 118"/>
                <a:gd name="T4" fmla="*/ 100 w 102"/>
                <a:gd name="T5" fmla="*/ 80 h 118"/>
                <a:gd name="T6" fmla="*/ 101 w 102"/>
                <a:gd name="T7" fmla="*/ 74 h 118"/>
                <a:gd name="T8" fmla="*/ 102 w 102"/>
                <a:gd name="T9" fmla="*/ 58 h 118"/>
                <a:gd name="T10" fmla="*/ 101 w 102"/>
                <a:gd name="T11" fmla="*/ 41 h 118"/>
                <a:gd name="T12" fmla="*/ 96 w 102"/>
                <a:gd name="T13" fmla="*/ 16 h 118"/>
                <a:gd name="T14" fmla="*/ 85 w 102"/>
                <a:gd name="T15" fmla="*/ 5 h 118"/>
                <a:gd name="T16" fmla="*/ 65 w 102"/>
                <a:gd name="T17" fmla="*/ 0 h 118"/>
                <a:gd name="T18" fmla="*/ 36 w 102"/>
                <a:gd name="T19" fmla="*/ 0 h 118"/>
                <a:gd name="T20" fmla="*/ 16 w 102"/>
                <a:gd name="T21" fmla="*/ 5 h 118"/>
                <a:gd name="T22" fmla="*/ 5 w 102"/>
                <a:gd name="T23" fmla="*/ 16 h 118"/>
                <a:gd name="T24" fmla="*/ 0 w 102"/>
                <a:gd name="T25" fmla="*/ 41 h 118"/>
                <a:gd name="T26" fmla="*/ 0 w 102"/>
                <a:gd name="T27" fmla="*/ 74 h 118"/>
                <a:gd name="T28" fmla="*/ 5 w 102"/>
                <a:gd name="T29" fmla="*/ 98 h 118"/>
                <a:gd name="T30" fmla="*/ 16 w 102"/>
                <a:gd name="T31" fmla="*/ 110 h 118"/>
                <a:gd name="T32" fmla="*/ 36 w 102"/>
                <a:gd name="T33" fmla="*/ 116 h 118"/>
                <a:gd name="T34" fmla="*/ 54 w 102"/>
                <a:gd name="T35" fmla="*/ 116 h 118"/>
                <a:gd name="T36" fmla="*/ 65 w 102"/>
                <a:gd name="T37" fmla="*/ 116 h 118"/>
                <a:gd name="T38" fmla="*/ 80 w 102"/>
                <a:gd name="T39" fmla="*/ 111 h 118"/>
                <a:gd name="T40" fmla="*/ 89 w 102"/>
                <a:gd name="T41" fmla="*/ 108 h 118"/>
                <a:gd name="T42" fmla="*/ 90 w 102"/>
                <a:gd name="T43" fmla="*/ 106 h 118"/>
                <a:gd name="T44" fmla="*/ 85 w 102"/>
                <a:gd name="T45" fmla="*/ 58 h 118"/>
                <a:gd name="T46" fmla="*/ 84 w 102"/>
                <a:gd name="T47" fmla="*/ 64 h 118"/>
                <a:gd name="T48" fmla="*/ 83 w 102"/>
                <a:gd name="T49" fmla="*/ 77 h 118"/>
                <a:gd name="T50" fmla="*/ 80 w 102"/>
                <a:gd name="T51" fmla="*/ 90 h 118"/>
                <a:gd name="T52" fmla="*/ 79 w 102"/>
                <a:gd name="T53" fmla="*/ 97 h 118"/>
                <a:gd name="T54" fmla="*/ 69 w 102"/>
                <a:gd name="T55" fmla="*/ 102 h 118"/>
                <a:gd name="T56" fmla="*/ 62 w 102"/>
                <a:gd name="T57" fmla="*/ 102 h 118"/>
                <a:gd name="T58" fmla="*/ 60 w 102"/>
                <a:gd name="T59" fmla="*/ 103 h 118"/>
                <a:gd name="T60" fmla="*/ 53 w 102"/>
                <a:gd name="T61" fmla="*/ 103 h 118"/>
                <a:gd name="T62" fmla="*/ 52 w 102"/>
                <a:gd name="T63" fmla="*/ 104 h 118"/>
                <a:gd name="T64" fmla="*/ 32 w 102"/>
                <a:gd name="T65" fmla="*/ 102 h 118"/>
                <a:gd name="T66" fmla="*/ 23 w 102"/>
                <a:gd name="T67" fmla="*/ 97 h 118"/>
                <a:gd name="T68" fmla="*/ 20 w 102"/>
                <a:gd name="T69" fmla="*/ 83 h 118"/>
                <a:gd name="T70" fmla="*/ 18 w 102"/>
                <a:gd name="T71" fmla="*/ 58 h 118"/>
                <a:gd name="T72" fmla="*/ 20 w 102"/>
                <a:gd name="T73" fmla="*/ 32 h 118"/>
                <a:gd name="T74" fmla="*/ 23 w 102"/>
                <a:gd name="T75" fmla="*/ 21 h 118"/>
                <a:gd name="T76" fmla="*/ 41 w 102"/>
                <a:gd name="T77" fmla="*/ 14 h 118"/>
                <a:gd name="T78" fmla="*/ 60 w 102"/>
                <a:gd name="T79" fmla="*/ 14 h 118"/>
                <a:gd name="T80" fmla="*/ 75 w 102"/>
                <a:gd name="T81" fmla="*/ 17 h 118"/>
                <a:gd name="T82" fmla="*/ 80 w 102"/>
                <a:gd name="T83" fmla="*/ 25 h 118"/>
                <a:gd name="T84" fmla="*/ 84 w 102"/>
                <a:gd name="T85" fmla="*/ 43 h 118"/>
                <a:gd name="T86" fmla="*/ 85 w 102"/>
                <a:gd name="T87" fmla="*/ 58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02" h="118">
                  <a:moveTo>
                    <a:pt x="93" y="106"/>
                  </a:moveTo>
                  <a:lnTo>
                    <a:pt x="94" y="102"/>
                  </a:lnTo>
                  <a:lnTo>
                    <a:pt x="96" y="98"/>
                  </a:lnTo>
                  <a:lnTo>
                    <a:pt x="97" y="93"/>
                  </a:lnTo>
                  <a:lnTo>
                    <a:pt x="100" y="88"/>
                  </a:lnTo>
                  <a:lnTo>
                    <a:pt x="100" y="80"/>
                  </a:lnTo>
                  <a:lnTo>
                    <a:pt x="100" y="77"/>
                  </a:lnTo>
                  <a:lnTo>
                    <a:pt x="101" y="74"/>
                  </a:lnTo>
                  <a:lnTo>
                    <a:pt x="101" y="66"/>
                  </a:lnTo>
                  <a:lnTo>
                    <a:pt x="102" y="58"/>
                  </a:lnTo>
                  <a:lnTo>
                    <a:pt x="101" y="48"/>
                  </a:lnTo>
                  <a:lnTo>
                    <a:pt x="101" y="41"/>
                  </a:lnTo>
                  <a:lnTo>
                    <a:pt x="100" y="27"/>
                  </a:lnTo>
                  <a:lnTo>
                    <a:pt x="96" y="16"/>
                  </a:lnTo>
                  <a:lnTo>
                    <a:pt x="93" y="10"/>
                  </a:lnTo>
                  <a:lnTo>
                    <a:pt x="85" y="5"/>
                  </a:lnTo>
                  <a:lnTo>
                    <a:pt x="76" y="2"/>
                  </a:lnTo>
                  <a:lnTo>
                    <a:pt x="65" y="0"/>
                  </a:lnTo>
                  <a:lnTo>
                    <a:pt x="52" y="0"/>
                  </a:lnTo>
                  <a:lnTo>
                    <a:pt x="36" y="0"/>
                  </a:lnTo>
                  <a:lnTo>
                    <a:pt x="25" y="2"/>
                  </a:lnTo>
                  <a:lnTo>
                    <a:pt x="16" y="5"/>
                  </a:lnTo>
                  <a:lnTo>
                    <a:pt x="10" y="10"/>
                  </a:lnTo>
                  <a:lnTo>
                    <a:pt x="5" y="16"/>
                  </a:lnTo>
                  <a:lnTo>
                    <a:pt x="2" y="27"/>
                  </a:lnTo>
                  <a:lnTo>
                    <a:pt x="0" y="41"/>
                  </a:lnTo>
                  <a:lnTo>
                    <a:pt x="0" y="58"/>
                  </a:lnTo>
                  <a:lnTo>
                    <a:pt x="0" y="74"/>
                  </a:lnTo>
                  <a:lnTo>
                    <a:pt x="2" y="88"/>
                  </a:lnTo>
                  <a:lnTo>
                    <a:pt x="5" y="98"/>
                  </a:lnTo>
                  <a:lnTo>
                    <a:pt x="10" y="106"/>
                  </a:lnTo>
                  <a:lnTo>
                    <a:pt x="16" y="110"/>
                  </a:lnTo>
                  <a:lnTo>
                    <a:pt x="25" y="114"/>
                  </a:lnTo>
                  <a:lnTo>
                    <a:pt x="36" y="116"/>
                  </a:lnTo>
                  <a:lnTo>
                    <a:pt x="52" y="118"/>
                  </a:lnTo>
                  <a:lnTo>
                    <a:pt x="54" y="116"/>
                  </a:lnTo>
                  <a:lnTo>
                    <a:pt x="58" y="116"/>
                  </a:lnTo>
                  <a:lnTo>
                    <a:pt x="65" y="116"/>
                  </a:lnTo>
                  <a:lnTo>
                    <a:pt x="76" y="114"/>
                  </a:lnTo>
                  <a:lnTo>
                    <a:pt x="80" y="111"/>
                  </a:lnTo>
                  <a:lnTo>
                    <a:pt x="85" y="110"/>
                  </a:lnTo>
                  <a:lnTo>
                    <a:pt x="89" y="108"/>
                  </a:lnTo>
                  <a:lnTo>
                    <a:pt x="89" y="106"/>
                  </a:lnTo>
                  <a:lnTo>
                    <a:pt x="90" y="106"/>
                  </a:lnTo>
                  <a:lnTo>
                    <a:pt x="93" y="106"/>
                  </a:lnTo>
                  <a:close/>
                  <a:moveTo>
                    <a:pt x="85" y="58"/>
                  </a:moveTo>
                  <a:lnTo>
                    <a:pt x="84" y="61"/>
                  </a:lnTo>
                  <a:lnTo>
                    <a:pt x="84" y="64"/>
                  </a:lnTo>
                  <a:lnTo>
                    <a:pt x="84" y="72"/>
                  </a:lnTo>
                  <a:lnTo>
                    <a:pt x="83" y="77"/>
                  </a:lnTo>
                  <a:lnTo>
                    <a:pt x="83" y="83"/>
                  </a:lnTo>
                  <a:lnTo>
                    <a:pt x="80" y="90"/>
                  </a:lnTo>
                  <a:lnTo>
                    <a:pt x="79" y="93"/>
                  </a:lnTo>
                  <a:lnTo>
                    <a:pt x="79" y="97"/>
                  </a:lnTo>
                  <a:lnTo>
                    <a:pt x="75" y="99"/>
                  </a:lnTo>
                  <a:lnTo>
                    <a:pt x="69" y="102"/>
                  </a:lnTo>
                  <a:lnTo>
                    <a:pt x="64" y="102"/>
                  </a:lnTo>
                  <a:lnTo>
                    <a:pt x="62" y="102"/>
                  </a:lnTo>
                  <a:lnTo>
                    <a:pt x="60" y="102"/>
                  </a:lnTo>
                  <a:lnTo>
                    <a:pt x="60" y="103"/>
                  </a:lnTo>
                  <a:lnTo>
                    <a:pt x="55" y="103"/>
                  </a:lnTo>
                  <a:lnTo>
                    <a:pt x="53" y="103"/>
                  </a:lnTo>
                  <a:lnTo>
                    <a:pt x="52" y="103"/>
                  </a:lnTo>
                  <a:lnTo>
                    <a:pt x="52" y="104"/>
                  </a:lnTo>
                  <a:lnTo>
                    <a:pt x="41" y="103"/>
                  </a:lnTo>
                  <a:lnTo>
                    <a:pt x="32" y="102"/>
                  </a:lnTo>
                  <a:lnTo>
                    <a:pt x="26" y="99"/>
                  </a:lnTo>
                  <a:lnTo>
                    <a:pt x="23" y="97"/>
                  </a:lnTo>
                  <a:lnTo>
                    <a:pt x="21" y="90"/>
                  </a:lnTo>
                  <a:lnTo>
                    <a:pt x="20" y="83"/>
                  </a:lnTo>
                  <a:lnTo>
                    <a:pt x="18" y="72"/>
                  </a:lnTo>
                  <a:lnTo>
                    <a:pt x="18" y="58"/>
                  </a:lnTo>
                  <a:lnTo>
                    <a:pt x="18" y="43"/>
                  </a:lnTo>
                  <a:lnTo>
                    <a:pt x="20" y="32"/>
                  </a:lnTo>
                  <a:lnTo>
                    <a:pt x="21" y="25"/>
                  </a:lnTo>
                  <a:lnTo>
                    <a:pt x="23" y="21"/>
                  </a:lnTo>
                  <a:lnTo>
                    <a:pt x="32" y="15"/>
                  </a:lnTo>
                  <a:lnTo>
                    <a:pt x="41" y="14"/>
                  </a:lnTo>
                  <a:lnTo>
                    <a:pt x="52" y="14"/>
                  </a:lnTo>
                  <a:lnTo>
                    <a:pt x="60" y="14"/>
                  </a:lnTo>
                  <a:lnTo>
                    <a:pt x="69" y="15"/>
                  </a:lnTo>
                  <a:lnTo>
                    <a:pt x="75" y="17"/>
                  </a:lnTo>
                  <a:lnTo>
                    <a:pt x="79" y="21"/>
                  </a:lnTo>
                  <a:lnTo>
                    <a:pt x="80" y="25"/>
                  </a:lnTo>
                  <a:lnTo>
                    <a:pt x="83" y="32"/>
                  </a:lnTo>
                  <a:lnTo>
                    <a:pt x="84" y="43"/>
                  </a:lnTo>
                  <a:lnTo>
                    <a:pt x="84" y="50"/>
                  </a:lnTo>
                  <a:lnTo>
                    <a:pt x="85" y="5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7" name="Freeform 1152">
              <a:extLst>
                <a:ext uri="{FF2B5EF4-FFF2-40B4-BE49-F238E27FC236}">
                  <a16:creationId xmlns:a16="http://schemas.microsoft.com/office/drawing/2014/main" id="{697D1336-E102-46E8-BB93-32D97B700878}"/>
                </a:ext>
              </a:extLst>
            </p:cNvPr>
            <p:cNvSpPr>
              <a:spLocks/>
            </p:cNvSpPr>
            <p:nvPr/>
          </p:nvSpPr>
          <p:spPr bwMode="auto">
            <a:xfrm>
              <a:off x="7151" y="3939"/>
              <a:ext cx="26" cy="29"/>
            </a:xfrm>
            <a:custGeom>
              <a:avLst/>
              <a:gdLst>
                <a:gd name="T0" fmla="*/ 79 w 100"/>
                <a:gd name="T1" fmla="*/ 24 h 118"/>
                <a:gd name="T2" fmla="*/ 81 w 100"/>
                <a:gd name="T3" fmla="*/ 36 h 118"/>
                <a:gd name="T4" fmla="*/ 98 w 100"/>
                <a:gd name="T5" fmla="*/ 38 h 118"/>
                <a:gd name="T6" fmla="*/ 95 w 100"/>
                <a:gd name="T7" fmla="*/ 19 h 118"/>
                <a:gd name="T8" fmla="*/ 88 w 100"/>
                <a:gd name="T9" fmla="*/ 7 h 118"/>
                <a:gd name="T10" fmla="*/ 73 w 100"/>
                <a:gd name="T11" fmla="*/ 1 h 118"/>
                <a:gd name="T12" fmla="*/ 49 w 100"/>
                <a:gd name="T13" fmla="*/ 0 h 118"/>
                <a:gd name="T14" fmla="*/ 25 w 100"/>
                <a:gd name="T15" fmla="*/ 2 h 118"/>
                <a:gd name="T16" fmla="*/ 11 w 100"/>
                <a:gd name="T17" fmla="*/ 11 h 118"/>
                <a:gd name="T18" fmla="*/ 2 w 100"/>
                <a:gd name="T19" fmla="*/ 28 h 118"/>
                <a:gd name="T20" fmla="*/ 0 w 100"/>
                <a:gd name="T21" fmla="*/ 58 h 118"/>
                <a:gd name="T22" fmla="*/ 2 w 100"/>
                <a:gd name="T23" fmla="*/ 88 h 118"/>
                <a:gd name="T24" fmla="*/ 10 w 100"/>
                <a:gd name="T25" fmla="*/ 106 h 118"/>
                <a:gd name="T26" fmla="*/ 25 w 100"/>
                <a:gd name="T27" fmla="*/ 114 h 118"/>
                <a:gd name="T28" fmla="*/ 52 w 100"/>
                <a:gd name="T29" fmla="*/ 118 h 118"/>
                <a:gd name="T30" fmla="*/ 72 w 100"/>
                <a:gd name="T31" fmla="*/ 115 h 118"/>
                <a:gd name="T32" fmla="*/ 80 w 100"/>
                <a:gd name="T33" fmla="*/ 111 h 118"/>
                <a:gd name="T34" fmla="*/ 93 w 100"/>
                <a:gd name="T35" fmla="*/ 102 h 118"/>
                <a:gd name="T36" fmla="*/ 93 w 100"/>
                <a:gd name="T37" fmla="*/ 98 h 118"/>
                <a:gd name="T38" fmla="*/ 96 w 100"/>
                <a:gd name="T39" fmla="*/ 95 h 118"/>
                <a:gd name="T40" fmla="*/ 100 w 100"/>
                <a:gd name="T41" fmla="*/ 80 h 118"/>
                <a:gd name="T42" fmla="*/ 83 w 100"/>
                <a:gd name="T43" fmla="*/ 74 h 118"/>
                <a:gd name="T44" fmla="*/ 81 w 100"/>
                <a:gd name="T45" fmla="*/ 76 h 118"/>
                <a:gd name="T46" fmla="*/ 81 w 100"/>
                <a:gd name="T47" fmla="*/ 83 h 118"/>
                <a:gd name="T48" fmla="*/ 79 w 100"/>
                <a:gd name="T49" fmla="*/ 95 h 118"/>
                <a:gd name="T50" fmla="*/ 78 w 100"/>
                <a:gd name="T51" fmla="*/ 97 h 118"/>
                <a:gd name="T52" fmla="*/ 75 w 100"/>
                <a:gd name="T53" fmla="*/ 99 h 118"/>
                <a:gd name="T54" fmla="*/ 74 w 100"/>
                <a:gd name="T55" fmla="*/ 100 h 118"/>
                <a:gd name="T56" fmla="*/ 62 w 100"/>
                <a:gd name="T57" fmla="*/ 103 h 118"/>
                <a:gd name="T58" fmla="*/ 54 w 100"/>
                <a:gd name="T59" fmla="*/ 103 h 118"/>
                <a:gd name="T60" fmla="*/ 53 w 100"/>
                <a:gd name="T61" fmla="*/ 104 h 118"/>
                <a:gd name="T62" fmla="*/ 35 w 100"/>
                <a:gd name="T63" fmla="*/ 102 h 118"/>
                <a:gd name="T64" fmla="*/ 25 w 100"/>
                <a:gd name="T65" fmla="*/ 97 h 118"/>
                <a:gd name="T66" fmla="*/ 20 w 100"/>
                <a:gd name="T67" fmla="*/ 82 h 118"/>
                <a:gd name="T68" fmla="*/ 18 w 100"/>
                <a:gd name="T69" fmla="*/ 59 h 118"/>
                <a:gd name="T70" fmla="*/ 20 w 100"/>
                <a:gd name="T71" fmla="*/ 35 h 118"/>
                <a:gd name="T72" fmla="*/ 23 w 100"/>
                <a:gd name="T73" fmla="*/ 21 h 118"/>
                <a:gd name="T74" fmla="*/ 48 w 100"/>
                <a:gd name="T75" fmla="*/ 14 h 118"/>
                <a:gd name="T76" fmla="*/ 64 w 100"/>
                <a:gd name="T77" fmla="*/ 14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00" h="118">
                  <a:moveTo>
                    <a:pt x="74" y="17"/>
                  </a:moveTo>
                  <a:lnTo>
                    <a:pt x="79" y="24"/>
                  </a:lnTo>
                  <a:lnTo>
                    <a:pt x="80" y="28"/>
                  </a:lnTo>
                  <a:lnTo>
                    <a:pt x="81" y="36"/>
                  </a:lnTo>
                  <a:lnTo>
                    <a:pt x="81" y="38"/>
                  </a:lnTo>
                  <a:lnTo>
                    <a:pt x="98" y="38"/>
                  </a:lnTo>
                  <a:lnTo>
                    <a:pt x="96" y="27"/>
                  </a:lnTo>
                  <a:lnTo>
                    <a:pt x="95" y="19"/>
                  </a:lnTo>
                  <a:lnTo>
                    <a:pt x="91" y="11"/>
                  </a:lnTo>
                  <a:lnTo>
                    <a:pt x="88" y="7"/>
                  </a:lnTo>
                  <a:lnTo>
                    <a:pt x="81" y="4"/>
                  </a:lnTo>
                  <a:lnTo>
                    <a:pt x="73" y="1"/>
                  </a:lnTo>
                  <a:lnTo>
                    <a:pt x="62" y="0"/>
                  </a:lnTo>
                  <a:lnTo>
                    <a:pt x="49" y="0"/>
                  </a:lnTo>
                  <a:lnTo>
                    <a:pt x="36" y="0"/>
                  </a:lnTo>
                  <a:lnTo>
                    <a:pt x="25" y="2"/>
                  </a:lnTo>
                  <a:lnTo>
                    <a:pt x="16" y="5"/>
                  </a:lnTo>
                  <a:lnTo>
                    <a:pt x="11" y="11"/>
                  </a:lnTo>
                  <a:lnTo>
                    <a:pt x="5" y="17"/>
                  </a:lnTo>
                  <a:lnTo>
                    <a:pt x="2" y="28"/>
                  </a:lnTo>
                  <a:lnTo>
                    <a:pt x="0" y="42"/>
                  </a:lnTo>
                  <a:lnTo>
                    <a:pt x="0" y="58"/>
                  </a:lnTo>
                  <a:lnTo>
                    <a:pt x="0" y="74"/>
                  </a:lnTo>
                  <a:lnTo>
                    <a:pt x="2" y="88"/>
                  </a:lnTo>
                  <a:lnTo>
                    <a:pt x="5" y="98"/>
                  </a:lnTo>
                  <a:lnTo>
                    <a:pt x="10" y="106"/>
                  </a:lnTo>
                  <a:lnTo>
                    <a:pt x="16" y="110"/>
                  </a:lnTo>
                  <a:lnTo>
                    <a:pt x="25" y="114"/>
                  </a:lnTo>
                  <a:lnTo>
                    <a:pt x="36" y="116"/>
                  </a:lnTo>
                  <a:lnTo>
                    <a:pt x="52" y="118"/>
                  </a:lnTo>
                  <a:lnTo>
                    <a:pt x="62" y="116"/>
                  </a:lnTo>
                  <a:lnTo>
                    <a:pt x="72" y="115"/>
                  </a:lnTo>
                  <a:lnTo>
                    <a:pt x="75" y="113"/>
                  </a:lnTo>
                  <a:lnTo>
                    <a:pt x="80" y="111"/>
                  </a:lnTo>
                  <a:lnTo>
                    <a:pt x="88" y="108"/>
                  </a:lnTo>
                  <a:lnTo>
                    <a:pt x="93" y="102"/>
                  </a:lnTo>
                  <a:lnTo>
                    <a:pt x="93" y="99"/>
                  </a:lnTo>
                  <a:lnTo>
                    <a:pt x="93" y="98"/>
                  </a:lnTo>
                  <a:lnTo>
                    <a:pt x="94" y="98"/>
                  </a:lnTo>
                  <a:lnTo>
                    <a:pt x="96" y="95"/>
                  </a:lnTo>
                  <a:lnTo>
                    <a:pt x="99" y="88"/>
                  </a:lnTo>
                  <a:lnTo>
                    <a:pt x="100" y="80"/>
                  </a:lnTo>
                  <a:lnTo>
                    <a:pt x="100" y="74"/>
                  </a:lnTo>
                  <a:lnTo>
                    <a:pt x="83" y="74"/>
                  </a:lnTo>
                  <a:lnTo>
                    <a:pt x="81" y="74"/>
                  </a:lnTo>
                  <a:lnTo>
                    <a:pt x="81" y="76"/>
                  </a:lnTo>
                  <a:lnTo>
                    <a:pt x="81" y="78"/>
                  </a:lnTo>
                  <a:lnTo>
                    <a:pt x="81" y="83"/>
                  </a:lnTo>
                  <a:lnTo>
                    <a:pt x="81" y="90"/>
                  </a:lnTo>
                  <a:lnTo>
                    <a:pt x="79" y="95"/>
                  </a:lnTo>
                  <a:lnTo>
                    <a:pt x="78" y="95"/>
                  </a:lnTo>
                  <a:lnTo>
                    <a:pt x="78" y="97"/>
                  </a:lnTo>
                  <a:lnTo>
                    <a:pt x="78" y="99"/>
                  </a:lnTo>
                  <a:lnTo>
                    <a:pt x="75" y="99"/>
                  </a:lnTo>
                  <a:lnTo>
                    <a:pt x="74" y="99"/>
                  </a:lnTo>
                  <a:lnTo>
                    <a:pt x="74" y="100"/>
                  </a:lnTo>
                  <a:lnTo>
                    <a:pt x="69" y="103"/>
                  </a:lnTo>
                  <a:lnTo>
                    <a:pt x="62" y="103"/>
                  </a:lnTo>
                  <a:lnTo>
                    <a:pt x="57" y="103"/>
                  </a:lnTo>
                  <a:lnTo>
                    <a:pt x="54" y="103"/>
                  </a:lnTo>
                  <a:lnTo>
                    <a:pt x="53" y="103"/>
                  </a:lnTo>
                  <a:lnTo>
                    <a:pt x="53" y="104"/>
                  </a:lnTo>
                  <a:lnTo>
                    <a:pt x="42" y="103"/>
                  </a:lnTo>
                  <a:lnTo>
                    <a:pt x="35" y="102"/>
                  </a:lnTo>
                  <a:lnTo>
                    <a:pt x="28" y="99"/>
                  </a:lnTo>
                  <a:lnTo>
                    <a:pt x="25" y="97"/>
                  </a:lnTo>
                  <a:lnTo>
                    <a:pt x="21" y="90"/>
                  </a:lnTo>
                  <a:lnTo>
                    <a:pt x="20" y="82"/>
                  </a:lnTo>
                  <a:lnTo>
                    <a:pt x="18" y="71"/>
                  </a:lnTo>
                  <a:lnTo>
                    <a:pt x="18" y="59"/>
                  </a:lnTo>
                  <a:lnTo>
                    <a:pt x="18" y="46"/>
                  </a:lnTo>
                  <a:lnTo>
                    <a:pt x="20" y="35"/>
                  </a:lnTo>
                  <a:lnTo>
                    <a:pt x="21" y="26"/>
                  </a:lnTo>
                  <a:lnTo>
                    <a:pt x="23" y="21"/>
                  </a:lnTo>
                  <a:lnTo>
                    <a:pt x="32" y="15"/>
                  </a:lnTo>
                  <a:lnTo>
                    <a:pt x="48" y="14"/>
                  </a:lnTo>
                  <a:lnTo>
                    <a:pt x="57" y="14"/>
                  </a:lnTo>
                  <a:lnTo>
                    <a:pt x="64" y="14"/>
                  </a:lnTo>
                  <a:lnTo>
                    <a:pt x="74" y="17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8" name="Rectangle 1153">
              <a:extLst>
                <a:ext uri="{FF2B5EF4-FFF2-40B4-BE49-F238E27FC236}">
                  <a16:creationId xmlns:a16="http://schemas.microsoft.com/office/drawing/2014/main" id="{6AA582A8-E12E-4F68-9958-3FC08955511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140" y="3963"/>
              <a:ext cx="5" cy="5"/>
            </a:xfrm>
            <a:prstGeom prst="rect">
              <a:avLst/>
            </a:pr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9" name="Freeform 1154">
              <a:extLst>
                <a:ext uri="{FF2B5EF4-FFF2-40B4-BE49-F238E27FC236}">
                  <a16:creationId xmlns:a16="http://schemas.microsoft.com/office/drawing/2014/main" id="{C36ED34E-EA6A-444C-97F2-5DBEE8763244}"/>
                </a:ext>
              </a:extLst>
            </p:cNvPr>
            <p:cNvSpPr>
              <a:spLocks/>
            </p:cNvSpPr>
            <p:nvPr/>
          </p:nvSpPr>
          <p:spPr bwMode="auto">
            <a:xfrm>
              <a:off x="7110" y="3939"/>
              <a:ext cx="24" cy="29"/>
            </a:xfrm>
            <a:custGeom>
              <a:avLst/>
              <a:gdLst>
                <a:gd name="T0" fmla="*/ 27 w 98"/>
                <a:gd name="T1" fmla="*/ 47 h 118"/>
                <a:gd name="T2" fmla="*/ 19 w 98"/>
                <a:gd name="T3" fmla="*/ 37 h 118"/>
                <a:gd name="T4" fmla="*/ 20 w 98"/>
                <a:gd name="T5" fmla="*/ 21 h 118"/>
                <a:gd name="T6" fmla="*/ 31 w 98"/>
                <a:gd name="T7" fmla="*/ 14 h 118"/>
                <a:gd name="T8" fmla="*/ 56 w 98"/>
                <a:gd name="T9" fmla="*/ 14 h 118"/>
                <a:gd name="T10" fmla="*/ 69 w 98"/>
                <a:gd name="T11" fmla="*/ 14 h 118"/>
                <a:gd name="T12" fmla="*/ 74 w 98"/>
                <a:gd name="T13" fmla="*/ 17 h 118"/>
                <a:gd name="T14" fmla="*/ 77 w 98"/>
                <a:gd name="T15" fmla="*/ 25 h 118"/>
                <a:gd name="T16" fmla="*/ 94 w 98"/>
                <a:gd name="T17" fmla="*/ 31 h 118"/>
                <a:gd name="T18" fmla="*/ 93 w 98"/>
                <a:gd name="T19" fmla="*/ 20 h 118"/>
                <a:gd name="T20" fmla="*/ 87 w 98"/>
                <a:gd name="T21" fmla="*/ 10 h 118"/>
                <a:gd name="T22" fmla="*/ 74 w 98"/>
                <a:gd name="T23" fmla="*/ 2 h 118"/>
                <a:gd name="T24" fmla="*/ 58 w 98"/>
                <a:gd name="T25" fmla="*/ 0 h 118"/>
                <a:gd name="T26" fmla="*/ 35 w 98"/>
                <a:gd name="T27" fmla="*/ 0 h 118"/>
                <a:gd name="T28" fmla="*/ 15 w 98"/>
                <a:gd name="T29" fmla="*/ 2 h 118"/>
                <a:gd name="T30" fmla="*/ 5 w 98"/>
                <a:gd name="T31" fmla="*/ 9 h 118"/>
                <a:gd name="T32" fmla="*/ 1 w 98"/>
                <a:gd name="T33" fmla="*/ 31 h 118"/>
                <a:gd name="T34" fmla="*/ 4 w 98"/>
                <a:gd name="T35" fmla="*/ 47 h 118"/>
                <a:gd name="T36" fmla="*/ 12 w 98"/>
                <a:gd name="T37" fmla="*/ 58 h 118"/>
                <a:gd name="T38" fmla="*/ 31 w 98"/>
                <a:gd name="T39" fmla="*/ 63 h 118"/>
                <a:gd name="T40" fmla="*/ 63 w 98"/>
                <a:gd name="T41" fmla="*/ 66 h 118"/>
                <a:gd name="T42" fmla="*/ 75 w 98"/>
                <a:gd name="T43" fmla="*/ 69 h 118"/>
                <a:gd name="T44" fmla="*/ 80 w 98"/>
                <a:gd name="T45" fmla="*/ 83 h 118"/>
                <a:gd name="T46" fmla="*/ 78 w 98"/>
                <a:gd name="T47" fmla="*/ 93 h 118"/>
                <a:gd name="T48" fmla="*/ 73 w 98"/>
                <a:gd name="T49" fmla="*/ 100 h 118"/>
                <a:gd name="T50" fmla="*/ 62 w 98"/>
                <a:gd name="T51" fmla="*/ 103 h 118"/>
                <a:gd name="T52" fmla="*/ 49 w 98"/>
                <a:gd name="T53" fmla="*/ 103 h 118"/>
                <a:gd name="T54" fmla="*/ 46 w 98"/>
                <a:gd name="T55" fmla="*/ 103 h 118"/>
                <a:gd name="T56" fmla="*/ 37 w 98"/>
                <a:gd name="T57" fmla="*/ 103 h 118"/>
                <a:gd name="T58" fmla="*/ 23 w 98"/>
                <a:gd name="T59" fmla="*/ 100 h 118"/>
                <a:gd name="T60" fmla="*/ 19 w 98"/>
                <a:gd name="T61" fmla="*/ 94 h 118"/>
                <a:gd name="T62" fmla="*/ 17 w 98"/>
                <a:gd name="T63" fmla="*/ 79 h 118"/>
                <a:gd name="T64" fmla="*/ 0 w 98"/>
                <a:gd name="T65" fmla="*/ 85 h 118"/>
                <a:gd name="T66" fmla="*/ 2 w 98"/>
                <a:gd name="T67" fmla="*/ 100 h 118"/>
                <a:gd name="T68" fmla="*/ 10 w 98"/>
                <a:gd name="T69" fmla="*/ 111 h 118"/>
                <a:gd name="T70" fmla="*/ 25 w 98"/>
                <a:gd name="T71" fmla="*/ 115 h 118"/>
                <a:gd name="T72" fmla="*/ 49 w 98"/>
                <a:gd name="T73" fmla="*/ 118 h 118"/>
                <a:gd name="T74" fmla="*/ 61 w 98"/>
                <a:gd name="T75" fmla="*/ 116 h 118"/>
                <a:gd name="T76" fmla="*/ 72 w 98"/>
                <a:gd name="T77" fmla="*/ 115 h 118"/>
                <a:gd name="T78" fmla="*/ 88 w 98"/>
                <a:gd name="T79" fmla="*/ 111 h 118"/>
                <a:gd name="T80" fmla="*/ 91 w 98"/>
                <a:gd name="T81" fmla="*/ 104 h 118"/>
                <a:gd name="T82" fmla="*/ 93 w 98"/>
                <a:gd name="T83" fmla="*/ 103 h 118"/>
                <a:gd name="T84" fmla="*/ 96 w 98"/>
                <a:gd name="T85" fmla="*/ 93 h 118"/>
                <a:gd name="T86" fmla="*/ 96 w 98"/>
                <a:gd name="T87" fmla="*/ 85 h 118"/>
                <a:gd name="T88" fmla="*/ 98 w 98"/>
                <a:gd name="T89" fmla="*/ 84 h 118"/>
                <a:gd name="T90" fmla="*/ 95 w 98"/>
                <a:gd name="T91" fmla="*/ 69 h 118"/>
                <a:gd name="T92" fmla="*/ 89 w 98"/>
                <a:gd name="T93" fmla="*/ 59 h 118"/>
                <a:gd name="T94" fmla="*/ 73 w 98"/>
                <a:gd name="T95" fmla="*/ 51 h 118"/>
                <a:gd name="T96" fmla="*/ 36 w 98"/>
                <a:gd name="T97" fmla="*/ 50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8" h="118">
                  <a:moveTo>
                    <a:pt x="36" y="50"/>
                  </a:moveTo>
                  <a:lnTo>
                    <a:pt x="27" y="47"/>
                  </a:lnTo>
                  <a:lnTo>
                    <a:pt x="22" y="43"/>
                  </a:lnTo>
                  <a:lnTo>
                    <a:pt x="19" y="37"/>
                  </a:lnTo>
                  <a:lnTo>
                    <a:pt x="19" y="31"/>
                  </a:lnTo>
                  <a:lnTo>
                    <a:pt x="20" y="21"/>
                  </a:lnTo>
                  <a:lnTo>
                    <a:pt x="23" y="16"/>
                  </a:lnTo>
                  <a:lnTo>
                    <a:pt x="31" y="14"/>
                  </a:lnTo>
                  <a:lnTo>
                    <a:pt x="47" y="14"/>
                  </a:lnTo>
                  <a:lnTo>
                    <a:pt x="56" y="14"/>
                  </a:lnTo>
                  <a:lnTo>
                    <a:pt x="63" y="14"/>
                  </a:lnTo>
                  <a:lnTo>
                    <a:pt x="69" y="14"/>
                  </a:lnTo>
                  <a:lnTo>
                    <a:pt x="73" y="16"/>
                  </a:lnTo>
                  <a:lnTo>
                    <a:pt x="74" y="17"/>
                  </a:lnTo>
                  <a:lnTo>
                    <a:pt x="77" y="21"/>
                  </a:lnTo>
                  <a:lnTo>
                    <a:pt x="77" y="25"/>
                  </a:lnTo>
                  <a:lnTo>
                    <a:pt x="78" y="31"/>
                  </a:lnTo>
                  <a:lnTo>
                    <a:pt x="94" y="31"/>
                  </a:lnTo>
                  <a:lnTo>
                    <a:pt x="94" y="27"/>
                  </a:lnTo>
                  <a:lnTo>
                    <a:pt x="93" y="20"/>
                  </a:lnTo>
                  <a:lnTo>
                    <a:pt x="90" y="15"/>
                  </a:lnTo>
                  <a:lnTo>
                    <a:pt x="87" y="10"/>
                  </a:lnTo>
                  <a:lnTo>
                    <a:pt x="82" y="6"/>
                  </a:lnTo>
                  <a:lnTo>
                    <a:pt x="74" y="2"/>
                  </a:lnTo>
                  <a:lnTo>
                    <a:pt x="67" y="1"/>
                  </a:lnTo>
                  <a:lnTo>
                    <a:pt x="58" y="0"/>
                  </a:lnTo>
                  <a:lnTo>
                    <a:pt x="48" y="0"/>
                  </a:lnTo>
                  <a:lnTo>
                    <a:pt x="35" y="0"/>
                  </a:lnTo>
                  <a:lnTo>
                    <a:pt x="23" y="1"/>
                  </a:lnTo>
                  <a:lnTo>
                    <a:pt x="15" y="2"/>
                  </a:lnTo>
                  <a:lnTo>
                    <a:pt x="10" y="6"/>
                  </a:lnTo>
                  <a:lnTo>
                    <a:pt x="5" y="9"/>
                  </a:lnTo>
                  <a:lnTo>
                    <a:pt x="2" y="15"/>
                  </a:lnTo>
                  <a:lnTo>
                    <a:pt x="1" y="31"/>
                  </a:lnTo>
                  <a:lnTo>
                    <a:pt x="1" y="40"/>
                  </a:lnTo>
                  <a:lnTo>
                    <a:pt x="4" y="47"/>
                  </a:lnTo>
                  <a:lnTo>
                    <a:pt x="6" y="53"/>
                  </a:lnTo>
                  <a:lnTo>
                    <a:pt x="12" y="58"/>
                  </a:lnTo>
                  <a:lnTo>
                    <a:pt x="20" y="61"/>
                  </a:lnTo>
                  <a:lnTo>
                    <a:pt x="31" y="63"/>
                  </a:lnTo>
                  <a:lnTo>
                    <a:pt x="45" y="64"/>
                  </a:lnTo>
                  <a:lnTo>
                    <a:pt x="63" y="66"/>
                  </a:lnTo>
                  <a:lnTo>
                    <a:pt x="69" y="66"/>
                  </a:lnTo>
                  <a:lnTo>
                    <a:pt x="75" y="69"/>
                  </a:lnTo>
                  <a:lnTo>
                    <a:pt x="79" y="74"/>
                  </a:lnTo>
                  <a:lnTo>
                    <a:pt x="80" y="83"/>
                  </a:lnTo>
                  <a:lnTo>
                    <a:pt x="79" y="88"/>
                  </a:lnTo>
                  <a:lnTo>
                    <a:pt x="78" y="93"/>
                  </a:lnTo>
                  <a:lnTo>
                    <a:pt x="75" y="97"/>
                  </a:lnTo>
                  <a:lnTo>
                    <a:pt x="73" y="100"/>
                  </a:lnTo>
                  <a:lnTo>
                    <a:pt x="68" y="100"/>
                  </a:lnTo>
                  <a:lnTo>
                    <a:pt x="62" y="103"/>
                  </a:lnTo>
                  <a:lnTo>
                    <a:pt x="54" y="103"/>
                  </a:lnTo>
                  <a:lnTo>
                    <a:pt x="49" y="103"/>
                  </a:lnTo>
                  <a:lnTo>
                    <a:pt x="47" y="103"/>
                  </a:lnTo>
                  <a:lnTo>
                    <a:pt x="46" y="103"/>
                  </a:lnTo>
                  <a:lnTo>
                    <a:pt x="46" y="104"/>
                  </a:lnTo>
                  <a:lnTo>
                    <a:pt x="37" y="103"/>
                  </a:lnTo>
                  <a:lnTo>
                    <a:pt x="31" y="103"/>
                  </a:lnTo>
                  <a:lnTo>
                    <a:pt x="23" y="100"/>
                  </a:lnTo>
                  <a:lnTo>
                    <a:pt x="20" y="97"/>
                  </a:lnTo>
                  <a:lnTo>
                    <a:pt x="19" y="94"/>
                  </a:lnTo>
                  <a:lnTo>
                    <a:pt x="17" y="85"/>
                  </a:lnTo>
                  <a:lnTo>
                    <a:pt x="17" y="79"/>
                  </a:lnTo>
                  <a:lnTo>
                    <a:pt x="0" y="79"/>
                  </a:lnTo>
                  <a:lnTo>
                    <a:pt x="0" y="85"/>
                  </a:lnTo>
                  <a:lnTo>
                    <a:pt x="0" y="93"/>
                  </a:lnTo>
                  <a:lnTo>
                    <a:pt x="2" y="100"/>
                  </a:lnTo>
                  <a:lnTo>
                    <a:pt x="5" y="106"/>
                  </a:lnTo>
                  <a:lnTo>
                    <a:pt x="10" y="111"/>
                  </a:lnTo>
                  <a:lnTo>
                    <a:pt x="16" y="113"/>
                  </a:lnTo>
                  <a:lnTo>
                    <a:pt x="25" y="115"/>
                  </a:lnTo>
                  <a:lnTo>
                    <a:pt x="36" y="116"/>
                  </a:lnTo>
                  <a:lnTo>
                    <a:pt x="49" y="118"/>
                  </a:lnTo>
                  <a:lnTo>
                    <a:pt x="54" y="116"/>
                  </a:lnTo>
                  <a:lnTo>
                    <a:pt x="61" y="116"/>
                  </a:lnTo>
                  <a:lnTo>
                    <a:pt x="66" y="115"/>
                  </a:lnTo>
                  <a:lnTo>
                    <a:pt x="72" y="115"/>
                  </a:lnTo>
                  <a:lnTo>
                    <a:pt x="80" y="113"/>
                  </a:lnTo>
                  <a:lnTo>
                    <a:pt x="88" y="111"/>
                  </a:lnTo>
                  <a:lnTo>
                    <a:pt x="91" y="106"/>
                  </a:lnTo>
                  <a:lnTo>
                    <a:pt x="91" y="104"/>
                  </a:lnTo>
                  <a:lnTo>
                    <a:pt x="91" y="103"/>
                  </a:lnTo>
                  <a:lnTo>
                    <a:pt x="93" y="103"/>
                  </a:lnTo>
                  <a:lnTo>
                    <a:pt x="95" y="100"/>
                  </a:lnTo>
                  <a:lnTo>
                    <a:pt x="96" y="93"/>
                  </a:lnTo>
                  <a:lnTo>
                    <a:pt x="96" y="88"/>
                  </a:lnTo>
                  <a:lnTo>
                    <a:pt x="96" y="85"/>
                  </a:lnTo>
                  <a:lnTo>
                    <a:pt x="96" y="84"/>
                  </a:lnTo>
                  <a:lnTo>
                    <a:pt x="98" y="84"/>
                  </a:lnTo>
                  <a:lnTo>
                    <a:pt x="96" y="76"/>
                  </a:lnTo>
                  <a:lnTo>
                    <a:pt x="95" y="69"/>
                  </a:lnTo>
                  <a:lnTo>
                    <a:pt x="91" y="63"/>
                  </a:lnTo>
                  <a:lnTo>
                    <a:pt x="89" y="59"/>
                  </a:lnTo>
                  <a:lnTo>
                    <a:pt x="79" y="53"/>
                  </a:lnTo>
                  <a:lnTo>
                    <a:pt x="73" y="51"/>
                  </a:lnTo>
                  <a:lnTo>
                    <a:pt x="67" y="51"/>
                  </a:lnTo>
                  <a:lnTo>
                    <a:pt x="36" y="50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0" name="Rectangle 1155">
              <a:extLst>
                <a:ext uri="{FF2B5EF4-FFF2-40B4-BE49-F238E27FC236}">
                  <a16:creationId xmlns:a16="http://schemas.microsoft.com/office/drawing/2014/main" id="{8C3F8760-438D-4387-A816-BED4881A31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99" y="3927"/>
              <a:ext cx="5" cy="5"/>
            </a:xfrm>
            <a:prstGeom prst="rect">
              <a:avLst/>
            </a:pr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1" name="Freeform 1156">
              <a:extLst>
                <a:ext uri="{FF2B5EF4-FFF2-40B4-BE49-F238E27FC236}">
                  <a16:creationId xmlns:a16="http://schemas.microsoft.com/office/drawing/2014/main" id="{2114B38D-C56B-4DF0-AD78-7997FDC027F5}"/>
                </a:ext>
              </a:extLst>
            </p:cNvPr>
            <p:cNvSpPr>
              <a:spLocks/>
            </p:cNvSpPr>
            <p:nvPr/>
          </p:nvSpPr>
          <p:spPr bwMode="auto">
            <a:xfrm>
              <a:off x="7069" y="3939"/>
              <a:ext cx="24" cy="29"/>
            </a:xfrm>
            <a:custGeom>
              <a:avLst/>
              <a:gdLst>
                <a:gd name="T0" fmla="*/ 74 w 97"/>
                <a:gd name="T1" fmla="*/ 17 h 118"/>
                <a:gd name="T2" fmla="*/ 76 w 97"/>
                <a:gd name="T3" fmla="*/ 25 h 118"/>
                <a:gd name="T4" fmla="*/ 94 w 97"/>
                <a:gd name="T5" fmla="*/ 31 h 118"/>
                <a:gd name="T6" fmla="*/ 92 w 97"/>
                <a:gd name="T7" fmla="*/ 20 h 118"/>
                <a:gd name="T8" fmla="*/ 86 w 97"/>
                <a:gd name="T9" fmla="*/ 10 h 118"/>
                <a:gd name="T10" fmla="*/ 74 w 97"/>
                <a:gd name="T11" fmla="*/ 2 h 118"/>
                <a:gd name="T12" fmla="*/ 58 w 97"/>
                <a:gd name="T13" fmla="*/ 0 h 118"/>
                <a:gd name="T14" fmla="*/ 34 w 97"/>
                <a:gd name="T15" fmla="*/ 0 h 118"/>
                <a:gd name="T16" fmla="*/ 14 w 97"/>
                <a:gd name="T17" fmla="*/ 2 h 118"/>
                <a:gd name="T18" fmla="*/ 5 w 97"/>
                <a:gd name="T19" fmla="*/ 9 h 118"/>
                <a:gd name="T20" fmla="*/ 1 w 97"/>
                <a:gd name="T21" fmla="*/ 31 h 118"/>
                <a:gd name="T22" fmla="*/ 3 w 97"/>
                <a:gd name="T23" fmla="*/ 47 h 118"/>
                <a:gd name="T24" fmla="*/ 12 w 97"/>
                <a:gd name="T25" fmla="*/ 58 h 118"/>
                <a:gd name="T26" fmla="*/ 30 w 97"/>
                <a:gd name="T27" fmla="*/ 63 h 118"/>
                <a:gd name="T28" fmla="*/ 63 w 97"/>
                <a:gd name="T29" fmla="*/ 66 h 118"/>
                <a:gd name="T30" fmla="*/ 75 w 97"/>
                <a:gd name="T31" fmla="*/ 69 h 118"/>
                <a:gd name="T32" fmla="*/ 80 w 97"/>
                <a:gd name="T33" fmla="*/ 83 h 118"/>
                <a:gd name="T34" fmla="*/ 77 w 97"/>
                <a:gd name="T35" fmla="*/ 93 h 118"/>
                <a:gd name="T36" fmla="*/ 73 w 97"/>
                <a:gd name="T37" fmla="*/ 100 h 118"/>
                <a:gd name="T38" fmla="*/ 61 w 97"/>
                <a:gd name="T39" fmla="*/ 103 h 118"/>
                <a:gd name="T40" fmla="*/ 49 w 97"/>
                <a:gd name="T41" fmla="*/ 103 h 118"/>
                <a:gd name="T42" fmla="*/ 45 w 97"/>
                <a:gd name="T43" fmla="*/ 103 h 118"/>
                <a:gd name="T44" fmla="*/ 37 w 97"/>
                <a:gd name="T45" fmla="*/ 103 h 118"/>
                <a:gd name="T46" fmla="*/ 23 w 97"/>
                <a:gd name="T47" fmla="*/ 100 h 118"/>
                <a:gd name="T48" fmla="*/ 18 w 97"/>
                <a:gd name="T49" fmla="*/ 94 h 118"/>
                <a:gd name="T50" fmla="*/ 17 w 97"/>
                <a:gd name="T51" fmla="*/ 79 h 118"/>
                <a:gd name="T52" fmla="*/ 0 w 97"/>
                <a:gd name="T53" fmla="*/ 85 h 118"/>
                <a:gd name="T54" fmla="*/ 2 w 97"/>
                <a:gd name="T55" fmla="*/ 100 h 118"/>
                <a:gd name="T56" fmla="*/ 9 w 97"/>
                <a:gd name="T57" fmla="*/ 111 h 118"/>
                <a:gd name="T58" fmla="*/ 24 w 97"/>
                <a:gd name="T59" fmla="*/ 115 h 118"/>
                <a:gd name="T60" fmla="*/ 49 w 97"/>
                <a:gd name="T61" fmla="*/ 118 h 118"/>
                <a:gd name="T62" fmla="*/ 60 w 97"/>
                <a:gd name="T63" fmla="*/ 116 h 118"/>
                <a:gd name="T64" fmla="*/ 71 w 97"/>
                <a:gd name="T65" fmla="*/ 115 h 118"/>
                <a:gd name="T66" fmla="*/ 87 w 97"/>
                <a:gd name="T67" fmla="*/ 111 h 118"/>
                <a:gd name="T68" fmla="*/ 91 w 97"/>
                <a:gd name="T69" fmla="*/ 104 h 118"/>
                <a:gd name="T70" fmla="*/ 92 w 97"/>
                <a:gd name="T71" fmla="*/ 103 h 118"/>
                <a:gd name="T72" fmla="*/ 96 w 97"/>
                <a:gd name="T73" fmla="*/ 93 h 118"/>
                <a:gd name="T74" fmla="*/ 96 w 97"/>
                <a:gd name="T75" fmla="*/ 85 h 118"/>
                <a:gd name="T76" fmla="*/ 97 w 97"/>
                <a:gd name="T77" fmla="*/ 84 h 118"/>
                <a:gd name="T78" fmla="*/ 95 w 97"/>
                <a:gd name="T79" fmla="*/ 69 h 118"/>
                <a:gd name="T80" fmla="*/ 89 w 97"/>
                <a:gd name="T81" fmla="*/ 59 h 118"/>
                <a:gd name="T82" fmla="*/ 73 w 97"/>
                <a:gd name="T83" fmla="*/ 51 h 118"/>
                <a:gd name="T84" fmla="*/ 35 w 97"/>
                <a:gd name="T85" fmla="*/ 50 h 118"/>
                <a:gd name="T86" fmla="*/ 22 w 97"/>
                <a:gd name="T87" fmla="*/ 43 h 118"/>
                <a:gd name="T88" fmla="*/ 18 w 97"/>
                <a:gd name="T89" fmla="*/ 31 h 118"/>
                <a:gd name="T90" fmla="*/ 23 w 97"/>
                <a:gd name="T91" fmla="*/ 16 h 118"/>
                <a:gd name="T92" fmla="*/ 47 w 97"/>
                <a:gd name="T93" fmla="*/ 14 h 118"/>
                <a:gd name="T94" fmla="*/ 63 w 97"/>
                <a:gd name="T95" fmla="*/ 14 h 118"/>
                <a:gd name="T96" fmla="*/ 73 w 97"/>
                <a:gd name="T97" fmla="*/ 16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7" h="118">
                  <a:moveTo>
                    <a:pt x="73" y="16"/>
                  </a:moveTo>
                  <a:lnTo>
                    <a:pt x="74" y="17"/>
                  </a:lnTo>
                  <a:lnTo>
                    <a:pt x="76" y="21"/>
                  </a:lnTo>
                  <a:lnTo>
                    <a:pt x="76" y="25"/>
                  </a:lnTo>
                  <a:lnTo>
                    <a:pt x="77" y="31"/>
                  </a:lnTo>
                  <a:lnTo>
                    <a:pt x="94" y="31"/>
                  </a:lnTo>
                  <a:lnTo>
                    <a:pt x="94" y="27"/>
                  </a:lnTo>
                  <a:lnTo>
                    <a:pt x="92" y="20"/>
                  </a:lnTo>
                  <a:lnTo>
                    <a:pt x="90" y="15"/>
                  </a:lnTo>
                  <a:lnTo>
                    <a:pt x="86" y="10"/>
                  </a:lnTo>
                  <a:lnTo>
                    <a:pt x="81" y="6"/>
                  </a:lnTo>
                  <a:lnTo>
                    <a:pt x="74" y="2"/>
                  </a:lnTo>
                  <a:lnTo>
                    <a:pt x="66" y="1"/>
                  </a:lnTo>
                  <a:lnTo>
                    <a:pt x="58" y="0"/>
                  </a:lnTo>
                  <a:lnTo>
                    <a:pt x="48" y="0"/>
                  </a:lnTo>
                  <a:lnTo>
                    <a:pt x="34" y="0"/>
                  </a:lnTo>
                  <a:lnTo>
                    <a:pt x="23" y="1"/>
                  </a:lnTo>
                  <a:lnTo>
                    <a:pt x="14" y="2"/>
                  </a:lnTo>
                  <a:lnTo>
                    <a:pt x="9" y="6"/>
                  </a:lnTo>
                  <a:lnTo>
                    <a:pt x="5" y="9"/>
                  </a:lnTo>
                  <a:lnTo>
                    <a:pt x="2" y="15"/>
                  </a:lnTo>
                  <a:lnTo>
                    <a:pt x="1" y="31"/>
                  </a:lnTo>
                  <a:lnTo>
                    <a:pt x="1" y="40"/>
                  </a:lnTo>
                  <a:lnTo>
                    <a:pt x="3" y="47"/>
                  </a:lnTo>
                  <a:lnTo>
                    <a:pt x="6" y="53"/>
                  </a:lnTo>
                  <a:lnTo>
                    <a:pt x="12" y="58"/>
                  </a:lnTo>
                  <a:lnTo>
                    <a:pt x="19" y="61"/>
                  </a:lnTo>
                  <a:lnTo>
                    <a:pt x="30" y="63"/>
                  </a:lnTo>
                  <a:lnTo>
                    <a:pt x="44" y="64"/>
                  </a:lnTo>
                  <a:lnTo>
                    <a:pt x="63" y="66"/>
                  </a:lnTo>
                  <a:lnTo>
                    <a:pt x="69" y="66"/>
                  </a:lnTo>
                  <a:lnTo>
                    <a:pt x="75" y="69"/>
                  </a:lnTo>
                  <a:lnTo>
                    <a:pt x="79" y="74"/>
                  </a:lnTo>
                  <a:lnTo>
                    <a:pt x="80" y="83"/>
                  </a:lnTo>
                  <a:lnTo>
                    <a:pt x="79" y="88"/>
                  </a:lnTo>
                  <a:lnTo>
                    <a:pt x="77" y="93"/>
                  </a:lnTo>
                  <a:lnTo>
                    <a:pt x="75" y="97"/>
                  </a:lnTo>
                  <a:lnTo>
                    <a:pt x="73" y="100"/>
                  </a:lnTo>
                  <a:lnTo>
                    <a:pt x="68" y="100"/>
                  </a:lnTo>
                  <a:lnTo>
                    <a:pt x="61" y="103"/>
                  </a:lnTo>
                  <a:lnTo>
                    <a:pt x="54" y="103"/>
                  </a:lnTo>
                  <a:lnTo>
                    <a:pt x="49" y="103"/>
                  </a:lnTo>
                  <a:lnTo>
                    <a:pt x="47" y="103"/>
                  </a:lnTo>
                  <a:lnTo>
                    <a:pt x="45" y="103"/>
                  </a:lnTo>
                  <a:lnTo>
                    <a:pt x="45" y="104"/>
                  </a:lnTo>
                  <a:lnTo>
                    <a:pt x="37" y="103"/>
                  </a:lnTo>
                  <a:lnTo>
                    <a:pt x="30" y="103"/>
                  </a:lnTo>
                  <a:lnTo>
                    <a:pt x="23" y="100"/>
                  </a:lnTo>
                  <a:lnTo>
                    <a:pt x="19" y="97"/>
                  </a:lnTo>
                  <a:lnTo>
                    <a:pt x="18" y="94"/>
                  </a:lnTo>
                  <a:lnTo>
                    <a:pt x="17" y="85"/>
                  </a:lnTo>
                  <a:lnTo>
                    <a:pt x="17" y="79"/>
                  </a:lnTo>
                  <a:lnTo>
                    <a:pt x="0" y="79"/>
                  </a:lnTo>
                  <a:lnTo>
                    <a:pt x="0" y="85"/>
                  </a:lnTo>
                  <a:lnTo>
                    <a:pt x="0" y="93"/>
                  </a:lnTo>
                  <a:lnTo>
                    <a:pt x="2" y="100"/>
                  </a:lnTo>
                  <a:lnTo>
                    <a:pt x="5" y="106"/>
                  </a:lnTo>
                  <a:lnTo>
                    <a:pt x="9" y="111"/>
                  </a:lnTo>
                  <a:lnTo>
                    <a:pt x="16" y="113"/>
                  </a:lnTo>
                  <a:lnTo>
                    <a:pt x="24" y="115"/>
                  </a:lnTo>
                  <a:lnTo>
                    <a:pt x="35" y="116"/>
                  </a:lnTo>
                  <a:lnTo>
                    <a:pt x="49" y="118"/>
                  </a:lnTo>
                  <a:lnTo>
                    <a:pt x="54" y="116"/>
                  </a:lnTo>
                  <a:lnTo>
                    <a:pt x="60" y="116"/>
                  </a:lnTo>
                  <a:lnTo>
                    <a:pt x="65" y="115"/>
                  </a:lnTo>
                  <a:lnTo>
                    <a:pt x="71" y="115"/>
                  </a:lnTo>
                  <a:lnTo>
                    <a:pt x="80" y="113"/>
                  </a:lnTo>
                  <a:lnTo>
                    <a:pt x="87" y="111"/>
                  </a:lnTo>
                  <a:lnTo>
                    <a:pt x="91" y="106"/>
                  </a:lnTo>
                  <a:lnTo>
                    <a:pt x="91" y="104"/>
                  </a:lnTo>
                  <a:lnTo>
                    <a:pt x="91" y="103"/>
                  </a:lnTo>
                  <a:lnTo>
                    <a:pt x="92" y="103"/>
                  </a:lnTo>
                  <a:lnTo>
                    <a:pt x="95" y="100"/>
                  </a:lnTo>
                  <a:lnTo>
                    <a:pt x="96" y="93"/>
                  </a:lnTo>
                  <a:lnTo>
                    <a:pt x="96" y="88"/>
                  </a:lnTo>
                  <a:lnTo>
                    <a:pt x="96" y="85"/>
                  </a:lnTo>
                  <a:lnTo>
                    <a:pt x="96" y="84"/>
                  </a:lnTo>
                  <a:lnTo>
                    <a:pt x="97" y="84"/>
                  </a:lnTo>
                  <a:lnTo>
                    <a:pt x="96" y="76"/>
                  </a:lnTo>
                  <a:lnTo>
                    <a:pt x="95" y="69"/>
                  </a:lnTo>
                  <a:lnTo>
                    <a:pt x="91" y="63"/>
                  </a:lnTo>
                  <a:lnTo>
                    <a:pt x="89" y="59"/>
                  </a:lnTo>
                  <a:lnTo>
                    <a:pt x="79" y="53"/>
                  </a:lnTo>
                  <a:lnTo>
                    <a:pt x="73" y="51"/>
                  </a:lnTo>
                  <a:lnTo>
                    <a:pt x="66" y="51"/>
                  </a:lnTo>
                  <a:lnTo>
                    <a:pt x="35" y="50"/>
                  </a:lnTo>
                  <a:lnTo>
                    <a:pt x="27" y="47"/>
                  </a:lnTo>
                  <a:lnTo>
                    <a:pt x="22" y="43"/>
                  </a:lnTo>
                  <a:lnTo>
                    <a:pt x="18" y="37"/>
                  </a:lnTo>
                  <a:lnTo>
                    <a:pt x="18" y="31"/>
                  </a:lnTo>
                  <a:lnTo>
                    <a:pt x="19" y="21"/>
                  </a:lnTo>
                  <a:lnTo>
                    <a:pt x="23" y="16"/>
                  </a:lnTo>
                  <a:lnTo>
                    <a:pt x="30" y="14"/>
                  </a:lnTo>
                  <a:lnTo>
                    <a:pt x="47" y="14"/>
                  </a:lnTo>
                  <a:lnTo>
                    <a:pt x="55" y="14"/>
                  </a:lnTo>
                  <a:lnTo>
                    <a:pt x="63" y="14"/>
                  </a:lnTo>
                  <a:lnTo>
                    <a:pt x="69" y="14"/>
                  </a:lnTo>
                  <a:lnTo>
                    <a:pt x="73" y="1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2" name="Rectangle 1157">
              <a:extLst>
                <a:ext uri="{FF2B5EF4-FFF2-40B4-BE49-F238E27FC236}">
                  <a16:creationId xmlns:a16="http://schemas.microsoft.com/office/drawing/2014/main" id="{C8F97E68-0C3C-4A74-9BA5-4308059B5CA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99" y="3940"/>
              <a:ext cx="5" cy="28"/>
            </a:xfrm>
            <a:prstGeom prst="rect">
              <a:avLst/>
            </a:pr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3" name="Freeform 1158">
              <a:extLst>
                <a:ext uri="{FF2B5EF4-FFF2-40B4-BE49-F238E27FC236}">
                  <a16:creationId xmlns:a16="http://schemas.microsoft.com/office/drawing/2014/main" id="{616FEE1B-6569-4B9C-948F-1A6D74FF6045}"/>
                </a:ext>
              </a:extLst>
            </p:cNvPr>
            <p:cNvSpPr>
              <a:spLocks/>
            </p:cNvSpPr>
            <p:nvPr/>
          </p:nvSpPr>
          <p:spPr bwMode="auto">
            <a:xfrm>
              <a:off x="7045" y="3939"/>
              <a:ext cx="21" cy="29"/>
            </a:xfrm>
            <a:custGeom>
              <a:avLst/>
              <a:gdLst>
                <a:gd name="T0" fmla="*/ 16 w 81"/>
                <a:gd name="T1" fmla="*/ 16 h 117"/>
                <a:gd name="T2" fmla="*/ 16 w 81"/>
                <a:gd name="T3" fmla="*/ 15 h 117"/>
                <a:gd name="T4" fmla="*/ 17 w 81"/>
                <a:gd name="T5" fmla="*/ 3 h 117"/>
                <a:gd name="T6" fmla="*/ 0 w 81"/>
                <a:gd name="T7" fmla="*/ 3 h 117"/>
                <a:gd name="T8" fmla="*/ 0 w 81"/>
                <a:gd name="T9" fmla="*/ 117 h 117"/>
                <a:gd name="T10" fmla="*/ 17 w 81"/>
                <a:gd name="T11" fmla="*/ 117 h 117"/>
                <a:gd name="T12" fmla="*/ 17 w 81"/>
                <a:gd name="T13" fmla="*/ 48 h 117"/>
                <a:gd name="T14" fmla="*/ 18 w 81"/>
                <a:gd name="T15" fmla="*/ 32 h 117"/>
                <a:gd name="T16" fmla="*/ 20 w 81"/>
                <a:gd name="T17" fmla="*/ 26 h 117"/>
                <a:gd name="T18" fmla="*/ 23 w 81"/>
                <a:gd name="T19" fmla="*/ 22 h 117"/>
                <a:gd name="T20" fmla="*/ 32 w 81"/>
                <a:gd name="T21" fmla="*/ 15 h 117"/>
                <a:gd name="T22" fmla="*/ 46 w 81"/>
                <a:gd name="T23" fmla="*/ 13 h 117"/>
                <a:gd name="T24" fmla="*/ 54 w 81"/>
                <a:gd name="T25" fmla="*/ 13 h 117"/>
                <a:gd name="T26" fmla="*/ 60 w 81"/>
                <a:gd name="T27" fmla="*/ 17 h 117"/>
                <a:gd name="T28" fmla="*/ 64 w 81"/>
                <a:gd name="T29" fmla="*/ 22 h 117"/>
                <a:gd name="T30" fmla="*/ 65 w 81"/>
                <a:gd name="T31" fmla="*/ 31 h 117"/>
                <a:gd name="T32" fmla="*/ 64 w 81"/>
                <a:gd name="T33" fmla="*/ 32 h 117"/>
                <a:gd name="T34" fmla="*/ 64 w 81"/>
                <a:gd name="T35" fmla="*/ 37 h 117"/>
                <a:gd name="T36" fmla="*/ 64 w 81"/>
                <a:gd name="T37" fmla="*/ 41 h 117"/>
                <a:gd name="T38" fmla="*/ 80 w 81"/>
                <a:gd name="T39" fmla="*/ 41 h 117"/>
                <a:gd name="T40" fmla="*/ 81 w 81"/>
                <a:gd name="T41" fmla="*/ 32 h 117"/>
                <a:gd name="T42" fmla="*/ 80 w 81"/>
                <a:gd name="T43" fmla="*/ 23 h 117"/>
                <a:gd name="T44" fmla="*/ 79 w 81"/>
                <a:gd name="T45" fmla="*/ 17 h 117"/>
                <a:gd name="T46" fmla="*/ 75 w 81"/>
                <a:gd name="T47" fmla="*/ 11 h 117"/>
                <a:gd name="T48" fmla="*/ 73 w 81"/>
                <a:gd name="T49" fmla="*/ 7 h 117"/>
                <a:gd name="T50" fmla="*/ 63 w 81"/>
                <a:gd name="T51" fmla="*/ 1 h 117"/>
                <a:gd name="T52" fmla="*/ 49 w 81"/>
                <a:gd name="T53" fmla="*/ 0 h 117"/>
                <a:gd name="T54" fmla="*/ 37 w 81"/>
                <a:gd name="T55" fmla="*/ 0 h 117"/>
                <a:gd name="T56" fmla="*/ 28 w 81"/>
                <a:gd name="T57" fmla="*/ 3 h 117"/>
                <a:gd name="T58" fmla="*/ 21 w 81"/>
                <a:gd name="T59" fmla="*/ 7 h 117"/>
                <a:gd name="T60" fmla="*/ 16 w 81"/>
                <a:gd name="T61" fmla="*/ 16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1" h="117">
                  <a:moveTo>
                    <a:pt x="16" y="16"/>
                  </a:moveTo>
                  <a:lnTo>
                    <a:pt x="16" y="15"/>
                  </a:lnTo>
                  <a:lnTo>
                    <a:pt x="17" y="3"/>
                  </a:lnTo>
                  <a:lnTo>
                    <a:pt x="0" y="3"/>
                  </a:lnTo>
                  <a:lnTo>
                    <a:pt x="0" y="117"/>
                  </a:lnTo>
                  <a:lnTo>
                    <a:pt x="17" y="117"/>
                  </a:lnTo>
                  <a:lnTo>
                    <a:pt x="17" y="48"/>
                  </a:lnTo>
                  <a:lnTo>
                    <a:pt x="18" y="32"/>
                  </a:lnTo>
                  <a:lnTo>
                    <a:pt x="20" y="26"/>
                  </a:lnTo>
                  <a:lnTo>
                    <a:pt x="23" y="22"/>
                  </a:lnTo>
                  <a:lnTo>
                    <a:pt x="32" y="15"/>
                  </a:lnTo>
                  <a:lnTo>
                    <a:pt x="46" y="13"/>
                  </a:lnTo>
                  <a:lnTo>
                    <a:pt x="54" y="13"/>
                  </a:lnTo>
                  <a:lnTo>
                    <a:pt x="60" y="17"/>
                  </a:lnTo>
                  <a:lnTo>
                    <a:pt x="64" y="22"/>
                  </a:lnTo>
                  <a:lnTo>
                    <a:pt x="65" y="31"/>
                  </a:lnTo>
                  <a:lnTo>
                    <a:pt x="64" y="32"/>
                  </a:lnTo>
                  <a:lnTo>
                    <a:pt x="64" y="37"/>
                  </a:lnTo>
                  <a:lnTo>
                    <a:pt x="64" y="41"/>
                  </a:lnTo>
                  <a:lnTo>
                    <a:pt x="80" y="41"/>
                  </a:lnTo>
                  <a:lnTo>
                    <a:pt x="81" y="32"/>
                  </a:lnTo>
                  <a:lnTo>
                    <a:pt x="80" y="23"/>
                  </a:lnTo>
                  <a:lnTo>
                    <a:pt x="79" y="17"/>
                  </a:lnTo>
                  <a:lnTo>
                    <a:pt x="75" y="11"/>
                  </a:lnTo>
                  <a:lnTo>
                    <a:pt x="73" y="7"/>
                  </a:lnTo>
                  <a:lnTo>
                    <a:pt x="63" y="1"/>
                  </a:lnTo>
                  <a:lnTo>
                    <a:pt x="49" y="0"/>
                  </a:lnTo>
                  <a:lnTo>
                    <a:pt x="37" y="0"/>
                  </a:lnTo>
                  <a:lnTo>
                    <a:pt x="28" y="3"/>
                  </a:lnTo>
                  <a:lnTo>
                    <a:pt x="21" y="7"/>
                  </a:lnTo>
                  <a:lnTo>
                    <a:pt x="16" y="1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4" name="Freeform 1159">
              <a:extLst>
                <a:ext uri="{FF2B5EF4-FFF2-40B4-BE49-F238E27FC236}">
                  <a16:creationId xmlns:a16="http://schemas.microsoft.com/office/drawing/2014/main" id="{B18CF981-BF95-4263-8D85-D63BC480C2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13" y="3939"/>
              <a:ext cx="26" cy="29"/>
            </a:xfrm>
            <a:custGeom>
              <a:avLst/>
              <a:gdLst>
                <a:gd name="T0" fmla="*/ 36 w 102"/>
                <a:gd name="T1" fmla="*/ 0 h 118"/>
                <a:gd name="T2" fmla="*/ 16 w 102"/>
                <a:gd name="T3" fmla="*/ 5 h 118"/>
                <a:gd name="T4" fmla="*/ 5 w 102"/>
                <a:gd name="T5" fmla="*/ 17 h 118"/>
                <a:gd name="T6" fmla="*/ 0 w 102"/>
                <a:gd name="T7" fmla="*/ 41 h 118"/>
                <a:gd name="T8" fmla="*/ 0 w 102"/>
                <a:gd name="T9" fmla="*/ 73 h 118"/>
                <a:gd name="T10" fmla="*/ 5 w 102"/>
                <a:gd name="T11" fmla="*/ 98 h 118"/>
                <a:gd name="T12" fmla="*/ 16 w 102"/>
                <a:gd name="T13" fmla="*/ 110 h 118"/>
                <a:gd name="T14" fmla="*/ 36 w 102"/>
                <a:gd name="T15" fmla="*/ 116 h 118"/>
                <a:gd name="T16" fmla="*/ 57 w 102"/>
                <a:gd name="T17" fmla="*/ 116 h 118"/>
                <a:gd name="T18" fmla="*/ 68 w 102"/>
                <a:gd name="T19" fmla="*/ 115 h 118"/>
                <a:gd name="T20" fmla="*/ 83 w 102"/>
                <a:gd name="T21" fmla="*/ 113 h 118"/>
                <a:gd name="T22" fmla="*/ 94 w 102"/>
                <a:gd name="T23" fmla="*/ 106 h 118"/>
                <a:gd name="T24" fmla="*/ 94 w 102"/>
                <a:gd name="T25" fmla="*/ 103 h 118"/>
                <a:gd name="T26" fmla="*/ 98 w 102"/>
                <a:gd name="T27" fmla="*/ 100 h 118"/>
                <a:gd name="T28" fmla="*/ 102 w 102"/>
                <a:gd name="T29" fmla="*/ 85 h 118"/>
                <a:gd name="T30" fmla="*/ 84 w 102"/>
                <a:gd name="T31" fmla="*/ 82 h 118"/>
                <a:gd name="T32" fmla="*/ 83 w 102"/>
                <a:gd name="T33" fmla="*/ 85 h 118"/>
                <a:gd name="T34" fmla="*/ 83 w 102"/>
                <a:gd name="T35" fmla="*/ 89 h 118"/>
                <a:gd name="T36" fmla="*/ 79 w 102"/>
                <a:gd name="T37" fmla="*/ 97 h 118"/>
                <a:gd name="T38" fmla="*/ 78 w 102"/>
                <a:gd name="T39" fmla="*/ 98 h 118"/>
                <a:gd name="T40" fmla="*/ 68 w 102"/>
                <a:gd name="T41" fmla="*/ 103 h 118"/>
                <a:gd name="T42" fmla="*/ 56 w 102"/>
                <a:gd name="T43" fmla="*/ 103 h 118"/>
                <a:gd name="T44" fmla="*/ 52 w 102"/>
                <a:gd name="T45" fmla="*/ 103 h 118"/>
                <a:gd name="T46" fmla="*/ 41 w 102"/>
                <a:gd name="T47" fmla="*/ 103 h 118"/>
                <a:gd name="T48" fmla="*/ 27 w 102"/>
                <a:gd name="T49" fmla="*/ 99 h 118"/>
                <a:gd name="T50" fmla="*/ 21 w 102"/>
                <a:gd name="T51" fmla="*/ 90 h 118"/>
                <a:gd name="T52" fmla="*/ 19 w 102"/>
                <a:gd name="T53" fmla="*/ 73 h 118"/>
                <a:gd name="T54" fmla="*/ 102 w 102"/>
                <a:gd name="T55" fmla="*/ 62 h 118"/>
                <a:gd name="T56" fmla="*/ 100 w 102"/>
                <a:gd name="T57" fmla="*/ 37 h 118"/>
                <a:gd name="T58" fmla="*/ 99 w 102"/>
                <a:gd name="T59" fmla="*/ 25 h 118"/>
                <a:gd name="T60" fmla="*/ 92 w 102"/>
                <a:gd name="T61" fmla="*/ 10 h 118"/>
                <a:gd name="T62" fmla="*/ 76 w 102"/>
                <a:gd name="T63" fmla="*/ 2 h 118"/>
                <a:gd name="T64" fmla="*/ 50 w 102"/>
                <a:gd name="T65" fmla="*/ 0 h 118"/>
                <a:gd name="T66" fmla="*/ 27 w 102"/>
                <a:gd name="T67" fmla="*/ 16 h 118"/>
                <a:gd name="T68" fmla="*/ 51 w 102"/>
                <a:gd name="T69" fmla="*/ 14 h 118"/>
                <a:gd name="T70" fmla="*/ 67 w 102"/>
                <a:gd name="T71" fmla="*/ 15 h 118"/>
                <a:gd name="T72" fmla="*/ 78 w 102"/>
                <a:gd name="T73" fmla="*/ 19 h 118"/>
                <a:gd name="T74" fmla="*/ 82 w 102"/>
                <a:gd name="T75" fmla="*/ 27 h 118"/>
                <a:gd name="T76" fmla="*/ 84 w 102"/>
                <a:gd name="T77" fmla="*/ 43 h 118"/>
                <a:gd name="T78" fmla="*/ 19 w 102"/>
                <a:gd name="T79" fmla="*/ 48 h 118"/>
                <a:gd name="T80" fmla="*/ 21 w 102"/>
                <a:gd name="T81" fmla="*/ 24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2" h="118">
                  <a:moveTo>
                    <a:pt x="50" y="0"/>
                  </a:moveTo>
                  <a:lnTo>
                    <a:pt x="36" y="0"/>
                  </a:lnTo>
                  <a:lnTo>
                    <a:pt x="25" y="2"/>
                  </a:lnTo>
                  <a:lnTo>
                    <a:pt x="16" y="5"/>
                  </a:lnTo>
                  <a:lnTo>
                    <a:pt x="10" y="11"/>
                  </a:lnTo>
                  <a:lnTo>
                    <a:pt x="5" y="17"/>
                  </a:lnTo>
                  <a:lnTo>
                    <a:pt x="3" y="27"/>
                  </a:lnTo>
                  <a:lnTo>
                    <a:pt x="0" y="41"/>
                  </a:lnTo>
                  <a:lnTo>
                    <a:pt x="0" y="57"/>
                  </a:lnTo>
                  <a:lnTo>
                    <a:pt x="0" y="73"/>
                  </a:lnTo>
                  <a:lnTo>
                    <a:pt x="3" y="88"/>
                  </a:lnTo>
                  <a:lnTo>
                    <a:pt x="5" y="98"/>
                  </a:lnTo>
                  <a:lnTo>
                    <a:pt x="10" y="106"/>
                  </a:lnTo>
                  <a:lnTo>
                    <a:pt x="16" y="110"/>
                  </a:lnTo>
                  <a:lnTo>
                    <a:pt x="25" y="114"/>
                  </a:lnTo>
                  <a:lnTo>
                    <a:pt x="36" y="116"/>
                  </a:lnTo>
                  <a:lnTo>
                    <a:pt x="52" y="118"/>
                  </a:lnTo>
                  <a:lnTo>
                    <a:pt x="57" y="116"/>
                  </a:lnTo>
                  <a:lnTo>
                    <a:pt x="63" y="116"/>
                  </a:lnTo>
                  <a:lnTo>
                    <a:pt x="68" y="115"/>
                  </a:lnTo>
                  <a:lnTo>
                    <a:pt x="74" y="115"/>
                  </a:lnTo>
                  <a:lnTo>
                    <a:pt x="83" y="113"/>
                  </a:lnTo>
                  <a:lnTo>
                    <a:pt x="91" y="111"/>
                  </a:lnTo>
                  <a:lnTo>
                    <a:pt x="94" y="106"/>
                  </a:lnTo>
                  <a:lnTo>
                    <a:pt x="94" y="104"/>
                  </a:lnTo>
                  <a:lnTo>
                    <a:pt x="94" y="103"/>
                  </a:lnTo>
                  <a:lnTo>
                    <a:pt x="95" y="103"/>
                  </a:lnTo>
                  <a:lnTo>
                    <a:pt x="98" y="100"/>
                  </a:lnTo>
                  <a:lnTo>
                    <a:pt x="100" y="93"/>
                  </a:lnTo>
                  <a:lnTo>
                    <a:pt x="102" y="85"/>
                  </a:lnTo>
                  <a:lnTo>
                    <a:pt x="102" y="82"/>
                  </a:lnTo>
                  <a:lnTo>
                    <a:pt x="84" y="82"/>
                  </a:lnTo>
                  <a:lnTo>
                    <a:pt x="84" y="85"/>
                  </a:lnTo>
                  <a:lnTo>
                    <a:pt x="83" y="85"/>
                  </a:lnTo>
                  <a:lnTo>
                    <a:pt x="83" y="87"/>
                  </a:lnTo>
                  <a:lnTo>
                    <a:pt x="83" y="89"/>
                  </a:lnTo>
                  <a:lnTo>
                    <a:pt x="82" y="94"/>
                  </a:lnTo>
                  <a:lnTo>
                    <a:pt x="79" y="97"/>
                  </a:lnTo>
                  <a:lnTo>
                    <a:pt x="78" y="97"/>
                  </a:lnTo>
                  <a:lnTo>
                    <a:pt x="78" y="98"/>
                  </a:lnTo>
                  <a:lnTo>
                    <a:pt x="78" y="100"/>
                  </a:lnTo>
                  <a:lnTo>
                    <a:pt x="68" y="103"/>
                  </a:lnTo>
                  <a:lnTo>
                    <a:pt x="61" y="103"/>
                  </a:lnTo>
                  <a:lnTo>
                    <a:pt x="56" y="103"/>
                  </a:lnTo>
                  <a:lnTo>
                    <a:pt x="53" y="103"/>
                  </a:lnTo>
                  <a:lnTo>
                    <a:pt x="52" y="103"/>
                  </a:lnTo>
                  <a:lnTo>
                    <a:pt x="52" y="104"/>
                  </a:lnTo>
                  <a:lnTo>
                    <a:pt x="41" y="103"/>
                  </a:lnTo>
                  <a:lnTo>
                    <a:pt x="34" y="102"/>
                  </a:lnTo>
                  <a:lnTo>
                    <a:pt x="27" y="99"/>
                  </a:lnTo>
                  <a:lnTo>
                    <a:pt x="25" y="97"/>
                  </a:lnTo>
                  <a:lnTo>
                    <a:pt x="21" y="90"/>
                  </a:lnTo>
                  <a:lnTo>
                    <a:pt x="20" y="84"/>
                  </a:lnTo>
                  <a:lnTo>
                    <a:pt x="19" y="73"/>
                  </a:lnTo>
                  <a:lnTo>
                    <a:pt x="19" y="62"/>
                  </a:lnTo>
                  <a:lnTo>
                    <a:pt x="102" y="62"/>
                  </a:lnTo>
                  <a:lnTo>
                    <a:pt x="102" y="53"/>
                  </a:lnTo>
                  <a:lnTo>
                    <a:pt x="100" y="37"/>
                  </a:lnTo>
                  <a:lnTo>
                    <a:pt x="99" y="30"/>
                  </a:lnTo>
                  <a:lnTo>
                    <a:pt x="99" y="25"/>
                  </a:lnTo>
                  <a:lnTo>
                    <a:pt x="95" y="16"/>
                  </a:lnTo>
                  <a:lnTo>
                    <a:pt x="92" y="10"/>
                  </a:lnTo>
                  <a:lnTo>
                    <a:pt x="84" y="5"/>
                  </a:lnTo>
                  <a:lnTo>
                    <a:pt x="76" y="2"/>
                  </a:lnTo>
                  <a:lnTo>
                    <a:pt x="63" y="0"/>
                  </a:lnTo>
                  <a:lnTo>
                    <a:pt x="50" y="0"/>
                  </a:lnTo>
                  <a:close/>
                  <a:moveTo>
                    <a:pt x="25" y="20"/>
                  </a:moveTo>
                  <a:lnTo>
                    <a:pt x="27" y="16"/>
                  </a:lnTo>
                  <a:lnTo>
                    <a:pt x="34" y="15"/>
                  </a:lnTo>
                  <a:lnTo>
                    <a:pt x="51" y="14"/>
                  </a:lnTo>
                  <a:lnTo>
                    <a:pt x="60" y="14"/>
                  </a:lnTo>
                  <a:lnTo>
                    <a:pt x="67" y="15"/>
                  </a:lnTo>
                  <a:lnTo>
                    <a:pt x="73" y="16"/>
                  </a:lnTo>
                  <a:lnTo>
                    <a:pt x="78" y="19"/>
                  </a:lnTo>
                  <a:lnTo>
                    <a:pt x="79" y="21"/>
                  </a:lnTo>
                  <a:lnTo>
                    <a:pt x="82" y="27"/>
                  </a:lnTo>
                  <a:lnTo>
                    <a:pt x="83" y="33"/>
                  </a:lnTo>
                  <a:lnTo>
                    <a:pt x="84" y="43"/>
                  </a:lnTo>
                  <a:lnTo>
                    <a:pt x="84" y="48"/>
                  </a:lnTo>
                  <a:lnTo>
                    <a:pt x="19" y="48"/>
                  </a:lnTo>
                  <a:lnTo>
                    <a:pt x="20" y="30"/>
                  </a:lnTo>
                  <a:lnTo>
                    <a:pt x="21" y="24"/>
                  </a:lnTo>
                  <a:lnTo>
                    <a:pt x="25" y="20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5" name="Freeform 1160">
              <a:extLst>
                <a:ext uri="{FF2B5EF4-FFF2-40B4-BE49-F238E27FC236}">
                  <a16:creationId xmlns:a16="http://schemas.microsoft.com/office/drawing/2014/main" id="{4493C37F-2DD9-478C-BEAA-88DDC55E2295}"/>
                </a:ext>
              </a:extLst>
            </p:cNvPr>
            <p:cNvSpPr>
              <a:spLocks/>
            </p:cNvSpPr>
            <p:nvPr/>
          </p:nvSpPr>
          <p:spPr bwMode="auto">
            <a:xfrm>
              <a:off x="6963" y="3939"/>
              <a:ext cx="43" cy="29"/>
            </a:xfrm>
            <a:custGeom>
              <a:avLst/>
              <a:gdLst>
                <a:gd name="T0" fmla="*/ 95 w 172"/>
                <a:gd name="T1" fmla="*/ 50 h 116"/>
                <a:gd name="T2" fmla="*/ 96 w 172"/>
                <a:gd name="T3" fmla="*/ 31 h 116"/>
                <a:gd name="T4" fmla="*/ 102 w 172"/>
                <a:gd name="T5" fmla="*/ 21 h 116"/>
                <a:gd name="T6" fmla="*/ 112 w 172"/>
                <a:gd name="T7" fmla="*/ 15 h 116"/>
                <a:gd name="T8" fmla="*/ 130 w 172"/>
                <a:gd name="T9" fmla="*/ 14 h 116"/>
                <a:gd name="T10" fmla="*/ 142 w 172"/>
                <a:gd name="T11" fmla="*/ 15 h 116"/>
                <a:gd name="T12" fmla="*/ 149 w 172"/>
                <a:gd name="T13" fmla="*/ 19 h 116"/>
                <a:gd name="T14" fmla="*/ 151 w 172"/>
                <a:gd name="T15" fmla="*/ 21 h 116"/>
                <a:gd name="T16" fmla="*/ 153 w 172"/>
                <a:gd name="T17" fmla="*/ 26 h 116"/>
                <a:gd name="T18" fmla="*/ 154 w 172"/>
                <a:gd name="T19" fmla="*/ 31 h 116"/>
                <a:gd name="T20" fmla="*/ 156 w 172"/>
                <a:gd name="T21" fmla="*/ 40 h 116"/>
                <a:gd name="T22" fmla="*/ 156 w 172"/>
                <a:gd name="T23" fmla="*/ 116 h 116"/>
                <a:gd name="T24" fmla="*/ 172 w 172"/>
                <a:gd name="T25" fmla="*/ 116 h 116"/>
                <a:gd name="T26" fmla="*/ 172 w 172"/>
                <a:gd name="T27" fmla="*/ 41 h 116"/>
                <a:gd name="T28" fmla="*/ 170 w 172"/>
                <a:gd name="T29" fmla="*/ 30 h 116"/>
                <a:gd name="T30" fmla="*/ 168 w 172"/>
                <a:gd name="T31" fmla="*/ 22 h 116"/>
                <a:gd name="T32" fmla="*/ 164 w 172"/>
                <a:gd name="T33" fmla="*/ 15 h 116"/>
                <a:gd name="T34" fmla="*/ 160 w 172"/>
                <a:gd name="T35" fmla="*/ 10 h 116"/>
                <a:gd name="T36" fmla="*/ 154 w 172"/>
                <a:gd name="T37" fmla="*/ 5 h 116"/>
                <a:gd name="T38" fmla="*/ 148 w 172"/>
                <a:gd name="T39" fmla="*/ 2 h 116"/>
                <a:gd name="T40" fmla="*/ 139 w 172"/>
                <a:gd name="T41" fmla="*/ 0 h 116"/>
                <a:gd name="T42" fmla="*/ 131 w 172"/>
                <a:gd name="T43" fmla="*/ 0 h 116"/>
                <a:gd name="T44" fmla="*/ 117 w 172"/>
                <a:gd name="T45" fmla="*/ 0 h 116"/>
                <a:gd name="T46" fmla="*/ 106 w 172"/>
                <a:gd name="T47" fmla="*/ 4 h 116"/>
                <a:gd name="T48" fmla="*/ 97 w 172"/>
                <a:gd name="T49" fmla="*/ 10 h 116"/>
                <a:gd name="T50" fmla="*/ 91 w 172"/>
                <a:gd name="T51" fmla="*/ 19 h 116"/>
                <a:gd name="T52" fmla="*/ 85 w 172"/>
                <a:gd name="T53" fmla="*/ 10 h 116"/>
                <a:gd name="T54" fmla="*/ 78 w 172"/>
                <a:gd name="T55" fmla="*/ 4 h 116"/>
                <a:gd name="T56" fmla="*/ 67 w 172"/>
                <a:gd name="T57" fmla="*/ 0 h 116"/>
                <a:gd name="T58" fmla="*/ 54 w 172"/>
                <a:gd name="T59" fmla="*/ 0 h 116"/>
                <a:gd name="T60" fmla="*/ 41 w 172"/>
                <a:gd name="T61" fmla="*/ 0 h 116"/>
                <a:gd name="T62" fmla="*/ 31 w 172"/>
                <a:gd name="T63" fmla="*/ 4 h 116"/>
                <a:gd name="T64" fmla="*/ 22 w 172"/>
                <a:gd name="T65" fmla="*/ 10 h 116"/>
                <a:gd name="T66" fmla="*/ 17 w 172"/>
                <a:gd name="T67" fmla="*/ 19 h 116"/>
                <a:gd name="T68" fmla="*/ 16 w 172"/>
                <a:gd name="T69" fmla="*/ 19 h 116"/>
                <a:gd name="T70" fmla="*/ 17 w 172"/>
                <a:gd name="T71" fmla="*/ 2 h 116"/>
                <a:gd name="T72" fmla="*/ 0 w 172"/>
                <a:gd name="T73" fmla="*/ 2 h 116"/>
                <a:gd name="T74" fmla="*/ 0 w 172"/>
                <a:gd name="T75" fmla="*/ 116 h 116"/>
                <a:gd name="T76" fmla="*/ 17 w 172"/>
                <a:gd name="T77" fmla="*/ 116 h 116"/>
                <a:gd name="T78" fmla="*/ 17 w 172"/>
                <a:gd name="T79" fmla="*/ 51 h 116"/>
                <a:gd name="T80" fmla="*/ 18 w 172"/>
                <a:gd name="T81" fmla="*/ 33 h 116"/>
                <a:gd name="T82" fmla="*/ 26 w 172"/>
                <a:gd name="T83" fmla="*/ 22 h 116"/>
                <a:gd name="T84" fmla="*/ 29 w 172"/>
                <a:gd name="T85" fmla="*/ 17 h 116"/>
                <a:gd name="T86" fmla="*/ 36 w 172"/>
                <a:gd name="T87" fmla="*/ 15 h 116"/>
                <a:gd name="T88" fmla="*/ 52 w 172"/>
                <a:gd name="T89" fmla="*/ 14 h 116"/>
                <a:gd name="T90" fmla="*/ 62 w 172"/>
                <a:gd name="T91" fmla="*/ 15 h 116"/>
                <a:gd name="T92" fmla="*/ 70 w 172"/>
                <a:gd name="T93" fmla="*/ 19 h 116"/>
                <a:gd name="T94" fmla="*/ 75 w 172"/>
                <a:gd name="T95" fmla="*/ 25 h 116"/>
                <a:gd name="T96" fmla="*/ 78 w 172"/>
                <a:gd name="T97" fmla="*/ 36 h 116"/>
                <a:gd name="T98" fmla="*/ 78 w 172"/>
                <a:gd name="T99" fmla="*/ 116 h 116"/>
                <a:gd name="T100" fmla="*/ 95 w 172"/>
                <a:gd name="T101" fmla="*/ 116 h 116"/>
                <a:gd name="T102" fmla="*/ 95 w 172"/>
                <a:gd name="T103" fmla="*/ 50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72" h="116">
                  <a:moveTo>
                    <a:pt x="95" y="50"/>
                  </a:moveTo>
                  <a:lnTo>
                    <a:pt x="96" y="31"/>
                  </a:lnTo>
                  <a:lnTo>
                    <a:pt x="102" y="21"/>
                  </a:lnTo>
                  <a:lnTo>
                    <a:pt x="112" y="15"/>
                  </a:lnTo>
                  <a:lnTo>
                    <a:pt x="130" y="14"/>
                  </a:lnTo>
                  <a:lnTo>
                    <a:pt x="142" y="15"/>
                  </a:lnTo>
                  <a:lnTo>
                    <a:pt x="149" y="19"/>
                  </a:lnTo>
                  <a:lnTo>
                    <a:pt x="151" y="21"/>
                  </a:lnTo>
                  <a:lnTo>
                    <a:pt x="153" y="26"/>
                  </a:lnTo>
                  <a:lnTo>
                    <a:pt x="154" y="31"/>
                  </a:lnTo>
                  <a:lnTo>
                    <a:pt x="156" y="40"/>
                  </a:lnTo>
                  <a:lnTo>
                    <a:pt x="156" y="116"/>
                  </a:lnTo>
                  <a:lnTo>
                    <a:pt x="172" y="116"/>
                  </a:lnTo>
                  <a:lnTo>
                    <a:pt x="172" y="41"/>
                  </a:lnTo>
                  <a:lnTo>
                    <a:pt x="170" y="30"/>
                  </a:lnTo>
                  <a:lnTo>
                    <a:pt x="168" y="22"/>
                  </a:lnTo>
                  <a:lnTo>
                    <a:pt x="164" y="15"/>
                  </a:lnTo>
                  <a:lnTo>
                    <a:pt x="160" y="10"/>
                  </a:lnTo>
                  <a:lnTo>
                    <a:pt x="154" y="5"/>
                  </a:lnTo>
                  <a:lnTo>
                    <a:pt x="148" y="2"/>
                  </a:lnTo>
                  <a:lnTo>
                    <a:pt x="139" y="0"/>
                  </a:lnTo>
                  <a:lnTo>
                    <a:pt x="131" y="0"/>
                  </a:lnTo>
                  <a:lnTo>
                    <a:pt x="117" y="0"/>
                  </a:lnTo>
                  <a:lnTo>
                    <a:pt x="106" y="4"/>
                  </a:lnTo>
                  <a:lnTo>
                    <a:pt x="97" y="10"/>
                  </a:lnTo>
                  <a:lnTo>
                    <a:pt x="91" y="19"/>
                  </a:lnTo>
                  <a:lnTo>
                    <a:pt x="85" y="10"/>
                  </a:lnTo>
                  <a:lnTo>
                    <a:pt x="78" y="4"/>
                  </a:lnTo>
                  <a:lnTo>
                    <a:pt x="67" y="0"/>
                  </a:lnTo>
                  <a:lnTo>
                    <a:pt x="54" y="0"/>
                  </a:lnTo>
                  <a:lnTo>
                    <a:pt x="41" y="0"/>
                  </a:lnTo>
                  <a:lnTo>
                    <a:pt x="31" y="4"/>
                  </a:lnTo>
                  <a:lnTo>
                    <a:pt x="22" y="10"/>
                  </a:lnTo>
                  <a:lnTo>
                    <a:pt x="17" y="19"/>
                  </a:lnTo>
                  <a:lnTo>
                    <a:pt x="16" y="19"/>
                  </a:lnTo>
                  <a:lnTo>
                    <a:pt x="17" y="2"/>
                  </a:lnTo>
                  <a:lnTo>
                    <a:pt x="0" y="2"/>
                  </a:lnTo>
                  <a:lnTo>
                    <a:pt x="0" y="116"/>
                  </a:lnTo>
                  <a:lnTo>
                    <a:pt x="17" y="116"/>
                  </a:lnTo>
                  <a:lnTo>
                    <a:pt x="17" y="51"/>
                  </a:lnTo>
                  <a:lnTo>
                    <a:pt x="18" y="33"/>
                  </a:lnTo>
                  <a:lnTo>
                    <a:pt x="26" y="22"/>
                  </a:lnTo>
                  <a:lnTo>
                    <a:pt x="29" y="17"/>
                  </a:lnTo>
                  <a:lnTo>
                    <a:pt x="36" y="15"/>
                  </a:lnTo>
                  <a:lnTo>
                    <a:pt x="52" y="14"/>
                  </a:lnTo>
                  <a:lnTo>
                    <a:pt x="62" y="15"/>
                  </a:lnTo>
                  <a:lnTo>
                    <a:pt x="70" y="19"/>
                  </a:lnTo>
                  <a:lnTo>
                    <a:pt x="75" y="25"/>
                  </a:lnTo>
                  <a:lnTo>
                    <a:pt x="78" y="36"/>
                  </a:lnTo>
                  <a:lnTo>
                    <a:pt x="78" y="116"/>
                  </a:lnTo>
                  <a:lnTo>
                    <a:pt x="95" y="116"/>
                  </a:lnTo>
                  <a:lnTo>
                    <a:pt x="95" y="50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6" name="Freeform 1161">
              <a:extLst>
                <a:ext uri="{FF2B5EF4-FFF2-40B4-BE49-F238E27FC236}">
                  <a16:creationId xmlns:a16="http://schemas.microsoft.com/office/drawing/2014/main" id="{3E8D18E5-6C45-456D-AAA5-D9E77727740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31" y="3939"/>
              <a:ext cx="25" cy="29"/>
            </a:xfrm>
            <a:custGeom>
              <a:avLst/>
              <a:gdLst>
                <a:gd name="T0" fmla="*/ 94 w 103"/>
                <a:gd name="T1" fmla="*/ 102 h 118"/>
                <a:gd name="T2" fmla="*/ 98 w 103"/>
                <a:gd name="T3" fmla="*/ 93 h 118"/>
                <a:gd name="T4" fmla="*/ 100 w 103"/>
                <a:gd name="T5" fmla="*/ 80 h 118"/>
                <a:gd name="T6" fmla="*/ 102 w 103"/>
                <a:gd name="T7" fmla="*/ 74 h 118"/>
                <a:gd name="T8" fmla="*/ 103 w 103"/>
                <a:gd name="T9" fmla="*/ 58 h 118"/>
                <a:gd name="T10" fmla="*/ 102 w 103"/>
                <a:gd name="T11" fmla="*/ 41 h 118"/>
                <a:gd name="T12" fmla="*/ 97 w 103"/>
                <a:gd name="T13" fmla="*/ 16 h 118"/>
                <a:gd name="T14" fmla="*/ 85 w 103"/>
                <a:gd name="T15" fmla="*/ 5 h 118"/>
                <a:gd name="T16" fmla="*/ 66 w 103"/>
                <a:gd name="T17" fmla="*/ 0 h 118"/>
                <a:gd name="T18" fmla="*/ 36 w 103"/>
                <a:gd name="T19" fmla="*/ 0 h 118"/>
                <a:gd name="T20" fmla="*/ 16 w 103"/>
                <a:gd name="T21" fmla="*/ 5 h 118"/>
                <a:gd name="T22" fmla="*/ 5 w 103"/>
                <a:gd name="T23" fmla="*/ 16 h 118"/>
                <a:gd name="T24" fmla="*/ 0 w 103"/>
                <a:gd name="T25" fmla="*/ 41 h 118"/>
                <a:gd name="T26" fmla="*/ 0 w 103"/>
                <a:gd name="T27" fmla="*/ 74 h 118"/>
                <a:gd name="T28" fmla="*/ 5 w 103"/>
                <a:gd name="T29" fmla="*/ 98 h 118"/>
                <a:gd name="T30" fmla="*/ 16 w 103"/>
                <a:gd name="T31" fmla="*/ 110 h 118"/>
                <a:gd name="T32" fmla="*/ 36 w 103"/>
                <a:gd name="T33" fmla="*/ 116 h 118"/>
                <a:gd name="T34" fmla="*/ 55 w 103"/>
                <a:gd name="T35" fmla="*/ 116 h 118"/>
                <a:gd name="T36" fmla="*/ 66 w 103"/>
                <a:gd name="T37" fmla="*/ 116 h 118"/>
                <a:gd name="T38" fmla="*/ 81 w 103"/>
                <a:gd name="T39" fmla="*/ 111 h 118"/>
                <a:gd name="T40" fmla="*/ 89 w 103"/>
                <a:gd name="T41" fmla="*/ 108 h 118"/>
                <a:gd name="T42" fmla="*/ 90 w 103"/>
                <a:gd name="T43" fmla="*/ 106 h 118"/>
                <a:gd name="T44" fmla="*/ 85 w 103"/>
                <a:gd name="T45" fmla="*/ 58 h 118"/>
                <a:gd name="T46" fmla="*/ 84 w 103"/>
                <a:gd name="T47" fmla="*/ 64 h 118"/>
                <a:gd name="T48" fmla="*/ 83 w 103"/>
                <a:gd name="T49" fmla="*/ 77 h 118"/>
                <a:gd name="T50" fmla="*/ 81 w 103"/>
                <a:gd name="T51" fmla="*/ 90 h 118"/>
                <a:gd name="T52" fmla="*/ 79 w 103"/>
                <a:gd name="T53" fmla="*/ 97 h 118"/>
                <a:gd name="T54" fmla="*/ 69 w 103"/>
                <a:gd name="T55" fmla="*/ 102 h 118"/>
                <a:gd name="T56" fmla="*/ 62 w 103"/>
                <a:gd name="T57" fmla="*/ 102 h 118"/>
                <a:gd name="T58" fmla="*/ 61 w 103"/>
                <a:gd name="T59" fmla="*/ 103 h 118"/>
                <a:gd name="T60" fmla="*/ 53 w 103"/>
                <a:gd name="T61" fmla="*/ 103 h 118"/>
                <a:gd name="T62" fmla="*/ 52 w 103"/>
                <a:gd name="T63" fmla="*/ 104 h 118"/>
                <a:gd name="T64" fmla="*/ 32 w 103"/>
                <a:gd name="T65" fmla="*/ 102 h 118"/>
                <a:gd name="T66" fmla="*/ 24 w 103"/>
                <a:gd name="T67" fmla="*/ 97 h 118"/>
                <a:gd name="T68" fmla="*/ 20 w 103"/>
                <a:gd name="T69" fmla="*/ 83 h 118"/>
                <a:gd name="T70" fmla="*/ 19 w 103"/>
                <a:gd name="T71" fmla="*/ 58 h 118"/>
                <a:gd name="T72" fmla="*/ 20 w 103"/>
                <a:gd name="T73" fmla="*/ 32 h 118"/>
                <a:gd name="T74" fmla="*/ 24 w 103"/>
                <a:gd name="T75" fmla="*/ 21 h 118"/>
                <a:gd name="T76" fmla="*/ 41 w 103"/>
                <a:gd name="T77" fmla="*/ 14 h 118"/>
                <a:gd name="T78" fmla="*/ 61 w 103"/>
                <a:gd name="T79" fmla="*/ 14 h 118"/>
                <a:gd name="T80" fmla="*/ 76 w 103"/>
                <a:gd name="T81" fmla="*/ 17 h 118"/>
                <a:gd name="T82" fmla="*/ 81 w 103"/>
                <a:gd name="T83" fmla="*/ 25 h 118"/>
                <a:gd name="T84" fmla="*/ 84 w 103"/>
                <a:gd name="T85" fmla="*/ 43 h 118"/>
                <a:gd name="T86" fmla="*/ 85 w 103"/>
                <a:gd name="T87" fmla="*/ 58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03" h="118">
                  <a:moveTo>
                    <a:pt x="93" y="106"/>
                  </a:moveTo>
                  <a:lnTo>
                    <a:pt x="94" y="102"/>
                  </a:lnTo>
                  <a:lnTo>
                    <a:pt x="97" y="98"/>
                  </a:lnTo>
                  <a:lnTo>
                    <a:pt x="98" y="93"/>
                  </a:lnTo>
                  <a:lnTo>
                    <a:pt x="100" y="88"/>
                  </a:lnTo>
                  <a:lnTo>
                    <a:pt x="100" y="80"/>
                  </a:lnTo>
                  <a:lnTo>
                    <a:pt x="100" y="77"/>
                  </a:lnTo>
                  <a:lnTo>
                    <a:pt x="102" y="74"/>
                  </a:lnTo>
                  <a:lnTo>
                    <a:pt x="102" y="66"/>
                  </a:lnTo>
                  <a:lnTo>
                    <a:pt x="103" y="58"/>
                  </a:lnTo>
                  <a:lnTo>
                    <a:pt x="102" y="48"/>
                  </a:lnTo>
                  <a:lnTo>
                    <a:pt x="102" y="41"/>
                  </a:lnTo>
                  <a:lnTo>
                    <a:pt x="100" y="27"/>
                  </a:lnTo>
                  <a:lnTo>
                    <a:pt x="97" y="16"/>
                  </a:lnTo>
                  <a:lnTo>
                    <a:pt x="93" y="10"/>
                  </a:lnTo>
                  <a:lnTo>
                    <a:pt x="85" y="5"/>
                  </a:lnTo>
                  <a:lnTo>
                    <a:pt x="77" y="2"/>
                  </a:lnTo>
                  <a:lnTo>
                    <a:pt x="66" y="0"/>
                  </a:lnTo>
                  <a:lnTo>
                    <a:pt x="52" y="0"/>
                  </a:lnTo>
                  <a:lnTo>
                    <a:pt x="36" y="0"/>
                  </a:lnTo>
                  <a:lnTo>
                    <a:pt x="25" y="2"/>
                  </a:lnTo>
                  <a:lnTo>
                    <a:pt x="16" y="5"/>
                  </a:lnTo>
                  <a:lnTo>
                    <a:pt x="10" y="10"/>
                  </a:lnTo>
                  <a:lnTo>
                    <a:pt x="5" y="16"/>
                  </a:lnTo>
                  <a:lnTo>
                    <a:pt x="3" y="27"/>
                  </a:lnTo>
                  <a:lnTo>
                    <a:pt x="0" y="41"/>
                  </a:lnTo>
                  <a:lnTo>
                    <a:pt x="0" y="58"/>
                  </a:lnTo>
                  <a:lnTo>
                    <a:pt x="0" y="74"/>
                  </a:lnTo>
                  <a:lnTo>
                    <a:pt x="3" y="88"/>
                  </a:lnTo>
                  <a:lnTo>
                    <a:pt x="5" y="98"/>
                  </a:lnTo>
                  <a:lnTo>
                    <a:pt x="10" y="106"/>
                  </a:lnTo>
                  <a:lnTo>
                    <a:pt x="16" y="110"/>
                  </a:lnTo>
                  <a:lnTo>
                    <a:pt x="25" y="114"/>
                  </a:lnTo>
                  <a:lnTo>
                    <a:pt x="36" y="116"/>
                  </a:lnTo>
                  <a:lnTo>
                    <a:pt x="52" y="118"/>
                  </a:lnTo>
                  <a:lnTo>
                    <a:pt x="55" y="116"/>
                  </a:lnTo>
                  <a:lnTo>
                    <a:pt x="58" y="116"/>
                  </a:lnTo>
                  <a:lnTo>
                    <a:pt x="66" y="116"/>
                  </a:lnTo>
                  <a:lnTo>
                    <a:pt x="77" y="114"/>
                  </a:lnTo>
                  <a:lnTo>
                    <a:pt x="81" y="111"/>
                  </a:lnTo>
                  <a:lnTo>
                    <a:pt x="85" y="110"/>
                  </a:lnTo>
                  <a:lnTo>
                    <a:pt x="89" y="108"/>
                  </a:lnTo>
                  <a:lnTo>
                    <a:pt x="89" y="106"/>
                  </a:lnTo>
                  <a:lnTo>
                    <a:pt x="90" y="106"/>
                  </a:lnTo>
                  <a:lnTo>
                    <a:pt x="93" y="106"/>
                  </a:lnTo>
                  <a:close/>
                  <a:moveTo>
                    <a:pt x="85" y="58"/>
                  </a:moveTo>
                  <a:lnTo>
                    <a:pt x="84" y="61"/>
                  </a:lnTo>
                  <a:lnTo>
                    <a:pt x="84" y="64"/>
                  </a:lnTo>
                  <a:lnTo>
                    <a:pt x="84" y="72"/>
                  </a:lnTo>
                  <a:lnTo>
                    <a:pt x="83" y="77"/>
                  </a:lnTo>
                  <a:lnTo>
                    <a:pt x="83" y="83"/>
                  </a:lnTo>
                  <a:lnTo>
                    <a:pt x="81" y="90"/>
                  </a:lnTo>
                  <a:lnTo>
                    <a:pt x="79" y="93"/>
                  </a:lnTo>
                  <a:lnTo>
                    <a:pt x="79" y="97"/>
                  </a:lnTo>
                  <a:lnTo>
                    <a:pt x="76" y="99"/>
                  </a:lnTo>
                  <a:lnTo>
                    <a:pt x="69" y="102"/>
                  </a:lnTo>
                  <a:lnTo>
                    <a:pt x="64" y="102"/>
                  </a:lnTo>
                  <a:lnTo>
                    <a:pt x="62" y="102"/>
                  </a:lnTo>
                  <a:lnTo>
                    <a:pt x="61" y="102"/>
                  </a:lnTo>
                  <a:lnTo>
                    <a:pt x="61" y="103"/>
                  </a:lnTo>
                  <a:lnTo>
                    <a:pt x="56" y="103"/>
                  </a:lnTo>
                  <a:lnTo>
                    <a:pt x="53" y="103"/>
                  </a:lnTo>
                  <a:lnTo>
                    <a:pt x="52" y="103"/>
                  </a:lnTo>
                  <a:lnTo>
                    <a:pt x="52" y="104"/>
                  </a:lnTo>
                  <a:lnTo>
                    <a:pt x="41" y="103"/>
                  </a:lnTo>
                  <a:lnTo>
                    <a:pt x="32" y="102"/>
                  </a:lnTo>
                  <a:lnTo>
                    <a:pt x="26" y="99"/>
                  </a:lnTo>
                  <a:lnTo>
                    <a:pt x="24" y="97"/>
                  </a:lnTo>
                  <a:lnTo>
                    <a:pt x="21" y="90"/>
                  </a:lnTo>
                  <a:lnTo>
                    <a:pt x="20" y="83"/>
                  </a:lnTo>
                  <a:lnTo>
                    <a:pt x="19" y="72"/>
                  </a:lnTo>
                  <a:lnTo>
                    <a:pt x="19" y="58"/>
                  </a:lnTo>
                  <a:lnTo>
                    <a:pt x="19" y="43"/>
                  </a:lnTo>
                  <a:lnTo>
                    <a:pt x="20" y="32"/>
                  </a:lnTo>
                  <a:lnTo>
                    <a:pt x="21" y="25"/>
                  </a:lnTo>
                  <a:lnTo>
                    <a:pt x="24" y="21"/>
                  </a:lnTo>
                  <a:lnTo>
                    <a:pt x="32" y="15"/>
                  </a:lnTo>
                  <a:lnTo>
                    <a:pt x="41" y="14"/>
                  </a:lnTo>
                  <a:lnTo>
                    <a:pt x="52" y="14"/>
                  </a:lnTo>
                  <a:lnTo>
                    <a:pt x="61" y="14"/>
                  </a:lnTo>
                  <a:lnTo>
                    <a:pt x="69" y="15"/>
                  </a:lnTo>
                  <a:lnTo>
                    <a:pt x="76" y="17"/>
                  </a:lnTo>
                  <a:lnTo>
                    <a:pt x="79" y="21"/>
                  </a:lnTo>
                  <a:lnTo>
                    <a:pt x="81" y="25"/>
                  </a:lnTo>
                  <a:lnTo>
                    <a:pt x="83" y="32"/>
                  </a:lnTo>
                  <a:lnTo>
                    <a:pt x="84" y="43"/>
                  </a:lnTo>
                  <a:lnTo>
                    <a:pt x="84" y="50"/>
                  </a:lnTo>
                  <a:lnTo>
                    <a:pt x="85" y="5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7" name="Freeform 1162">
              <a:extLst>
                <a:ext uri="{FF2B5EF4-FFF2-40B4-BE49-F238E27FC236}">
                  <a16:creationId xmlns:a16="http://schemas.microsoft.com/office/drawing/2014/main" id="{BC56FDAC-7076-41B7-BFF3-2BA9AB08672C}"/>
                </a:ext>
              </a:extLst>
            </p:cNvPr>
            <p:cNvSpPr>
              <a:spLocks/>
            </p:cNvSpPr>
            <p:nvPr/>
          </p:nvSpPr>
          <p:spPr bwMode="auto">
            <a:xfrm>
              <a:off x="6901" y="3939"/>
              <a:ext cx="25" cy="29"/>
            </a:xfrm>
            <a:custGeom>
              <a:avLst/>
              <a:gdLst>
                <a:gd name="T0" fmla="*/ 79 w 100"/>
                <a:gd name="T1" fmla="*/ 24 h 118"/>
                <a:gd name="T2" fmla="*/ 82 w 100"/>
                <a:gd name="T3" fmla="*/ 36 h 118"/>
                <a:gd name="T4" fmla="*/ 98 w 100"/>
                <a:gd name="T5" fmla="*/ 38 h 118"/>
                <a:gd name="T6" fmla="*/ 95 w 100"/>
                <a:gd name="T7" fmla="*/ 19 h 118"/>
                <a:gd name="T8" fmla="*/ 88 w 100"/>
                <a:gd name="T9" fmla="*/ 7 h 118"/>
                <a:gd name="T10" fmla="*/ 73 w 100"/>
                <a:gd name="T11" fmla="*/ 1 h 118"/>
                <a:gd name="T12" fmla="*/ 50 w 100"/>
                <a:gd name="T13" fmla="*/ 0 h 118"/>
                <a:gd name="T14" fmla="*/ 25 w 100"/>
                <a:gd name="T15" fmla="*/ 2 h 118"/>
                <a:gd name="T16" fmla="*/ 11 w 100"/>
                <a:gd name="T17" fmla="*/ 11 h 118"/>
                <a:gd name="T18" fmla="*/ 3 w 100"/>
                <a:gd name="T19" fmla="*/ 28 h 118"/>
                <a:gd name="T20" fmla="*/ 0 w 100"/>
                <a:gd name="T21" fmla="*/ 58 h 118"/>
                <a:gd name="T22" fmla="*/ 3 w 100"/>
                <a:gd name="T23" fmla="*/ 88 h 118"/>
                <a:gd name="T24" fmla="*/ 10 w 100"/>
                <a:gd name="T25" fmla="*/ 106 h 118"/>
                <a:gd name="T26" fmla="*/ 25 w 100"/>
                <a:gd name="T27" fmla="*/ 114 h 118"/>
                <a:gd name="T28" fmla="*/ 52 w 100"/>
                <a:gd name="T29" fmla="*/ 118 h 118"/>
                <a:gd name="T30" fmla="*/ 72 w 100"/>
                <a:gd name="T31" fmla="*/ 115 h 118"/>
                <a:gd name="T32" fmla="*/ 81 w 100"/>
                <a:gd name="T33" fmla="*/ 111 h 118"/>
                <a:gd name="T34" fmla="*/ 93 w 100"/>
                <a:gd name="T35" fmla="*/ 102 h 118"/>
                <a:gd name="T36" fmla="*/ 93 w 100"/>
                <a:gd name="T37" fmla="*/ 98 h 118"/>
                <a:gd name="T38" fmla="*/ 97 w 100"/>
                <a:gd name="T39" fmla="*/ 95 h 118"/>
                <a:gd name="T40" fmla="*/ 100 w 100"/>
                <a:gd name="T41" fmla="*/ 80 h 118"/>
                <a:gd name="T42" fmla="*/ 83 w 100"/>
                <a:gd name="T43" fmla="*/ 74 h 118"/>
                <a:gd name="T44" fmla="*/ 82 w 100"/>
                <a:gd name="T45" fmla="*/ 76 h 118"/>
                <a:gd name="T46" fmla="*/ 82 w 100"/>
                <a:gd name="T47" fmla="*/ 83 h 118"/>
                <a:gd name="T48" fmla="*/ 79 w 100"/>
                <a:gd name="T49" fmla="*/ 95 h 118"/>
                <a:gd name="T50" fmla="*/ 78 w 100"/>
                <a:gd name="T51" fmla="*/ 97 h 118"/>
                <a:gd name="T52" fmla="*/ 76 w 100"/>
                <a:gd name="T53" fmla="*/ 99 h 118"/>
                <a:gd name="T54" fmla="*/ 74 w 100"/>
                <a:gd name="T55" fmla="*/ 100 h 118"/>
                <a:gd name="T56" fmla="*/ 62 w 100"/>
                <a:gd name="T57" fmla="*/ 103 h 118"/>
                <a:gd name="T58" fmla="*/ 55 w 100"/>
                <a:gd name="T59" fmla="*/ 103 h 118"/>
                <a:gd name="T60" fmla="*/ 53 w 100"/>
                <a:gd name="T61" fmla="*/ 104 h 118"/>
                <a:gd name="T62" fmla="*/ 35 w 100"/>
                <a:gd name="T63" fmla="*/ 102 h 118"/>
                <a:gd name="T64" fmla="*/ 25 w 100"/>
                <a:gd name="T65" fmla="*/ 97 h 118"/>
                <a:gd name="T66" fmla="*/ 20 w 100"/>
                <a:gd name="T67" fmla="*/ 82 h 118"/>
                <a:gd name="T68" fmla="*/ 19 w 100"/>
                <a:gd name="T69" fmla="*/ 59 h 118"/>
                <a:gd name="T70" fmla="*/ 20 w 100"/>
                <a:gd name="T71" fmla="*/ 35 h 118"/>
                <a:gd name="T72" fmla="*/ 24 w 100"/>
                <a:gd name="T73" fmla="*/ 21 h 118"/>
                <a:gd name="T74" fmla="*/ 48 w 100"/>
                <a:gd name="T75" fmla="*/ 14 h 118"/>
                <a:gd name="T76" fmla="*/ 65 w 100"/>
                <a:gd name="T77" fmla="*/ 14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00" h="118">
                  <a:moveTo>
                    <a:pt x="74" y="17"/>
                  </a:moveTo>
                  <a:lnTo>
                    <a:pt x="79" y="24"/>
                  </a:lnTo>
                  <a:lnTo>
                    <a:pt x="81" y="28"/>
                  </a:lnTo>
                  <a:lnTo>
                    <a:pt x="82" y="36"/>
                  </a:lnTo>
                  <a:lnTo>
                    <a:pt x="82" y="38"/>
                  </a:lnTo>
                  <a:lnTo>
                    <a:pt x="98" y="38"/>
                  </a:lnTo>
                  <a:lnTo>
                    <a:pt x="97" y="27"/>
                  </a:lnTo>
                  <a:lnTo>
                    <a:pt x="95" y="19"/>
                  </a:lnTo>
                  <a:lnTo>
                    <a:pt x="92" y="11"/>
                  </a:lnTo>
                  <a:lnTo>
                    <a:pt x="88" y="7"/>
                  </a:lnTo>
                  <a:lnTo>
                    <a:pt x="82" y="4"/>
                  </a:lnTo>
                  <a:lnTo>
                    <a:pt x="73" y="1"/>
                  </a:lnTo>
                  <a:lnTo>
                    <a:pt x="62" y="0"/>
                  </a:lnTo>
                  <a:lnTo>
                    <a:pt x="50" y="0"/>
                  </a:lnTo>
                  <a:lnTo>
                    <a:pt x="36" y="0"/>
                  </a:lnTo>
                  <a:lnTo>
                    <a:pt x="25" y="2"/>
                  </a:lnTo>
                  <a:lnTo>
                    <a:pt x="16" y="5"/>
                  </a:lnTo>
                  <a:lnTo>
                    <a:pt x="11" y="11"/>
                  </a:lnTo>
                  <a:lnTo>
                    <a:pt x="5" y="17"/>
                  </a:lnTo>
                  <a:lnTo>
                    <a:pt x="3" y="28"/>
                  </a:lnTo>
                  <a:lnTo>
                    <a:pt x="0" y="42"/>
                  </a:lnTo>
                  <a:lnTo>
                    <a:pt x="0" y="58"/>
                  </a:lnTo>
                  <a:lnTo>
                    <a:pt x="0" y="74"/>
                  </a:lnTo>
                  <a:lnTo>
                    <a:pt x="3" y="88"/>
                  </a:lnTo>
                  <a:lnTo>
                    <a:pt x="5" y="98"/>
                  </a:lnTo>
                  <a:lnTo>
                    <a:pt x="10" y="106"/>
                  </a:lnTo>
                  <a:lnTo>
                    <a:pt x="16" y="110"/>
                  </a:lnTo>
                  <a:lnTo>
                    <a:pt x="25" y="114"/>
                  </a:lnTo>
                  <a:lnTo>
                    <a:pt x="36" y="116"/>
                  </a:lnTo>
                  <a:lnTo>
                    <a:pt x="52" y="118"/>
                  </a:lnTo>
                  <a:lnTo>
                    <a:pt x="62" y="116"/>
                  </a:lnTo>
                  <a:lnTo>
                    <a:pt x="72" y="115"/>
                  </a:lnTo>
                  <a:lnTo>
                    <a:pt x="76" y="113"/>
                  </a:lnTo>
                  <a:lnTo>
                    <a:pt x="81" y="111"/>
                  </a:lnTo>
                  <a:lnTo>
                    <a:pt x="88" y="108"/>
                  </a:lnTo>
                  <a:lnTo>
                    <a:pt x="93" y="102"/>
                  </a:lnTo>
                  <a:lnTo>
                    <a:pt x="93" y="99"/>
                  </a:lnTo>
                  <a:lnTo>
                    <a:pt x="93" y="98"/>
                  </a:lnTo>
                  <a:lnTo>
                    <a:pt x="94" y="98"/>
                  </a:lnTo>
                  <a:lnTo>
                    <a:pt x="97" y="95"/>
                  </a:lnTo>
                  <a:lnTo>
                    <a:pt x="99" y="88"/>
                  </a:lnTo>
                  <a:lnTo>
                    <a:pt x="100" y="80"/>
                  </a:lnTo>
                  <a:lnTo>
                    <a:pt x="100" y="74"/>
                  </a:lnTo>
                  <a:lnTo>
                    <a:pt x="83" y="74"/>
                  </a:lnTo>
                  <a:lnTo>
                    <a:pt x="82" y="74"/>
                  </a:lnTo>
                  <a:lnTo>
                    <a:pt x="82" y="76"/>
                  </a:lnTo>
                  <a:lnTo>
                    <a:pt x="82" y="78"/>
                  </a:lnTo>
                  <a:lnTo>
                    <a:pt x="82" y="83"/>
                  </a:lnTo>
                  <a:lnTo>
                    <a:pt x="82" y="90"/>
                  </a:lnTo>
                  <a:lnTo>
                    <a:pt x="79" y="95"/>
                  </a:lnTo>
                  <a:lnTo>
                    <a:pt x="78" y="95"/>
                  </a:lnTo>
                  <a:lnTo>
                    <a:pt x="78" y="97"/>
                  </a:lnTo>
                  <a:lnTo>
                    <a:pt x="78" y="99"/>
                  </a:lnTo>
                  <a:lnTo>
                    <a:pt x="76" y="99"/>
                  </a:lnTo>
                  <a:lnTo>
                    <a:pt x="74" y="99"/>
                  </a:lnTo>
                  <a:lnTo>
                    <a:pt x="74" y="100"/>
                  </a:lnTo>
                  <a:lnTo>
                    <a:pt x="69" y="103"/>
                  </a:lnTo>
                  <a:lnTo>
                    <a:pt x="62" y="103"/>
                  </a:lnTo>
                  <a:lnTo>
                    <a:pt x="57" y="103"/>
                  </a:lnTo>
                  <a:lnTo>
                    <a:pt x="55" y="103"/>
                  </a:lnTo>
                  <a:lnTo>
                    <a:pt x="53" y="103"/>
                  </a:lnTo>
                  <a:lnTo>
                    <a:pt x="53" y="104"/>
                  </a:lnTo>
                  <a:lnTo>
                    <a:pt x="42" y="103"/>
                  </a:lnTo>
                  <a:lnTo>
                    <a:pt x="35" y="102"/>
                  </a:lnTo>
                  <a:lnTo>
                    <a:pt x="29" y="99"/>
                  </a:lnTo>
                  <a:lnTo>
                    <a:pt x="25" y="97"/>
                  </a:lnTo>
                  <a:lnTo>
                    <a:pt x="21" y="90"/>
                  </a:lnTo>
                  <a:lnTo>
                    <a:pt x="20" y="82"/>
                  </a:lnTo>
                  <a:lnTo>
                    <a:pt x="19" y="71"/>
                  </a:lnTo>
                  <a:lnTo>
                    <a:pt x="19" y="59"/>
                  </a:lnTo>
                  <a:lnTo>
                    <a:pt x="19" y="46"/>
                  </a:lnTo>
                  <a:lnTo>
                    <a:pt x="20" y="35"/>
                  </a:lnTo>
                  <a:lnTo>
                    <a:pt x="21" y="26"/>
                  </a:lnTo>
                  <a:lnTo>
                    <a:pt x="24" y="21"/>
                  </a:lnTo>
                  <a:lnTo>
                    <a:pt x="32" y="15"/>
                  </a:lnTo>
                  <a:lnTo>
                    <a:pt x="48" y="14"/>
                  </a:lnTo>
                  <a:lnTo>
                    <a:pt x="57" y="14"/>
                  </a:lnTo>
                  <a:lnTo>
                    <a:pt x="65" y="14"/>
                  </a:lnTo>
                  <a:lnTo>
                    <a:pt x="74" y="17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8" name="Freeform 1163">
              <a:extLst>
                <a:ext uri="{FF2B5EF4-FFF2-40B4-BE49-F238E27FC236}">
                  <a16:creationId xmlns:a16="http://schemas.microsoft.com/office/drawing/2014/main" id="{EB29566A-695C-44CD-8255-B1D73831DDC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25" y="3924"/>
              <a:ext cx="54" cy="54"/>
            </a:xfrm>
            <a:custGeom>
              <a:avLst/>
              <a:gdLst>
                <a:gd name="T0" fmla="*/ 218 w 219"/>
                <a:gd name="T1" fmla="*/ 94 h 218"/>
                <a:gd name="T2" fmla="*/ 210 w 219"/>
                <a:gd name="T3" fmla="*/ 67 h 218"/>
                <a:gd name="T4" fmla="*/ 195 w 219"/>
                <a:gd name="T5" fmla="*/ 41 h 218"/>
                <a:gd name="T6" fmla="*/ 176 w 219"/>
                <a:gd name="T7" fmla="*/ 21 h 218"/>
                <a:gd name="T8" fmla="*/ 136 w 219"/>
                <a:gd name="T9" fmla="*/ 4 h 218"/>
                <a:gd name="T10" fmla="*/ 110 w 219"/>
                <a:gd name="T11" fmla="*/ 0 h 218"/>
                <a:gd name="T12" fmla="*/ 56 w 219"/>
                <a:gd name="T13" fmla="*/ 15 h 218"/>
                <a:gd name="T14" fmla="*/ 32 w 219"/>
                <a:gd name="T15" fmla="*/ 31 h 218"/>
                <a:gd name="T16" fmla="*/ 15 w 219"/>
                <a:gd name="T17" fmla="*/ 55 h 218"/>
                <a:gd name="T18" fmla="*/ 0 w 219"/>
                <a:gd name="T19" fmla="*/ 109 h 218"/>
                <a:gd name="T20" fmla="*/ 15 w 219"/>
                <a:gd name="T21" fmla="*/ 164 h 218"/>
                <a:gd name="T22" fmla="*/ 32 w 219"/>
                <a:gd name="T23" fmla="*/ 186 h 218"/>
                <a:gd name="T24" fmla="*/ 56 w 219"/>
                <a:gd name="T25" fmla="*/ 204 h 218"/>
                <a:gd name="T26" fmla="*/ 95 w 219"/>
                <a:gd name="T27" fmla="*/ 217 h 218"/>
                <a:gd name="T28" fmla="*/ 123 w 219"/>
                <a:gd name="T29" fmla="*/ 217 h 218"/>
                <a:gd name="T30" fmla="*/ 165 w 219"/>
                <a:gd name="T31" fmla="*/ 204 h 218"/>
                <a:gd name="T32" fmla="*/ 172 w 219"/>
                <a:gd name="T33" fmla="*/ 197 h 218"/>
                <a:gd name="T34" fmla="*/ 173 w 219"/>
                <a:gd name="T35" fmla="*/ 196 h 218"/>
                <a:gd name="T36" fmla="*/ 187 w 219"/>
                <a:gd name="T37" fmla="*/ 186 h 218"/>
                <a:gd name="T38" fmla="*/ 197 w 219"/>
                <a:gd name="T39" fmla="*/ 172 h 218"/>
                <a:gd name="T40" fmla="*/ 198 w 219"/>
                <a:gd name="T41" fmla="*/ 171 h 218"/>
                <a:gd name="T42" fmla="*/ 205 w 219"/>
                <a:gd name="T43" fmla="*/ 164 h 218"/>
                <a:gd name="T44" fmla="*/ 218 w 219"/>
                <a:gd name="T45" fmla="*/ 121 h 218"/>
                <a:gd name="T46" fmla="*/ 189 w 219"/>
                <a:gd name="T47" fmla="*/ 64 h 218"/>
                <a:gd name="T48" fmla="*/ 198 w 219"/>
                <a:gd name="T49" fmla="*/ 87 h 218"/>
                <a:gd name="T50" fmla="*/ 202 w 219"/>
                <a:gd name="T51" fmla="*/ 109 h 218"/>
                <a:gd name="T52" fmla="*/ 198 w 219"/>
                <a:gd name="T53" fmla="*/ 131 h 218"/>
                <a:gd name="T54" fmla="*/ 189 w 219"/>
                <a:gd name="T55" fmla="*/ 154 h 218"/>
                <a:gd name="T56" fmla="*/ 174 w 219"/>
                <a:gd name="T57" fmla="*/ 173 h 218"/>
                <a:gd name="T58" fmla="*/ 156 w 219"/>
                <a:gd name="T59" fmla="*/ 188 h 218"/>
                <a:gd name="T60" fmla="*/ 140 w 219"/>
                <a:gd name="T61" fmla="*/ 192 h 218"/>
                <a:gd name="T62" fmla="*/ 132 w 219"/>
                <a:gd name="T63" fmla="*/ 196 h 218"/>
                <a:gd name="T64" fmla="*/ 110 w 219"/>
                <a:gd name="T65" fmla="*/ 199 h 218"/>
                <a:gd name="T66" fmla="*/ 87 w 219"/>
                <a:gd name="T67" fmla="*/ 196 h 218"/>
                <a:gd name="T68" fmla="*/ 53 w 219"/>
                <a:gd name="T69" fmla="*/ 181 h 218"/>
                <a:gd name="T70" fmla="*/ 31 w 219"/>
                <a:gd name="T71" fmla="*/ 154 h 218"/>
                <a:gd name="T72" fmla="*/ 19 w 219"/>
                <a:gd name="T73" fmla="*/ 109 h 218"/>
                <a:gd name="T74" fmla="*/ 31 w 219"/>
                <a:gd name="T75" fmla="*/ 64 h 218"/>
                <a:gd name="T76" fmla="*/ 46 w 219"/>
                <a:gd name="T77" fmla="*/ 45 h 218"/>
                <a:gd name="T78" fmla="*/ 66 w 219"/>
                <a:gd name="T79" fmla="*/ 31 h 218"/>
                <a:gd name="T80" fmla="*/ 110 w 219"/>
                <a:gd name="T81" fmla="*/ 19 h 218"/>
                <a:gd name="T82" fmla="*/ 155 w 219"/>
                <a:gd name="T83" fmla="*/ 31 h 218"/>
                <a:gd name="T84" fmla="*/ 174 w 219"/>
                <a:gd name="T85" fmla="*/ 45 h 218"/>
                <a:gd name="T86" fmla="*/ 189 w 219"/>
                <a:gd name="T87" fmla="*/ 64 h 2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219" h="218">
                  <a:moveTo>
                    <a:pt x="219" y="109"/>
                  </a:moveTo>
                  <a:lnTo>
                    <a:pt x="218" y="94"/>
                  </a:lnTo>
                  <a:lnTo>
                    <a:pt x="215" y="82"/>
                  </a:lnTo>
                  <a:lnTo>
                    <a:pt x="210" y="67"/>
                  </a:lnTo>
                  <a:lnTo>
                    <a:pt x="204" y="55"/>
                  </a:lnTo>
                  <a:lnTo>
                    <a:pt x="195" y="41"/>
                  </a:lnTo>
                  <a:lnTo>
                    <a:pt x="187" y="31"/>
                  </a:lnTo>
                  <a:lnTo>
                    <a:pt x="176" y="21"/>
                  </a:lnTo>
                  <a:lnTo>
                    <a:pt x="163" y="15"/>
                  </a:lnTo>
                  <a:lnTo>
                    <a:pt x="136" y="4"/>
                  </a:lnTo>
                  <a:lnTo>
                    <a:pt x="123" y="0"/>
                  </a:lnTo>
                  <a:lnTo>
                    <a:pt x="110" y="0"/>
                  </a:lnTo>
                  <a:lnTo>
                    <a:pt x="83" y="4"/>
                  </a:lnTo>
                  <a:lnTo>
                    <a:pt x="56" y="15"/>
                  </a:lnTo>
                  <a:lnTo>
                    <a:pt x="42" y="21"/>
                  </a:lnTo>
                  <a:lnTo>
                    <a:pt x="32" y="31"/>
                  </a:lnTo>
                  <a:lnTo>
                    <a:pt x="22" y="41"/>
                  </a:lnTo>
                  <a:lnTo>
                    <a:pt x="15" y="55"/>
                  </a:lnTo>
                  <a:lnTo>
                    <a:pt x="4" y="82"/>
                  </a:lnTo>
                  <a:lnTo>
                    <a:pt x="0" y="109"/>
                  </a:lnTo>
                  <a:lnTo>
                    <a:pt x="4" y="136"/>
                  </a:lnTo>
                  <a:lnTo>
                    <a:pt x="15" y="164"/>
                  </a:lnTo>
                  <a:lnTo>
                    <a:pt x="22" y="175"/>
                  </a:lnTo>
                  <a:lnTo>
                    <a:pt x="32" y="186"/>
                  </a:lnTo>
                  <a:lnTo>
                    <a:pt x="42" y="196"/>
                  </a:lnTo>
                  <a:lnTo>
                    <a:pt x="56" y="204"/>
                  </a:lnTo>
                  <a:lnTo>
                    <a:pt x="82" y="214"/>
                  </a:lnTo>
                  <a:lnTo>
                    <a:pt x="95" y="217"/>
                  </a:lnTo>
                  <a:lnTo>
                    <a:pt x="110" y="218"/>
                  </a:lnTo>
                  <a:lnTo>
                    <a:pt x="123" y="217"/>
                  </a:lnTo>
                  <a:lnTo>
                    <a:pt x="137" y="214"/>
                  </a:lnTo>
                  <a:lnTo>
                    <a:pt x="165" y="204"/>
                  </a:lnTo>
                  <a:lnTo>
                    <a:pt x="169" y="199"/>
                  </a:lnTo>
                  <a:lnTo>
                    <a:pt x="172" y="197"/>
                  </a:lnTo>
                  <a:lnTo>
                    <a:pt x="172" y="196"/>
                  </a:lnTo>
                  <a:lnTo>
                    <a:pt x="173" y="196"/>
                  </a:lnTo>
                  <a:lnTo>
                    <a:pt x="176" y="196"/>
                  </a:lnTo>
                  <a:lnTo>
                    <a:pt x="187" y="186"/>
                  </a:lnTo>
                  <a:lnTo>
                    <a:pt x="197" y="175"/>
                  </a:lnTo>
                  <a:lnTo>
                    <a:pt x="197" y="172"/>
                  </a:lnTo>
                  <a:lnTo>
                    <a:pt x="197" y="171"/>
                  </a:lnTo>
                  <a:lnTo>
                    <a:pt x="198" y="171"/>
                  </a:lnTo>
                  <a:lnTo>
                    <a:pt x="200" y="168"/>
                  </a:lnTo>
                  <a:lnTo>
                    <a:pt x="205" y="164"/>
                  </a:lnTo>
                  <a:lnTo>
                    <a:pt x="215" y="136"/>
                  </a:lnTo>
                  <a:lnTo>
                    <a:pt x="218" y="121"/>
                  </a:lnTo>
                  <a:lnTo>
                    <a:pt x="219" y="109"/>
                  </a:lnTo>
                  <a:close/>
                  <a:moveTo>
                    <a:pt x="189" y="64"/>
                  </a:moveTo>
                  <a:lnTo>
                    <a:pt x="194" y="74"/>
                  </a:lnTo>
                  <a:lnTo>
                    <a:pt x="198" y="87"/>
                  </a:lnTo>
                  <a:lnTo>
                    <a:pt x="200" y="97"/>
                  </a:lnTo>
                  <a:lnTo>
                    <a:pt x="202" y="109"/>
                  </a:lnTo>
                  <a:lnTo>
                    <a:pt x="200" y="119"/>
                  </a:lnTo>
                  <a:lnTo>
                    <a:pt x="198" y="131"/>
                  </a:lnTo>
                  <a:lnTo>
                    <a:pt x="194" y="141"/>
                  </a:lnTo>
                  <a:lnTo>
                    <a:pt x="189" y="154"/>
                  </a:lnTo>
                  <a:lnTo>
                    <a:pt x="182" y="164"/>
                  </a:lnTo>
                  <a:lnTo>
                    <a:pt x="174" y="173"/>
                  </a:lnTo>
                  <a:lnTo>
                    <a:pt x="165" y="181"/>
                  </a:lnTo>
                  <a:lnTo>
                    <a:pt x="156" y="188"/>
                  </a:lnTo>
                  <a:lnTo>
                    <a:pt x="144" y="192"/>
                  </a:lnTo>
                  <a:lnTo>
                    <a:pt x="140" y="192"/>
                  </a:lnTo>
                  <a:lnTo>
                    <a:pt x="137" y="193"/>
                  </a:lnTo>
                  <a:lnTo>
                    <a:pt x="132" y="196"/>
                  </a:lnTo>
                  <a:lnTo>
                    <a:pt x="120" y="198"/>
                  </a:lnTo>
                  <a:lnTo>
                    <a:pt x="110" y="199"/>
                  </a:lnTo>
                  <a:lnTo>
                    <a:pt x="98" y="198"/>
                  </a:lnTo>
                  <a:lnTo>
                    <a:pt x="87" y="196"/>
                  </a:lnTo>
                  <a:lnTo>
                    <a:pt x="64" y="188"/>
                  </a:lnTo>
                  <a:lnTo>
                    <a:pt x="53" y="181"/>
                  </a:lnTo>
                  <a:lnTo>
                    <a:pt x="45" y="173"/>
                  </a:lnTo>
                  <a:lnTo>
                    <a:pt x="31" y="154"/>
                  </a:lnTo>
                  <a:lnTo>
                    <a:pt x="21" y="131"/>
                  </a:lnTo>
                  <a:lnTo>
                    <a:pt x="19" y="109"/>
                  </a:lnTo>
                  <a:lnTo>
                    <a:pt x="21" y="87"/>
                  </a:lnTo>
                  <a:lnTo>
                    <a:pt x="31" y="64"/>
                  </a:lnTo>
                  <a:lnTo>
                    <a:pt x="37" y="53"/>
                  </a:lnTo>
                  <a:lnTo>
                    <a:pt x="46" y="45"/>
                  </a:lnTo>
                  <a:lnTo>
                    <a:pt x="55" y="36"/>
                  </a:lnTo>
                  <a:lnTo>
                    <a:pt x="66" y="31"/>
                  </a:lnTo>
                  <a:lnTo>
                    <a:pt x="87" y="21"/>
                  </a:lnTo>
                  <a:lnTo>
                    <a:pt x="110" y="19"/>
                  </a:lnTo>
                  <a:lnTo>
                    <a:pt x="132" y="21"/>
                  </a:lnTo>
                  <a:lnTo>
                    <a:pt x="155" y="31"/>
                  </a:lnTo>
                  <a:lnTo>
                    <a:pt x="165" y="36"/>
                  </a:lnTo>
                  <a:lnTo>
                    <a:pt x="174" y="45"/>
                  </a:lnTo>
                  <a:lnTo>
                    <a:pt x="182" y="53"/>
                  </a:lnTo>
                  <a:lnTo>
                    <a:pt x="189" y="6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9" name="Freeform 1164">
              <a:extLst>
                <a:ext uri="{FF2B5EF4-FFF2-40B4-BE49-F238E27FC236}">
                  <a16:creationId xmlns:a16="http://schemas.microsoft.com/office/drawing/2014/main" id="{63FDBBAD-1434-4DBC-84BB-22FE0C05C78F}"/>
                </a:ext>
              </a:extLst>
            </p:cNvPr>
            <p:cNvSpPr>
              <a:spLocks/>
            </p:cNvSpPr>
            <p:nvPr/>
          </p:nvSpPr>
          <p:spPr bwMode="auto">
            <a:xfrm>
              <a:off x="6838" y="3936"/>
              <a:ext cx="28" cy="30"/>
            </a:xfrm>
            <a:custGeom>
              <a:avLst/>
              <a:gdLst>
                <a:gd name="T0" fmla="*/ 91 w 110"/>
                <a:gd name="T1" fmla="*/ 39 h 123"/>
                <a:gd name="T2" fmla="*/ 108 w 110"/>
                <a:gd name="T3" fmla="*/ 35 h 123"/>
                <a:gd name="T4" fmla="*/ 104 w 110"/>
                <a:gd name="T5" fmla="*/ 26 h 123"/>
                <a:gd name="T6" fmla="*/ 100 w 110"/>
                <a:gd name="T7" fmla="*/ 20 h 123"/>
                <a:gd name="T8" fmla="*/ 95 w 110"/>
                <a:gd name="T9" fmla="*/ 14 h 123"/>
                <a:gd name="T10" fmla="*/ 91 w 110"/>
                <a:gd name="T11" fmla="*/ 10 h 123"/>
                <a:gd name="T12" fmla="*/ 82 w 110"/>
                <a:gd name="T13" fmla="*/ 5 h 123"/>
                <a:gd name="T14" fmla="*/ 74 w 110"/>
                <a:gd name="T15" fmla="*/ 3 h 123"/>
                <a:gd name="T16" fmla="*/ 66 w 110"/>
                <a:gd name="T17" fmla="*/ 0 h 123"/>
                <a:gd name="T18" fmla="*/ 58 w 110"/>
                <a:gd name="T19" fmla="*/ 0 h 123"/>
                <a:gd name="T20" fmla="*/ 41 w 110"/>
                <a:gd name="T21" fmla="*/ 2 h 123"/>
                <a:gd name="T22" fmla="*/ 27 w 110"/>
                <a:gd name="T23" fmla="*/ 8 h 123"/>
                <a:gd name="T24" fmla="*/ 15 w 110"/>
                <a:gd name="T25" fmla="*/ 16 h 123"/>
                <a:gd name="T26" fmla="*/ 6 w 110"/>
                <a:gd name="T27" fmla="*/ 29 h 123"/>
                <a:gd name="T28" fmla="*/ 2 w 110"/>
                <a:gd name="T29" fmla="*/ 44 h 123"/>
                <a:gd name="T30" fmla="*/ 0 w 110"/>
                <a:gd name="T31" fmla="*/ 61 h 123"/>
                <a:gd name="T32" fmla="*/ 0 w 110"/>
                <a:gd name="T33" fmla="*/ 75 h 123"/>
                <a:gd name="T34" fmla="*/ 4 w 110"/>
                <a:gd name="T35" fmla="*/ 87 h 123"/>
                <a:gd name="T36" fmla="*/ 8 w 110"/>
                <a:gd name="T37" fmla="*/ 97 h 123"/>
                <a:gd name="T38" fmla="*/ 15 w 110"/>
                <a:gd name="T39" fmla="*/ 107 h 123"/>
                <a:gd name="T40" fmla="*/ 23 w 110"/>
                <a:gd name="T41" fmla="*/ 113 h 123"/>
                <a:gd name="T42" fmla="*/ 32 w 110"/>
                <a:gd name="T43" fmla="*/ 118 h 123"/>
                <a:gd name="T44" fmla="*/ 44 w 110"/>
                <a:gd name="T45" fmla="*/ 122 h 123"/>
                <a:gd name="T46" fmla="*/ 57 w 110"/>
                <a:gd name="T47" fmla="*/ 123 h 123"/>
                <a:gd name="T48" fmla="*/ 57 w 110"/>
                <a:gd name="T49" fmla="*/ 122 h 123"/>
                <a:gd name="T50" fmla="*/ 58 w 110"/>
                <a:gd name="T51" fmla="*/ 122 h 123"/>
                <a:gd name="T52" fmla="*/ 61 w 110"/>
                <a:gd name="T53" fmla="*/ 122 h 123"/>
                <a:gd name="T54" fmla="*/ 66 w 110"/>
                <a:gd name="T55" fmla="*/ 122 h 123"/>
                <a:gd name="T56" fmla="*/ 76 w 110"/>
                <a:gd name="T57" fmla="*/ 120 h 123"/>
                <a:gd name="T58" fmla="*/ 83 w 110"/>
                <a:gd name="T59" fmla="*/ 117 h 123"/>
                <a:gd name="T60" fmla="*/ 87 w 110"/>
                <a:gd name="T61" fmla="*/ 114 h 123"/>
                <a:gd name="T62" fmla="*/ 92 w 110"/>
                <a:gd name="T63" fmla="*/ 113 h 123"/>
                <a:gd name="T64" fmla="*/ 97 w 110"/>
                <a:gd name="T65" fmla="*/ 106 h 123"/>
                <a:gd name="T66" fmla="*/ 99 w 110"/>
                <a:gd name="T67" fmla="*/ 102 h 123"/>
                <a:gd name="T68" fmla="*/ 103 w 110"/>
                <a:gd name="T69" fmla="*/ 99 h 123"/>
                <a:gd name="T70" fmla="*/ 104 w 110"/>
                <a:gd name="T71" fmla="*/ 94 h 123"/>
                <a:gd name="T72" fmla="*/ 107 w 110"/>
                <a:gd name="T73" fmla="*/ 91 h 123"/>
                <a:gd name="T74" fmla="*/ 110 w 110"/>
                <a:gd name="T75" fmla="*/ 83 h 123"/>
                <a:gd name="T76" fmla="*/ 92 w 110"/>
                <a:gd name="T77" fmla="*/ 78 h 123"/>
                <a:gd name="T78" fmla="*/ 89 w 110"/>
                <a:gd name="T79" fmla="*/ 83 h 123"/>
                <a:gd name="T80" fmla="*/ 87 w 110"/>
                <a:gd name="T81" fmla="*/ 90 h 123"/>
                <a:gd name="T82" fmla="*/ 79 w 110"/>
                <a:gd name="T83" fmla="*/ 99 h 123"/>
                <a:gd name="T84" fmla="*/ 73 w 110"/>
                <a:gd name="T85" fmla="*/ 102 h 123"/>
                <a:gd name="T86" fmla="*/ 68 w 110"/>
                <a:gd name="T87" fmla="*/ 104 h 123"/>
                <a:gd name="T88" fmla="*/ 56 w 110"/>
                <a:gd name="T89" fmla="*/ 107 h 123"/>
                <a:gd name="T90" fmla="*/ 47 w 110"/>
                <a:gd name="T91" fmla="*/ 106 h 123"/>
                <a:gd name="T92" fmla="*/ 41 w 110"/>
                <a:gd name="T93" fmla="*/ 103 h 123"/>
                <a:gd name="T94" fmla="*/ 30 w 110"/>
                <a:gd name="T95" fmla="*/ 96 h 123"/>
                <a:gd name="T96" fmla="*/ 24 w 110"/>
                <a:gd name="T97" fmla="*/ 88 h 123"/>
                <a:gd name="T98" fmla="*/ 21 w 110"/>
                <a:gd name="T99" fmla="*/ 81 h 123"/>
                <a:gd name="T100" fmla="*/ 19 w 110"/>
                <a:gd name="T101" fmla="*/ 71 h 123"/>
                <a:gd name="T102" fmla="*/ 19 w 110"/>
                <a:gd name="T103" fmla="*/ 61 h 123"/>
                <a:gd name="T104" fmla="*/ 19 w 110"/>
                <a:gd name="T105" fmla="*/ 50 h 123"/>
                <a:gd name="T106" fmla="*/ 21 w 110"/>
                <a:gd name="T107" fmla="*/ 41 h 123"/>
                <a:gd name="T108" fmla="*/ 24 w 110"/>
                <a:gd name="T109" fmla="*/ 34 h 123"/>
                <a:gd name="T110" fmla="*/ 30 w 110"/>
                <a:gd name="T111" fmla="*/ 29 h 123"/>
                <a:gd name="T112" fmla="*/ 41 w 110"/>
                <a:gd name="T113" fmla="*/ 19 h 123"/>
                <a:gd name="T114" fmla="*/ 57 w 110"/>
                <a:gd name="T115" fmla="*/ 16 h 123"/>
                <a:gd name="T116" fmla="*/ 68 w 110"/>
                <a:gd name="T117" fmla="*/ 18 h 123"/>
                <a:gd name="T118" fmla="*/ 78 w 110"/>
                <a:gd name="T119" fmla="*/ 23 h 123"/>
                <a:gd name="T120" fmla="*/ 84 w 110"/>
                <a:gd name="T121" fmla="*/ 29 h 123"/>
                <a:gd name="T122" fmla="*/ 87 w 110"/>
                <a:gd name="T123" fmla="*/ 33 h 123"/>
                <a:gd name="T124" fmla="*/ 91 w 110"/>
                <a:gd name="T125" fmla="*/ 39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0" h="123">
                  <a:moveTo>
                    <a:pt x="91" y="39"/>
                  </a:moveTo>
                  <a:lnTo>
                    <a:pt x="108" y="35"/>
                  </a:lnTo>
                  <a:lnTo>
                    <a:pt x="104" y="26"/>
                  </a:lnTo>
                  <a:lnTo>
                    <a:pt x="100" y="20"/>
                  </a:lnTo>
                  <a:lnTo>
                    <a:pt x="95" y="14"/>
                  </a:lnTo>
                  <a:lnTo>
                    <a:pt x="91" y="10"/>
                  </a:lnTo>
                  <a:lnTo>
                    <a:pt x="82" y="5"/>
                  </a:lnTo>
                  <a:lnTo>
                    <a:pt x="74" y="3"/>
                  </a:lnTo>
                  <a:lnTo>
                    <a:pt x="66" y="0"/>
                  </a:lnTo>
                  <a:lnTo>
                    <a:pt x="58" y="0"/>
                  </a:lnTo>
                  <a:lnTo>
                    <a:pt x="41" y="2"/>
                  </a:lnTo>
                  <a:lnTo>
                    <a:pt x="27" y="8"/>
                  </a:lnTo>
                  <a:lnTo>
                    <a:pt x="15" y="16"/>
                  </a:lnTo>
                  <a:lnTo>
                    <a:pt x="6" y="29"/>
                  </a:lnTo>
                  <a:lnTo>
                    <a:pt x="2" y="44"/>
                  </a:lnTo>
                  <a:lnTo>
                    <a:pt x="0" y="61"/>
                  </a:lnTo>
                  <a:lnTo>
                    <a:pt x="0" y="75"/>
                  </a:lnTo>
                  <a:lnTo>
                    <a:pt x="4" y="87"/>
                  </a:lnTo>
                  <a:lnTo>
                    <a:pt x="8" y="97"/>
                  </a:lnTo>
                  <a:lnTo>
                    <a:pt x="15" y="107"/>
                  </a:lnTo>
                  <a:lnTo>
                    <a:pt x="23" y="113"/>
                  </a:lnTo>
                  <a:lnTo>
                    <a:pt x="32" y="118"/>
                  </a:lnTo>
                  <a:lnTo>
                    <a:pt x="44" y="122"/>
                  </a:lnTo>
                  <a:lnTo>
                    <a:pt x="57" y="123"/>
                  </a:lnTo>
                  <a:lnTo>
                    <a:pt x="57" y="122"/>
                  </a:lnTo>
                  <a:lnTo>
                    <a:pt x="58" y="122"/>
                  </a:lnTo>
                  <a:lnTo>
                    <a:pt x="61" y="122"/>
                  </a:lnTo>
                  <a:lnTo>
                    <a:pt x="66" y="122"/>
                  </a:lnTo>
                  <a:lnTo>
                    <a:pt x="76" y="120"/>
                  </a:lnTo>
                  <a:lnTo>
                    <a:pt x="83" y="117"/>
                  </a:lnTo>
                  <a:lnTo>
                    <a:pt x="87" y="114"/>
                  </a:lnTo>
                  <a:lnTo>
                    <a:pt x="92" y="113"/>
                  </a:lnTo>
                  <a:lnTo>
                    <a:pt x="97" y="106"/>
                  </a:lnTo>
                  <a:lnTo>
                    <a:pt x="99" y="102"/>
                  </a:lnTo>
                  <a:lnTo>
                    <a:pt x="103" y="99"/>
                  </a:lnTo>
                  <a:lnTo>
                    <a:pt x="104" y="94"/>
                  </a:lnTo>
                  <a:lnTo>
                    <a:pt x="107" y="91"/>
                  </a:lnTo>
                  <a:lnTo>
                    <a:pt x="110" y="83"/>
                  </a:lnTo>
                  <a:lnTo>
                    <a:pt x="92" y="78"/>
                  </a:lnTo>
                  <a:lnTo>
                    <a:pt x="89" y="83"/>
                  </a:lnTo>
                  <a:lnTo>
                    <a:pt x="87" y="90"/>
                  </a:lnTo>
                  <a:lnTo>
                    <a:pt x="79" y="99"/>
                  </a:lnTo>
                  <a:lnTo>
                    <a:pt x="73" y="102"/>
                  </a:lnTo>
                  <a:lnTo>
                    <a:pt x="68" y="104"/>
                  </a:lnTo>
                  <a:lnTo>
                    <a:pt x="56" y="107"/>
                  </a:lnTo>
                  <a:lnTo>
                    <a:pt x="47" y="106"/>
                  </a:lnTo>
                  <a:lnTo>
                    <a:pt x="41" y="103"/>
                  </a:lnTo>
                  <a:lnTo>
                    <a:pt x="30" y="96"/>
                  </a:lnTo>
                  <a:lnTo>
                    <a:pt x="24" y="88"/>
                  </a:lnTo>
                  <a:lnTo>
                    <a:pt x="21" y="81"/>
                  </a:lnTo>
                  <a:lnTo>
                    <a:pt x="19" y="71"/>
                  </a:lnTo>
                  <a:lnTo>
                    <a:pt x="19" y="61"/>
                  </a:lnTo>
                  <a:lnTo>
                    <a:pt x="19" y="50"/>
                  </a:lnTo>
                  <a:lnTo>
                    <a:pt x="21" y="41"/>
                  </a:lnTo>
                  <a:lnTo>
                    <a:pt x="24" y="34"/>
                  </a:lnTo>
                  <a:lnTo>
                    <a:pt x="30" y="29"/>
                  </a:lnTo>
                  <a:lnTo>
                    <a:pt x="41" y="19"/>
                  </a:lnTo>
                  <a:lnTo>
                    <a:pt x="57" y="16"/>
                  </a:lnTo>
                  <a:lnTo>
                    <a:pt x="68" y="18"/>
                  </a:lnTo>
                  <a:lnTo>
                    <a:pt x="78" y="23"/>
                  </a:lnTo>
                  <a:lnTo>
                    <a:pt x="84" y="29"/>
                  </a:lnTo>
                  <a:lnTo>
                    <a:pt x="87" y="33"/>
                  </a:lnTo>
                  <a:lnTo>
                    <a:pt x="91" y="39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</p:spTree>
    <p:extLst>
      <p:ext uri="{BB962C8B-B14F-4D97-AF65-F5344CB8AC3E}">
        <p14:creationId xmlns:p14="http://schemas.microsoft.com/office/powerpoint/2010/main" val="356155733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0</Words>
  <Application>Microsoft Office PowerPoint</Application>
  <PresentationFormat>Grand écran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Tramp</dc:creator>
  <cp:lastModifiedBy>Tramp</cp:lastModifiedBy>
  <cp:revision>2</cp:revision>
  <dcterms:created xsi:type="dcterms:W3CDTF">2020-05-15T12:42:37Z</dcterms:created>
  <dcterms:modified xsi:type="dcterms:W3CDTF">2020-05-15T12:55:08Z</dcterms:modified>
</cp:coreProperties>
</file>

<file path=docProps/thumbnail.jpeg>
</file>