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E13394B-C4D2-47E8-8002-F9241454977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D17B026C-4CA4-43E5-8264-6AE99B40437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3760CC1-E2D5-424B-B8DD-6CC76846B2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164FDB56-E01A-4C90-B128-8358940632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6819E45-5AB4-4A01-A8B0-049E584040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6563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0C8A3D4-5979-4E3B-ACBB-E0575C9E12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B363CBAF-2C2D-42EA-A573-B30FE2D092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A7A5861-64ED-4567-93EF-33E37868F4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CC615F5-6C8B-4085-BED3-794FBED4B9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AA72286-5AE0-45EA-8B61-7954C8869A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926377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0073E5C9-D171-40B7-8AB0-9B6E7D69D16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12E07507-1F7A-4CC0-9083-965A43FE64A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856E13E-1069-44B4-B2A6-37124FB191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116CB8D-B556-474E-900E-96A47ED2BA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28B3BCC3-F5C3-47CE-B411-17D8438D5C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100444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4CD9EF5-6AAF-4E73-8F75-7B766DAAB7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39C7B56-EC83-4FA9-B2B4-A1BAB6EE97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9065C4E-998A-4ADE-8315-E3BEDF0FE3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4865F36-8839-49DA-8CB2-3FF1522221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4E11961-459A-49E1-BD24-514E90F59D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682459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D2D596D-E6D7-4A22-9F50-003E7F052F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4BB547A-95DA-4A80-AB21-01A386B4FA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EF39679-2991-4AFA-822C-E7447031CD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C5F70CB-CFC9-4856-9DF1-AC29F0F83A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18B1419-789D-4CE4-A26E-259A09C373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838572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93BCCCF-AA13-4A4A-8A28-115F0C6099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A9387DE-E405-4F6C-9B45-D0753B2D8E8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D24F2F67-AAAF-4D51-A6E8-E9AB52A99D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E16F66D-7319-4995-9B58-C4BA250D7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6B1DD9E9-1EA8-4D4A-894A-9313A3F770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D1CDAA08-FECB-4D24-AA73-16A416C312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651407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1DFED18-65B0-4CC5-96C8-FF3BF1FFF1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4E7CF73A-1C10-4DF3-A48D-B3167F49C4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686485AB-1969-4FB1-9F4D-7AC78D517BB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A3DAFCE3-473A-4F1A-AA88-0239837179B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239E7541-181C-4E3F-96AB-4487B2B22B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B5C9A085-1D9C-45BF-82D3-68FE167F9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4215DF00-B9B3-41F1-B288-07B4E4BF2A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60960077-75FE-48FB-94BF-7B2E931605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972427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09C357E-C167-4997-BF15-64E5FBDFF2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31DC2E8D-F877-4DC6-BB29-7E52A1B80B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96BB9D3F-8F9D-4087-A741-C18DBE13D3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A8EB47E2-207C-4ED9-88CD-F3F52C6601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57359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81ADDE71-C6FB-4773-AE30-EAFF1ABF0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A0337052-02CE-497F-B002-CCCD930916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139E4119-CE4E-46FE-80AB-363010AAD5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666041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3108E4C-BDEF-4DBE-8E1E-3F205F8682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F3FAD37-A118-4081-920F-8C1B1F592C3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A63EA82E-E95E-4F1A-AE75-3F78FB3A0DA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8A1ACE5-1B2F-4861-8648-AA089C7D8D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34875BB2-9950-4E70-97D2-203C038776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53A3A49F-B62D-4766-92D1-EC897E00AE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950947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6F356DD-03FB-4F3B-B4B2-EA6558B25B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69D3C82A-6EAA-490A-ABCF-3490D20C33D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CAFC077-0578-498F-A86E-482450883C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28AB0E8E-A5B0-476C-B86F-41344C9F08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197F5B1-C552-42EA-933B-5575FA8E2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0D95237F-937E-4045-9EDA-23FB10F1FA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06655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2B77304A-B6D7-4D66-9283-610D90421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69341FD7-7BB9-46D1-A56A-7CAE800D87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41AA5C3-B149-4ECD-9095-9CF56C251AE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17471251-8557-4592-9DF1-38D6726363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C3A3E1E-0EC3-434D-AD1D-FD4D87FBE02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057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4">
            <a:extLst>
              <a:ext uri="{FF2B5EF4-FFF2-40B4-BE49-F238E27FC236}">
                <a16:creationId xmlns:a16="http://schemas.microsoft.com/office/drawing/2014/main" id="{787E8F4D-AE92-4750-9307-911C349FB23F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3257550" y="538163"/>
            <a:ext cx="5676900" cy="5781675"/>
            <a:chOff x="2052" y="339"/>
            <a:chExt cx="3576" cy="3642"/>
          </a:xfrm>
        </p:grpSpPr>
        <p:sp>
          <p:nvSpPr>
            <p:cNvPr id="5" name="AutoShape 3">
              <a:extLst>
                <a:ext uri="{FF2B5EF4-FFF2-40B4-BE49-F238E27FC236}">
                  <a16:creationId xmlns:a16="http://schemas.microsoft.com/office/drawing/2014/main" id="{CC0C6DEC-558D-4764-A5C4-83D1279B1FF0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2052" y="339"/>
              <a:ext cx="3576" cy="364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" name="Freeform 5">
              <a:extLst>
                <a:ext uri="{FF2B5EF4-FFF2-40B4-BE49-F238E27FC236}">
                  <a16:creationId xmlns:a16="http://schemas.microsoft.com/office/drawing/2014/main" id="{D8577140-A037-4F2A-890E-6205936E5D3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36" y="1557"/>
              <a:ext cx="1088" cy="686"/>
            </a:xfrm>
            <a:custGeom>
              <a:avLst/>
              <a:gdLst>
                <a:gd name="T0" fmla="*/ 2124 w 3264"/>
                <a:gd name="T1" fmla="*/ 144 h 2058"/>
                <a:gd name="T2" fmla="*/ 2064 w 3264"/>
                <a:gd name="T3" fmla="*/ 138 h 2058"/>
                <a:gd name="T4" fmla="*/ 1998 w 3264"/>
                <a:gd name="T5" fmla="*/ 48 h 2058"/>
                <a:gd name="T6" fmla="*/ 1872 w 3264"/>
                <a:gd name="T7" fmla="*/ 30 h 2058"/>
                <a:gd name="T8" fmla="*/ 1848 w 3264"/>
                <a:gd name="T9" fmla="*/ 168 h 2058"/>
                <a:gd name="T10" fmla="*/ 1932 w 3264"/>
                <a:gd name="T11" fmla="*/ 168 h 2058"/>
                <a:gd name="T12" fmla="*/ 1848 w 3264"/>
                <a:gd name="T13" fmla="*/ 234 h 2058"/>
                <a:gd name="T14" fmla="*/ 1656 w 3264"/>
                <a:gd name="T15" fmla="*/ 186 h 2058"/>
                <a:gd name="T16" fmla="*/ 1458 w 3264"/>
                <a:gd name="T17" fmla="*/ 258 h 2058"/>
                <a:gd name="T18" fmla="*/ 1344 w 3264"/>
                <a:gd name="T19" fmla="*/ 252 h 2058"/>
                <a:gd name="T20" fmla="*/ 1284 w 3264"/>
                <a:gd name="T21" fmla="*/ 234 h 2058"/>
                <a:gd name="T22" fmla="*/ 1164 w 3264"/>
                <a:gd name="T23" fmla="*/ 258 h 2058"/>
                <a:gd name="T24" fmla="*/ 1074 w 3264"/>
                <a:gd name="T25" fmla="*/ 366 h 2058"/>
                <a:gd name="T26" fmla="*/ 936 w 3264"/>
                <a:gd name="T27" fmla="*/ 300 h 2058"/>
                <a:gd name="T28" fmla="*/ 744 w 3264"/>
                <a:gd name="T29" fmla="*/ 384 h 2058"/>
                <a:gd name="T30" fmla="*/ 810 w 3264"/>
                <a:gd name="T31" fmla="*/ 468 h 2058"/>
                <a:gd name="T32" fmla="*/ 606 w 3264"/>
                <a:gd name="T33" fmla="*/ 696 h 2058"/>
                <a:gd name="T34" fmla="*/ 384 w 3264"/>
                <a:gd name="T35" fmla="*/ 858 h 2058"/>
                <a:gd name="T36" fmla="*/ 144 w 3264"/>
                <a:gd name="T37" fmla="*/ 1200 h 2058"/>
                <a:gd name="T38" fmla="*/ 162 w 3264"/>
                <a:gd name="T39" fmla="*/ 1428 h 2058"/>
                <a:gd name="T40" fmla="*/ 18 w 3264"/>
                <a:gd name="T41" fmla="*/ 1578 h 2058"/>
                <a:gd name="T42" fmla="*/ 162 w 3264"/>
                <a:gd name="T43" fmla="*/ 1644 h 2058"/>
                <a:gd name="T44" fmla="*/ 198 w 3264"/>
                <a:gd name="T45" fmla="*/ 1488 h 2058"/>
                <a:gd name="T46" fmla="*/ 534 w 3264"/>
                <a:gd name="T47" fmla="*/ 1356 h 2058"/>
                <a:gd name="T48" fmla="*/ 618 w 3264"/>
                <a:gd name="T49" fmla="*/ 1614 h 2058"/>
                <a:gd name="T50" fmla="*/ 660 w 3264"/>
                <a:gd name="T51" fmla="*/ 1770 h 2058"/>
                <a:gd name="T52" fmla="*/ 774 w 3264"/>
                <a:gd name="T53" fmla="*/ 1920 h 2058"/>
                <a:gd name="T54" fmla="*/ 1086 w 3264"/>
                <a:gd name="T55" fmla="*/ 1914 h 2058"/>
                <a:gd name="T56" fmla="*/ 1266 w 3264"/>
                <a:gd name="T57" fmla="*/ 1932 h 2058"/>
                <a:gd name="T58" fmla="*/ 1404 w 3264"/>
                <a:gd name="T59" fmla="*/ 1866 h 2058"/>
                <a:gd name="T60" fmla="*/ 1560 w 3264"/>
                <a:gd name="T61" fmla="*/ 1728 h 2058"/>
                <a:gd name="T62" fmla="*/ 1668 w 3264"/>
                <a:gd name="T63" fmla="*/ 1506 h 2058"/>
                <a:gd name="T64" fmla="*/ 1812 w 3264"/>
                <a:gd name="T65" fmla="*/ 1404 h 2058"/>
                <a:gd name="T66" fmla="*/ 1908 w 3264"/>
                <a:gd name="T67" fmla="*/ 1710 h 2058"/>
                <a:gd name="T68" fmla="*/ 2088 w 3264"/>
                <a:gd name="T69" fmla="*/ 1800 h 2058"/>
                <a:gd name="T70" fmla="*/ 2148 w 3264"/>
                <a:gd name="T71" fmla="*/ 2010 h 2058"/>
                <a:gd name="T72" fmla="*/ 2244 w 3264"/>
                <a:gd name="T73" fmla="*/ 1968 h 2058"/>
                <a:gd name="T74" fmla="*/ 2250 w 3264"/>
                <a:gd name="T75" fmla="*/ 1806 h 2058"/>
                <a:gd name="T76" fmla="*/ 2376 w 3264"/>
                <a:gd name="T77" fmla="*/ 1602 h 2058"/>
                <a:gd name="T78" fmla="*/ 2460 w 3264"/>
                <a:gd name="T79" fmla="*/ 1356 h 2058"/>
                <a:gd name="T80" fmla="*/ 2556 w 3264"/>
                <a:gd name="T81" fmla="*/ 1506 h 2058"/>
                <a:gd name="T82" fmla="*/ 2754 w 3264"/>
                <a:gd name="T83" fmla="*/ 1530 h 2058"/>
                <a:gd name="T84" fmla="*/ 2952 w 3264"/>
                <a:gd name="T85" fmla="*/ 1602 h 2058"/>
                <a:gd name="T86" fmla="*/ 2994 w 3264"/>
                <a:gd name="T87" fmla="*/ 1530 h 2058"/>
                <a:gd name="T88" fmla="*/ 2946 w 3264"/>
                <a:gd name="T89" fmla="*/ 1320 h 2058"/>
                <a:gd name="T90" fmla="*/ 3096 w 3264"/>
                <a:gd name="T91" fmla="*/ 1248 h 2058"/>
                <a:gd name="T92" fmla="*/ 3264 w 3264"/>
                <a:gd name="T93" fmla="*/ 1242 h 2058"/>
                <a:gd name="T94" fmla="*/ 3234 w 3264"/>
                <a:gd name="T95" fmla="*/ 1044 h 2058"/>
                <a:gd name="T96" fmla="*/ 3138 w 3264"/>
                <a:gd name="T97" fmla="*/ 900 h 2058"/>
                <a:gd name="T98" fmla="*/ 2928 w 3264"/>
                <a:gd name="T99" fmla="*/ 948 h 2058"/>
                <a:gd name="T100" fmla="*/ 2688 w 3264"/>
                <a:gd name="T101" fmla="*/ 780 h 2058"/>
                <a:gd name="T102" fmla="*/ 2574 w 3264"/>
                <a:gd name="T103" fmla="*/ 738 h 2058"/>
                <a:gd name="T104" fmla="*/ 2670 w 3264"/>
                <a:gd name="T105" fmla="*/ 420 h 2058"/>
                <a:gd name="T106" fmla="*/ 2562 w 3264"/>
                <a:gd name="T107" fmla="*/ 270 h 2058"/>
                <a:gd name="T108" fmla="*/ 2316 w 3264"/>
                <a:gd name="T109" fmla="*/ 156 h 2058"/>
                <a:gd name="T110" fmla="*/ 2010 w 3264"/>
                <a:gd name="T111" fmla="*/ 102 h 2058"/>
                <a:gd name="T112" fmla="*/ 2178 w 3264"/>
                <a:gd name="T113" fmla="*/ 1914 h 20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264" h="2058">
                  <a:moveTo>
                    <a:pt x="2256" y="132"/>
                  </a:moveTo>
                  <a:lnTo>
                    <a:pt x="2220" y="132"/>
                  </a:lnTo>
                  <a:lnTo>
                    <a:pt x="2202" y="144"/>
                  </a:lnTo>
                  <a:lnTo>
                    <a:pt x="2148" y="168"/>
                  </a:lnTo>
                  <a:lnTo>
                    <a:pt x="2142" y="168"/>
                  </a:lnTo>
                  <a:lnTo>
                    <a:pt x="2130" y="162"/>
                  </a:lnTo>
                  <a:lnTo>
                    <a:pt x="2124" y="162"/>
                  </a:lnTo>
                  <a:lnTo>
                    <a:pt x="2124" y="144"/>
                  </a:lnTo>
                  <a:lnTo>
                    <a:pt x="2112" y="132"/>
                  </a:lnTo>
                  <a:lnTo>
                    <a:pt x="2124" y="114"/>
                  </a:lnTo>
                  <a:lnTo>
                    <a:pt x="2088" y="102"/>
                  </a:lnTo>
                  <a:lnTo>
                    <a:pt x="2076" y="78"/>
                  </a:lnTo>
                  <a:lnTo>
                    <a:pt x="2058" y="102"/>
                  </a:lnTo>
                  <a:lnTo>
                    <a:pt x="2076" y="114"/>
                  </a:lnTo>
                  <a:lnTo>
                    <a:pt x="2070" y="138"/>
                  </a:lnTo>
                  <a:lnTo>
                    <a:pt x="2064" y="138"/>
                  </a:lnTo>
                  <a:lnTo>
                    <a:pt x="2046" y="126"/>
                  </a:lnTo>
                  <a:lnTo>
                    <a:pt x="2028" y="120"/>
                  </a:lnTo>
                  <a:lnTo>
                    <a:pt x="2028" y="96"/>
                  </a:lnTo>
                  <a:lnTo>
                    <a:pt x="2016" y="78"/>
                  </a:lnTo>
                  <a:lnTo>
                    <a:pt x="2034" y="60"/>
                  </a:lnTo>
                  <a:lnTo>
                    <a:pt x="2028" y="54"/>
                  </a:lnTo>
                  <a:lnTo>
                    <a:pt x="2016" y="48"/>
                  </a:lnTo>
                  <a:lnTo>
                    <a:pt x="1998" y="48"/>
                  </a:lnTo>
                  <a:lnTo>
                    <a:pt x="1992" y="24"/>
                  </a:lnTo>
                  <a:lnTo>
                    <a:pt x="1974" y="12"/>
                  </a:lnTo>
                  <a:lnTo>
                    <a:pt x="1968" y="42"/>
                  </a:lnTo>
                  <a:lnTo>
                    <a:pt x="1956" y="48"/>
                  </a:lnTo>
                  <a:lnTo>
                    <a:pt x="1944" y="6"/>
                  </a:lnTo>
                  <a:lnTo>
                    <a:pt x="1914" y="0"/>
                  </a:lnTo>
                  <a:lnTo>
                    <a:pt x="1914" y="24"/>
                  </a:lnTo>
                  <a:lnTo>
                    <a:pt x="1872" y="30"/>
                  </a:lnTo>
                  <a:lnTo>
                    <a:pt x="1848" y="42"/>
                  </a:lnTo>
                  <a:lnTo>
                    <a:pt x="1836" y="66"/>
                  </a:lnTo>
                  <a:lnTo>
                    <a:pt x="1830" y="84"/>
                  </a:lnTo>
                  <a:lnTo>
                    <a:pt x="1806" y="102"/>
                  </a:lnTo>
                  <a:lnTo>
                    <a:pt x="1806" y="126"/>
                  </a:lnTo>
                  <a:lnTo>
                    <a:pt x="1800" y="138"/>
                  </a:lnTo>
                  <a:lnTo>
                    <a:pt x="1836" y="156"/>
                  </a:lnTo>
                  <a:lnTo>
                    <a:pt x="1848" y="168"/>
                  </a:lnTo>
                  <a:lnTo>
                    <a:pt x="1884" y="162"/>
                  </a:lnTo>
                  <a:lnTo>
                    <a:pt x="1884" y="150"/>
                  </a:lnTo>
                  <a:lnTo>
                    <a:pt x="1902" y="144"/>
                  </a:lnTo>
                  <a:lnTo>
                    <a:pt x="1938" y="144"/>
                  </a:lnTo>
                  <a:lnTo>
                    <a:pt x="1950" y="162"/>
                  </a:lnTo>
                  <a:lnTo>
                    <a:pt x="1944" y="174"/>
                  </a:lnTo>
                  <a:lnTo>
                    <a:pt x="1938" y="162"/>
                  </a:lnTo>
                  <a:lnTo>
                    <a:pt x="1932" y="168"/>
                  </a:lnTo>
                  <a:lnTo>
                    <a:pt x="1938" y="198"/>
                  </a:lnTo>
                  <a:lnTo>
                    <a:pt x="1932" y="210"/>
                  </a:lnTo>
                  <a:lnTo>
                    <a:pt x="1920" y="216"/>
                  </a:lnTo>
                  <a:lnTo>
                    <a:pt x="1908" y="216"/>
                  </a:lnTo>
                  <a:lnTo>
                    <a:pt x="1908" y="198"/>
                  </a:lnTo>
                  <a:lnTo>
                    <a:pt x="1878" y="180"/>
                  </a:lnTo>
                  <a:lnTo>
                    <a:pt x="1836" y="210"/>
                  </a:lnTo>
                  <a:lnTo>
                    <a:pt x="1848" y="234"/>
                  </a:lnTo>
                  <a:lnTo>
                    <a:pt x="1812" y="246"/>
                  </a:lnTo>
                  <a:lnTo>
                    <a:pt x="1794" y="240"/>
                  </a:lnTo>
                  <a:lnTo>
                    <a:pt x="1776" y="246"/>
                  </a:lnTo>
                  <a:lnTo>
                    <a:pt x="1740" y="240"/>
                  </a:lnTo>
                  <a:lnTo>
                    <a:pt x="1722" y="222"/>
                  </a:lnTo>
                  <a:lnTo>
                    <a:pt x="1716" y="198"/>
                  </a:lnTo>
                  <a:lnTo>
                    <a:pt x="1674" y="198"/>
                  </a:lnTo>
                  <a:lnTo>
                    <a:pt x="1656" y="186"/>
                  </a:lnTo>
                  <a:lnTo>
                    <a:pt x="1632" y="210"/>
                  </a:lnTo>
                  <a:lnTo>
                    <a:pt x="1590" y="228"/>
                  </a:lnTo>
                  <a:lnTo>
                    <a:pt x="1578" y="246"/>
                  </a:lnTo>
                  <a:lnTo>
                    <a:pt x="1560" y="246"/>
                  </a:lnTo>
                  <a:lnTo>
                    <a:pt x="1530" y="252"/>
                  </a:lnTo>
                  <a:lnTo>
                    <a:pt x="1488" y="246"/>
                  </a:lnTo>
                  <a:lnTo>
                    <a:pt x="1470" y="258"/>
                  </a:lnTo>
                  <a:lnTo>
                    <a:pt x="1458" y="258"/>
                  </a:lnTo>
                  <a:lnTo>
                    <a:pt x="1440" y="216"/>
                  </a:lnTo>
                  <a:lnTo>
                    <a:pt x="1410" y="216"/>
                  </a:lnTo>
                  <a:lnTo>
                    <a:pt x="1398" y="222"/>
                  </a:lnTo>
                  <a:lnTo>
                    <a:pt x="1398" y="216"/>
                  </a:lnTo>
                  <a:lnTo>
                    <a:pt x="1386" y="216"/>
                  </a:lnTo>
                  <a:lnTo>
                    <a:pt x="1380" y="234"/>
                  </a:lnTo>
                  <a:lnTo>
                    <a:pt x="1368" y="246"/>
                  </a:lnTo>
                  <a:lnTo>
                    <a:pt x="1344" y="252"/>
                  </a:lnTo>
                  <a:lnTo>
                    <a:pt x="1338" y="258"/>
                  </a:lnTo>
                  <a:lnTo>
                    <a:pt x="1320" y="258"/>
                  </a:lnTo>
                  <a:lnTo>
                    <a:pt x="1296" y="270"/>
                  </a:lnTo>
                  <a:lnTo>
                    <a:pt x="1290" y="270"/>
                  </a:lnTo>
                  <a:lnTo>
                    <a:pt x="1284" y="264"/>
                  </a:lnTo>
                  <a:lnTo>
                    <a:pt x="1278" y="264"/>
                  </a:lnTo>
                  <a:lnTo>
                    <a:pt x="1254" y="240"/>
                  </a:lnTo>
                  <a:lnTo>
                    <a:pt x="1284" y="234"/>
                  </a:lnTo>
                  <a:lnTo>
                    <a:pt x="1290" y="222"/>
                  </a:lnTo>
                  <a:lnTo>
                    <a:pt x="1272" y="204"/>
                  </a:lnTo>
                  <a:lnTo>
                    <a:pt x="1242" y="216"/>
                  </a:lnTo>
                  <a:lnTo>
                    <a:pt x="1224" y="204"/>
                  </a:lnTo>
                  <a:lnTo>
                    <a:pt x="1218" y="222"/>
                  </a:lnTo>
                  <a:lnTo>
                    <a:pt x="1200" y="222"/>
                  </a:lnTo>
                  <a:lnTo>
                    <a:pt x="1200" y="234"/>
                  </a:lnTo>
                  <a:lnTo>
                    <a:pt x="1164" y="258"/>
                  </a:lnTo>
                  <a:lnTo>
                    <a:pt x="1176" y="270"/>
                  </a:lnTo>
                  <a:lnTo>
                    <a:pt x="1164" y="294"/>
                  </a:lnTo>
                  <a:lnTo>
                    <a:pt x="1140" y="318"/>
                  </a:lnTo>
                  <a:lnTo>
                    <a:pt x="1110" y="300"/>
                  </a:lnTo>
                  <a:lnTo>
                    <a:pt x="1110" y="312"/>
                  </a:lnTo>
                  <a:lnTo>
                    <a:pt x="1128" y="324"/>
                  </a:lnTo>
                  <a:lnTo>
                    <a:pt x="1104" y="348"/>
                  </a:lnTo>
                  <a:lnTo>
                    <a:pt x="1074" y="366"/>
                  </a:lnTo>
                  <a:lnTo>
                    <a:pt x="1050" y="360"/>
                  </a:lnTo>
                  <a:lnTo>
                    <a:pt x="1044" y="354"/>
                  </a:lnTo>
                  <a:lnTo>
                    <a:pt x="1038" y="354"/>
                  </a:lnTo>
                  <a:lnTo>
                    <a:pt x="978" y="372"/>
                  </a:lnTo>
                  <a:lnTo>
                    <a:pt x="966" y="354"/>
                  </a:lnTo>
                  <a:lnTo>
                    <a:pt x="930" y="348"/>
                  </a:lnTo>
                  <a:lnTo>
                    <a:pt x="930" y="342"/>
                  </a:lnTo>
                  <a:lnTo>
                    <a:pt x="936" y="300"/>
                  </a:lnTo>
                  <a:lnTo>
                    <a:pt x="900" y="282"/>
                  </a:lnTo>
                  <a:lnTo>
                    <a:pt x="864" y="300"/>
                  </a:lnTo>
                  <a:lnTo>
                    <a:pt x="822" y="282"/>
                  </a:lnTo>
                  <a:lnTo>
                    <a:pt x="798" y="288"/>
                  </a:lnTo>
                  <a:lnTo>
                    <a:pt x="804" y="330"/>
                  </a:lnTo>
                  <a:lnTo>
                    <a:pt x="762" y="354"/>
                  </a:lnTo>
                  <a:lnTo>
                    <a:pt x="762" y="378"/>
                  </a:lnTo>
                  <a:lnTo>
                    <a:pt x="744" y="384"/>
                  </a:lnTo>
                  <a:lnTo>
                    <a:pt x="738" y="396"/>
                  </a:lnTo>
                  <a:lnTo>
                    <a:pt x="726" y="408"/>
                  </a:lnTo>
                  <a:lnTo>
                    <a:pt x="720" y="432"/>
                  </a:lnTo>
                  <a:lnTo>
                    <a:pt x="816" y="420"/>
                  </a:lnTo>
                  <a:lnTo>
                    <a:pt x="834" y="432"/>
                  </a:lnTo>
                  <a:lnTo>
                    <a:pt x="840" y="450"/>
                  </a:lnTo>
                  <a:lnTo>
                    <a:pt x="828" y="462"/>
                  </a:lnTo>
                  <a:lnTo>
                    <a:pt x="810" y="468"/>
                  </a:lnTo>
                  <a:lnTo>
                    <a:pt x="798" y="492"/>
                  </a:lnTo>
                  <a:lnTo>
                    <a:pt x="762" y="504"/>
                  </a:lnTo>
                  <a:lnTo>
                    <a:pt x="762" y="552"/>
                  </a:lnTo>
                  <a:lnTo>
                    <a:pt x="690" y="618"/>
                  </a:lnTo>
                  <a:lnTo>
                    <a:pt x="696" y="624"/>
                  </a:lnTo>
                  <a:lnTo>
                    <a:pt x="654" y="660"/>
                  </a:lnTo>
                  <a:lnTo>
                    <a:pt x="612" y="678"/>
                  </a:lnTo>
                  <a:lnTo>
                    <a:pt x="606" y="696"/>
                  </a:lnTo>
                  <a:lnTo>
                    <a:pt x="588" y="708"/>
                  </a:lnTo>
                  <a:lnTo>
                    <a:pt x="576" y="726"/>
                  </a:lnTo>
                  <a:lnTo>
                    <a:pt x="588" y="744"/>
                  </a:lnTo>
                  <a:lnTo>
                    <a:pt x="546" y="762"/>
                  </a:lnTo>
                  <a:lnTo>
                    <a:pt x="528" y="792"/>
                  </a:lnTo>
                  <a:lnTo>
                    <a:pt x="438" y="816"/>
                  </a:lnTo>
                  <a:lnTo>
                    <a:pt x="426" y="816"/>
                  </a:lnTo>
                  <a:lnTo>
                    <a:pt x="384" y="858"/>
                  </a:lnTo>
                  <a:lnTo>
                    <a:pt x="402" y="900"/>
                  </a:lnTo>
                  <a:lnTo>
                    <a:pt x="396" y="936"/>
                  </a:lnTo>
                  <a:lnTo>
                    <a:pt x="378" y="978"/>
                  </a:lnTo>
                  <a:lnTo>
                    <a:pt x="390" y="1002"/>
                  </a:lnTo>
                  <a:lnTo>
                    <a:pt x="384" y="1020"/>
                  </a:lnTo>
                  <a:lnTo>
                    <a:pt x="312" y="1074"/>
                  </a:lnTo>
                  <a:lnTo>
                    <a:pt x="264" y="1098"/>
                  </a:lnTo>
                  <a:lnTo>
                    <a:pt x="144" y="1200"/>
                  </a:lnTo>
                  <a:lnTo>
                    <a:pt x="138" y="1212"/>
                  </a:lnTo>
                  <a:lnTo>
                    <a:pt x="156" y="1230"/>
                  </a:lnTo>
                  <a:lnTo>
                    <a:pt x="162" y="1254"/>
                  </a:lnTo>
                  <a:lnTo>
                    <a:pt x="108" y="1320"/>
                  </a:lnTo>
                  <a:lnTo>
                    <a:pt x="108" y="1350"/>
                  </a:lnTo>
                  <a:lnTo>
                    <a:pt x="90" y="1374"/>
                  </a:lnTo>
                  <a:lnTo>
                    <a:pt x="114" y="1386"/>
                  </a:lnTo>
                  <a:lnTo>
                    <a:pt x="162" y="1428"/>
                  </a:lnTo>
                  <a:lnTo>
                    <a:pt x="162" y="1440"/>
                  </a:lnTo>
                  <a:lnTo>
                    <a:pt x="132" y="1476"/>
                  </a:lnTo>
                  <a:lnTo>
                    <a:pt x="114" y="1512"/>
                  </a:lnTo>
                  <a:lnTo>
                    <a:pt x="126" y="1548"/>
                  </a:lnTo>
                  <a:lnTo>
                    <a:pt x="114" y="1560"/>
                  </a:lnTo>
                  <a:lnTo>
                    <a:pt x="102" y="1554"/>
                  </a:lnTo>
                  <a:lnTo>
                    <a:pt x="60" y="1560"/>
                  </a:lnTo>
                  <a:lnTo>
                    <a:pt x="18" y="1578"/>
                  </a:lnTo>
                  <a:lnTo>
                    <a:pt x="12" y="1596"/>
                  </a:lnTo>
                  <a:lnTo>
                    <a:pt x="24" y="1614"/>
                  </a:lnTo>
                  <a:lnTo>
                    <a:pt x="0" y="1662"/>
                  </a:lnTo>
                  <a:lnTo>
                    <a:pt x="30" y="1656"/>
                  </a:lnTo>
                  <a:lnTo>
                    <a:pt x="60" y="1662"/>
                  </a:lnTo>
                  <a:lnTo>
                    <a:pt x="78" y="1650"/>
                  </a:lnTo>
                  <a:lnTo>
                    <a:pt x="132" y="1662"/>
                  </a:lnTo>
                  <a:lnTo>
                    <a:pt x="162" y="1644"/>
                  </a:lnTo>
                  <a:lnTo>
                    <a:pt x="174" y="1620"/>
                  </a:lnTo>
                  <a:lnTo>
                    <a:pt x="198" y="1602"/>
                  </a:lnTo>
                  <a:lnTo>
                    <a:pt x="252" y="1578"/>
                  </a:lnTo>
                  <a:lnTo>
                    <a:pt x="258" y="1554"/>
                  </a:lnTo>
                  <a:lnTo>
                    <a:pt x="228" y="1548"/>
                  </a:lnTo>
                  <a:lnTo>
                    <a:pt x="210" y="1524"/>
                  </a:lnTo>
                  <a:lnTo>
                    <a:pt x="216" y="1500"/>
                  </a:lnTo>
                  <a:lnTo>
                    <a:pt x="198" y="1488"/>
                  </a:lnTo>
                  <a:lnTo>
                    <a:pt x="210" y="1470"/>
                  </a:lnTo>
                  <a:lnTo>
                    <a:pt x="216" y="1464"/>
                  </a:lnTo>
                  <a:lnTo>
                    <a:pt x="216" y="1458"/>
                  </a:lnTo>
                  <a:lnTo>
                    <a:pt x="228" y="1440"/>
                  </a:lnTo>
                  <a:lnTo>
                    <a:pt x="288" y="1398"/>
                  </a:lnTo>
                  <a:lnTo>
                    <a:pt x="354" y="1386"/>
                  </a:lnTo>
                  <a:lnTo>
                    <a:pt x="420" y="1350"/>
                  </a:lnTo>
                  <a:lnTo>
                    <a:pt x="534" y="1356"/>
                  </a:lnTo>
                  <a:lnTo>
                    <a:pt x="636" y="1386"/>
                  </a:lnTo>
                  <a:lnTo>
                    <a:pt x="618" y="1440"/>
                  </a:lnTo>
                  <a:lnTo>
                    <a:pt x="600" y="1464"/>
                  </a:lnTo>
                  <a:lnTo>
                    <a:pt x="606" y="1482"/>
                  </a:lnTo>
                  <a:lnTo>
                    <a:pt x="660" y="1536"/>
                  </a:lnTo>
                  <a:lnTo>
                    <a:pt x="660" y="1548"/>
                  </a:lnTo>
                  <a:lnTo>
                    <a:pt x="654" y="1566"/>
                  </a:lnTo>
                  <a:lnTo>
                    <a:pt x="618" y="1614"/>
                  </a:lnTo>
                  <a:lnTo>
                    <a:pt x="618" y="1644"/>
                  </a:lnTo>
                  <a:lnTo>
                    <a:pt x="606" y="1662"/>
                  </a:lnTo>
                  <a:lnTo>
                    <a:pt x="606" y="1680"/>
                  </a:lnTo>
                  <a:lnTo>
                    <a:pt x="618" y="1698"/>
                  </a:lnTo>
                  <a:lnTo>
                    <a:pt x="678" y="1704"/>
                  </a:lnTo>
                  <a:lnTo>
                    <a:pt x="666" y="1734"/>
                  </a:lnTo>
                  <a:lnTo>
                    <a:pt x="672" y="1752"/>
                  </a:lnTo>
                  <a:lnTo>
                    <a:pt x="660" y="1770"/>
                  </a:lnTo>
                  <a:lnTo>
                    <a:pt x="660" y="1782"/>
                  </a:lnTo>
                  <a:lnTo>
                    <a:pt x="672" y="1788"/>
                  </a:lnTo>
                  <a:lnTo>
                    <a:pt x="702" y="1770"/>
                  </a:lnTo>
                  <a:lnTo>
                    <a:pt x="738" y="1830"/>
                  </a:lnTo>
                  <a:lnTo>
                    <a:pt x="762" y="1854"/>
                  </a:lnTo>
                  <a:lnTo>
                    <a:pt x="756" y="1872"/>
                  </a:lnTo>
                  <a:lnTo>
                    <a:pt x="768" y="1884"/>
                  </a:lnTo>
                  <a:lnTo>
                    <a:pt x="774" y="1920"/>
                  </a:lnTo>
                  <a:lnTo>
                    <a:pt x="816" y="1986"/>
                  </a:lnTo>
                  <a:lnTo>
                    <a:pt x="852" y="1968"/>
                  </a:lnTo>
                  <a:lnTo>
                    <a:pt x="882" y="1986"/>
                  </a:lnTo>
                  <a:lnTo>
                    <a:pt x="900" y="1962"/>
                  </a:lnTo>
                  <a:lnTo>
                    <a:pt x="930" y="1956"/>
                  </a:lnTo>
                  <a:lnTo>
                    <a:pt x="954" y="1926"/>
                  </a:lnTo>
                  <a:lnTo>
                    <a:pt x="1020" y="1950"/>
                  </a:lnTo>
                  <a:lnTo>
                    <a:pt x="1086" y="1914"/>
                  </a:lnTo>
                  <a:lnTo>
                    <a:pt x="1104" y="1890"/>
                  </a:lnTo>
                  <a:lnTo>
                    <a:pt x="1134" y="1896"/>
                  </a:lnTo>
                  <a:lnTo>
                    <a:pt x="1140" y="1872"/>
                  </a:lnTo>
                  <a:lnTo>
                    <a:pt x="1158" y="1866"/>
                  </a:lnTo>
                  <a:lnTo>
                    <a:pt x="1176" y="1884"/>
                  </a:lnTo>
                  <a:lnTo>
                    <a:pt x="1224" y="1878"/>
                  </a:lnTo>
                  <a:lnTo>
                    <a:pt x="1254" y="1908"/>
                  </a:lnTo>
                  <a:lnTo>
                    <a:pt x="1266" y="1932"/>
                  </a:lnTo>
                  <a:lnTo>
                    <a:pt x="1290" y="1920"/>
                  </a:lnTo>
                  <a:lnTo>
                    <a:pt x="1320" y="1938"/>
                  </a:lnTo>
                  <a:lnTo>
                    <a:pt x="1338" y="1932"/>
                  </a:lnTo>
                  <a:lnTo>
                    <a:pt x="1368" y="1944"/>
                  </a:lnTo>
                  <a:lnTo>
                    <a:pt x="1380" y="1932"/>
                  </a:lnTo>
                  <a:lnTo>
                    <a:pt x="1374" y="1920"/>
                  </a:lnTo>
                  <a:lnTo>
                    <a:pt x="1380" y="1890"/>
                  </a:lnTo>
                  <a:lnTo>
                    <a:pt x="1404" y="1866"/>
                  </a:lnTo>
                  <a:lnTo>
                    <a:pt x="1458" y="1860"/>
                  </a:lnTo>
                  <a:lnTo>
                    <a:pt x="1476" y="1842"/>
                  </a:lnTo>
                  <a:lnTo>
                    <a:pt x="1482" y="1824"/>
                  </a:lnTo>
                  <a:lnTo>
                    <a:pt x="1494" y="1812"/>
                  </a:lnTo>
                  <a:lnTo>
                    <a:pt x="1488" y="1788"/>
                  </a:lnTo>
                  <a:lnTo>
                    <a:pt x="1500" y="1758"/>
                  </a:lnTo>
                  <a:lnTo>
                    <a:pt x="1548" y="1746"/>
                  </a:lnTo>
                  <a:lnTo>
                    <a:pt x="1560" y="1728"/>
                  </a:lnTo>
                  <a:lnTo>
                    <a:pt x="1584" y="1710"/>
                  </a:lnTo>
                  <a:lnTo>
                    <a:pt x="1590" y="1674"/>
                  </a:lnTo>
                  <a:lnTo>
                    <a:pt x="1578" y="1632"/>
                  </a:lnTo>
                  <a:lnTo>
                    <a:pt x="1536" y="1590"/>
                  </a:lnTo>
                  <a:lnTo>
                    <a:pt x="1578" y="1554"/>
                  </a:lnTo>
                  <a:lnTo>
                    <a:pt x="1626" y="1548"/>
                  </a:lnTo>
                  <a:lnTo>
                    <a:pt x="1644" y="1518"/>
                  </a:lnTo>
                  <a:lnTo>
                    <a:pt x="1668" y="1506"/>
                  </a:lnTo>
                  <a:lnTo>
                    <a:pt x="1668" y="1488"/>
                  </a:lnTo>
                  <a:lnTo>
                    <a:pt x="1704" y="1470"/>
                  </a:lnTo>
                  <a:lnTo>
                    <a:pt x="1704" y="1452"/>
                  </a:lnTo>
                  <a:lnTo>
                    <a:pt x="1692" y="1440"/>
                  </a:lnTo>
                  <a:lnTo>
                    <a:pt x="1698" y="1428"/>
                  </a:lnTo>
                  <a:lnTo>
                    <a:pt x="1758" y="1398"/>
                  </a:lnTo>
                  <a:lnTo>
                    <a:pt x="1800" y="1386"/>
                  </a:lnTo>
                  <a:lnTo>
                    <a:pt x="1812" y="1404"/>
                  </a:lnTo>
                  <a:lnTo>
                    <a:pt x="1812" y="1524"/>
                  </a:lnTo>
                  <a:lnTo>
                    <a:pt x="1788" y="1560"/>
                  </a:lnTo>
                  <a:lnTo>
                    <a:pt x="1800" y="1590"/>
                  </a:lnTo>
                  <a:lnTo>
                    <a:pt x="1800" y="1608"/>
                  </a:lnTo>
                  <a:lnTo>
                    <a:pt x="1818" y="1626"/>
                  </a:lnTo>
                  <a:lnTo>
                    <a:pt x="1854" y="1644"/>
                  </a:lnTo>
                  <a:lnTo>
                    <a:pt x="1890" y="1698"/>
                  </a:lnTo>
                  <a:lnTo>
                    <a:pt x="1908" y="1710"/>
                  </a:lnTo>
                  <a:lnTo>
                    <a:pt x="1902" y="1722"/>
                  </a:lnTo>
                  <a:lnTo>
                    <a:pt x="1914" y="1740"/>
                  </a:lnTo>
                  <a:lnTo>
                    <a:pt x="1938" y="1746"/>
                  </a:lnTo>
                  <a:lnTo>
                    <a:pt x="1986" y="1770"/>
                  </a:lnTo>
                  <a:lnTo>
                    <a:pt x="2010" y="1746"/>
                  </a:lnTo>
                  <a:lnTo>
                    <a:pt x="2022" y="1770"/>
                  </a:lnTo>
                  <a:lnTo>
                    <a:pt x="2058" y="1770"/>
                  </a:lnTo>
                  <a:lnTo>
                    <a:pt x="2088" y="1800"/>
                  </a:lnTo>
                  <a:lnTo>
                    <a:pt x="2088" y="1818"/>
                  </a:lnTo>
                  <a:lnTo>
                    <a:pt x="2046" y="1860"/>
                  </a:lnTo>
                  <a:lnTo>
                    <a:pt x="2040" y="1878"/>
                  </a:lnTo>
                  <a:lnTo>
                    <a:pt x="2070" y="1884"/>
                  </a:lnTo>
                  <a:lnTo>
                    <a:pt x="2118" y="1920"/>
                  </a:lnTo>
                  <a:lnTo>
                    <a:pt x="2118" y="1944"/>
                  </a:lnTo>
                  <a:lnTo>
                    <a:pt x="2136" y="1968"/>
                  </a:lnTo>
                  <a:lnTo>
                    <a:pt x="2148" y="2010"/>
                  </a:lnTo>
                  <a:lnTo>
                    <a:pt x="2124" y="2052"/>
                  </a:lnTo>
                  <a:lnTo>
                    <a:pt x="2154" y="2040"/>
                  </a:lnTo>
                  <a:lnTo>
                    <a:pt x="2184" y="2046"/>
                  </a:lnTo>
                  <a:lnTo>
                    <a:pt x="2190" y="2058"/>
                  </a:lnTo>
                  <a:lnTo>
                    <a:pt x="2208" y="2058"/>
                  </a:lnTo>
                  <a:lnTo>
                    <a:pt x="2232" y="2010"/>
                  </a:lnTo>
                  <a:lnTo>
                    <a:pt x="2250" y="1986"/>
                  </a:lnTo>
                  <a:lnTo>
                    <a:pt x="2244" y="1968"/>
                  </a:lnTo>
                  <a:lnTo>
                    <a:pt x="2208" y="1950"/>
                  </a:lnTo>
                  <a:lnTo>
                    <a:pt x="2202" y="1920"/>
                  </a:lnTo>
                  <a:lnTo>
                    <a:pt x="2190" y="1908"/>
                  </a:lnTo>
                  <a:lnTo>
                    <a:pt x="2190" y="1896"/>
                  </a:lnTo>
                  <a:lnTo>
                    <a:pt x="2208" y="1878"/>
                  </a:lnTo>
                  <a:lnTo>
                    <a:pt x="2202" y="1842"/>
                  </a:lnTo>
                  <a:lnTo>
                    <a:pt x="2208" y="1824"/>
                  </a:lnTo>
                  <a:lnTo>
                    <a:pt x="2250" y="1806"/>
                  </a:lnTo>
                  <a:lnTo>
                    <a:pt x="2256" y="1788"/>
                  </a:lnTo>
                  <a:lnTo>
                    <a:pt x="2250" y="1752"/>
                  </a:lnTo>
                  <a:lnTo>
                    <a:pt x="2280" y="1734"/>
                  </a:lnTo>
                  <a:lnTo>
                    <a:pt x="2310" y="1698"/>
                  </a:lnTo>
                  <a:lnTo>
                    <a:pt x="2328" y="1698"/>
                  </a:lnTo>
                  <a:lnTo>
                    <a:pt x="2358" y="1644"/>
                  </a:lnTo>
                  <a:lnTo>
                    <a:pt x="2376" y="1638"/>
                  </a:lnTo>
                  <a:lnTo>
                    <a:pt x="2376" y="1602"/>
                  </a:lnTo>
                  <a:lnTo>
                    <a:pt x="2400" y="1566"/>
                  </a:lnTo>
                  <a:lnTo>
                    <a:pt x="2412" y="1530"/>
                  </a:lnTo>
                  <a:lnTo>
                    <a:pt x="2400" y="1494"/>
                  </a:lnTo>
                  <a:lnTo>
                    <a:pt x="2394" y="1452"/>
                  </a:lnTo>
                  <a:lnTo>
                    <a:pt x="2376" y="1422"/>
                  </a:lnTo>
                  <a:lnTo>
                    <a:pt x="2394" y="1404"/>
                  </a:lnTo>
                  <a:lnTo>
                    <a:pt x="2406" y="1362"/>
                  </a:lnTo>
                  <a:lnTo>
                    <a:pt x="2460" y="1356"/>
                  </a:lnTo>
                  <a:lnTo>
                    <a:pt x="2466" y="1374"/>
                  </a:lnTo>
                  <a:lnTo>
                    <a:pt x="2490" y="1392"/>
                  </a:lnTo>
                  <a:lnTo>
                    <a:pt x="2508" y="1362"/>
                  </a:lnTo>
                  <a:lnTo>
                    <a:pt x="2526" y="1356"/>
                  </a:lnTo>
                  <a:lnTo>
                    <a:pt x="2532" y="1392"/>
                  </a:lnTo>
                  <a:lnTo>
                    <a:pt x="2526" y="1440"/>
                  </a:lnTo>
                  <a:lnTo>
                    <a:pt x="2532" y="1488"/>
                  </a:lnTo>
                  <a:lnTo>
                    <a:pt x="2556" y="1506"/>
                  </a:lnTo>
                  <a:lnTo>
                    <a:pt x="2586" y="1560"/>
                  </a:lnTo>
                  <a:lnTo>
                    <a:pt x="2652" y="1584"/>
                  </a:lnTo>
                  <a:lnTo>
                    <a:pt x="2682" y="1566"/>
                  </a:lnTo>
                  <a:lnTo>
                    <a:pt x="2706" y="1578"/>
                  </a:lnTo>
                  <a:lnTo>
                    <a:pt x="2718" y="1560"/>
                  </a:lnTo>
                  <a:lnTo>
                    <a:pt x="2718" y="1530"/>
                  </a:lnTo>
                  <a:lnTo>
                    <a:pt x="2730" y="1518"/>
                  </a:lnTo>
                  <a:lnTo>
                    <a:pt x="2754" y="1530"/>
                  </a:lnTo>
                  <a:lnTo>
                    <a:pt x="2844" y="1488"/>
                  </a:lnTo>
                  <a:lnTo>
                    <a:pt x="2862" y="1500"/>
                  </a:lnTo>
                  <a:lnTo>
                    <a:pt x="2880" y="1488"/>
                  </a:lnTo>
                  <a:lnTo>
                    <a:pt x="2910" y="1518"/>
                  </a:lnTo>
                  <a:lnTo>
                    <a:pt x="2904" y="1542"/>
                  </a:lnTo>
                  <a:lnTo>
                    <a:pt x="2916" y="1560"/>
                  </a:lnTo>
                  <a:lnTo>
                    <a:pt x="2910" y="1578"/>
                  </a:lnTo>
                  <a:lnTo>
                    <a:pt x="2952" y="1602"/>
                  </a:lnTo>
                  <a:lnTo>
                    <a:pt x="2958" y="1626"/>
                  </a:lnTo>
                  <a:lnTo>
                    <a:pt x="2952" y="1644"/>
                  </a:lnTo>
                  <a:lnTo>
                    <a:pt x="2964" y="1650"/>
                  </a:lnTo>
                  <a:lnTo>
                    <a:pt x="3018" y="1644"/>
                  </a:lnTo>
                  <a:lnTo>
                    <a:pt x="3042" y="1614"/>
                  </a:lnTo>
                  <a:lnTo>
                    <a:pt x="3024" y="1578"/>
                  </a:lnTo>
                  <a:lnTo>
                    <a:pt x="3000" y="1554"/>
                  </a:lnTo>
                  <a:lnTo>
                    <a:pt x="2994" y="1530"/>
                  </a:lnTo>
                  <a:lnTo>
                    <a:pt x="3012" y="1488"/>
                  </a:lnTo>
                  <a:lnTo>
                    <a:pt x="3030" y="1476"/>
                  </a:lnTo>
                  <a:lnTo>
                    <a:pt x="3030" y="1458"/>
                  </a:lnTo>
                  <a:lnTo>
                    <a:pt x="3012" y="1434"/>
                  </a:lnTo>
                  <a:lnTo>
                    <a:pt x="2976" y="1440"/>
                  </a:lnTo>
                  <a:lnTo>
                    <a:pt x="2946" y="1416"/>
                  </a:lnTo>
                  <a:lnTo>
                    <a:pt x="2952" y="1398"/>
                  </a:lnTo>
                  <a:lnTo>
                    <a:pt x="2946" y="1320"/>
                  </a:lnTo>
                  <a:lnTo>
                    <a:pt x="2964" y="1308"/>
                  </a:lnTo>
                  <a:lnTo>
                    <a:pt x="2988" y="1278"/>
                  </a:lnTo>
                  <a:lnTo>
                    <a:pt x="2988" y="1248"/>
                  </a:lnTo>
                  <a:lnTo>
                    <a:pt x="3006" y="1248"/>
                  </a:lnTo>
                  <a:lnTo>
                    <a:pt x="3048" y="1236"/>
                  </a:lnTo>
                  <a:lnTo>
                    <a:pt x="3066" y="1236"/>
                  </a:lnTo>
                  <a:lnTo>
                    <a:pt x="3084" y="1224"/>
                  </a:lnTo>
                  <a:lnTo>
                    <a:pt x="3096" y="1248"/>
                  </a:lnTo>
                  <a:lnTo>
                    <a:pt x="3090" y="1266"/>
                  </a:lnTo>
                  <a:lnTo>
                    <a:pt x="3090" y="1284"/>
                  </a:lnTo>
                  <a:lnTo>
                    <a:pt x="3114" y="1290"/>
                  </a:lnTo>
                  <a:lnTo>
                    <a:pt x="3132" y="1308"/>
                  </a:lnTo>
                  <a:lnTo>
                    <a:pt x="3216" y="1308"/>
                  </a:lnTo>
                  <a:lnTo>
                    <a:pt x="3240" y="1332"/>
                  </a:lnTo>
                  <a:lnTo>
                    <a:pt x="3258" y="1302"/>
                  </a:lnTo>
                  <a:lnTo>
                    <a:pt x="3264" y="1242"/>
                  </a:lnTo>
                  <a:lnTo>
                    <a:pt x="3234" y="1218"/>
                  </a:lnTo>
                  <a:lnTo>
                    <a:pt x="3204" y="1218"/>
                  </a:lnTo>
                  <a:lnTo>
                    <a:pt x="3192" y="1170"/>
                  </a:lnTo>
                  <a:lnTo>
                    <a:pt x="3210" y="1140"/>
                  </a:lnTo>
                  <a:lnTo>
                    <a:pt x="3204" y="1116"/>
                  </a:lnTo>
                  <a:lnTo>
                    <a:pt x="3228" y="1098"/>
                  </a:lnTo>
                  <a:lnTo>
                    <a:pt x="3216" y="1062"/>
                  </a:lnTo>
                  <a:lnTo>
                    <a:pt x="3234" y="1044"/>
                  </a:lnTo>
                  <a:lnTo>
                    <a:pt x="3246" y="996"/>
                  </a:lnTo>
                  <a:lnTo>
                    <a:pt x="3246" y="960"/>
                  </a:lnTo>
                  <a:lnTo>
                    <a:pt x="3258" y="912"/>
                  </a:lnTo>
                  <a:lnTo>
                    <a:pt x="3216" y="888"/>
                  </a:lnTo>
                  <a:lnTo>
                    <a:pt x="3216" y="870"/>
                  </a:lnTo>
                  <a:lnTo>
                    <a:pt x="3192" y="846"/>
                  </a:lnTo>
                  <a:lnTo>
                    <a:pt x="3162" y="858"/>
                  </a:lnTo>
                  <a:lnTo>
                    <a:pt x="3138" y="900"/>
                  </a:lnTo>
                  <a:lnTo>
                    <a:pt x="3138" y="924"/>
                  </a:lnTo>
                  <a:lnTo>
                    <a:pt x="3090" y="918"/>
                  </a:lnTo>
                  <a:lnTo>
                    <a:pt x="3078" y="948"/>
                  </a:lnTo>
                  <a:lnTo>
                    <a:pt x="3078" y="978"/>
                  </a:lnTo>
                  <a:lnTo>
                    <a:pt x="2988" y="1008"/>
                  </a:lnTo>
                  <a:lnTo>
                    <a:pt x="2976" y="990"/>
                  </a:lnTo>
                  <a:lnTo>
                    <a:pt x="2958" y="984"/>
                  </a:lnTo>
                  <a:lnTo>
                    <a:pt x="2928" y="948"/>
                  </a:lnTo>
                  <a:lnTo>
                    <a:pt x="2832" y="912"/>
                  </a:lnTo>
                  <a:lnTo>
                    <a:pt x="2826" y="882"/>
                  </a:lnTo>
                  <a:lnTo>
                    <a:pt x="2838" y="852"/>
                  </a:lnTo>
                  <a:lnTo>
                    <a:pt x="2826" y="822"/>
                  </a:lnTo>
                  <a:lnTo>
                    <a:pt x="2796" y="828"/>
                  </a:lnTo>
                  <a:lnTo>
                    <a:pt x="2760" y="804"/>
                  </a:lnTo>
                  <a:lnTo>
                    <a:pt x="2718" y="798"/>
                  </a:lnTo>
                  <a:lnTo>
                    <a:pt x="2688" y="780"/>
                  </a:lnTo>
                  <a:lnTo>
                    <a:pt x="2652" y="792"/>
                  </a:lnTo>
                  <a:lnTo>
                    <a:pt x="2634" y="780"/>
                  </a:lnTo>
                  <a:lnTo>
                    <a:pt x="2604" y="792"/>
                  </a:lnTo>
                  <a:lnTo>
                    <a:pt x="2586" y="780"/>
                  </a:lnTo>
                  <a:lnTo>
                    <a:pt x="2544" y="792"/>
                  </a:lnTo>
                  <a:lnTo>
                    <a:pt x="2544" y="774"/>
                  </a:lnTo>
                  <a:lnTo>
                    <a:pt x="2568" y="756"/>
                  </a:lnTo>
                  <a:lnTo>
                    <a:pt x="2574" y="738"/>
                  </a:lnTo>
                  <a:lnTo>
                    <a:pt x="2550" y="654"/>
                  </a:lnTo>
                  <a:lnTo>
                    <a:pt x="2586" y="564"/>
                  </a:lnTo>
                  <a:lnTo>
                    <a:pt x="2616" y="522"/>
                  </a:lnTo>
                  <a:lnTo>
                    <a:pt x="2622" y="516"/>
                  </a:lnTo>
                  <a:lnTo>
                    <a:pt x="2646" y="474"/>
                  </a:lnTo>
                  <a:lnTo>
                    <a:pt x="2676" y="462"/>
                  </a:lnTo>
                  <a:lnTo>
                    <a:pt x="2682" y="444"/>
                  </a:lnTo>
                  <a:lnTo>
                    <a:pt x="2670" y="420"/>
                  </a:lnTo>
                  <a:lnTo>
                    <a:pt x="2664" y="396"/>
                  </a:lnTo>
                  <a:lnTo>
                    <a:pt x="2670" y="378"/>
                  </a:lnTo>
                  <a:lnTo>
                    <a:pt x="2628" y="360"/>
                  </a:lnTo>
                  <a:lnTo>
                    <a:pt x="2610" y="330"/>
                  </a:lnTo>
                  <a:lnTo>
                    <a:pt x="2604" y="282"/>
                  </a:lnTo>
                  <a:lnTo>
                    <a:pt x="2586" y="276"/>
                  </a:lnTo>
                  <a:lnTo>
                    <a:pt x="2580" y="276"/>
                  </a:lnTo>
                  <a:lnTo>
                    <a:pt x="2562" y="270"/>
                  </a:lnTo>
                  <a:lnTo>
                    <a:pt x="2484" y="198"/>
                  </a:lnTo>
                  <a:lnTo>
                    <a:pt x="2472" y="192"/>
                  </a:lnTo>
                  <a:lnTo>
                    <a:pt x="2394" y="162"/>
                  </a:lnTo>
                  <a:lnTo>
                    <a:pt x="2334" y="162"/>
                  </a:lnTo>
                  <a:lnTo>
                    <a:pt x="2328" y="156"/>
                  </a:lnTo>
                  <a:lnTo>
                    <a:pt x="2328" y="150"/>
                  </a:lnTo>
                  <a:lnTo>
                    <a:pt x="2316" y="150"/>
                  </a:lnTo>
                  <a:lnTo>
                    <a:pt x="2316" y="156"/>
                  </a:lnTo>
                  <a:lnTo>
                    <a:pt x="2310" y="150"/>
                  </a:lnTo>
                  <a:lnTo>
                    <a:pt x="2298" y="150"/>
                  </a:lnTo>
                  <a:lnTo>
                    <a:pt x="2280" y="138"/>
                  </a:lnTo>
                  <a:lnTo>
                    <a:pt x="2268" y="138"/>
                  </a:lnTo>
                  <a:lnTo>
                    <a:pt x="2256" y="132"/>
                  </a:lnTo>
                  <a:close/>
                  <a:moveTo>
                    <a:pt x="1980" y="126"/>
                  </a:moveTo>
                  <a:lnTo>
                    <a:pt x="1992" y="102"/>
                  </a:lnTo>
                  <a:lnTo>
                    <a:pt x="2010" y="102"/>
                  </a:lnTo>
                  <a:lnTo>
                    <a:pt x="2016" y="120"/>
                  </a:lnTo>
                  <a:lnTo>
                    <a:pt x="1998" y="120"/>
                  </a:lnTo>
                  <a:lnTo>
                    <a:pt x="1986" y="126"/>
                  </a:lnTo>
                  <a:lnTo>
                    <a:pt x="1980" y="126"/>
                  </a:lnTo>
                  <a:close/>
                  <a:moveTo>
                    <a:pt x="2160" y="1914"/>
                  </a:moveTo>
                  <a:lnTo>
                    <a:pt x="2166" y="1890"/>
                  </a:lnTo>
                  <a:lnTo>
                    <a:pt x="2178" y="1890"/>
                  </a:lnTo>
                  <a:lnTo>
                    <a:pt x="2178" y="1914"/>
                  </a:lnTo>
                  <a:lnTo>
                    <a:pt x="2160" y="19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A4764075-9872-49F6-804E-5892A3171D4B}"/>
                </a:ext>
              </a:extLst>
            </p:cNvPr>
            <p:cNvSpPr>
              <a:spLocks/>
            </p:cNvSpPr>
            <p:nvPr/>
          </p:nvSpPr>
          <p:spPr bwMode="auto">
            <a:xfrm>
              <a:off x="5196" y="1591"/>
              <a:ext cx="12" cy="8"/>
            </a:xfrm>
            <a:custGeom>
              <a:avLst/>
              <a:gdLst>
                <a:gd name="T0" fmla="*/ 12 w 36"/>
                <a:gd name="T1" fmla="*/ 0 h 24"/>
                <a:gd name="T2" fmla="*/ 30 w 36"/>
                <a:gd name="T3" fmla="*/ 0 h 24"/>
                <a:gd name="T4" fmla="*/ 36 w 36"/>
                <a:gd name="T5" fmla="*/ 18 h 24"/>
                <a:gd name="T6" fmla="*/ 18 w 36"/>
                <a:gd name="T7" fmla="*/ 18 h 24"/>
                <a:gd name="T8" fmla="*/ 6 w 36"/>
                <a:gd name="T9" fmla="*/ 24 h 24"/>
                <a:gd name="T10" fmla="*/ 0 w 36"/>
                <a:gd name="T11" fmla="*/ 24 h 24"/>
                <a:gd name="T12" fmla="*/ 12 w 36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24">
                  <a:moveTo>
                    <a:pt x="12" y="0"/>
                  </a:moveTo>
                  <a:lnTo>
                    <a:pt x="30" y="0"/>
                  </a:lnTo>
                  <a:lnTo>
                    <a:pt x="36" y="18"/>
                  </a:lnTo>
                  <a:lnTo>
                    <a:pt x="18" y="18"/>
                  </a:lnTo>
                  <a:lnTo>
                    <a:pt x="6" y="24"/>
                  </a:lnTo>
                  <a:lnTo>
                    <a:pt x="0" y="24"/>
                  </a:lnTo>
                  <a:lnTo>
                    <a:pt x="12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F0921549-4D35-4EDE-8275-AB475B2F54F0}"/>
                </a:ext>
              </a:extLst>
            </p:cNvPr>
            <p:cNvSpPr>
              <a:spLocks/>
            </p:cNvSpPr>
            <p:nvPr/>
          </p:nvSpPr>
          <p:spPr bwMode="auto">
            <a:xfrm>
              <a:off x="5256" y="2187"/>
              <a:ext cx="6" cy="8"/>
            </a:xfrm>
            <a:custGeom>
              <a:avLst/>
              <a:gdLst>
                <a:gd name="T0" fmla="*/ 6 w 18"/>
                <a:gd name="T1" fmla="*/ 0 h 24"/>
                <a:gd name="T2" fmla="*/ 18 w 18"/>
                <a:gd name="T3" fmla="*/ 0 h 24"/>
                <a:gd name="T4" fmla="*/ 18 w 18"/>
                <a:gd name="T5" fmla="*/ 24 h 24"/>
                <a:gd name="T6" fmla="*/ 0 w 18"/>
                <a:gd name="T7" fmla="*/ 24 h 24"/>
                <a:gd name="T8" fmla="*/ 6 w 18"/>
                <a:gd name="T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24">
                  <a:moveTo>
                    <a:pt x="6" y="0"/>
                  </a:moveTo>
                  <a:lnTo>
                    <a:pt x="18" y="0"/>
                  </a:lnTo>
                  <a:lnTo>
                    <a:pt x="18" y="24"/>
                  </a:lnTo>
                  <a:lnTo>
                    <a:pt x="0" y="24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C65410DC-4216-431C-9CF5-370153E4186F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6" y="1557"/>
              <a:ext cx="1088" cy="686"/>
            </a:xfrm>
            <a:custGeom>
              <a:avLst/>
              <a:gdLst>
                <a:gd name="T0" fmla="*/ 2124 w 3264"/>
                <a:gd name="T1" fmla="*/ 144 h 2058"/>
                <a:gd name="T2" fmla="*/ 2070 w 3264"/>
                <a:gd name="T3" fmla="*/ 138 h 2058"/>
                <a:gd name="T4" fmla="*/ 2028 w 3264"/>
                <a:gd name="T5" fmla="*/ 54 h 2058"/>
                <a:gd name="T6" fmla="*/ 1944 w 3264"/>
                <a:gd name="T7" fmla="*/ 6 h 2058"/>
                <a:gd name="T8" fmla="*/ 1806 w 3264"/>
                <a:gd name="T9" fmla="*/ 102 h 2058"/>
                <a:gd name="T10" fmla="*/ 1902 w 3264"/>
                <a:gd name="T11" fmla="*/ 144 h 2058"/>
                <a:gd name="T12" fmla="*/ 1932 w 3264"/>
                <a:gd name="T13" fmla="*/ 210 h 2058"/>
                <a:gd name="T14" fmla="*/ 1812 w 3264"/>
                <a:gd name="T15" fmla="*/ 246 h 2058"/>
                <a:gd name="T16" fmla="*/ 1656 w 3264"/>
                <a:gd name="T17" fmla="*/ 186 h 2058"/>
                <a:gd name="T18" fmla="*/ 1470 w 3264"/>
                <a:gd name="T19" fmla="*/ 258 h 2058"/>
                <a:gd name="T20" fmla="*/ 1380 w 3264"/>
                <a:gd name="T21" fmla="*/ 234 h 2058"/>
                <a:gd name="T22" fmla="*/ 1284 w 3264"/>
                <a:gd name="T23" fmla="*/ 264 h 2058"/>
                <a:gd name="T24" fmla="*/ 1224 w 3264"/>
                <a:gd name="T25" fmla="*/ 204 h 2058"/>
                <a:gd name="T26" fmla="*/ 1140 w 3264"/>
                <a:gd name="T27" fmla="*/ 318 h 2058"/>
                <a:gd name="T28" fmla="*/ 1044 w 3264"/>
                <a:gd name="T29" fmla="*/ 354 h 2058"/>
                <a:gd name="T30" fmla="*/ 900 w 3264"/>
                <a:gd name="T31" fmla="*/ 282 h 2058"/>
                <a:gd name="T32" fmla="*/ 744 w 3264"/>
                <a:gd name="T33" fmla="*/ 384 h 2058"/>
                <a:gd name="T34" fmla="*/ 828 w 3264"/>
                <a:gd name="T35" fmla="*/ 462 h 2058"/>
                <a:gd name="T36" fmla="*/ 654 w 3264"/>
                <a:gd name="T37" fmla="*/ 660 h 2058"/>
                <a:gd name="T38" fmla="*/ 528 w 3264"/>
                <a:gd name="T39" fmla="*/ 792 h 2058"/>
                <a:gd name="T40" fmla="*/ 390 w 3264"/>
                <a:gd name="T41" fmla="*/ 1002 h 2058"/>
                <a:gd name="T42" fmla="*/ 162 w 3264"/>
                <a:gd name="T43" fmla="*/ 1254 h 2058"/>
                <a:gd name="T44" fmla="*/ 132 w 3264"/>
                <a:gd name="T45" fmla="*/ 1476 h 2058"/>
                <a:gd name="T46" fmla="*/ 12 w 3264"/>
                <a:gd name="T47" fmla="*/ 1596 h 2058"/>
                <a:gd name="T48" fmla="*/ 162 w 3264"/>
                <a:gd name="T49" fmla="*/ 1644 h 2058"/>
                <a:gd name="T50" fmla="*/ 216 w 3264"/>
                <a:gd name="T51" fmla="*/ 1500 h 2058"/>
                <a:gd name="T52" fmla="*/ 354 w 3264"/>
                <a:gd name="T53" fmla="*/ 1386 h 2058"/>
                <a:gd name="T54" fmla="*/ 660 w 3264"/>
                <a:gd name="T55" fmla="*/ 1536 h 2058"/>
                <a:gd name="T56" fmla="*/ 618 w 3264"/>
                <a:gd name="T57" fmla="*/ 1698 h 2058"/>
                <a:gd name="T58" fmla="*/ 702 w 3264"/>
                <a:gd name="T59" fmla="*/ 1770 h 2058"/>
                <a:gd name="T60" fmla="*/ 852 w 3264"/>
                <a:gd name="T61" fmla="*/ 1968 h 2058"/>
                <a:gd name="T62" fmla="*/ 1104 w 3264"/>
                <a:gd name="T63" fmla="*/ 1890 h 2058"/>
                <a:gd name="T64" fmla="*/ 1266 w 3264"/>
                <a:gd name="T65" fmla="*/ 1932 h 2058"/>
                <a:gd name="T66" fmla="*/ 1380 w 3264"/>
                <a:gd name="T67" fmla="*/ 1890 h 2058"/>
                <a:gd name="T68" fmla="*/ 1500 w 3264"/>
                <a:gd name="T69" fmla="*/ 1758 h 2058"/>
                <a:gd name="T70" fmla="*/ 1578 w 3264"/>
                <a:gd name="T71" fmla="*/ 1554 h 2058"/>
                <a:gd name="T72" fmla="*/ 1692 w 3264"/>
                <a:gd name="T73" fmla="*/ 1440 h 2058"/>
                <a:gd name="T74" fmla="*/ 1800 w 3264"/>
                <a:gd name="T75" fmla="*/ 1590 h 2058"/>
                <a:gd name="T76" fmla="*/ 1914 w 3264"/>
                <a:gd name="T77" fmla="*/ 1740 h 2058"/>
                <a:gd name="T78" fmla="*/ 2088 w 3264"/>
                <a:gd name="T79" fmla="*/ 1818 h 2058"/>
                <a:gd name="T80" fmla="*/ 2148 w 3264"/>
                <a:gd name="T81" fmla="*/ 2010 h 2058"/>
                <a:gd name="T82" fmla="*/ 2250 w 3264"/>
                <a:gd name="T83" fmla="*/ 1986 h 2058"/>
                <a:gd name="T84" fmla="*/ 2202 w 3264"/>
                <a:gd name="T85" fmla="*/ 1842 h 2058"/>
                <a:gd name="T86" fmla="*/ 2328 w 3264"/>
                <a:gd name="T87" fmla="*/ 1698 h 2058"/>
                <a:gd name="T88" fmla="*/ 2394 w 3264"/>
                <a:gd name="T89" fmla="*/ 1452 h 2058"/>
                <a:gd name="T90" fmla="*/ 2508 w 3264"/>
                <a:gd name="T91" fmla="*/ 1362 h 2058"/>
                <a:gd name="T92" fmla="*/ 2652 w 3264"/>
                <a:gd name="T93" fmla="*/ 1584 h 2058"/>
                <a:gd name="T94" fmla="*/ 2844 w 3264"/>
                <a:gd name="T95" fmla="*/ 1488 h 2058"/>
                <a:gd name="T96" fmla="*/ 2952 w 3264"/>
                <a:gd name="T97" fmla="*/ 1602 h 2058"/>
                <a:gd name="T98" fmla="*/ 3000 w 3264"/>
                <a:gd name="T99" fmla="*/ 1554 h 2058"/>
                <a:gd name="T100" fmla="*/ 2946 w 3264"/>
                <a:gd name="T101" fmla="*/ 1416 h 2058"/>
                <a:gd name="T102" fmla="*/ 3048 w 3264"/>
                <a:gd name="T103" fmla="*/ 1236 h 2058"/>
                <a:gd name="T104" fmla="*/ 3132 w 3264"/>
                <a:gd name="T105" fmla="*/ 1308 h 2058"/>
                <a:gd name="T106" fmla="*/ 3192 w 3264"/>
                <a:gd name="T107" fmla="*/ 1170 h 2058"/>
                <a:gd name="T108" fmla="*/ 3246 w 3264"/>
                <a:gd name="T109" fmla="*/ 960 h 2058"/>
                <a:gd name="T110" fmla="*/ 3138 w 3264"/>
                <a:gd name="T111" fmla="*/ 924 h 2058"/>
                <a:gd name="T112" fmla="*/ 2928 w 3264"/>
                <a:gd name="T113" fmla="*/ 948 h 2058"/>
                <a:gd name="T114" fmla="*/ 2718 w 3264"/>
                <a:gd name="T115" fmla="*/ 798 h 2058"/>
                <a:gd name="T116" fmla="*/ 2544 w 3264"/>
                <a:gd name="T117" fmla="*/ 774 h 2058"/>
                <a:gd name="T118" fmla="*/ 2646 w 3264"/>
                <a:gd name="T119" fmla="*/ 474 h 2058"/>
                <a:gd name="T120" fmla="*/ 2610 w 3264"/>
                <a:gd name="T121" fmla="*/ 330 h 2058"/>
                <a:gd name="T122" fmla="*/ 2394 w 3264"/>
                <a:gd name="T123" fmla="*/ 162 h 2058"/>
                <a:gd name="T124" fmla="*/ 2298 w 3264"/>
                <a:gd name="T125" fmla="*/ 150 h 20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264" h="2058">
                  <a:moveTo>
                    <a:pt x="2220" y="132"/>
                  </a:moveTo>
                  <a:lnTo>
                    <a:pt x="2202" y="144"/>
                  </a:lnTo>
                  <a:lnTo>
                    <a:pt x="2148" y="168"/>
                  </a:lnTo>
                  <a:lnTo>
                    <a:pt x="2142" y="168"/>
                  </a:lnTo>
                  <a:lnTo>
                    <a:pt x="2130" y="162"/>
                  </a:lnTo>
                  <a:lnTo>
                    <a:pt x="2124" y="162"/>
                  </a:lnTo>
                  <a:lnTo>
                    <a:pt x="2124" y="144"/>
                  </a:lnTo>
                  <a:lnTo>
                    <a:pt x="2112" y="132"/>
                  </a:lnTo>
                  <a:lnTo>
                    <a:pt x="2124" y="114"/>
                  </a:lnTo>
                  <a:lnTo>
                    <a:pt x="2088" y="102"/>
                  </a:lnTo>
                  <a:lnTo>
                    <a:pt x="2076" y="78"/>
                  </a:lnTo>
                  <a:lnTo>
                    <a:pt x="2058" y="102"/>
                  </a:lnTo>
                  <a:lnTo>
                    <a:pt x="2076" y="114"/>
                  </a:lnTo>
                  <a:lnTo>
                    <a:pt x="2070" y="138"/>
                  </a:lnTo>
                  <a:lnTo>
                    <a:pt x="2064" y="138"/>
                  </a:lnTo>
                  <a:lnTo>
                    <a:pt x="2046" y="126"/>
                  </a:lnTo>
                  <a:lnTo>
                    <a:pt x="2028" y="120"/>
                  </a:lnTo>
                  <a:lnTo>
                    <a:pt x="2028" y="96"/>
                  </a:lnTo>
                  <a:lnTo>
                    <a:pt x="2016" y="78"/>
                  </a:lnTo>
                  <a:lnTo>
                    <a:pt x="2034" y="60"/>
                  </a:lnTo>
                  <a:lnTo>
                    <a:pt x="2028" y="54"/>
                  </a:lnTo>
                  <a:lnTo>
                    <a:pt x="2016" y="48"/>
                  </a:lnTo>
                  <a:lnTo>
                    <a:pt x="1998" y="48"/>
                  </a:lnTo>
                  <a:lnTo>
                    <a:pt x="1992" y="24"/>
                  </a:lnTo>
                  <a:lnTo>
                    <a:pt x="1974" y="12"/>
                  </a:lnTo>
                  <a:lnTo>
                    <a:pt x="1968" y="42"/>
                  </a:lnTo>
                  <a:lnTo>
                    <a:pt x="1956" y="48"/>
                  </a:lnTo>
                  <a:lnTo>
                    <a:pt x="1944" y="6"/>
                  </a:lnTo>
                  <a:lnTo>
                    <a:pt x="1914" y="0"/>
                  </a:lnTo>
                  <a:lnTo>
                    <a:pt x="1914" y="24"/>
                  </a:lnTo>
                  <a:lnTo>
                    <a:pt x="1872" y="30"/>
                  </a:lnTo>
                  <a:lnTo>
                    <a:pt x="1848" y="42"/>
                  </a:lnTo>
                  <a:lnTo>
                    <a:pt x="1836" y="66"/>
                  </a:lnTo>
                  <a:lnTo>
                    <a:pt x="1830" y="84"/>
                  </a:lnTo>
                  <a:lnTo>
                    <a:pt x="1806" y="102"/>
                  </a:lnTo>
                  <a:lnTo>
                    <a:pt x="1806" y="126"/>
                  </a:lnTo>
                  <a:lnTo>
                    <a:pt x="1800" y="138"/>
                  </a:lnTo>
                  <a:lnTo>
                    <a:pt x="1836" y="156"/>
                  </a:lnTo>
                  <a:lnTo>
                    <a:pt x="1848" y="168"/>
                  </a:lnTo>
                  <a:lnTo>
                    <a:pt x="1884" y="162"/>
                  </a:lnTo>
                  <a:lnTo>
                    <a:pt x="1884" y="150"/>
                  </a:lnTo>
                  <a:lnTo>
                    <a:pt x="1902" y="144"/>
                  </a:lnTo>
                  <a:lnTo>
                    <a:pt x="1938" y="144"/>
                  </a:lnTo>
                  <a:lnTo>
                    <a:pt x="1950" y="162"/>
                  </a:lnTo>
                  <a:lnTo>
                    <a:pt x="1944" y="174"/>
                  </a:lnTo>
                  <a:lnTo>
                    <a:pt x="1938" y="162"/>
                  </a:lnTo>
                  <a:lnTo>
                    <a:pt x="1932" y="168"/>
                  </a:lnTo>
                  <a:lnTo>
                    <a:pt x="1938" y="198"/>
                  </a:lnTo>
                  <a:lnTo>
                    <a:pt x="1932" y="210"/>
                  </a:lnTo>
                  <a:lnTo>
                    <a:pt x="1920" y="216"/>
                  </a:lnTo>
                  <a:lnTo>
                    <a:pt x="1908" y="216"/>
                  </a:lnTo>
                  <a:lnTo>
                    <a:pt x="1908" y="198"/>
                  </a:lnTo>
                  <a:lnTo>
                    <a:pt x="1878" y="180"/>
                  </a:lnTo>
                  <a:lnTo>
                    <a:pt x="1836" y="210"/>
                  </a:lnTo>
                  <a:lnTo>
                    <a:pt x="1848" y="234"/>
                  </a:lnTo>
                  <a:lnTo>
                    <a:pt x="1812" y="246"/>
                  </a:lnTo>
                  <a:lnTo>
                    <a:pt x="1794" y="240"/>
                  </a:lnTo>
                  <a:lnTo>
                    <a:pt x="1776" y="246"/>
                  </a:lnTo>
                  <a:lnTo>
                    <a:pt x="1740" y="240"/>
                  </a:lnTo>
                  <a:lnTo>
                    <a:pt x="1722" y="222"/>
                  </a:lnTo>
                  <a:lnTo>
                    <a:pt x="1716" y="198"/>
                  </a:lnTo>
                  <a:lnTo>
                    <a:pt x="1674" y="198"/>
                  </a:lnTo>
                  <a:lnTo>
                    <a:pt x="1656" y="186"/>
                  </a:lnTo>
                  <a:lnTo>
                    <a:pt x="1632" y="210"/>
                  </a:lnTo>
                  <a:lnTo>
                    <a:pt x="1590" y="228"/>
                  </a:lnTo>
                  <a:lnTo>
                    <a:pt x="1578" y="246"/>
                  </a:lnTo>
                  <a:lnTo>
                    <a:pt x="1560" y="246"/>
                  </a:lnTo>
                  <a:lnTo>
                    <a:pt x="1530" y="252"/>
                  </a:lnTo>
                  <a:lnTo>
                    <a:pt x="1488" y="246"/>
                  </a:lnTo>
                  <a:lnTo>
                    <a:pt x="1470" y="258"/>
                  </a:lnTo>
                  <a:lnTo>
                    <a:pt x="1458" y="258"/>
                  </a:lnTo>
                  <a:lnTo>
                    <a:pt x="1440" y="216"/>
                  </a:lnTo>
                  <a:lnTo>
                    <a:pt x="1410" y="216"/>
                  </a:lnTo>
                  <a:lnTo>
                    <a:pt x="1398" y="222"/>
                  </a:lnTo>
                  <a:lnTo>
                    <a:pt x="1398" y="216"/>
                  </a:lnTo>
                  <a:lnTo>
                    <a:pt x="1386" y="216"/>
                  </a:lnTo>
                  <a:lnTo>
                    <a:pt x="1380" y="234"/>
                  </a:lnTo>
                  <a:lnTo>
                    <a:pt x="1368" y="246"/>
                  </a:lnTo>
                  <a:lnTo>
                    <a:pt x="1344" y="252"/>
                  </a:lnTo>
                  <a:lnTo>
                    <a:pt x="1338" y="258"/>
                  </a:lnTo>
                  <a:lnTo>
                    <a:pt x="1320" y="258"/>
                  </a:lnTo>
                  <a:lnTo>
                    <a:pt x="1296" y="270"/>
                  </a:lnTo>
                  <a:lnTo>
                    <a:pt x="1290" y="270"/>
                  </a:lnTo>
                  <a:lnTo>
                    <a:pt x="1284" y="264"/>
                  </a:lnTo>
                  <a:lnTo>
                    <a:pt x="1278" y="264"/>
                  </a:lnTo>
                  <a:lnTo>
                    <a:pt x="1254" y="240"/>
                  </a:lnTo>
                  <a:lnTo>
                    <a:pt x="1284" y="234"/>
                  </a:lnTo>
                  <a:lnTo>
                    <a:pt x="1290" y="222"/>
                  </a:lnTo>
                  <a:lnTo>
                    <a:pt x="1272" y="204"/>
                  </a:lnTo>
                  <a:lnTo>
                    <a:pt x="1242" y="216"/>
                  </a:lnTo>
                  <a:lnTo>
                    <a:pt x="1224" y="204"/>
                  </a:lnTo>
                  <a:lnTo>
                    <a:pt x="1218" y="222"/>
                  </a:lnTo>
                  <a:lnTo>
                    <a:pt x="1200" y="222"/>
                  </a:lnTo>
                  <a:lnTo>
                    <a:pt x="1200" y="234"/>
                  </a:lnTo>
                  <a:lnTo>
                    <a:pt x="1164" y="258"/>
                  </a:lnTo>
                  <a:lnTo>
                    <a:pt x="1176" y="270"/>
                  </a:lnTo>
                  <a:lnTo>
                    <a:pt x="1164" y="294"/>
                  </a:lnTo>
                  <a:lnTo>
                    <a:pt x="1140" y="318"/>
                  </a:lnTo>
                  <a:lnTo>
                    <a:pt x="1110" y="300"/>
                  </a:lnTo>
                  <a:lnTo>
                    <a:pt x="1110" y="312"/>
                  </a:lnTo>
                  <a:lnTo>
                    <a:pt x="1128" y="324"/>
                  </a:lnTo>
                  <a:lnTo>
                    <a:pt x="1104" y="348"/>
                  </a:lnTo>
                  <a:lnTo>
                    <a:pt x="1074" y="366"/>
                  </a:lnTo>
                  <a:lnTo>
                    <a:pt x="1050" y="360"/>
                  </a:lnTo>
                  <a:lnTo>
                    <a:pt x="1044" y="354"/>
                  </a:lnTo>
                  <a:lnTo>
                    <a:pt x="1038" y="354"/>
                  </a:lnTo>
                  <a:lnTo>
                    <a:pt x="978" y="372"/>
                  </a:lnTo>
                  <a:lnTo>
                    <a:pt x="966" y="354"/>
                  </a:lnTo>
                  <a:lnTo>
                    <a:pt x="930" y="348"/>
                  </a:lnTo>
                  <a:lnTo>
                    <a:pt x="930" y="342"/>
                  </a:lnTo>
                  <a:lnTo>
                    <a:pt x="936" y="300"/>
                  </a:lnTo>
                  <a:lnTo>
                    <a:pt x="900" y="282"/>
                  </a:lnTo>
                  <a:lnTo>
                    <a:pt x="864" y="300"/>
                  </a:lnTo>
                  <a:lnTo>
                    <a:pt x="822" y="282"/>
                  </a:lnTo>
                  <a:lnTo>
                    <a:pt x="798" y="288"/>
                  </a:lnTo>
                  <a:lnTo>
                    <a:pt x="804" y="330"/>
                  </a:lnTo>
                  <a:lnTo>
                    <a:pt x="762" y="354"/>
                  </a:lnTo>
                  <a:lnTo>
                    <a:pt x="762" y="378"/>
                  </a:lnTo>
                  <a:lnTo>
                    <a:pt x="744" y="384"/>
                  </a:lnTo>
                  <a:lnTo>
                    <a:pt x="738" y="396"/>
                  </a:lnTo>
                  <a:lnTo>
                    <a:pt x="726" y="408"/>
                  </a:lnTo>
                  <a:lnTo>
                    <a:pt x="720" y="432"/>
                  </a:lnTo>
                  <a:lnTo>
                    <a:pt x="816" y="420"/>
                  </a:lnTo>
                  <a:lnTo>
                    <a:pt x="834" y="432"/>
                  </a:lnTo>
                  <a:lnTo>
                    <a:pt x="840" y="450"/>
                  </a:lnTo>
                  <a:lnTo>
                    <a:pt x="828" y="462"/>
                  </a:lnTo>
                  <a:lnTo>
                    <a:pt x="810" y="468"/>
                  </a:lnTo>
                  <a:lnTo>
                    <a:pt x="798" y="492"/>
                  </a:lnTo>
                  <a:lnTo>
                    <a:pt x="762" y="504"/>
                  </a:lnTo>
                  <a:lnTo>
                    <a:pt x="762" y="552"/>
                  </a:lnTo>
                  <a:lnTo>
                    <a:pt x="690" y="618"/>
                  </a:lnTo>
                  <a:lnTo>
                    <a:pt x="696" y="624"/>
                  </a:lnTo>
                  <a:lnTo>
                    <a:pt x="654" y="660"/>
                  </a:lnTo>
                  <a:lnTo>
                    <a:pt x="612" y="678"/>
                  </a:lnTo>
                  <a:lnTo>
                    <a:pt x="606" y="696"/>
                  </a:lnTo>
                  <a:lnTo>
                    <a:pt x="588" y="708"/>
                  </a:lnTo>
                  <a:lnTo>
                    <a:pt x="576" y="726"/>
                  </a:lnTo>
                  <a:lnTo>
                    <a:pt x="588" y="744"/>
                  </a:lnTo>
                  <a:lnTo>
                    <a:pt x="546" y="762"/>
                  </a:lnTo>
                  <a:lnTo>
                    <a:pt x="528" y="792"/>
                  </a:lnTo>
                  <a:lnTo>
                    <a:pt x="438" y="816"/>
                  </a:lnTo>
                  <a:lnTo>
                    <a:pt x="426" y="816"/>
                  </a:lnTo>
                  <a:lnTo>
                    <a:pt x="384" y="858"/>
                  </a:lnTo>
                  <a:lnTo>
                    <a:pt x="402" y="900"/>
                  </a:lnTo>
                  <a:lnTo>
                    <a:pt x="396" y="936"/>
                  </a:lnTo>
                  <a:lnTo>
                    <a:pt x="378" y="978"/>
                  </a:lnTo>
                  <a:lnTo>
                    <a:pt x="390" y="1002"/>
                  </a:lnTo>
                  <a:lnTo>
                    <a:pt x="384" y="1020"/>
                  </a:lnTo>
                  <a:lnTo>
                    <a:pt x="312" y="1074"/>
                  </a:lnTo>
                  <a:lnTo>
                    <a:pt x="264" y="1098"/>
                  </a:lnTo>
                  <a:lnTo>
                    <a:pt x="144" y="1200"/>
                  </a:lnTo>
                  <a:lnTo>
                    <a:pt x="138" y="1212"/>
                  </a:lnTo>
                  <a:lnTo>
                    <a:pt x="156" y="1230"/>
                  </a:lnTo>
                  <a:lnTo>
                    <a:pt x="162" y="1254"/>
                  </a:lnTo>
                  <a:lnTo>
                    <a:pt x="108" y="1320"/>
                  </a:lnTo>
                  <a:lnTo>
                    <a:pt x="108" y="1350"/>
                  </a:lnTo>
                  <a:lnTo>
                    <a:pt x="90" y="1374"/>
                  </a:lnTo>
                  <a:lnTo>
                    <a:pt x="114" y="1386"/>
                  </a:lnTo>
                  <a:lnTo>
                    <a:pt x="162" y="1428"/>
                  </a:lnTo>
                  <a:lnTo>
                    <a:pt x="162" y="1440"/>
                  </a:lnTo>
                  <a:lnTo>
                    <a:pt x="132" y="1476"/>
                  </a:lnTo>
                  <a:lnTo>
                    <a:pt x="114" y="1512"/>
                  </a:lnTo>
                  <a:lnTo>
                    <a:pt x="126" y="1548"/>
                  </a:lnTo>
                  <a:lnTo>
                    <a:pt x="114" y="1560"/>
                  </a:lnTo>
                  <a:lnTo>
                    <a:pt x="102" y="1554"/>
                  </a:lnTo>
                  <a:lnTo>
                    <a:pt x="60" y="1560"/>
                  </a:lnTo>
                  <a:lnTo>
                    <a:pt x="18" y="1578"/>
                  </a:lnTo>
                  <a:lnTo>
                    <a:pt x="12" y="1596"/>
                  </a:lnTo>
                  <a:lnTo>
                    <a:pt x="24" y="1614"/>
                  </a:lnTo>
                  <a:lnTo>
                    <a:pt x="0" y="1662"/>
                  </a:lnTo>
                  <a:lnTo>
                    <a:pt x="30" y="1656"/>
                  </a:lnTo>
                  <a:lnTo>
                    <a:pt x="60" y="1662"/>
                  </a:lnTo>
                  <a:lnTo>
                    <a:pt x="78" y="1650"/>
                  </a:lnTo>
                  <a:lnTo>
                    <a:pt x="132" y="1662"/>
                  </a:lnTo>
                  <a:lnTo>
                    <a:pt x="162" y="1644"/>
                  </a:lnTo>
                  <a:lnTo>
                    <a:pt x="174" y="1620"/>
                  </a:lnTo>
                  <a:lnTo>
                    <a:pt x="198" y="1602"/>
                  </a:lnTo>
                  <a:lnTo>
                    <a:pt x="252" y="1578"/>
                  </a:lnTo>
                  <a:lnTo>
                    <a:pt x="258" y="1554"/>
                  </a:lnTo>
                  <a:lnTo>
                    <a:pt x="228" y="1548"/>
                  </a:lnTo>
                  <a:lnTo>
                    <a:pt x="210" y="1524"/>
                  </a:lnTo>
                  <a:lnTo>
                    <a:pt x="216" y="1500"/>
                  </a:lnTo>
                  <a:lnTo>
                    <a:pt x="198" y="1488"/>
                  </a:lnTo>
                  <a:lnTo>
                    <a:pt x="210" y="1470"/>
                  </a:lnTo>
                  <a:lnTo>
                    <a:pt x="216" y="1464"/>
                  </a:lnTo>
                  <a:lnTo>
                    <a:pt x="216" y="1458"/>
                  </a:lnTo>
                  <a:lnTo>
                    <a:pt x="228" y="1440"/>
                  </a:lnTo>
                  <a:lnTo>
                    <a:pt x="288" y="1398"/>
                  </a:lnTo>
                  <a:lnTo>
                    <a:pt x="354" y="1386"/>
                  </a:lnTo>
                  <a:lnTo>
                    <a:pt x="420" y="1350"/>
                  </a:lnTo>
                  <a:lnTo>
                    <a:pt x="534" y="1356"/>
                  </a:lnTo>
                  <a:lnTo>
                    <a:pt x="636" y="1386"/>
                  </a:lnTo>
                  <a:lnTo>
                    <a:pt x="618" y="1440"/>
                  </a:lnTo>
                  <a:lnTo>
                    <a:pt x="600" y="1464"/>
                  </a:lnTo>
                  <a:lnTo>
                    <a:pt x="606" y="1482"/>
                  </a:lnTo>
                  <a:lnTo>
                    <a:pt x="660" y="1536"/>
                  </a:lnTo>
                  <a:lnTo>
                    <a:pt x="660" y="1548"/>
                  </a:lnTo>
                  <a:lnTo>
                    <a:pt x="654" y="1566"/>
                  </a:lnTo>
                  <a:lnTo>
                    <a:pt x="618" y="1614"/>
                  </a:lnTo>
                  <a:lnTo>
                    <a:pt x="618" y="1644"/>
                  </a:lnTo>
                  <a:lnTo>
                    <a:pt x="606" y="1662"/>
                  </a:lnTo>
                  <a:lnTo>
                    <a:pt x="606" y="1680"/>
                  </a:lnTo>
                  <a:lnTo>
                    <a:pt x="618" y="1698"/>
                  </a:lnTo>
                  <a:lnTo>
                    <a:pt x="678" y="1704"/>
                  </a:lnTo>
                  <a:lnTo>
                    <a:pt x="666" y="1734"/>
                  </a:lnTo>
                  <a:lnTo>
                    <a:pt x="672" y="1752"/>
                  </a:lnTo>
                  <a:lnTo>
                    <a:pt x="660" y="1770"/>
                  </a:lnTo>
                  <a:lnTo>
                    <a:pt x="660" y="1782"/>
                  </a:lnTo>
                  <a:lnTo>
                    <a:pt x="672" y="1788"/>
                  </a:lnTo>
                  <a:lnTo>
                    <a:pt x="702" y="1770"/>
                  </a:lnTo>
                  <a:lnTo>
                    <a:pt x="738" y="1830"/>
                  </a:lnTo>
                  <a:lnTo>
                    <a:pt x="762" y="1854"/>
                  </a:lnTo>
                  <a:lnTo>
                    <a:pt x="756" y="1872"/>
                  </a:lnTo>
                  <a:lnTo>
                    <a:pt x="768" y="1884"/>
                  </a:lnTo>
                  <a:lnTo>
                    <a:pt x="774" y="1920"/>
                  </a:lnTo>
                  <a:lnTo>
                    <a:pt x="816" y="1986"/>
                  </a:lnTo>
                  <a:lnTo>
                    <a:pt x="852" y="1968"/>
                  </a:lnTo>
                  <a:lnTo>
                    <a:pt x="882" y="1986"/>
                  </a:lnTo>
                  <a:lnTo>
                    <a:pt x="900" y="1962"/>
                  </a:lnTo>
                  <a:lnTo>
                    <a:pt x="930" y="1956"/>
                  </a:lnTo>
                  <a:lnTo>
                    <a:pt x="954" y="1926"/>
                  </a:lnTo>
                  <a:lnTo>
                    <a:pt x="1020" y="1950"/>
                  </a:lnTo>
                  <a:lnTo>
                    <a:pt x="1086" y="1914"/>
                  </a:lnTo>
                  <a:lnTo>
                    <a:pt x="1104" y="1890"/>
                  </a:lnTo>
                  <a:lnTo>
                    <a:pt x="1134" y="1896"/>
                  </a:lnTo>
                  <a:lnTo>
                    <a:pt x="1140" y="1872"/>
                  </a:lnTo>
                  <a:lnTo>
                    <a:pt x="1158" y="1866"/>
                  </a:lnTo>
                  <a:lnTo>
                    <a:pt x="1176" y="1884"/>
                  </a:lnTo>
                  <a:lnTo>
                    <a:pt x="1224" y="1878"/>
                  </a:lnTo>
                  <a:lnTo>
                    <a:pt x="1254" y="1908"/>
                  </a:lnTo>
                  <a:lnTo>
                    <a:pt x="1266" y="1932"/>
                  </a:lnTo>
                  <a:lnTo>
                    <a:pt x="1290" y="1920"/>
                  </a:lnTo>
                  <a:lnTo>
                    <a:pt x="1320" y="1938"/>
                  </a:lnTo>
                  <a:lnTo>
                    <a:pt x="1338" y="1932"/>
                  </a:lnTo>
                  <a:lnTo>
                    <a:pt x="1368" y="1944"/>
                  </a:lnTo>
                  <a:lnTo>
                    <a:pt x="1380" y="1932"/>
                  </a:lnTo>
                  <a:lnTo>
                    <a:pt x="1374" y="1920"/>
                  </a:lnTo>
                  <a:lnTo>
                    <a:pt x="1380" y="1890"/>
                  </a:lnTo>
                  <a:lnTo>
                    <a:pt x="1404" y="1866"/>
                  </a:lnTo>
                  <a:lnTo>
                    <a:pt x="1458" y="1860"/>
                  </a:lnTo>
                  <a:lnTo>
                    <a:pt x="1476" y="1842"/>
                  </a:lnTo>
                  <a:lnTo>
                    <a:pt x="1482" y="1824"/>
                  </a:lnTo>
                  <a:lnTo>
                    <a:pt x="1494" y="1812"/>
                  </a:lnTo>
                  <a:lnTo>
                    <a:pt x="1488" y="1788"/>
                  </a:lnTo>
                  <a:lnTo>
                    <a:pt x="1500" y="1758"/>
                  </a:lnTo>
                  <a:lnTo>
                    <a:pt x="1548" y="1746"/>
                  </a:lnTo>
                  <a:lnTo>
                    <a:pt x="1560" y="1728"/>
                  </a:lnTo>
                  <a:lnTo>
                    <a:pt x="1584" y="1710"/>
                  </a:lnTo>
                  <a:lnTo>
                    <a:pt x="1590" y="1674"/>
                  </a:lnTo>
                  <a:lnTo>
                    <a:pt x="1578" y="1632"/>
                  </a:lnTo>
                  <a:lnTo>
                    <a:pt x="1536" y="1590"/>
                  </a:lnTo>
                  <a:lnTo>
                    <a:pt x="1578" y="1554"/>
                  </a:lnTo>
                  <a:lnTo>
                    <a:pt x="1626" y="1548"/>
                  </a:lnTo>
                  <a:lnTo>
                    <a:pt x="1644" y="1518"/>
                  </a:lnTo>
                  <a:lnTo>
                    <a:pt x="1668" y="1506"/>
                  </a:lnTo>
                  <a:lnTo>
                    <a:pt x="1668" y="1488"/>
                  </a:lnTo>
                  <a:lnTo>
                    <a:pt x="1704" y="1470"/>
                  </a:lnTo>
                  <a:lnTo>
                    <a:pt x="1704" y="1452"/>
                  </a:lnTo>
                  <a:lnTo>
                    <a:pt x="1692" y="1440"/>
                  </a:lnTo>
                  <a:lnTo>
                    <a:pt x="1698" y="1428"/>
                  </a:lnTo>
                  <a:lnTo>
                    <a:pt x="1758" y="1398"/>
                  </a:lnTo>
                  <a:lnTo>
                    <a:pt x="1800" y="1386"/>
                  </a:lnTo>
                  <a:lnTo>
                    <a:pt x="1812" y="1404"/>
                  </a:lnTo>
                  <a:lnTo>
                    <a:pt x="1812" y="1524"/>
                  </a:lnTo>
                  <a:lnTo>
                    <a:pt x="1788" y="1560"/>
                  </a:lnTo>
                  <a:lnTo>
                    <a:pt x="1800" y="1590"/>
                  </a:lnTo>
                  <a:lnTo>
                    <a:pt x="1800" y="1608"/>
                  </a:lnTo>
                  <a:lnTo>
                    <a:pt x="1818" y="1626"/>
                  </a:lnTo>
                  <a:lnTo>
                    <a:pt x="1854" y="1644"/>
                  </a:lnTo>
                  <a:lnTo>
                    <a:pt x="1890" y="1698"/>
                  </a:lnTo>
                  <a:lnTo>
                    <a:pt x="1908" y="1710"/>
                  </a:lnTo>
                  <a:lnTo>
                    <a:pt x="1902" y="1722"/>
                  </a:lnTo>
                  <a:lnTo>
                    <a:pt x="1914" y="1740"/>
                  </a:lnTo>
                  <a:lnTo>
                    <a:pt x="1938" y="1746"/>
                  </a:lnTo>
                  <a:lnTo>
                    <a:pt x="1986" y="1770"/>
                  </a:lnTo>
                  <a:lnTo>
                    <a:pt x="2010" y="1746"/>
                  </a:lnTo>
                  <a:lnTo>
                    <a:pt x="2022" y="1770"/>
                  </a:lnTo>
                  <a:lnTo>
                    <a:pt x="2058" y="1770"/>
                  </a:lnTo>
                  <a:lnTo>
                    <a:pt x="2088" y="1800"/>
                  </a:lnTo>
                  <a:lnTo>
                    <a:pt x="2088" y="1818"/>
                  </a:lnTo>
                  <a:lnTo>
                    <a:pt x="2046" y="1860"/>
                  </a:lnTo>
                  <a:lnTo>
                    <a:pt x="2040" y="1878"/>
                  </a:lnTo>
                  <a:lnTo>
                    <a:pt x="2070" y="1884"/>
                  </a:lnTo>
                  <a:lnTo>
                    <a:pt x="2118" y="1920"/>
                  </a:lnTo>
                  <a:lnTo>
                    <a:pt x="2118" y="1944"/>
                  </a:lnTo>
                  <a:lnTo>
                    <a:pt x="2136" y="1968"/>
                  </a:lnTo>
                  <a:lnTo>
                    <a:pt x="2148" y="2010"/>
                  </a:lnTo>
                  <a:lnTo>
                    <a:pt x="2124" y="2052"/>
                  </a:lnTo>
                  <a:lnTo>
                    <a:pt x="2154" y="2040"/>
                  </a:lnTo>
                  <a:lnTo>
                    <a:pt x="2184" y="2046"/>
                  </a:lnTo>
                  <a:lnTo>
                    <a:pt x="2190" y="2058"/>
                  </a:lnTo>
                  <a:lnTo>
                    <a:pt x="2208" y="2058"/>
                  </a:lnTo>
                  <a:lnTo>
                    <a:pt x="2232" y="2010"/>
                  </a:lnTo>
                  <a:lnTo>
                    <a:pt x="2250" y="1986"/>
                  </a:lnTo>
                  <a:lnTo>
                    <a:pt x="2244" y="1968"/>
                  </a:lnTo>
                  <a:lnTo>
                    <a:pt x="2208" y="1950"/>
                  </a:lnTo>
                  <a:lnTo>
                    <a:pt x="2202" y="1920"/>
                  </a:lnTo>
                  <a:lnTo>
                    <a:pt x="2190" y="1908"/>
                  </a:lnTo>
                  <a:lnTo>
                    <a:pt x="2190" y="1896"/>
                  </a:lnTo>
                  <a:lnTo>
                    <a:pt x="2208" y="1878"/>
                  </a:lnTo>
                  <a:lnTo>
                    <a:pt x="2202" y="1842"/>
                  </a:lnTo>
                  <a:lnTo>
                    <a:pt x="2208" y="1824"/>
                  </a:lnTo>
                  <a:lnTo>
                    <a:pt x="2250" y="1806"/>
                  </a:lnTo>
                  <a:lnTo>
                    <a:pt x="2256" y="1788"/>
                  </a:lnTo>
                  <a:lnTo>
                    <a:pt x="2250" y="1752"/>
                  </a:lnTo>
                  <a:lnTo>
                    <a:pt x="2280" y="1734"/>
                  </a:lnTo>
                  <a:lnTo>
                    <a:pt x="2310" y="1698"/>
                  </a:lnTo>
                  <a:lnTo>
                    <a:pt x="2328" y="1698"/>
                  </a:lnTo>
                  <a:lnTo>
                    <a:pt x="2358" y="1644"/>
                  </a:lnTo>
                  <a:lnTo>
                    <a:pt x="2376" y="1638"/>
                  </a:lnTo>
                  <a:lnTo>
                    <a:pt x="2376" y="1602"/>
                  </a:lnTo>
                  <a:lnTo>
                    <a:pt x="2400" y="1566"/>
                  </a:lnTo>
                  <a:lnTo>
                    <a:pt x="2412" y="1530"/>
                  </a:lnTo>
                  <a:lnTo>
                    <a:pt x="2400" y="1494"/>
                  </a:lnTo>
                  <a:lnTo>
                    <a:pt x="2394" y="1452"/>
                  </a:lnTo>
                  <a:lnTo>
                    <a:pt x="2376" y="1422"/>
                  </a:lnTo>
                  <a:lnTo>
                    <a:pt x="2394" y="1404"/>
                  </a:lnTo>
                  <a:lnTo>
                    <a:pt x="2406" y="1362"/>
                  </a:lnTo>
                  <a:lnTo>
                    <a:pt x="2460" y="1356"/>
                  </a:lnTo>
                  <a:lnTo>
                    <a:pt x="2466" y="1374"/>
                  </a:lnTo>
                  <a:lnTo>
                    <a:pt x="2490" y="1392"/>
                  </a:lnTo>
                  <a:lnTo>
                    <a:pt x="2508" y="1362"/>
                  </a:lnTo>
                  <a:lnTo>
                    <a:pt x="2526" y="1356"/>
                  </a:lnTo>
                  <a:lnTo>
                    <a:pt x="2532" y="1392"/>
                  </a:lnTo>
                  <a:lnTo>
                    <a:pt x="2526" y="1440"/>
                  </a:lnTo>
                  <a:lnTo>
                    <a:pt x="2532" y="1488"/>
                  </a:lnTo>
                  <a:lnTo>
                    <a:pt x="2556" y="1506"/>
                  </a:lnTo>
                  <a:lnTo>
                    <a:pt x="2586" y="1560"/>
                  </a:lnTo>
                  <a:lnTo>
                    <a:pt x="2652" y="1584"/>
                  </a:lnTo>
                  <a:lnTo>
                    <a:pt x="2682" y="1566"/>
                  </a:lnTo>
                  <a:lnTo>
                    <a:pt x="2706" y="1578"/>
                  </a:lnTo>
                  <a:lnTo>
                    <a:pt x="2718" y="1560"/>
                  </a:lnTo>
                  <a:lnTo>
                    <a:pt x="2718" y="1530"/>
                  </a:lnTo>
                  <a:lnTo>
                    <a:pt x="2730" y="1518"/>
                  </a:lnTo>
                  <a:lnTo>
                    <a:pt x="2754" y="1530"/>
                  </a:lnTo>
                  <a:lnTo>
                    <a:pt x="2844" y="1488"/>
                  </a:lnTo>
                  <a:lnTo>
                    <a:pt x="2862" y="1500"/>
                  </a:lnTo>
                  <a:lnTo>
                    <a:pt x="2880" y="1488"/>
                  </a:lnTo>
                  <a:lnTo>
                    <a:pt x="2910" y="1518"/>
                  </a:lnTo>
                  <a:lnTo>
                    <a:pt x="2904" y="1542"/>
                  </a:lnTo>
                  <a:lnTo>
                    <a:pt x="2916" y="1560"/>
                  </a:lnTo>
                  <a:lnTo>
                    <a:pt x="2910" y="1578"/>
                  </a:lnTo>
                  <a:lnTo>
                    <a:pt x="2952" y="1602"/>
                  </a:lnTo>
                  <a:lnTo>
                    <a:pt x="2958" y="1626"/>
                  </a:lnTo>
                  <a:lnTo>
                    <a:pt x="2952" y="1644"/>
                  </a:lnTo>
                  <a:lnTo>
                    <a:pt x="2964" y="1650"/>
                  </a:lnTo>
                  <a:lnTo>
                    <a:pt x="3018" y="1644"/>
                  </a:lnTo>
                  <a:lnTo>
                    <a:pt x="3042" y="1614"/>
                  </a:lnTo>
                  <a:lnTo>
                    <a:pt x="3024" y="1578"/>
                  </a:lnTo>
                  <a:lnTo>
                    <a:pt x="3000" y="1554"/>
                  </a:lnTo>
                  <a:lnTo>
                    <a:pt x="2994" y="1530"/>
                  </a:lnTo>
                  <a:lnTo>
                    <a:pt x="3012" y="1488"/>
                  </a:lnTo>
                  <a:lnTo>
                    <a:pt x="3030" y="1476"/>
                  </a:lnTo>
                  <a:lnTo>
                    <a:pt x="3030" y="1458"/>
                  </a:lnTo>
                  <a:lnTo>
                    <a:pt x="3012" y="1434"/>
                  </a:lnTo>
                  <a:lnTo>
                    <a:pt x="2976" y="1440"/>
                  </a:lnTo>
                  <a:lnTo>
                    <a:pt x="2946" y="1416"/>
                  </a:lnTo>
                  <a:lnTo>
                    <a:pt x="2952" y="1398"/>
                  </a:lnTo>
                  <a:lnTo>
                    <a:pt x="2946" y="1320"/>
                  </a:lnTo>
                  <a:lnTo>
                    <a:pt x="2964" y="1308"/>
                  </a:lnTo>
                  <a:lnTo>
                    <a:pt x="2988" y="1278"/>
                  </a:lnTo>
                  <a:lnTo>
                    <a:pt x="2988" y="1248"/>
                  </a:lnTo>
                  <a:lnTo>
                    <a:pt x="3006" y="1248"/>
                  </a:lnTo>
                  <a:lnTo>
                    <a:pt x="3048" y="1236"/>
                  </a:lnTo>
                  <a:lnTo>
                    <a:pt x="3066" y="1236"/>
                  </a:lnTo>
                  <a:lnTo>
                    <a:pt x="3084" y="1224"/>
                  </a:lnTo>
                  <a:lnTo>
                    <a:pt x="3096" y="1248"/>
                  </a:lnTo>
                  <a:lnTo>
                    <a:pt x="3090" y="1266"/>
                  </a:lnTo>
                  <a:lnTo>
                    <a:pt x="3090" y="1284"/>
                  </a:lnTo>
                  <a:lnTo>
                    <a:pt x="3114" y="1290"/>
                  </a:lnTo>
                  <a:lnTo>
                    <a:pt x="3132" y="1308"/>
                  </a:lnTo>
                  <a:lnTo>
                    <a:pt x="3216" y="1308"/>
                  </a:lnTo>
                  <a:lnTo>
                    <a:pt x="3240" y="1332"/>
                  </a:lnTo>
                  <a:lnTo>
                    <a:pt x="3258" y="1302"/>
                  </a:lnTo>
                  <a:lnTo>
                    <a:pt x="3264" y="1242"/>
                  </a:lnTo>
                  <a:lnTo>
                    <a:pt x="3234" y="1218"/>
                  </a:lnTo>
                  <a:lnTo>
                    <a:pt x="3204" y="1218"/>
                  </a:lnTo>
                  <a:lnTo>
                    <a:pt x="3192" y="1170"/>
                  </a:lnTo>
                  <a:lnTo>
                    <a:pt x="3210" y="1140"/>
                  </a:lnTo>
                  <a:lnTo>
                    <a:pt x="3204" y="1116"/>
                  </a:lnTo>
                  <a:lnTo>
                    <a:pt x="3228" y="1098"/>
                  </a:lnTo>
                  <a:lnTo>
                    <a:pt x="3216" y="1062"/>
                  </a:lnTo>
                  <a:lnTo>
                    <a:pt x="3234" y="1044"/>
                  </a:lnTo>
                  <a:lnTo>
                    <a:pt x="3246" y="996"/>
                  </a:lnTo>
                  <a:lnTo>
                    <a:pt x="3246" y="960"/>
                  </a:lnTo>
                  <a:lnTo>
                    <a:pt x="3258" y="912"/>
                  </a:lnTo>
                  <a:lnTo>
                    <a:pt x="3216" y="888"/>
                  </a:lnTo>
                  <a:lnTo>
                    <a:pt x="3216" y="870"/>
                  </a:lnTo>
                  <a:lnTo>
                    <a:pt x="3192" y="846"/>
                  </a:lnTo>
                  <a:lnTo>
                    <a:pt x="3162" y="858"/>
                  </a:lnTo>
                  <a:lnTo>
                    <a:pt x="3138" y="900"/>
                  </a:lnTo>
                  <a:lnTo>
                    <a:pt x="3138" y="924"/>
                  </a:lnTo>
                  <a:lnTo>
                    <a:pt x="3090" y="918"/>
                  </a:lnTo>
                  <a:lnTo>
                    <a:pt x="3078" y="948"/>
                  </a:lnTo>
                  <a:lnTo>
                    <a:pt x="3078" y="978"/>
                  </a:lnTo>
                  <a:lnTo>
                    <a:pt x="2988" y="1008"/>
                  </a:lnTo>
                  <a:lnTo>
                    <a:pt x="2976" y="990"/>
                  </a:lnTo>
                  <a:lnTo>
                    <a:pt x="2958" y="984"/>
                  </a:lnTo>
                  <a:lnTo>
                    <a:pt x="2928" y="948"/>
                  </a:lnTo>
                  <a:lnTo>
                    <a:pt x="2832" y="912"/>
                  </a:lnTo>
                  <a:lnTo>
                    <a:pt x="2826" y="882"/>
                  </a:lnTo>
                  <a:lnTo>
                    <a:pt x="2838" y="852"/>
                  </a:lnTo>
                  <a:lnTo>
                    <a:pt x="2826" y="822"/>
                  </a:lnTo>
                  <a:lnTo>
                    <a:pt x="2796" y="828"/>
                  </a:lnTo>
                  <a:lnTo>
                    <a:pt x="2760" y="804"/>
                  </a:lnTo>
                  <a:lnTo>
                    <a:pt x="2718" y="798"/>
                  </a:lnTo>
                  <a:lnTo>
                    <a:pt x="2688" y="780"/>
                  </a:lnTo>
                  <a:lnTo>
                    <a:pt x="2652" y="792"/>
                  </a:lnTo>
                  <a:lnTo>
                    <a:pt x="2634" y="780"/>
                  </a:lnTo>
                  <a:lnTo>
                    <a:pt x="2604" y="792"/>
                  </a:lnTo>
                  <a:lnTo>
                    <a:pt x="2586" y="780"/>
                  </a:lnTo>
                  <a:lnTo>
                    <a:pt x="2544" y="792"/>
                  </a:lnTo>
                  <a:lnTo>
                    <a:pt x="2544" y="774"/>
                  </a:lnTo>
                  <a:lnTo>
                    <a:pt x="2568" y="756"/>
                  </a:lnTo>
                  <a:lnTo>
                    <a:pt x="2574" y="738"/>
                  </a:lnTo>
                  <a:lnTo>
                    <a:pt x="2550" y="654"/>
                  </a:lnTo>
                  <a:lnTo>
                    <a:pt x="2586" y="564"/>
                  </a:lnTo>
                  <a:lnTo>
                    <a:pt x="2616" y="522"/>
                  </a:lnTo>
                  <a:lnTo>
                    <a:pt x="2622" y="516"/>
                  </a:lnTo>
                  <a:lnTo>
                    <a:pt x="2646" y="474"/>
                  </a:lnTo>
                  <a:lnTo>
                    <a:pt x="2676" y="462"/>
                  </a:lnTo>
                  <a:lnTo>
                    <a:pt x="2682" y="444"/>
                  </a:lnTo>
                  <a:lnTo>
                    <a:pt x="2670" y="420"/>
                  </a:lnTo>
                  <a:lnTo>
                    <a:pt x="2664" y="396"/>
                  </a:lnTo>
                  <a:lnTo>
                    <a:pt x="2670" y="378"/>
                  </a:lnTo>
                  <a:lnTo>
                    <a:pt x="2628" y="360"/>
                  </a:lnTo>
                  <a:lnTo>
                    <a:pt x="2610" y="330"/>
                  </a:lnTo>
                  <a:lnTo>
                    <a:pt x="2604" y="282"/>
                  </a:lnTo>
                  <a:lnTo>
                    <a:pt x="2586" y="276"/>
                  </a:lnTo>
                  <a:lnTo>
                    <a:pt x="2580" y="276"/>
                  </a:lnTo>
                  <a:lnTo>
                    <a:pt x="2562" y="270"/>
                  </a:lnTo>
                  <a:lnTo>
                    <a:pt x="2484" y="198"/>
                  </a:lnTo>
                  <a:lnTo>
                    <a:pt x="2472" y="192"/>
                  </a:lnTo>
                  <a:lnTo>
                    <a:pt x="2394" y="162"/>
                  </a:lnTo>
                  <a:lnTo>
                    <a:pt x="2334" y="162"/>
                  </a:lnTo>
                  <a:lnTo>
                    <a:pt x="2328" y="156"/>
                  </a:lnTo>
                  <a:lnTo>
                    <a:pt x="2328" y="150"/>
                  </a:lnTo>
                  <a:lnTo>
                    <a:pt x="2316" y="150"/>
                  </a:lnTo>
                  <a:lnTo>
                    <a:pt x="2316" y="156"/>
                  </a:lnTo>
                  <a:lnTo>
                    <a:pt x="2310" y="150"/>
                  </a:lnTo>
                  <a:lnTo>
                    <a:pt x="2298" y="150"/>
                  </a:lnTo>
                  <a:lnTo>
                    <a:pt x="2280" y="138"/>
                  </a:lnTo>
                  <a:lnTo>
                    <a:pt x="2268" y="138"/>
                  </a:lnTo>
                  <a:lnTo>
                    <a:pt x="2256" y="132"/>
                  </a:lnTo>
                  <a:lnTo>
                    <a:pt x="2220" y="13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" name="Freeform 9">
              <a:extLst>
                <a:ext uri="{FF2B5EF4-FFF2-40B4-BE49-F238E27FC236}">
                  <a16:creationId xmlns:a16="http://schemas.microsoft.com/office/drawing/2014/main" id="{7C908633-0B99-4B8E-87E5-9E3938A19822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0" y="3080"/>
              <a:ext cx="4" cy="6"/>
            </a:xfrm>
            <a:custGeom>
              <a:avLst/>
              <a:gdLst>
                <a:gd name="T0" fmla="*/ 0 w 12"/>
                <a:gd name="T1" fmla="*/ 6 h 18"/>
                <a:gd name="T2" fmla="*/ 0 w 12"/>
                <a:gd name="T3" fmla="*/ 18 h 18"/>
                <a:gd name="T4" fmla="*/ 6 w 12"/>
                <a:gd name="T5" fmla="*/ 18 h 18"/>
                <a:gd name="T6" fmla="*/ 12 w 12"/>
                <a:gd name="T7" fmla="*/ 6 h 18"/>
                <a:gd name="T8" fmla="*/ 6 w 12"/>
                <a:gd name="T9" fmla="*/ 0 h 18"/>
                <a:gd name="T10" fmla="*/ 0 w 12"/>
                <a:gd name="T11" fmla="*/ 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8">
                  <a:moveTo>
                    <a:pt x="0" y="6"/>
                  </a:moveTo>
                  <a:lnTo>
                    <a:pt x="0" y="18"/>
                  </a:lnTo>
                  <a:lnTo>
                    <a:pt x="6" y="18"/>
                  </a:lnTo>
                  <a:lnTo>
                    <a:pt x="12" y="6"/>
                  </a:lnTo>
                  <a:lnTo>
                    <a:pt x="6" y="0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EAE0EB9E-773B-49F0-8924-6DB941D41A26}"/>
                </a:ext>
              </a:extLst>
            </p:cNvPr>
            <p:cNvSpPr>
              <a:spLocks/>
            </p:cNvSpPr>
            <p:nvPr/>
          </p:nvSpPr>
          <p:spPr bwMode="auto">
            <a:xfrm>
              <a:off x="2090" y="1005"/>
              <a:ext cx="4" cy="6"/>
            </a:xfrm>
            <a:custGeom>
              <a:avLst/>
              <a:gdLst>
                <a:gd name="T0" fmla="*/ 12 w 12"/>
                <a:gd name="T1" fmla="*/ 18 h 18"/>
                <a:gd name="T2" fmla="*/ 6 w 12"/>
                <a:gd name="T3" fmla="*/ 0 h 18"/>
                <a:gd name="T4" fmla="*/ 0 w 12"/>
                <a:gd name="T5" fmla="*/ 6 h 18"/>
                <a:gd name="T6" fmla="*/ 0 w 12"/>
                <a:gd name="T7" fmla="*/ 18 h 18"/>
                <a:gd name="T8" fmla="*/ 12 w 12"/>
                <a:gd name="T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12" y="18"/>
                  </a:moveTo>
                  <a:lnTo>
                    <a:pt x="6" y="0"/>
                  </a:lnTo>
                  <a:lnTo>
                    <a:pt x="0" y="6"/>
                  </a:lnTo>
                  <a:lnTo>
                    <a:pt x="0" y="18"/>
                  </a:lnTo>
                  <a:lnTo>
                    <a:pt x="12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" name="Freeform 11">
              <a:extLst>
                <a:ext uri="{FF2B5EF4-FFF2-40B4-BE49-F238E27FC236}">
                  <a16:creationId xmlns:a16="http://schemas.microsoft.com/office/drawing/2014/main" id="{78015A98-5F7E-4324-895E-8552CDAABAE1}"/>
                </a:ext>
              </a:extLst>
            </p:cNvPr>
            <p:cNvSpPr>
              <a:spLocks/>
            </p:cNvSpPr>
            <p:nvPr/>
          </p:nvSpPr>
          <p:spPr bwMode="auto">
            <a:xfrm>
              <a:off x="2056" y="975"/>
              <a:ext cx="20" cy="12"/>
            </a:xfrm>
            <a:custGeom>
              <a:avLst/>
              <a:gdLst>
                <a:gd name="T0" fmla="*/ 54 w 60"/>
                <a:gd name="T1" fmla="*/ 30 h 36"/>
                <a:gd name="T2" fmla="*/ 60 w 60"/>
                <a:gd name="T3" fmla="*/ 24 h 36"/>
                <a:gd name="T4" fmla="*/ 54 w 60"/>
                <a:gd name="T5" fmla="*/ 12 h 36"/>
                <a:gd name="T6" fmla="*/ 60 w 60"/>
                <a:gd name="T7" fmla="*/ 6 h 36"/>
                <a:gd name="T8" fmla="*/ 48 w 60"/>
                <a:gd name="T9" fmla="*/ 0 h 36"/>
                <a:gd name="T10" fmla="*/ 42 w 60"/>
                <a:gd name="T11" fmla="*/ 6 h 36"/>
                <a:gd name="T12" fmla="*/ 36 w 60"/>
                <a:gd name="T13" fmla="*/ 0 h 36"/>
                <a:gd name="T14" fmla="*/ 24 w 60"/>
                <a:gd name="T15" fmla="*/ 0 h 36"/>
                <a:gd name="T16" fmla="*/ 24 w 60"/>
                <a:gd name="T17" fmla="*/ 6 h 36"/>
                <a:gd name="T18" fmla="*/ 6 w 60"/>
                <a:gd name="T19" fmla="*/ 12 h 36"/>
                <a:gd name="T20" fmla="*/ 0 w 60"/>
                <a:gd name="T21" fmla="*/ 18 h 36"/>
                <a:gd name="T22" fmla="*/ 0 w 60"/>
                <a:gd name="T23" fmla="*/ 24 h 36"/>
                <a:gd name="T24" fmla="*/ 12 w 60"/>
                <a:gd name="T25" fmla="*/ 18 h 36"/>
                <a:gd name="T26" fmla="*/ 24 w 60"/>
                <a:gd name="T27" fmla="*/ 18 h 36"/>
                <a:gd name="T28" fmla="*/ 24 w 60"/>
                <a:gd name="T29" fmla="*/ 30 h 36"/>
                <a:gd name="T30" fmla="*/ 18 w 60"/>
                <a:gd name="T31" fmla="*/ 30 h 36"/>
                <a:gd name="T32" fmla="*/ 18 w 60"/>
                <a:gd name="T33" fmla="*/ 36 h 36"/>
                <a:gd name="T34" fmla="*/ 30 w 60"/>
                <a:gd name="T35" fmla="*/ 36 h 36"/>
                <a:gd name="T36" fmla="*/ 36 w 60"/>
                <a:gd name="T37" fmla="*/ 30 h 36"/>
                <a:gd name="T38" fmla="*/ 54 w 60"/>
                <a:gd name="T39" fmla="*/ 3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0" h="36">
                  <a:moveTo>
                    <a:pt x="54" y="30"/>
                  </a:moveTo>
                  <a:lnTo>
                    <a:pt x="60" y="24"/>
                  </a:lnTo>
                  <a:lnTo>
                    <a:pt x="54" y="12"/>
                  </a:lnTo>
                  <a:lnTo>
                    <a:pt x="60" y="6"/>
                  </a:lnTo>
                  <a:lnTo>
                    <a:pt x="48" y="0"/>
                  </a:lnTo>
                  <a:lnTo>
                    <a:pt x="42" y="6"/>
                  </a:lnTo>
                  <a:lnTo>
                    <a:pt x="36" y="0"/>
                  </a:lnTo>
                  <a:lnTo>
                    <a:pt x="24" y="0"/>
                  </a:lnTo>
                  <a:lnTo>
                    <a:pt x="24" y="6"/>
                  </a:lnTo>
                  <a:lnTo>
                    <a:pt x="6" y="12"/>
                  </a:lnTo>
                  <a:lnTo>
                    <a:pt x="0" y="18"/>
                  </a:lnTo>
                  <a:lnTo>
                    <a:pt x="0" y="24"/>
                  </a:lnTo>
                  <a:lnTo>
                    <a:pt x="12" y="18"/>
                  </a:lnTo>
                  <a:lnTo>
                    <a:pt x="24" y="18"/>
                  </a:lnTo>
                  <a:lnTo>
                    <a:pt x="24" y="30"/>
                  </a:lnTo>
                  <a:lnTo>
                    <a:pt x="18" y="30"/>
                  </a:lnTo>
                  <a:lnTo>
                    <a:pt x="18" y="36"/>
                  </a:lnTo>
                  <a:lnTo>
                    <a:pt x="30" y="36"/>
                  </a:lnTo>
                  <a:lnTo>
                    <a:pt x="36" y="30"/>
                  </a:lnTo>
                  <a:lnTo>
                    <a:pt x="54" y="3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D26FE9DF-82E4-4C49-83A1-4EC61A8F0C28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6" y="935"/>
              <a:ext cx="6" cy="8"/>
            </a:xfrm>
            <a:custGeom>
              <a:avLst/>
              <a:gdLst>
                <a:gd name="T0" fmla="*/ 18 w 18"/>
                <a:gd name="T1" fmla="*/ 0 h 24"/>
                <a:gd name="T2" fmla="*/ 6 w 18"/>
                <a:gd name="T3" fmla="*/ 0 h 24"/>
                <a:gd name="T4" fmla="*/ 0 w 18"/>
                <a:gd name="T5" fmla="*/ 18 h 24"/>
                <a:gd name="T6" fmla="*/ 6 w 18"/>
                <a:gd name="T7" fmla="*/ 24 h 24"/>
                <a:gd name="T8" fmla="*/ 12 w 18"/>
                <a:gd name="T9" fmla="*/ 24 h 24"/>
                <a:gd name="T10" fmla="*/ 18 w 18"/>
                <a:gd name="T11" fmla="*/ 12 h 24"/>
                <a:gd name="T12" fmla="*/ 18 w 18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24">
                  <a:moveTo>
                    <a:pt x="18" y="0"/>
                  </a:moveTo>
                  <a:lnTo>
                    <a:pt x="6" y="0"/>
                  </a:lnTo>
                  <a:lnTo>
                    <a:pt x="0" y="18"/>
                  </a:lnTo>
                  <a:lnTo>
                    <a:pt x="6" y="24"/>
                  </a:lnTo>
                  <a:lnTo>
                    <a:pt x="12" y="24"/>
                  </a:lnTo>
                  <a:lnTo>
                    <a:pt x="18" y="12"/>
                  </a:lnTo>
                  <a:lnTo>
                    <a:pt x="1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6DB43CA2-BB7A-4FCA-A512-D0D5F21FB9F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22" y="929"/>
              <a:ext cx="8" cy="6"/>
            </a:xfrm>
            <a:custGeom>
              <a:avLst/>
              <a:gdLst>
                <a:gd name="T0" fmla="*/ 24 w 24"/>
                <a:gd name="T1" fmla="*/ 0 h 18"/>
                <a:gd name="T2" fmla="*/ 12 w 24"/>
                <a:gd name="T3" fmla="*/ 0 h 18"/>
                <a:gd name="T4" fmla="*/ 0 w 24"/>
                <a:gd name="T5" fmla="*/ 6 h 18"/>
                <a:gd name="T6" fmla="*/ 6 w 24"/>
                <a:gd name="T7" fmla="*/ 18 h 18"/>
                <a:gd name="T8" fmla="*/ 12 w 24"/>
                <a:gd name="T9" fmla="*/ 12 h 18"/>
                <a:gd name="T10" fmla="*/ 24 w 24"/>
                <a:gd name="T11" fmla="*/ 12 h 18"/>
                <a:gd name="T12" fmla="*/ 24 w 24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8">
                  <a:moveTo>
                    <a:pt x="24" y="0"/>
                  </a:moveTo>
                  <a:lnTo>
                    <a:pt x="12" y="0"/>
                  </a:lnTo>
                  <a:lnTo>
                    <a:pt x="0" y="6"/>
                  </a:lnTo>
                  <a:lnTo>
                    <a:pt x="6" y="18"/>
                  </a:lnTo>
                  <a:lnTo>
                    <a:pt x="12" y="12"/>
                  </a:lnTo>
                  <a:lnTo>
                    <a:pt x="24" y="12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E45DBB9C-173A-4FC6-A918-FA58BE388BC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" y="1283"/>
              <a:ext cx="4" cy="6"/>
            </a:xfrm>
            <a:custGeom>
              <a:avLst/>
              <a:gdLst>
                <a:gd name="T0" fmla="*/ 0 w 12"/>
                <a:gd name="T1" fmla="*/ 18 h 18"/>
                <a:gd name="T2" fmla="*/ 12 w 12"/>
                <a:gd name="T3" fmla="*/ 18 h 18"/>
                <a:gd name="T4" fmla="*/ 12 w 12"/>
                <a:gd name="T5" fmla="*/ 6 h 18"/>
                <a:gd name="T6" fmla="*/ 6 w 12"/>
                <a:gd name="T7" fmla="*/ 0 h 18"/>
                <a:gd name="T8" fmla="*/ 0 w 12"/>
                <a:gd name="T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0" y="18"/>
                  </a:moveTo>
                  <a:lnTo>
                    <a:pt x="12" y="18"/>
                  </a:lnTo>
                  <a:lnTo>
                    <a:pt x="12" y="6"/>
                  </a:lnTo>
                  <a:lnTo>
                    <a:pt x="6" y="0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" name="Freeform 15">
              <a:extLst>
                <a:ext uri="{FF2B5EF4-FFF2-40B4-BE49-F238E27FC236}">
                  <a16:creationId xmlns:a16="http://schemas.microsoft.com/office/drawing/2014/main" id="{94A00AE1-F151-4BF0-92CD-CA21F5264DE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6" y="1381"/>
              <a:ext cx="12" cy="24"/>
            </a:xfrm>
            <a:custGeom>
              <a:avLst/>
              <a:gdLst>
                <a:gd name="T0" fmla="*/ 18 w 36"/>
                <a:gd name="T1" fmla="*/ 0 h 72"/>
                <a:gd name="T2" fmla="*/ 0 w 36"/>
                <a:gd name="T3" fmla="*/ 12 h 72"/>
                <a:gd name="T4" fmla="*/ 6 w 36"/>
                <a:gd name="T5" fmla="*/ 60 h 72"/>
                <a:gd name="T6" fmla="*/ 6 w 36"/>
                <a:gd name="T7" fmla="*/ 66 h 72"/>
                <a:gd name="T8" fmla="*/ 18 w 36"/>
                <a:gd name="T9" fmla="*/ 60 h 72"/>
                <a:gd name="T10" fmla="*/ 24 w 36"/>
                <a:gd name="T11" fmla="*/ 66 h 72"/>
                <a:gd name="T12" fmla="*/ 36 w 36"/>
                <a:gd name="T13" fmla="*/ 72 h 72"/>
                <a:gd name="T14" fmla="*/ 36 w 36"/>
                <a:gd name="T15" fmla="*/ 66 h 72"/>
                <a:gd name="T16" fmla="*/ 24 w 36"/>
                <a:gd name="T17" fmla="*/ 42 h 72"/>
                <a:gd name="T18" fmla="*/ 18 w 36"/>
                <a:gd name="T19" fmla="*/ 0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72">
                  <a:moveTo>
                    <a:pt x="18" y="0"/>
                  </a:moveTo>
                  <a:lnTo>
                    <a:pt x="0" y="12"/>
                  </a:lnTo>
                  <a:lnTo>
                    <a:pt x="6" y="60"/>
                  </a:lnTo>
                  <a:lnTo>
                    <a:pt x="6" y="66"/>
                  </a:lnTo>
                  <a:lnTo>
                    <a:pt x="18" y="60"/>
                  </a:lnTo>
                  <a:lnTo>
                    <a:pt x="24" y="66"/>
                  </a:lnTo>
                  <a:lnTo>
                    <a:pt x="36" y="72"/>
                  </a:lnTo>
                  <a:lnTo>
                    <a:pt x="36" y="66"/>
                  </a:lnTo>
                  <a:lnTo>
                    <a:pt x="24" y="42"/>
                  </a:lnTo>
                  <a:lnTo>
                    <a:pt x="1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EFB9EF46-86D4-4738-B9A1-444EFE3995E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2" y="1325"/>
              <a:ext cx="22" cy="16"/>
            </a:xfrm>
            <a:custGeom>
              <a:avLst/>
              <a:gdLst>
                <a:gd name="T0" fmla="*/ 66 w 66"/>
                <a:gd name="T1" fmla="*/ 36 h 48"/>
                <a:gd name="T2" fmla="*/ 54 w 66"/>
                <a:gd name="T3" fmla="*/ 24 h 48"/>
                <a:gd name="T4" fmla="*/ 42 w 66"/>
                <a:gd name="T5" fmla="*/ 18 h 48"/>
                <a:gd name="T6" fmla="*/ 36 w 66"/>
                <a:gd name="T7" fmla="*/ 12 h 48"/>
                <a:gd name="T8" fmla="*/ 12 w 66"/>
                <a:gd name="T9" fmla="*/ 0 h 48"/>
                <a:gd name="T10" fmla="*/ 0 w 66"/>
                <a:gd name="T11" fmla="*/ 6 h 48"/>
                <a:gd name="T12" fmla="*/ 0 w 66"/>
                <a:gd name="T13" fmla="*/ 18 h 48"/>
                <a:gd name="T14" fmla="*/ 12 w 66"/>
                <a:gd name="T15" fmla="*/ 30 h 48"/>
                <a:gd name="T16" fmla="*/ 30 w 66"/>
                <a:gd name="T17" fmla="*/ 42 h 48"/>
                <a:gd name="T18" fmla="*/ 48 w 66"/>
                <a:gd name="T19" fmla="*/ 36 h 48"/>
                <a:gd name="T20" fmla="*/ 60 w 66"/>
                <a:gd name="T21" fmla="*/ 48 h 48"/>
                <a:gd name="T22" fmla="*/ 66 w 66"/>
                <a:gd name="T23" fmla="*/ 36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6" h="48">
                  <a:moveTo>
                    <a:pt x="66" y="36"/>
                  </a:moveTo>
                  <a:lnTo>
                    <a:pt x="54" y="24"/>
                  </a:lnTo>
                  <a:lnTo>
                    <a:pt x="42" y="18"/>
                  </a:lnTo>
                  <a:lnTo>
                    <a:pt x="36" y="12"/>
                  </a:lnTo>
                  <a:lnTo>
                    <a:pt x="12" y="0"/>
                  </a:lnTo>
                  <a:lnTo>
                    <a:pt x="0" y="6"/>
                  </a:lnTo>
                  <a:lnTo>
                    <a:pt x="0" y="18"/>
                  </a:lnTo>
                  <a:lnTo>
                    <a:pt x="12" y="30"/>
                  </a:lnTo>
                  <a:lnTo>
                    <a:pt x="30" y="42"/>
                  </a:lnTo>
                  <a:lnTo>
                    <a:pt x="48" y="36"/>
                  </a:lnTo>
                  <a:lnTo>
                    <a:pt x="60" y="48"/>
                  </a:lnTo>
                  <a:lnTo>
                    <a:pt x="66" y="3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465AB2F9-8A44-4F10-A6B9-B98BA1B698B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2" y="1427"/>
              <a:ext cx="44" cy="44"/>
            </a:xfrm>
            <a:custGeom>
              <a:avLst/>
              <a:gdLst>
                <a:gd name="T0" fmla="*/ 6 w 132"/>
                <a:gd name="T1" fmla="*/ 18 h 132"/>
                <a:gd name="T2" fmla="*/ 0 w 132"/>
                <a:gd name="T3" fmla="*/ 36 h 132"/>
                <a:gd name="T4" fmla="*/ 0 w 132"/>
                <a:gd name="T5" fmla="*/ 48 h 132"/>
                <a:gd name="T6" fmla="*/ 12 w 132"/>
                <a:gd name="T7" fmla="*/ 66 h 132"/>
                <a:gd name="T8" fmla="*/ 0 w 132"/>
                <a:gd name="T9" fmla="*/ 78 h 132"/>
                <a:gd name="T10" fmla="*/ 6 w 132"/>
                <a:gd name="T11" fmla="*/ 90 h 132"/>
                <a:gd name="T12" fmla="*/ 18 w 132"/>
                <a:gd name="T13" fmla="*/ 102 h 132"/>
                <a:gd name="T14" fmla="*/ 30 w 132"/>
                <a:gd name="T15" fmla="*/ 96 h 132"/>
                <a:gd name="T16" fmla="*/ 42 w 132"/>
                <a:gd name="T17" fmla="*/ 102 h 132"/>
                <a:gd name="T18" fmla="*/ 48 w 132"/>
                <a:gd name="T19" fmla="*/ 96 h 132"/>
                <a:gd name="T20" fmla="*/ 60 w 132"/>
                <a:gd name="T21" fmla="*/ 108 h 132"/>
                <a:gd name="T22" fmla="*/ 72 w 132"/>
                <a:gd name="T23" fmla="*/ 114 h 132"/>
                <a:gd name="T24" fmla="*/ 90 w 132"/>
                <a:gd name="T25" fmla="*/ 120 h 132"/>
                <a:gd name="T26" fmla="*/ 102 w 132"/>
                <a:gd name="T27" fmla="*/ 132 h 132"/>
                <a:gd name="T28" fmla="*/ 114 w 132"/>
                <a:gd name="T29" fmla="*/ 126 h 132"/>
                <a:gd name="T30" fmla="*/ 132 w 132"/>
                <a:gd name="T31" fmla="*/ 108 h 132"/>
                <a:gd name="T32" fmla="*/ 126 w 132"/>
                <a:gd name="T33" fmla="*/ 96 h 132"/>
                <a:gd name="T34" fmla="*/ 102 w 132"/>
                <a:gd name="T35" fmla="*/ 90 h 132"/>
                <a:gd name="T36" fmla="*/ 90 w 132"/>
                <a:gd name="T37" fmla="*/ 84 h 132"/>
                <a:gd name="T38" fmla="*/ 90 w 132"/>
                <a:gd name="T39" fmla="*/ 78 h 132"/>
                <a:gd name="T40" fmla="*/ 78 w 132"/>
                <a:gd name="T41" fmla="*/ 66 h 132"/>
                <a:gd name="T42" fmla="*/ 78 w 132"/>
                <a:gd name="T43" fmla="*/ 60 h 132"/>
                <a:gd name="T44" fmla="*/ 72 w 132"/>
                <a:gd name="T45" fmla="*/ 54 h 132"/>
                <a:gd name="T46" fmla="*/ 72 w 132"/>
                <a:gd name="T47" fmla="*/ 36 h 132"/>
                <a:gd name="T48" fmla="*/ 66 w 132"/>
                <a:gd name="T49" fmla="*/ 36 h 132"/>
                <a:gd name="T50" fmla="*/ 48 w 132"/>
                <a:gd name="T51" fmla="*/ 30 h 132"/>
                <a:gd name="T52" fmla="*/ 36 w 132"/>
                <a:gd name="T53" fmla="*/ 18 h 132"/>
                <a:gd name="T54" fmla="*/ 12 w 132"/>
                <a:gd name="T55" fmla="*/ 0 h 132"/>
                <a:gd name="T56" fmla="*/ 12 w 132"/>
                <a:gd name="T57" fmla="*/ 18 h 132"/>
                <a:gd name="T58" fmla="*/ 6 w 132"/>
                <a:gd name="T59" fmla="*/ 18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32" h="132">
                  <a:moveTo>
                    <a:pt x="6" y="18"/>
                  </a:moveTo>
                  <a:lnTo>
                    <a:pt x="0" y="36"/>
                  </a:lnTo>
                  <a:lnTo>
                    <a:pt x="0" y="48"/>
                  </a:lnTo>
                  <a:lnTo>
                    <a:pt x="12" y="66"/>
                  </a:lnTo>
                  <a:lnTo>
                    <a:pt x="0" y="78"/>
                  </a:lnTo>
                  <a:lnTo>
                    <a:pt x="6" y="90"/>
                  </a:lnTo>
                  <a:lnTo>
                    <a:pt x="18" y="102"/>
                  </a:lnTo>
                  <a:lnTo>
                    <a:pt x="30" y="96"/>
                  </a:lnTo>
                  <a:lnTo>
                    <a:pt x="42" y="102"/>
                  </a:lnTo>
                  <a:lnTo>
                    <a:pt x="48" y="96"/>
                  </a:lnTo>
                  <a:lnTo>
                    <a:pt x="60" y="108"/>
                  </a:lnTo>
                  <a:lnTo>
                    <a:pt x="72" y="114"/>
                  </a:lnTo>
                  <a:lnTo>
                    <a:pt x="90" y="120"/>
                  </a:lnTo>
                  <a:lnTo>
                    <a:pt x="102" y="132"/>
                  </a:lnTo>
                  <a:lnTo>
                    <a:pt x="114" y="126"/>
                  </a:lnTo>
                  <a:lnTo>
                    <a:pt x="132" y="108"/>
                  </a:lnTo>
                  <a:lnTo>
                    <a:pt x="126" y="96"/>
                  </a:lnTo>
                  <a:lnTo>
                    <a:pt x="102" y="90"/>
                  </a:lnTo>
                  <a:lnTo>
                    <a:pt x="90" y="84"/>
                  </a:lnTo>
                  <a:lnTo>
                    <a:pt x="90" y="78"/>
                  </a:lnTo>
                  <a:lnTo>
                    <a:pt x="78" y="66"/>
                  </a:lnTo>
                  <a:lnTo>
                    <a:pt x="78" y="60"/>
                  </a:lnTo>
                  <a:lnTo>
                    <a:pt x="72" y="54"/>
                  </a:lnTo>
                  <a:lnTo>
                    <a:pt x="72" y="36"/>
                  </a:lnTo>
                  <a:lnTo>
                    <a:pt x="66" y="36"/>
                  </a:lnTo>
                  <a:lnTo>
                    <a:pt x="48" y="30"/>
                  </a:lnTo>
                  <a:lnTo>
                    <a:pt x="36" y="18"/>
                  </a:lnTo>
                  <a:lnTo>
                    <a:pt x="12" y="0"/>
                  </a:lnTo>
                  <a:lnTo>
                    <a:pt x="12" y="18"/>
                  </a:lnTo>
                  <a:lnTo>
                    <a:pt x="6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5F87E3BC-BCFE-47CE-A7DF-56240982BB1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96" y="1457"/>
              <a:ext cx="8" cy="4"/>
            </a:xfrm>
            <a:custGeom>
              <a:avLst/>
              <a:gdLst>
                <a:gd name="T0" fmla="*/ 24 w 24"/>
                <a:gd name="T1" fmla="*/ 0 h 12"/>
                <a:gd name="T2" fmla="*/ 6 w 24"/>
                <a:gd name="T3" fmla="*/ 0 h 12"/>
                <a:gd name="T4" fmla="*/ 0 w 24"/>
                <a:gd name="T5" fmla="*/ 6 h 12"/>
                <a:gd name="T6" fmla="*/ 6 w 24"/>
                <a:gd name="T7" fmla="*/ 12 h 12"/>
                <a:gd name="T8" fmla="*/ 18 w 24"/>
                <a:gd name="T9" fmla="*/ 12 h 12"/>
                <a:gd name="T10" fmla="*/ 24 w 24"/>
                <a:gd name="T11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lnTo>
                    <a:pt x="6" y="0"/>
                  </a:lnTo>
                  <a:lnTo>
                    <a:pt x="0" y="6"/>
                  </a:lnTo>
                  <a:lnTo>
                    <a:pt x="6" y="12"/>
                  </a:lnTo>
                  <a:lnTo>
                    <a:pt x="18" y="12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86B09E9C-CA70-43C8-980A-C5EFCE6E2F87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4" y="1589"/>
              <a:ext cx="32" cy="48"/>
            </a:xfrm>
            <a:custGeom>
              <a:avLst/>
              <a:gdLst>
                <a:gd name="T0" fmla="*/ 6 w 96"/>
                <a:gd name="T1" fmla="*/ 0 h 144"/>
                <a:gd name="T2" fmla="*/ 6 w 96"/>
                <a:gd name="T3" fmla="*/ 18 h 144"/>
                <a:gd name="T4" fmla="*/ 0 w 96"/>
                <a:gd name="T5" fmla="*/ 30 h 144"/>
                <a:gd name="T6" fmla="*/ 0 w 96"/>
                <a:gd name="T7" fmla="*/ 36 h 144"/>
                <a:gd name="T8" fmla="*/ 12 w 96"/>
                <a:gd name="T9" fmla="*/ 48 h 144"/>
                <a:gd name="T10" fmla="*/ 24 w 96"/>
                <a:gd name="T11" fmla="*/ 72 h 144"/>
                <a:gd name="T12" fmla="*/ 36 w 96"/>
                <a:gd name="T13" fmla="*/ 66 h 144"/>
                <a:gd name="T14" fmla="*/ 48 w 96"/>
                <a:gd name="T15" fmla="*/ 72 h 144"/>
                <a:gd name="T16" fmla="*/ 66 w 96"/>
                <a:gd name="T17" fmla="*/ 90 h 144"/>
                <a:gd name="T18" fmla="*/ 84 w 96"/>
                <a:gd name="T19" fmla="*/ 138 h 144"/>
                <a:gd name="T20" fmla="*/ 84 w 96"/>
                <a:gd name="T21" fmla="*/ 144 h 144"/>
                <a:gd name="T22" fmla="*/ 96 w 96"/>
                <a:gd name="T23" fmla="*/ 120 h 144"/>
                <a:gd name="T24" fmla="*/ 96 w 96"/>
                <a:gd name="T25" fmla="*/ 108 h 144"/>
                <a:gd name="T26" fmla="*/ 90 w 96"/>
                <a:gd name="T27" fmla="*/ 96 h 144"/>
                <a:gd name="T28" fmla="*/ 48 w 96"/>
                <a:gd name="T29" fmla="*/ 60 h 144"/>
                <a:gd name="T30" fmla="*/ 42 w 96"/>
                <a:gd name="T31" fmla="*/ 54 h 144"/>
                <a:gd name="T32" fmla="*/ 48 w 96"/>
                <a:gd name="T33" fmla="*/ 42 h 144"/>
                <a:gd name="T34" fmla="*/ 54 w 96"/>
                <a:gd name="T35" fmla="*/ 42 h 144"/>
                <a:gd name="T36" fmla="*/ 60 w 96"/>
                <a:gd name="T37" fmla="*/ 30 h 144"/>
                <a:gd name="T38" fmla="*/ 54 w 96"/>
                <a:gd name="T39" fmla="*/ 18 h 144"/>
                <a:gd name="T40" fmla="*/ 42 w 96"/>
                <a:gd name="T41" fmla="*/ 12 h 144"/>
                <a:gd name="T42" fmla="*/ 36 w 96"/>
                <a:gd name="T43" fmla="*/ 6 h 144"/>
                <a:gd name="T44" fmla="*/ 24 w 96"/>
                <a:gd name="T45" fmla="*/ 0 h 144"/>
                <a:gd name="T46" fmla="*/ 6 w 96"/>
                <a:gd name="T47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96" h="144">
                  <a:moveTo>
                    <a:pt x="6" y="0"/>
                  </a:moveTo>
                  <a:lnTo>
                    <a:pt x="6" y="18"/>
                  </a:lnTo>
                  <a:lnTo>
                    <a:pt x="0" y="30"/>
                  </a:lnTo>
                  <a:lnTo>
                    <a:pt x="0" y="36"/>
                  </a:lnTo>
                  <a:lnTo>
                    <a:pt x="12" y="48"/>
                  </a:lnTo>
                  <a:lnTo>
                    <a:pt x="24" y="72"/>
                  </a:lnTo>
                  <a:lnTo>
                    <a:pt x="36" y="66"/>
                  </a:lnTo>
                  <a:lnTo>
                    <a:pt x="48" y="72"/>
                  </a:lnTo>
                  <a:lnTo>
                    <a:pt x="66" y="90"/>
                  </a:lnTo>
                  <a:lnTo>
                    <a:pt x="84" y="138"/>
                  </a:lnTo>
                  <a:lnTo>
                    <a:pt x="84" y="144"/>
                  </a:lnTo>
                  <a:lnTo>
                    <a:pt x="96" y="120"/>
                  </a:lnTo>
                  <a:lnTo>
                    <a:pt x="96" y="108"/>
                  </a:lnTo>
                  <a:lnTo>
                    <a:pt x="90" y="96"/>
                  </a:lnTo>
                  <a:lnTo>
                    <a:pt x="48" y="60"/>
                  </a:lnTo>
                  <a:lnTo>
                    <a:pt x="42" y="54"/>
                  </a:lnTo>
                  <a:lnTo>
                    <a:pt x="48" y="42"/>
                  </a:lnTo>
                  <a:lnTo>
                    <a:pt x="54" y="42"/>
                  </a:lnTo>
                  <a:lnTo>
                    <a:pt x="60" y="30"/>
                  </a:lnTo>
                  <a:lnTo>
                    <a:pt x="54" y="18"/>
                  </a:lnTo>
                  <a:lnTo>
                    <a:pt x="42" y="12"/>
                  </a:lnTo>
                  <a:lnTo>
                    <a:pt x="36" y="6"/>
                  </a:lnTo>
                  <a:lnTo>
                    <a:pt x="24" y="0"/>
                  </a:lnTo>
                  <a:lnTo>
                    <a:pt x="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9879F635-945A-4B76-B2E5-418544C72B3C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6" y="1685"/>
              <a:ext cx="24" cy="18"/>
            </a:xfrm>
            <a:custGeom>
              <a:avLst/>
              <a:gdLst>
                <a:gd name="T0" fmla="*/ 0 w 72"/>
                <a:gd name="T1" fmla="*/ 6 h 54"/>
                <a:gd name="T2" fmla="*/ 0 w 72"/>
                <a:gd name="T3" fmla="*/ 18 h 54"/>
                <a:gd name="T4" fmla="*/ 6 w 72"/>
                <a:gd name="T5" fmla="*/ 30 h 54"/>
                <a:gd name="T6" fmla="*/ 6 w 72"/>
                <a:gd name="T7" fmla="*/ 36 h 54"/>
                <a:gd name="T8" fmla="*/ 18 w 72"/>
                <a:gd name="T9" fmla="*/ 36 h 54"/>
                <a:gd name="T10" fmla="*/ 18 w 72"/>
                <a:gd name="T11" fmla="*/ 42 h 54"/>
                <a:gd name="T12" fmla="*/ 36 w 72"/>
                <a:gd name="T13" fmla="*/ 48 h 54"/>
                <a:gd name="T14" fmla="*/ 42 w 72"/>
                <a:gd name="T15" fmla="*/ 54 h 54"/>
                <a:gd name="T16" fmla="*/ 54 w 72"/>
                <a:gd name="T17" fmla="*/ 48 h 54"/>
                <a:gd name="T18" fmla="*/ 72 w 72"/>
                <a:gd name="T19" fmla="*/ 54 h 54"/>
                <a:gd name="T20" fmla="*/ 66 w 72"/>
                <a:gd name="T21" fmla="*/ 42 h 54"/>
                <a:gd name="T22" fmla="*/ 54 w 72"/>
                <a:gd name="T23" fmla="*/ 24 h 54"/>
                <a:gd name="T24" fmla="*/ 42 w 72"/>
                <a:gd name="T25" fmla="*/ 18 h 54"/>
                <a:gd name="T26" fmla="*/ 36 w 72"/>
                <a:gd name="T27" fmla="*/ 12 h 54"/>
                <a:gd name="T28" fmla="*/ 18 w 72"/>
                <a:gd name="T29" fmla="*/ 0 h 54"/>
                <a:gd name="T30" fmla="*/ 0 w 72"/>
                <a:gd name="T31" fmla="*/ 6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2" h="54">
                  <a:moveTo>
                    <a:pt x="0" y="6"/>
                  </a:moveTo>
                  <a:lnTo>
                    <a:pt x="0" y="18"/>
                  </a:lnTo>
                  <a:lnTo>
                    <a:pt x="6" y="30"/>
                  </a:lnTo>
                  <a:lnTo>
                    <a:pt x="6" y="36"/>
                  </a:lnTo>
                  <a:lnTo>
                    <a:pt x="18" y="36"/>
                  </a:lnTo>
                  <a:lnTo>
                    <a:pt x="18" y="42"/>
                  </a:lnTo>
                  <a:lnTo>
                    <a:pt x="36" y="48"/>
                  </a:lnTo>
                  <a:lnTo>
                    <a:pt x="42" y="54"/>
                  </a:lnTo>
                  <a:lnTo>
                    <a:pt x="54" y="48"/>
                  </a:lnTo>
                  <a:lnTo>
                    <a:pt x="72" y="54"/>
                  </a:lnTo>
                  <a:lnTo>
                    <a:pt x="66" y="42"/>
                  </a:lnTo>
                  <a:lnTo>
                    <a:pt x="54" y="24"/>
                  </a:lnTo>
                  <a:lnTo>
                    <a:pt x="42" y="18"/>
                  </a:lnTo>
                  <a:lnTo>
                    <a:pt x="36" y="12"/>
                  </a:lnTo>
                  <a:lnTo>
                    <a:pt x="18" y="0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908F431A-3EF1-48DD-8544-9FE51D6781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8" y="1881"/>
              <a:ext cx="64" cy="48"/>
            </a:xfrm>
            <a:custGeom>
              <a:avLst/>
              <a:gdLst>
                <a:gd name="T0" fmla="*/ 48 w 192"/>
                <a:gd name="T1" fmla="*/ 6 h 144"/>
                <a:gd name="T2" fmla="*/ 36 w 192"/>
                <a:gd name="T3" fmla="*/ 0 h 144"/>
                <a:gd name="T4" fmla="*/ 12 w 192"/>
                <a:gd name="T5" fmla="*/ 12 h 144"/>
                <a:gd name="T6" fmla="*/ 0 w 192"/>
                <a:gd name="T7" fmla="*/ 12 h 144"/>
                <a:gd name="T8" fmla="*/ 0 w 192"/>
                <a:gd name="T9" fmla="*/ 18 h 144"/>
                <a:gd name="T10" fmla="*/ 12 w 192"/>
                <a:gd name="T11" fmla="*/ 54 h 144"/>
                <a:gd name="T12" fmla="*/ 30 w 192"/>
                <a:gd name="T13" fmla="*/ 66 h 144"/>
                <a:gd name="T14" fmla="*/ 54 w 192"/>
                <a:gd name="T15" fmla="*/ 60 h 144"/>
                <a:gd name="T16" fmla="*/ 66 w 192"/>
                <a:gd name="T17" fmla="*/ 66 h 144"/>
                <a:gd name="T18" fmla="*/ 108 w 192"/>
                <a:gd name="T19" fmla="*/ 96 h 144"/>
                <a:gd name="T20" fmla="*/ 132 w 192"/>
                <a:gd name="T21" fmla="*/ 126 h 144"/>
                <a:gd name="T22" fmla="*/ 162 w 192"/>
                <a:gd name="T23" fmla="*/ 144 h 144"/>
                <a:gd name="T24" fmla="*/ 180 w 192"/>
                <a:gd name="T25" fmla="*/ 144 h 144"/>
                <a:gd name="T26" fmla="*/ 192 w 192"/>
                <a:gd name="T27" fmla="*/ 132 h 144"/>
                <a:gd name="T28" fmla="*/ 186 w 192"/>
                <a:gd name="T29" fmla="*/ 120 h 144"/>
                <a:gd name="T30" fmla="*/ 180 w 192"/>
                <a:gd name="T31" fmla="*/ 96 h 144"/>
                <a:gd name="T32" fmla="*/ 168 w 192"/>
                <a:gd name="T33" fmla="*/ 90 h 144"/>
                <a:gd name="T34" fmla="*/ 162 w 192"/>
                <a:gd name="T35" fmla="*/ 96 h 144"/>
                <a:gd name="T36" fmla="*/ 132 w 192"/>
                <a:gd name="T37" fmla="*/ 66 h 144"/>
                <a:gd name="T38" fmla="*/ 90 w 192"/>
                <a:gd name="T39" fmla="*/ 66 h 144"/>
                <a:gd name="T40" fmla="*/ 78 w 192"/>
                <a:gd name="T41" fmla="*/ 60 h 144"/>
                <a:gd name="T42" fmla="*/ 84 w 192"/>
                <a:gd name="T43" fmla="*/ 54 h 144"/>
                <a:gd name="T44" fmla="*/ 96 w 192"/>
                <a:gd name="T45" fmla="*/ 48 h 144"/>
                <a:gd name="T46" fmla="*/ 102 w 192"/>
                <a:gd name="T47" fmla="*/ 42 h 144"/>
                <a:gd name="T48" fmla="*/ 90 w 192"/>
                <a:gd name="T49" fmla="*/ 36 h 144"/>
                <a:gd name="T50" fmla="*/ 72 w 192"/>
                <a:gd name="T51" fmla="*/ 36 h 144"/>
                <a:gd name="T52" fmla="*/ 54 w 192"/>
                <a:gd name="T53" fmla="*/ 48 h 144"/>
                <a:gd name="T54" fmla="*/ 48 w 192"/>
                <a:gd name="T55" fmla="*/ 48 h 144"/>
                <a:gd name="T56" fmla="*/ 42 w 192"/>
                <a:gd name="T57" fmla="*/ 60 h 144"/>
                <a:gd name="T58" fmla="*/ 42 w 192"/>
                <a:gd name="T59" fmla="*/ 48 h 144"/>
                <a:gd name="T60" fmla="*/ 36 w 192"/>
                <a:gd name="T61" fmla="*/ 42 h 144"/>
                <a:gd name="T62" fmla="*/ 30 w 192"/>
                <a:gd name="T63" fmla="*/ 30 h 144"/>
                <a:gd name="T64" fmla="*/ 42 w 192"/>
                <a:gd name="T65" fmla="*/ 24 h 144"/>
                <a:gd name="T66" fmla="*/ 48 w 192"/>
                <a:gd name="T67" fmla="*/ 36 h 144"/>
                <a:gd name="T68" fmla="*/ 60 w 192"/>
                <a:gd name="T69" fmla="*/ 30 h 144"/>
                <a:gd name="T70" fmla="*/ 54 w 192"/>
                <a:gd name="T71" fmla="*/ 12 h 144"/>
                <a:gd name="T72" fmla="*/ 48 w 192"/>
                <a:gd name="T73" fmla="*/ 6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92" h="144">
                  <a:moveTo>
                    <a:pt x="48" y="6"/>
                  </a:moveTo>
                  <a:lnTo>
                    <a:pt x="36" y="0"/>
                  </a:lnTo>
                  <a:lnTo>
                    <a:pt x="12" y="12"/>
                  </a:lnTo>
                  <a:lnTo>
                    <a:pt x="0" y="12"/>
                  </a:lnTo>
                  <a:lnTo>
                    <a:pt x="0" y="18"/>
                  </a:lnTo>
                  <a:lnTo>
                    <a:pt x="12" y="54"/>
                  </a:lnTo>
                  <a:lnTo>
                    <a:pt x="30" y="66"/>
                  </a:lnTo>
                  <a:lnTo>
                    <a:pt x="54" y="60"/>
                  </a:lnTo>
                  <a:lnTo>
                    <a:pt x="66" y="66"/>
                  </a:lnTo>
                  <a:lnTo>
                    <a:pt x="108" y="96"/>
                  </a:lnTo>
                  <a:lnTo>
                    <a:pt x="132" y="126"/>
                  </a:lnTo>
                  <a:lnTo>
                    <a:pt x="162" y="144"/>
                  </a:lnTo>
                  <a:lnTo>
                    <a:pt x="180" y="144"/>
                  </a:lnTo>
                  <a:lnTo>
                    <a:pt x="192" y="132"/>
                  </a:lnTo>
                  <a:lnTo>
                    <a:pt x="186" y="120"/>
                  </a:lnTo>
                  <a:lnTo>
                    <a:pt x="180" y="96"/>
                  </a:lnTo>
                  <a:lnTo>
                    <a:pt x="168" y="90"/>
                  </a:lnTo>
                  <a:lnTo>
                    <a:pt x="162" y="96"/>
                  </a:lnTo>
                  <a:lnTo>
                    <a:pt x="132" y="66"/>
                  </a:lnTo>
                  <a:lnTo>
                    <a:pt x="90" y="66"/>
                  </a:lnTo>
                  <a:lnTo>
                    <a:pt x="78" y="60"/>
                  </a:lnTo>
                  <a:lnTo>
                    <a:pt x="84" y="54"/>
                  </a:lnTo>
                  <a:lnTo>
                    <a:pt x="96" y="48"/>
                  </a:lnTo>
                  <a:lnTo>
                    <a:pt x="102" y="42"/>
                  </a:lnTo>
                  <a:lnTo>
                    <a:pt x="90" y="36"/>
                  </a:lnTo>
                  <a:lnTo>
                    <a:pt x="72" y="36"/>
                  </a:lnTo>
                  <a:lnTo>
                    <a:pt x="54" y="48"/>
                  </a:lnTo>
                  <a:lnTo>
                    <a:pt x="48" y="48"/>
                  </a:lnTo>
                  <a:lnTo>
                    <a:pt x="42" y="60"/>
                  </a:lnTo>
                  <a:lnTo>
                    <a:pt x="42" y="48"/>
                  </a:lnTo>
                  <a:lnTo>
                    <a:pt x="36" y="42"/>
                  </a:lnTo>
                  <a:lnTo>
                    <a:pt x="30" y="30"/>
                  </a:lnTo>
                  <a:lnTo>
                    <a:pt x="42" y="24"/>
                  </a:lnTo>
                  <a:lnTo>
                    <a:pt x="48" y="36"/>
                  </a:lnTo>
                  <a:lnTo>
                    <a:pt x="60" y="30"/>
                  </a:lnTo>
                  <a:lnTo>
                    <a:pt x="54" y="12"/>
                  </a:lnTo>
                  <a:lnTo>
                    <a:pt x="48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3" name="Freeform 22">
              <a:extLst>
                <a:ext uri="{FF2B5EF4-FFF2-40B4-BE49-F238E27FC236}">
                  <a16:creationId xmlns:a16="http://schemas.microsoft.com/office/drawing/2014/main" id="{5634BD79-852C-4033-B50F-14518BFBFC7E}"/>
                </a:ext>
              </a:extLst>
            </p:cNvPr>
            <p:cNvSpPr>
              <a:spLocks/>
            </p:cNvSpPr>
            <p:nvPr/>
          </p:nvSpPr>
          <p:spPr bwMode="auto">
            <a:xfrm>
              <a:off x="2774" y="1957"/>
              <a:ext cx="44" cy="90"/>
            </a:xfrm>
            <a:custGeom>
              <a:avLst/>
              <a:gdLst>
                <a:gd name="T0" fmla="*/ 6 w 132"/>
                <a:gd name="T1" fmla="*/ 54 h 270"/>
                <a:gd name="T2" fmla="*/ 0 w 132"/>
                <a:gd name="T3" fmla="*/ 72 h 270"/>
                <a:gd name="T4" fmla="*/ 0 w 132"/>
                <a:gd name="T5" fmla="*/ 96 h 270"/>
                <a:gd name="T6" fmla="*/ 24 w 132"/>
                <a:gd name="T7" fmla="*/ 138 h 270"/>
                <a:gd name="T8" fmla="*/ 60 w 132"/>
                <a:gd name="T9" fmla="*/ 168 h 270"/>
                <a:gd name="T10" fmla="*/ 72 w 132"/>
                <a:gd name="T11" fmla="*/ 186 h 270"/>
                <a:gd name="T12" fmla="*/ 78 w 132"/>
                <a:gd name="T13" fmla="*/ 216 h 270"/>
                <a:gd name="T14" fmla="*/ 78 w 132"/>
                <a:gd name="T15" fmla="*/ 264 h 270"/>
                <a:gd name="T16" fmla="*/ 84 w 132"/>
                <a:gd name="T17" fmla="*/ 270 h 270"/>
                <a:gd name="T18" fmla="*/ 114 w 132"/>
                <a:gd name="T19" fmla="*/ 246 h 270"/>
                <a:gd name="T20" fmla="*/ 114 w 132"/>
                <a:gd name="T21" fmla="*/ 222 h 270"/>
                <a:gd name="T22" fmla="*/ 132 w 132"/>
                <a:gd name="T23" fmla="*/ 192 h 270"/>
                <a:gd name="T24" fmla="*/ 126 w 132"/>
                <a:gd name="T25" fmla="*/ 174 h 270"/>
                <a:gd name="T26" fmla="*/ 108 w 132"/>
                <a:gd name="T27" fmla="*/ 144 h 270"/>
                <a:gd name="T28" fmla="*/ 108 w 132"/>
                <a:gd name="T29" fmla="*/ 84 h 270"/>
                <a:gd name="T30" fmla="*/ 60 w 132"/>
                <a:gd name="T31" fmla="*/ 66 h 270"/>
                <a:gd name="T32" fmla="*/ 24 w 132"/>
                <a:gd name="T33" fmla="*/ 12 h 270"/>
                <a:gd name="T34" fmla="*/ 0 w 132"/>
                <a:gd name="T35" fmla="*/ 0 h 270"/>
                <a:gd name="T36" fmla="*/ 6 w 132"/>
                <a:gd name="T37" fmla="*/ 54 h 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2" h="270">
                  <a:moveTo>
                    <a:pt x="6" y="54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24" y="138"/>
                  </a:lnTo>
                  <a:lnTo>
                    <a:pt x="60" y="168"/>
                  </a:lnTo>
                  <a:lnTo>
                    <a:pt x="72" y="186"/>
                  </a:lnTo>
                  <a:lnTo>
                    <a:pt x="78" y="216"/>
                  </a:lnTo>
                  <a:lnTo>
                    <a:pt x="78" y="264"/>
                  </a:lnTo>
                  <a:lnTo>
                    <a:pt x="84" y="270"/>
                  </a:lnTo>
                  <a:lnTo>
                    <a:pt x="114" y="246"/>
                  </a:lnTo>
                  <a:lnTo>
                    <a:pt x="114" y="222"/>
                  </a:lnTo>
                  <a:lnTo>
                    <a:pt x="132" y="192"/>
                  </a:lnTo>
                  <a:lnTo>
                    <a:pt x="126" y="174"/>
                  </a:lnTo>
                  <a:lnTo>
                    <a:pt x="108" y="144"/>
                  </a:lnTo>
                  <a:lnTo>
                    <a:pt x="108" y="84"/>
                  </a:lnTo>
                  <a:lnTo>
                    <a:pt x="60" y="66"/>
                  </a:lnTo>
                  <a:lnTo>
                    <a:pt x="24" y="12"/>
                  </a:lnTo>
                  <a:lnTo>
                    <a:pt x="0" y="0"/>
                  </a:lnTo>
                  <a:lnTo>
                    <a:pt x="6" y="5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4" name="Freeform 23">
              <a:extLst>
                <a:ext uri="{FF2B5EF4-FFF2-40B4-BE49-F238E27FC236}">
                  <a16:creationId xmlns:a16="http://schemas.microsoft.com/office/drawing/2014/main" id="{39652691-F3B6-4AB7-A8EE-2E57EFA31EEF}"/>
                </a:ext>
              </a:extLst>
            </p:cNvPr>
            <p:cNvSpPr>
              <a:spLocks/>
            </p:cNvSpPr>
            <p:nvPr/>
          </p:nvSpPr>
          <p:spPr bwMode="auto">
            <a:xfrm>
              <a:off x="5136" y="3212"/>
              <a:ext cx="258" cy="564"/>
            </a:xfrm>
            <a:custGeom>
              <a:avLst/>
              <a:gdLst>
                <a:gd name="T0" fmla="*/ 702 w 774"/>
                <a:gd name="T1" fmla="*/ 24 h 1692"/>
                <a:gd name="T2" fmla="*/ 648 w 774"/>
                <a:gd name="T3" fmla="*/ 0 h 1692"/>
                <a:gd name="T4" fmla="*/ 624 w 774"/>
                <a:gd name="T5" fmla="*/ 6 h 1692"/>
                <a:gd name="T6" fmla="*/ 624 w 774"/>
                <a:gd name="T7" fmla="*/ 90 h 1692"/>
                <a:gd name="T8" fmla="*/ 606 w 774"/>
                <a:gd name="T9" fmla="*/ 150 h 1692"/>
                <a:gd name="T10" fmla="*/ 612 w 774"/>
                <a:gd name="T11" fmla="*/ 222 h 1692"/>
                <a:gd name="T12" fmla="*/ 588 w 774"/>
                <a:gd name="T13" fmla="*/ 330 h 1692"/>
                <a:gd name="T14" fmla="*/ 546 w 774"/>
                <a:gd name="T15" fmla="*/ 300 h 1692"/>
                <a:gd name="T16" fmla="*/ 444 w 774"/>
                <a:gd name="T17" fmla="*/ 288 h 1692"/>
                <a:gd name="T18" fmla="*/ 390 w 774"/>
                <a:gd name="T19" fmla="*/ 360 h 1692"/>
                <a:gd name="T20" fmla="*/ 288 w 774"/>
                <a:gd name="T21" fmla="*/ 378 h 1692"/>
                <a:gd name="T22" fmla="*/ 246 w 774"/>
                <a:gd name="T23" fmla="*/ 408 h 1692"/>
                <a:gd name="T24" fmla="*/ 204 w 774"/>
                <a:gd name="T25" fmla="*/ 426 h 1692"/>
                <a:gd name="T26" fmla="*/ 180 w 774"/>
                <a:gd name="T27" fmla="*/ 462 h 1692"/>
                <a:gd name="T28" fmla="*/ 162 w 774"/>
                <a:gd name="T29" fmla="*/ 450 h 1692"/>
                <a:gd name="T30" fmla="*/ 132 w 774"/>
                <a:gd name="T31" fmla="*/ 438 h 1692"/>
                <a:gd name="T32" fmla="*/ 132 w 774"/>
                <a:gd name="T33" fmla="*/ 462 h 1692"/>
                <a:gd name="T34" fmla="*/ 90 w 774"/>
                <a:gd name="T35" fmla="*/ 504 h 1692"/>
                <a:gd name="T36" fmla="*/ 96 w 774"/>
                <a:gd name="T37" fmla="*/ 552 h 1692"/>
                <a:gd name="T38" fmla="*/ 78 w 774"/>
                <a:gd name="T39" fmla="*/ 600 h 1692"/>
                <a:gd name="T40" fmla="*/ 48 w 774"/>
                <a:gd name="T41" fmla="*/ 606 h 1692"/>
                <a:gd name="T42" fmla="*/ 18 w 774"/>
                <a:gd name="T43" fmla="*/ 642 h 1692"/>
                <a:gd name="T44" fmla="*/ 0 w 774"/>
                <a:gd name="T45" fmla="*/ 678 h 1692"/>
                <a:gd name="T46" fmla="*/ 48 w 774"/>
                <a:gd name="T47" fmla="*/ 708 h 1692"/>
                <a:gd name="T48" fmla="*/ 96 w 774"/>
                <a:gd name="T49" fmla="*/ 756 h 1692"/>
                <a:gd name="T50" fmla="*/ 6 w 774"/>
                <a:gd name="T51" fmla="*/ 792 h 1692"/>
                <a:gd name="T52" fmla="*/ 18 w 774"/>
                <a:gd name="T53" fmla="*/ 888 h 1692"/>
                <a:gd name="T54" fmla="*/ 108 w 774"/>
                <a:gd name="T55" fmla="*/ 924 h 1692"/>
                <a:gd name="T56" fmla="*/ 120 w 774"/>
                <a:gd name="T57" fmla="*/ 1002 h 1692"/>
                <a:gd name="T58" fmla="*/ 72 w 774"/>
                <a:gd name="T59" fmla="*/ 1056 h 1692"/>
                <a:gd name="T60" fmla="*/ 42 w 774"/>
                <a:gd name="T61" fmla="*/ 1128 h 1692"/>
                <a:gd name="T62" fmla="*/ 144 w 774"/>
                <a:gd name="T63" fmla="*/ 1110 h 1692"/>
                <a:gd name="T64" fmla="*/ 180 w 774"/>
                <a:gd name="T65" fmla="*/ 1140 h 1692"/>
                <a:gd name="T66" fmla="*/ 126 w 774"/>
                <a:gd name="T67" fmla="*/ 1242 h 1692"/>
                <a:gd name="T68" fmla="*/ 90 w 774"/>
                <a:gd name="T69" fmla="*/ 1302 h 1692"/>
                <a:gd name="T70" fmla="*/ 156 w 774"/>
                <a:gd name="T71" fmla="*/ 1308 h 1692"/>
                <a:gd name="T72" fmla="*/ 198 w 774"/>
                <a:gd name="T73" fmla="*/ 1338 h 1692"/>
                <a:gd name="T74" fmla="*/ 228 w 774"/>
                <a:gd name="T75" fmla="*/ 1398 h 1692"/>
                <a:gd name="T76" fmla="*/ 168 w 774"/>
                <a:gd name="T77" fmla="*/ 1446 h 1692"/>
                <a:gd name="T78" fmla="*/ 210 w 774"/>
                <a:gd name="T79" fmla="*/ 1506 h 1692"/>
                <a:gd name="T80" fmla="*/ 240 w 774"/>
                <a:gd name="T81" fmla="*/ 1536 h 1692"/>
                <a:gd name="T82" fmla="*/ 384 w 774"/>
                <a:gd name="T83" fmla="*/ 1590 h 1692"/>
                <a:gd name="T84" fmla="*/ 414 w 774"/>
                <a:gd name="T85" fmla="*/ 1662 h 1692"/>
                <a:gd name="T86" fmla="*/ 498 w 774"/>
                <a:gd name="T87" fmla="*/ 1686 h 1692"/>
                <a:gd name="T88" fmla="*/ 510 w 774"/>
                <a:gd name="T89" fmla="*/ 1638 h 1692"/>
                <a:gd name="T90" fmla="*/ 552 w 774"/>
                <a:gd name="T91" fmla="*/ 1578 h 1692"/>
                <a:gd name="T92" fmla="*/ 612 w 774"/>
                <a:gd name="T93" fmla="*/ 1470 h 1692"/>
                <a:gd name="T94" fmla="*/ 564 w 774"/>
                <a:gd name="T95" fmla="*/ 1464 h 1692"/>
                <a:gd name="T96" fmla="*/ 576 w 774"/>
                <a:gd name="T97" fmla="*/ 1434 h 1692"/>
                <a:gd name="T98" fmla="*/ 630 w 774"/>
                <a:gd name="T99" fmla="*/ 1398 h 1692"/>
                <a:gd name="T100" fmla="*/ 648 w 774"/>
                <a:gd name="T101" fmla="*/ 1338 h 1692"/>
                <a:gd name="T102" fmla="*/ 654 w 774"/>
                <a:gd name="T103" fmla="*/ 1206 h 1692"/>
                <a:gd name="T104" fmla="*/ 648 w 774"/>
                <a:gd name="T105" fmla="*/ 1164 h 1692"/>
                <a:gd name="T106" fmla="*/ 660 w 774"/>
                <a:gd name="T107" fmla="*/ 1086 h 1692"/>
                <a:gd name="T108" fmla="*/ 774 w 774"/>
                <a:gd name="T109" fmla="*/ 750 h 1692"/>
                <a:gd name="T110" fmla="*/ 762 w 774"/>
                <a:gd name="T111" fmla="*/ 594 h 1692"/>
                <a:gd name="T112" fmla="*/ 744 w 774"/>
                <a:gd name="T113" fmla="*/ 444 h 1692"/>
                <a:gd name="T114" fmla="*/ 690 w 774"/>
                <a:gd name="T115" fmla="*/ 354 h 1692"/>
                <a:gd name="T116" fmla="*/ 726 w 774"/>
                <a:gd name="T117" fmla="*/ 210 h 1692"/>
                <a:gd name="T118" fmla="*/ 696 w 774"/>
                <a:gd name="T119" fmla="*/ 48 h 16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74" h="1692">
                  <a:moveTo>
                    <a:pt x="696" y="48"/>
                  </a:moveTo>
                  <a:lnTo>
                    <a:pt x="702" y="24"/>
                  </a:lnTo>
                  <a:lnTo>
                    <a:pt x="684" y="6"/>
                  </a:lnTo>
                  <a:lnTo>
                    <a:pt x="648" y="0"/>
                  </a:lnTo>
                  <a:lnTo>
                    <a:pt x="630" y="6"/>
                  </a:lnTo>
                  <a:lnTo>
                    <a:pt x="624" y="6"/>
                  </a:lnTo>
                  <a:lnTo>
                    <a:pt x="618" y="18"/>
                  </a:lnTo>
                  <a:lnTo>
                    <a:pt x="624" y="90"/>
                  </a:lnTo>
                  <a:lnTo>
                    <a:pt x="600" y="114"/>
                  </a:lnTo>
                  <a:lnTo>
                    <a:pt x="606" y="150"/>
                  </a:lnTo>
                  <a:lnTo>
                    <a:pt x="588" y="180"/>
                  </a:lnTo>
                  <a:lnTo>
                    <a:pt x="612" y="222"/>
                  </a:lnTo>
                  <a:lnTo>
                    <a:pt x="612" y="276"/>
                  </a:lnTo>
                  <a:lnTo>
                    <a:pt x="588" y="330"/>
                  </a:lnTo>
                  <a:lnTo>
                    <a:pt x="570" y="342"/>
                  </a:lnTo>
                  <a:lnTo>
                    <a:pt x="546" y="300"/>
                  </a:lnTo>
                  <a:lnTo>
                    <a:pt x="516" y="288"/>
                  </a:lnTo>
                  <a:lnTo>
                    <a:pt x="444" y="288"/>
                  </a:lnTo>
                  <a:lnTo>
                    <a:pt x="396" y="324"/>
                  </a:lnTo>
                  <a:lnTo>
                    <a:pt x="390" y="360"/>
                  </a:lnTo>
                  <a:lnTo>
                    <a:pt x="360" y="378"/>
                  </a:lnTo>
                  <a:lnTo>
                    <a:pt x="288" y="378"/>
                  </a:lnTo>
                  <a:lnTo>
                    <a:pt x="258" y="390"/>
                  </a:lnTo>
                  <a:lnTo>
                    <a:pt x="246" y="408"/>
                  </a:lnTo>
                  <a:lnTo>
                    <a:pt x="204" y="414"/>
                  </a:lnTo>
                  <a:lnTo>
                    <a:pt x="204" y="426"/>
                  </a:lnTo>
                  <a:lnTo>
                    <a:pt x="198" y="450"/>
                  </a:lnTo>
                  <a:lnTo>
                    <a:pt x="180" y="462"/>
                  </a:lnTo>
                  <a:lnTo>
                    <a:pt x="168" y="462"/>
                  </a:lnTo>
                  <a:lnTo>
                    <a:pt x="162" y="450"/>
                  </a:lnTo>
                  <a:lnTo>
                    <a:pt x="138" y="450"/>
                  </a:lnTo>
                  <a:lnTo>
                    <a:pt x="132" y="438"/>
                  </a:lnTo>
                  <a:lnTo>
                    <a:pt x="126" y="444"/>
                  </a:lnTo>
                  <a:lnTo>
                    <a:pt x="132" y="462"/>
                  </a:lnTo>
                  <a:lnTo>
                    <a:pt x="126" y="492"/>
                  </a:lnTo>
                  <a:lnTo>
                    <a:pt x="90" y="504"/>
                  </a:lnTo>
                  <a:lnTo>
                    <a:pt x="78" y="540"/>
                  </a:lnTo>
                  <a:lnTo>
                    <a:pt x="96" y="552"/>
                  </a:lnTo>
                  <a:lnTo>
                    <a:pt x="78" y="576"/>
                  </a:lnTo>
                  <a:lnTo>
                    <a:pt x="78" y="600"/>
                  </a:lnTo>
                  <a:lnTo>
                    <a:pt x="60" y="606"/>
                  </a:lnTo>
                  <a:lnTo>
                    <a:pt x="48" y="606"/>
                  </a:lnTo>
                  <a:lnTo>
                    <a:pt x="42" y="636"/>
                  </a:lnTo>
                  <a:lnTo>
                    <a:pt x="18" y="642"/>
                  </a:lnTo>
                  <a:lnTo>
                    <a:pt x="0" y="654"/>
                  </a:lnTo>
                  <a:lnTo>
                    <a:pt x="0" y="678"/>
                  </a:lnTo>
                  <a:lnTo>
                    <a:pt x="48" y="678"/>
                  </a:lnTo>
                  <a:lnTo>
                    <a:pt x="48" y="708"/>
                  </a:lnTo>
                  <a:lnTo>
                    <a:pt x="78" y="726"/>
                  </a:lnTo>
                  <a:lnTo>
                    <a:pt x="96" y="756"/>
                  </a:lnTo>
                  <a:lnTo>
                    <a:pt x="90" y="768"/>
                  </a:lnTo>
                  <a:lnTo>
                    <a:pt x="6" y="792"/>
                  </a:lnTo>
                  <a:lnTo>
                    <a:pt x="12" y="816"/>
                  </a:lnTo>
                  <a:lnTo>
                    <a:pt x="18" y="888"/>
                  </a:lnTo>
                  <a:lnTo>
                    <a:pt x="78" y="924"/>
                  </a:lnTo>
                  <a:lnTo>
                    <a:pt x="108" y="924"/>
                  </a:lnTo>
                  <a:lnTo>
                    <a:pt x="138" y="984"/>
                  </a:lnTo>
                  <a:lnTo>
                    <a:pt x="120" y="1002"/>
                  </a:lnTo>
                  <a:lnTo>
                    <a:pt x="84" y="1020"/>
                  </a:lnTo>
                  <a:lnTo>
                    <a:pt x="72" y="1056"/>
                  </a:lnTo>
                  <a:lnTo>
                    <a:pt x="36" y="1074"/>
                  </a:lnTo>
                  <a:lnTo>
                    <a:pt x="42" y="1128"/>
                  </a:lnTo>
                  <a:lnTo>
                    <a:pt x="108" y="1128"/>
                  </a:lnTo>
                  <a:lnTo>
                    <a:pt x="144" y="1110"/>
                  </a:lnTo>
                  <a:lnTo>
                    <a:pt x="168" y="1116"/>
                  </a:lnTo>
                  <a:lnTo>
                    <a:pt x="180" y="1140"/>
                  </a:lnTo>
                  <a:lnTo>
                    <a:pt x="156" y="1224"/>
                  </a:lnTo>
                  <a:lnTo>
                    <a:pt x="126" y="1242"/>
                  </a:lnTo>
                  <a:lnTo>
                    <a:pt x="120" y="1272"/>
                  </a:lnTo>
                  <a:lnTo>
                    <a:pt x="90" y="1302"/>
                  </a:lnTo>
                  <a:lnTo>
                    <a:pt x="114" y="1320"/>
                  </a:lnTo>
                  <a:lnTo>
                    <a:pt x="156" y="1308"/>
                  </a:lnTo>
                  <a:lnTo>
                    <a:pt x="168" y="1338"/>
                  </a:lnTo>
                  <a:lnTo>
                    <a:pt x="198" y="1338"/>
                  </a:lnTo>
                  <a:lnTo>
                    <a:pt x="258" y="1362"/>
                  </a:lnTo>
                  <a:lnTo>
                    <a:pt x="228" y="1398"/>
                  </a:lnTo>
                  <a:lnTo>
                    <a:pt x="180" y="1422"/>
                  </a:lnTo>
                  <a:lnTo>
                    <a:pt x="168" y="1446"/>
                  </a:lnTo>
                  <a:lnTo>
                    <a:pt x="174" y="1488"/>
                  </a:lnTo>
                  <a:lnTo>
                    <a:pt x="210" y="1506"/>
                  </a:lnTo>
                  <a:lnTo>
                    <a:pt x="216" y="1530"/>
                  </a:lnTo>
                  <a:lnTo>
                    <a:pt x="240" y="1536"/>
                  </a:lnTo>
                  <a:lnTo>
                    <a:pt x="276" y="1560"/>
                  </a:lnTo>
                  <a:lnTo>
                    <a:pt x="384" y="1590"/>
                  </a:lnTo>
                  <a:lnTo>
                    <a:pt x="414" y="1620"/>
                  </a:lnTo>
                  <a:lnTo>
                    <a:pt x="414" y="1662"/>
                  </a:lnTo>
                  <a:lnTo>
                    <a:pt x="486" y="1692"/>
                  </a:lnTo>
                  <a:lnTo>
                    <a:pt x="498" y="1686"/>
                  </a:lnTo>
                  <a:lnTo>
                    <a:pt x="528" y="1656"/>
                  </a:lnTo>
                  <a:lnTo>
                    <a:pt x="510" y="1638"/>
                  </a:lnTo>
                  <a:lnTo>
                    <a:pt x="510" y="1626"/>
                  </a:lnTo>
                  <a:lnTo>
                    <a:pt x="552" y="1578"/>
                  </a:lnTo>
                  <a:lnTo>
                    <a:pt x="558" y="1530"/>
                  </a:lnTo>
                  <a:lnTo>
                    <a:pt x="612" y="1470"/>
                  </a:lnTo>
                  <a:lnTo>
                    <a:pt x="588" y="1458"/>
                  </a:lnTo>
                  <a:lnTo>
                    <a:pt x="564" y="1464"/>
                  </a:lnTo>
                  <a:lnTo>
                    <a:pt x="564" y="1452"/>
                  </a:lnTo>
                  <a:lnTo>
                    <a:pt x="576" y="1434"/>
                  </a:lnTo>
                  <a:lnTo>
                    <a:pt x="606" y="1428"/>
                  </a:lnTo>
                  <a:lnTo>
                    <a:pt x="630" y="1398"/>
                  </a:lnTo>
                  <a:lnTo>
                    <a:pt x="630" y="1374"/>
                  </a:lnTo>
                  <a:lnTo>
                    <a:pt x="648" y="1338"/>
                  </a:lnTo>
                  <a:lnTo>
                    <a:pt x="648" y="1254"/>
                  </a:lnTo>
                  <a:lnTo>
                    <a:pt x="654" y="1206"/>
                  </a:lnTo>
                  <a:lnTo>
                    <a:pt x="648" y="1188"/>
                  </a:lnTo>
                  <a:lnTo>
                    <a:pt x="648" y="1164"/>
                  </a:lnTo>
                  <a:lnTo>
                    <a:pt x="660" y="1122"/>
                  </a:lnTo>
                  <a:lnTo>
                    <a:pt x="660" y="1086"/>
                  </a:lnTo>
                  <a:lnTo>
                    <a:pt x="768" y="936"/>
                  </a:lnTo>
                  <a:lnTo>
                    <a:pt x="774" y="750"/>
                  </a:lnTo>
                  <a:lnTo>
                    <a:pt x="756" y="666"/>
                  </a:lnTo>
                  <a:lnTo>
                    <a:pt x="762" y="594"/>
                  </a:lnTo>
                  <a:lnTo>
                    <a:pt x="756" y="480"/>
                  </a:lnTo>
                  <a:lnTo>
                    <a:pt x="744" y="444"/>
                  </a:lnTo>
                  <a:lnTo>
                    <a:pt x="738" y="432"/>
                  </a:lnTo>
                  <a:lnTo>
                    <a:pt x="690" y="354"/>
                  </a:lnTo>
                  <a:lnTo>
                    <a:pt x="708" y="258"/>
                  </a:lnTo>
                  <a:lnTo>
                    <a:pt x="726" y="210"/>
                  </a:lnTo>
                  <a:lnTo>
                    <a:pt x="708" y="84"/>
                  </a:lnTo>
                  <a:lnTo>
                    <a:pt x="696" y="4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5" name="Freeform 24">
              <a:extLst>
                <a:ext uri="{FF2B5EF4-FFF2-40B4-BE49-F238E27FC236}">
                  <a16:creationId xmlns:a16="http://schemas.microsoft.com/office/drawing/2014/main" id="{61ED1533-9179-437C-9281-969C146DEAF2}"/>
                </a:ext>
              </a:extLst>
            </p:cNvPr>
            <p:cNvSpPr>
              <a:spLocks/>
            </p:cNvSpPr>
            <p:nvPr/>
          </p:nvSpPr>
          <p:spPr bwMode="auto">
            <a:xfrm>
              <a:off x="5312" y="3772"/>
              <a:ext cx="6" cy="8"/>
            </a:xfrm>
            <a:custGeom>
              <a:avLst/>
              <a:gdLst>
                <a:gd name="T0" fmla="*/ 12 w 18"/>
                <a:gd name="T1" fmla="*/ 24 h 24"/>
                <a:gd name="T2" fmla="*/ 18 w 18"/>
                <a:gd name="T3" fmla="*/ 18 h 24"/>
                <a:gd name="T4" fmla="*/ 6 w 18"/>
                <a:gd name="T5" fmla="*/ 0 h 24"/>
                <a:gd name="T6" fmla="*/ 0 w 18"/>
                <a:gd name="T7" fmla="*/ 12 h 24"/>
                <a:gd name="T8" fmla="*/ 12 w 18"/>
                <a:gd name="T9" fmla="*/ 18 h 24"/>
                <a:gd name="T10" fmla="*/ 12 w 18"/>
                <a:gd name="T11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" h="24">
                  <a:moveTo>
                    <a:pt x="12" y="24"/>
                  </a:moveTo>
                  <a:lnTo>
                    <a:pt x="18" y="18"/>
                  </a:lnTo>
                  <a:lnTo>
                    <a:pt x="6" y="0"/>
                  </a:lnTo>
                  <a:lnTo>
                    <a:pt x="0" y="12"/>
                  </a:lnTo>
                  <a:lnTo>
                    <a:pt x="12" y="18"/>
                  </a:lnTo>
                  <a:lnTo>
                    <a:pt x="12" y="2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66FC4A30-53A8-45A8-96E3-C275DE750479}"/>
                </a:ext>
              </a:extLst>
            </p:cNvPr>
            <p:cNvSpPr>
              <a:spLocks/>
            </p:cNvSpPr>
            <p:nvPr/>
          </p:nvSpPr>
          <p:spPr bwMode="auto">
            <a:xfrm>
              <a:off x="4602" y="3178"/>
              <a:ext cx="20" cy="16"/>
            </a:xfrm>
            <a:custGeom>
              <a:avLst/>
              <a:gdLst>
                <a:gd name="T0" fmla="*/ 60 w 60"/>
                <a:gd name="T1" fmla="*/ 6 h 48"/>
                <a:gd name="T2" fmla="*/ 60 w 60"/>
                <a:gd name="T3" fmla="*/ 0 h 48"/>
                <a:gd name="T4" fmla="*/ 30 w 60"/>
                <a:gd name="T5" fmla="*/ 6 h 48"/>
                <a:gd name="T6" fmla="*/ 18 w 60"/>
                <a:gd name="T7" fmla="*/ 24 h 48"/>
                <a:gd name="T8" fmla="*/ 6 w 60"/>
                <a:gd name="T9" fmla="*/ 24 h 48"/>
                <a:gd name="T10" fmla="*/ 0 w 60"/>
                <a:gd name="T11" fmla="*/ 42 h 48"/>
                <a:gd name="T12" fmla="*/ 6 w 60"/>
                <a:gd name="T13" fmla="*/ 48 h 48"/>
                <a:gd name="T14" fmla="*/ 12 w 60"/>
                <a:gd name="T15" fmla="*/ 36 h 48"/>
                <a:gd name="T16" fmla="*/ 30 w 60"/>
                <a:gd name="T17" fmla="*/ 36 h 48"/>
                <a:gd name="T18" fmla="*/ 30 w 60"/>
                <a:gd name="T19" fmla="*/ 24 h 48"/>
                <a:gd name="T20" fmla="*/ 42 w 60"/>
                <a:gd name="T21" fmla="*/ 12 h 48"/>
                <a:gd name="T22" fmla="*/ 60 w 60"/>
                <a:gd name="T23" fmla="*/ 6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0" h="48">
                  <a:moveTo>
                    <a:pt x="60" y="6"/>
                  </a:moveTo>
                  <a:lnTo>
                    <a:pt x="60" y="0"/>
                  </a:lnTo>
                  <a:lnTo>
                    <a:pt x="30" y="6"/>
                  </a:lnTo>
                  <a:lnTo>
                    <a:pt x="18" y="24"/>
                  </a:lnTo>
                  <a:lnTo>
                    <a:pt x="6" y="24"/>
                  </a:lnTo>
                  <a:lnTo>
                    <a:pt x="0" y="42"/>
                  </a:lnTo>
                  <a:lnTo>
                    <a:pt x="6" y="48"/>
                  </a:lnTo>
                  <a:lnTo>
                    <a:pt x="12" y="36"/>
                  </a:lnTo>
                  <a:lnTo>
                    <a:pt x="30" y="36"/>
                  </a:lnTo>
                  <a:lnTo>
                    <a:pt x="30" y="24"/>
                  </a:lnTo>
                  <a:lnTo>
                    <a:pt x="42" y="12"/>
                  </a:lnTo>
                  <a:lnTo>
                    <a:pt x="60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1DF68FF4-AF2F-46DA-8268-2E9041352151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4" y="3184"/>
              <a:ext cx="22" cy="14"/>
            </a:xfrm>
            <a:custGeom>
              <a:avLst/>
              <a:gdLst>
                <a:gd name="T0" fmla="*/ 12 w 66"/>
                <a:gd name="T1" fmla="*/ 12 h 42"/>
                <a:gd name="T2" fmla="*/ 0 w 66"/>
                <a:gd name="T3" fmla="*/ 24 h 42"/>
                <a:gd name="T4" fmla="*/ 24 w 66"/>
                <a:gd name="T5" fmla="*/ 36 h 42"/>
                <a:gd name="T6" fmla="*/ 30 w 66"/>
                <a:gd name="T7" fmla="*/ 42 h 42"/>
                <a:gd name="T8" fmla="*/ 36 w 66"/>
                <a:gd name="T9" fmla="*/ 30 h 42"/>
                <a:gd name="T10" fmla="*/ 66 w 66"/>
                <a:gd name="T11" fmla="*/ 24 h 42"/>
                <a:gd name="T12" fmla="*/ 66 w 66"/>
                <a:gd name="T13" fmla="*/ 6 h 42"/>
                <a:gd name="T14" fmla="*/ 60 w 66"/>
                <a:gd name="T15" fmla="*/ 0 h 42"/>
                <a:gd name="T16" fmla="*/ 48 w 66"/>
                <a:gd name="T17" fmla="*/ 12 h 42"/>
                <a:gd name="T18" fmla="*/ 36 w 66"/>
                <a:gd name="T19" fmla="*/ 12 h 42"/>
                <a:gd name="T20" fmla="*/ 36 w 66"/>
                <a:gd name="T21" fmla="*/ 18 h 42"/>
                <a:gd name="T22" fmla="*/ 30 w 66"/>
                <a:gd name="T23" fmla="*/ 24 h 42"/>
                <a:gd name="T24" fmla="*/ 12 w 66"/>
                <a:gd name="T25" fmla="*/ 1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6" h="42">
                  <a:moveTo>
                    <a:pt x="12" y="12"/>
                  </a:moveTo>
                  <a:lnTo>
                    <a:pt x="0" y="24"/>
                  </a:lnTo>
                  <a:lnTo>
                    <a:pt x="24" y="36"/>
                  </a:lnTo>
                  <a:lnTo>
                    <a:pt x="30" y="42"/>
                  </a:lnTo>
                  <a:lnTo>
                    <a:pt x="36" y="30"/>
                  </a:lnTo>
                  <a:lnTo>
                    <a:pt x="66" y="24"/>
                  </a:lnTo>
                  <a:lnTo>
                    <a:pt x="66" y="6"/>
                  </a:lnTo>
                  <a:lnTo>
                    <a:pt x="60" y="0"/>
                  </a:lnTo>
                  <a:lnTo>
                    <a:pt x="48" y="12"/>
                  </a:lnTo>
                  <a:lnTo>
                    <a:pt x="36" y="12"/>
                  </a:lnTo>
                  <a:lnTo>
                    <a:pt x="36" y="18"/>
                  </a:lnTo>
                  <a:lnTo>
                    <a:pt x="30" y="24"/>
                  </a:lnTo>
                  <a:lnTo>
                    <a:pt x="12" y="1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03934325-DC82-4773-B625-B9F6AF936C8B}"/>
                </a:ext>
              </a:extLst>
            </p:cNvPr>
            <p:cNvSpPr>
              <a:spLocks/>
            </p:cNvSpPr>
            <p:nvPr/>
          </p:nvSpPr>
          <p:spPr bwMode="auto">
            <a:xfrm>
              <a:off x="4586" y="3188"/>
              <a:ext cx="12" cy="8"/>
            </a:xfrm>
            <a:custGeom>
              <a:avLst/>
              <a:gdLst>
                <a:gd name="T0" fmla="*/ 18 w 36"/>
                <a:gd name="T1" fmla="*/ 6 h 24"/>
                <a:gd name="T2" fmla="*/ 12 w 36"/>
                <a:gd name="T3" fmla="*/ 6 h 24"/>
                <a:gd name="T4" fmla="*/ 0 w 36"/>
                <a:gd name="T5" fmla="*/ 18 h 24"/>
                <a:gd name="T6" fmla="*/ 18 w 36"/>
                <a:gd name="T7" fmla="*/ 24 h 24"/>
                <a:gd name="T8" fmla="*/ 30 w 36"/>
                <a:gd name="T9" fmla="*/ 24 h 24"/>
                <a:gd name="T10" fmla="*/ 36 w 36"/>
                <a:gd name="T11" fmla="*/ 12 h 24"/>
                <a:gd name="T12" fmla="*/ 30 w 36"/>
                <a:gd name="T13" fmla="*/ 0 h 24"/>
                <a:gd name="T14" fmla="*/ 18 w 36"/>
                <a:gd name="T15" fmla="*/ 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6" h="24">
                  <a:moveTo>
                    <a:pt x="18" y="6"/>
                  </a:moveTo>
                  <a:lnTo>
                    <a:pt x="12" y="6"/>
                  </a:lnTo>
                  <a:lnTo>
                    <a:pt x="0" y="18"/>
                  </a:lnTo>
                  <a:lnTo>
                    <a:pt x="18" y="24"/>
                  </a:lnTo>
                  <a:lnTo>
                    <a:pt x="30" y="24"/>
                  </a:lnTo>
                  <a:lnTo>
                    <a:pt x="36" y="12"/>
                  </a:lnTo>
                  <a:lnTo>
                    <a:pt x="30" y="0"/>
                  </a:lnTo>
                  <a:lnTo>
                    <a:pt x="18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1E157056-7DC1-4FB7-8F49-E7956827F248}"/>
                </a:ext>
              </a:extLst>
            </p:cNvPr>
            <p:cNvSpPr>
              <a:spLocks/>
            </p:cNvSpPr>
            <p:nvPr/>
          </p:nvSpPr>
          <p:spPr bwMode="auto">
            <a:xfrm>
              <a:off x="4436" y="3158"/>
              <a:ext cx="4" cy="4"/>
            </a:xfrm>
            <a:custGeom>
              <a:avLst/>
              <a:gdLst>
                <a:gd name="T0" fmla="*/ 6 w 12"/>
                <a:gd name="T1" fmla="*/ 0 h 12"/>
                <a:gd name="T2" fmla="*/ 0 w 12"/>
                <a:gd name="T3" fmla="*/ 0 h 12"/>
                <a:gd name="T4" fmla="*/ 0 w 12"/>
                <a:gd name="T5" fmla="*/ 12 h 12"/>
                <a:gd name="T6" fmla="*/ 6 w 12"/>
                <a:gd name="T7" fmla="*/ 12 h 12"/>
                <a:gd name="T8" fmla="*/ 12 w 12"/>
                <a:gd name="T9" fmla="*/ 6 h 12"/>
                <a:gd name="T10" fmla="*/ 6 w 12"/>
                <a:gd name="T11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2">
                  <a:moveTo>
                    <a:pt x="6" y="0"/>
                  </a:moveTo>
                  <a:lnTo>
                    <a:pt x="0" y="0"/>
                  </a:lnTo>
                  <a:lnTo>
                    <a:pt x="0" y="12"/>
                  </a:lnTo>
                  <a:lnTo>
                    <a:pt x="6" y="12"/>
                  </a:lnTo>
                  <a:lnTo>
                    <a:pt x="12" y="6"/>
                  </a:lnTo>
                  <a:lnTo>
                    <a:pt x="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0" name="Freeform 29">
              <a:extLst>
                <a:ext uri="{FF2B5EF4-FFF2-40B4-BE49-F238E27FC236}">
                  <a16:creationId xmlns:a16="http://schemas.microsoft.com/office/drawing/2014/main" id="{ED11E6A8-145F-4D80-A4B2-0CDF26289E2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126" y="343"/>
              <a:ext cx="2980" cy="3007"/>
            </a:xfrm>
            <a:custGeom>
              <a:avLst/>
              <a:gdLst>
                <a:gd name="T0" fmla="*/ 5718 w 8940"/>
                <a:gd name="T1" fmla="*/ 630 h 9022"/>
                <a:gd name="T2" fmla="*/ 5406 w 8940"/>
                <a:gd name="T3" fmla="*/ 366 h 9022"/>
                <a:gd name="T4" fmla="*/ 4992 w 8940"/>
                <a:gd name="T5" fmla="*/ 60 h 9022"/>
                <a:gd name="T6" fmla="*/ 4548 w 8940"/>
                <a:gd name="T7" fmla="*/ 786 h 9022"/>
                <a:gd name="T8" fmla="*/ 3852 w 8940"/>
                <a:gd name="T9" fmla="*/ 1128 h 9022"/>
                <a:gd name="T10" fmla="*/ 3240 w 8940"/>
                <a:gd name="T11" fmla="*/ 1638 h 9022"/>
                <a:gd name="T12" fmla="*/ 2610 w 8940"/>
                <a:gd name="T13" fmla="*/ 1164 h 9022"/>
                <a:gd name="T14" fmla="*/ 2190 w 8940"/>
                <a:gd name="T15" fmla="*/ 1380 h 9022"/>
                <a:gd name="T16" fmla="*/ 2286 w 8940"/>
                <a:gd name="T17" fmla="*/ 1896 h 9022"/>
                <a:gd name="T18" fmla="*/ 2052 w 8940"/>
                <a:gd name="T19" fmla="*/ 2070 h 9022"/>
                <a:gd name="T20" fmla="*/ 1896 w 8940"/>
                <a:gd name="T21" fmla="*/ 2112 h 9022"/>
                <a:gd name="T22" fmla="*/ 1380 w 8940"/>
                <a:gd name="T23" fmla="*/ 2004 h 9022"/>
                <a:gd name="T24" fmla="*/ 906 w 8940"/>
                <a:gd name="T25" fmla="*/ 1770 h 9022"/>
                <a:gd name="T26" fmla="*/ 444 w 8940"/>
                <a:gd name="T27" fmla="*/ 1836 h 9022"/>
                <a:gd name="T28" fmla="*/ 270 w 8940"/>
                <a:gd name="T29" fmla="*/ 2076 h 9022"/>
                <a:gd name="T30" fmla="*/ 276 w 8940"/>
                <a:gd name="T31" fmla="*/ 2273 h 9022"/>
                <a:gd name="T32" fmla="*/ 324 w 8940"/>
                <a:gd name="T33" fmla="*/ 2651 h 9022"/>
                <a:gd name="T34" fmla="*/ 828 w 8940"/>
                <a:gd name="T35" fmla="*/ 2909 h 9022"/>
                <a:gd name="T36" fmla="*/ 1326 w 8940"/>
                <a:gd name="T37" fmla="*/ 3173 h 9022"/>
                <a:gd name="T38" fmla="*/ 1452 w 8940"/>
                <a:gd name="T39" fmla="*/ 3467 h 9022"/>
                <a:gd name="T40" fmla="*/ 1644 w 8940"/>
                <a:gd name="T41" fmla="*/ 3689 h 9022"/>
                <a:gd name="T42" fmla="*/ 1950 w 8940"/>
                <a:gd name="T43" fmla="*/ 4529 h 9022"/>
                <a:gd name="T44" fmla="*/ 2064 w 8940"/>
                <a:gd name="T45" fmla="*/ 5129 h 9022"/>
                <a:gd name="T46" fmla="*/ 1848 w 8940"/>
                <a:gd name="T47" fmla="*/ 6299 h 9022"/>
                <a:gd name="T48" fmla="*/ 1290 w 8940"/>
                <a:gd name="T49" fmla="*/ 7624 h 9022"/>
                <a:gd name="T50" fmla="*/ 1554 w 8940"/>
                <a:gd name="T51" fmla="*/ 7870 h 9022"/>
                <a:gd name="T52" fmla="*/ 2028 w 8940"/>
                <a:gd name="T53" fmla="*/ 8176 h 9022"/>
                <a:gd name="T54" fmla="*/ 2748 w 8940"/>
                <a:gd name="T55" fmla="*/ 8470 h 9022"/>
                <a:gd name="T56" fmla="*/ 3024 w 8940"/>
                <a:gd name="T57" fmla="*/ 8410 h 9022"/>
                <a:gd name="T58" fmla="*/ 3558 w 8940"/>
                <a:gd name="T59" fmla="*/ 8566 h 9022"/>
                <a:gd name="T60" fmla="*/ 3804 w 8940"/>
                <a:gd name="T61" fmla="*/ 8794 h 9022"/>
                <a:gd name="T62" fmla="*/ 4500 w 8940"/>
                <a:gd name="T63" fmla="*/ 8980 h 9022"/>
                <a:gd name="T64" fmla="*/ 4818 w 8940"/>
                <a:gd name="T65" fmla="*/ 8734 h 9022"/>
                <a:gd name="T66" fmla="*/ 5724 w 8940"/>
                <a:gd name="T67" fmla="*/ 7900 h 9022"/>
                <a:gd name="T68" fmla="*/ 6270 w 8940"/>
                <a:gd name="T69" fmla="*/ 8122 h 9022"/>
                <a:gd name="T70" fmla="*/ 6618 w 8940"/>
                <a:gd name="T71" fmla="*/ 8278 h 9022"/>
                <a:gd name="T72" fmla="*/ 7188 w 8940"/>
                <a:gd name="T73" fmla="*/ 8464 h 9022"/>
                <a:gd name="T74" fmla="*/ 7686 w 8940"/>
                <a:gd name="T75" fmla="*/ 8134 h 9022"/>
                <a:gd name="T76" fmla="*/ 8202 w 8940"/>
                <a:gd name="T77" fmla="*/ 7840 h 9022"/>
                <a:gd name="T78" fmla="*/ 8388 w 8940"/>
                <a:gd name="T79" fmla="*/ 7378 h 9022"/>
                <a:gd name="T80" fmla="*/ 7872 w 8940"/>
                <a:gd name="T81" fmla="*/ 7090 h 9022"/>
                <a:gd name="T82" fmla="*/ 7866 w 8940"/>
                <a:gd name="T83" fmla="*/ 6665 h 9022"/>
                <a:gd name="T84" fmla="*/ 7998 w 8940"/>
                <a:gd name="T85" fmla="*/ 6293 h 9022"/>
                <a:gd name="T86" fmla="*/ 7830 w 8940"/>
                <a:gd name="T87" fmla="*/ 5753 h 9022"/>
                <a:gd name="T88" fmla="*/ 7890 w 8940"/>
                <a:gd name="T89" fmla="*/ 5411 h 9022"/>
                <a:gd name="T90" fmla="*/ 7458 w 8940"/>
                <a:gd name="T91" fmla="*/ 5081 h 9022"/>
                <a:gd name="T92" fmla="*/ 7248 w 8940"/>
                <a:gd name="T93" fmla="*/ 5219 h 9022"/>
                <a:gd name="T94" fmla="*/ 7620 w 8940"/>
                <a:gd name="T95" fmla="*/ 4643 h 9022"/>
                <a:gd name="T96" fmla="*/ 8040 w 8940"/>
                <a:gd name="T97" fmla="*/ 4109 h 9022"/>
                <a:gd name="T98" fmla="*/ 8208 w 8940"/>
                <a:gd name="T99" fmla="*/ 4013 h 9022"/>
                <a:gd name="T100" fmla="*/ 8406 w 8940"/>
                <a:gd name="T101" fmla="*/ 3731 h 9022"/>
                <a:gd name="T102" fmla="*/ 8610 w 8940"/>
                <a:gd name="T103" fmla="*/ 2921 h 9022"/>
                <a:gd name="T104" fmla="*/ 8688 w 8940"/>
                <a:gd name="T105" fmla="*/ 2357 h 9022"/>
                <a:gd name="T106" fmla="*/ 8238 w 8940"/>
                <a:gd name="T107" fmla="*/ 2256 h 9022"/>
                <a:gd name="T108" fmla="*/ 7956 w 8940"/>
                <a:gd name="T109" fmla="*/ 2196 h 9022"/>
                <a:gd name="T110" fmla="*/ 7710 w 8940"/>
                <a:gd name="T111" fmla="*/ 1872 h 9022"/>
                <a:gd name="T112" fmla="*/ 7338 w 8940"/>
                <a:gd name="T113" fmla="*/ 1782 h 9022"/>
                <a:gd name="T114" fmla="*/ 7044 w 8940"/>
                <a:gd name="T115" fmla="*/ 1680 h 9022"/>
                <a:gd name="T116" fmla="*/ 6666 w 8940"/>
                <a:gd name="T117" fmla="*/ 1290 h 9022"/>
                <a:gd name="T118" fmla="*/ 6594 w 8940"/>
                <a:gd name="T119" fmla="*/ 1254 h 9022"/>
                <a:gd name="T120" fmla="*/ 6258 w 8940"/>
                <a:gd name="T121" fmla="*/ 1056 h 9022"/>
                <a:gd name="T122" fmla="*/ 3978 w 8940"/>
                <a:gd name="T123" fmla="*/ 8854 h 90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8940" h="9022">
                  <a:moveTo>
                    <a:pt x="6102" y="870"/>
                  </a:moveTo>
                  <a:lnTo>
                    <a:pt x="6066" y="846"/>
                  </a:lnTo>
                  <a:lnTo>
                    <a:pt x="6006" y="840"/>
                  </a:lnTo>
                  <a:lnTo>
                    <a:pt x="5994" y="852"/>
                  </a:lnTo>
                  <a:lnTo>
                    <a:pt x="5988" y="876"/>
                  </a:lnTo>
                  <a:lnTo>
                    <a:pt x="5976" y="882"/>
                  </a:lnTo>
                  <a:lnTo>
                    <a:pt x="5952" y="834"/>
                  </a:lnTo>
                  <a:lnTo>
                    <a:pt x="5946" y="810"/>
                  </a:lnTo>
                  <a:lnTo>
                    <a:pt x="5958" y="774"/>
                  </a:lnTo>
                  <a:lnTo>
                    <a:pt x="5952" y="720"/>
                  </a:lnTo>
                  <a:lnTo>
                    <a:pt x="5928" y="684"/>
                  </a:lnTo>
                  <a:lnTo>
                    <a:pt x="5898" y="672"/>
                  </a:lnTo>
                  <a:lnTo>
                    <a:pt x="5856" y="678"/>
                  </a:lnTo>
                  <a:lnTo>
                    <a:pt x="5850" y="672"/>
                  </a:lnTo>
                  <a:lnTo>
                    <a:pt x="5868" y="648"/>
                  </a:lnTo>
                  <a:lnTo>
                    <a:pt x="5856" y="642"/>
                  </a:lnTo>
                  <a:lnTo>
                    <a:pt x="5838" y="636"/>
                  </a:lnTo>
                  <a:lnTo>
                    <a:pt x="5820" y="660"/>
                  </a:lnTo>
                  <a:lnTo>
                    <a:pt x="5772" y="672"/>
                  </a:lnTo>
                  <a:lnTo>
                    <a:pt x="5718" y="630"/>
                  </a:lnTo>
                  <a:lnTo>
                    <a:pt x="5712" y="618"/>
                  </a:lnTo>
                  <a:lnTo>
                    <a:pt x="5718" y="558"/>
                  </a:lnTo>
                  <a:lnTo>
                    <a:pt x="5700" y="492"/>
                  </a:lnTo>
                  <a:lnTo>
                    <a:pt x="5712" y="474"/>
                  </a:lnTo>
                  <a:lnTo>
                    <a:pt x="5712" y="450"/>
                  </a:lnTo>
                  <a:lnTo>
                    <a:pt x="5706" y="432"/>
                  </a:lnTo>
                  <a:lnTo>
                    <a:pt x="5682" y="432"/>
                  </a:lnTo>
                  <a:lnTo>
                    <a:pt x="5664" y="384"/>
                  </a:lnTo>
                  <a:lnTo>
                    <a:pt x="5646" y="354"/>
                  </a:lnTo>
                  <a:lnTo>
                    <a:pt x="5628" y="348"/>
                  </a:lnTo>
                  <a:lnTo>
                    <a:pt x="5616" y="360"/>
                  </a:lnTo>
                  <a:lnTo>
                    <a:pt x="5562" y="360"/>
                  </a:lnTo>
                  <a:lnTo>
                    <a:pt x="5514" y="378"/>
                  </a:lnTo>
                  <a:lnTo>
                    <a:pt x="5496" y="420"/>
                  </a:lnTo>
                  <a:lnTo>
                    <a:pt x="5484" y="432"/>
                  </a:lnTo>
                  <a:lnTo>
                    <a:pt x="5454" y="414"/>
                  </a:lnTo>
                  <a:lnTo>
                    <a:pt x="5448" y="402"/>
                  </a:lnTo>
                  <a:lnTo>
                    <a:pt x="5424" y="402"/>
                  </a:lnTo>
                  <a:lnTo>
                    <a:pt x="5412" y="390"/>
                  </a:lnTo>
                  <a:lnTo>
                    <a:pt x="5406" y="366"/>
                  </a:lnTo>
                  <a:lnTo>
                    <a:pt x="5376" y="330"/>
                  </a:lnTo>
                  <a:lnTo>
                    <a:pt x="5370" y="300"/>
                  </a:lnTo>
                  <a:lnTo>
                    <a:pt x="5358" y="294"/>
                  </a:lnTo>
                  <a:lnTo>
                    <a:pt x="5316" y="288"/>
                  </a:lnTo>
                  <a:lnTo>
                    <a:pt x="5298" y="252"/>
                  </a:lnTo>
                  <a:lnTo>
                    <a:pt x="5310" y="186"/>
                  </a:lnTo>
                  <a:lnTo>
                    <a:pt x="5298" y="180"/>
                  </a:lnTo>
                  <a:lnTo>
                    <a:pt x="5328" y="150"/>
                  </a:lnTo>
                  <a:lnTo>
                    <a:pt x="5316" y="108"/>
                  </a:lnTo>
                  <a:lnTo>
                    <a:pt x="5298" y="90"/>
                  </a:lnTo>
                  <a:lnTo>
                    <a:pt x="5286" y="0"/>
                  </a:lnTo>
                  <a:lnTo>
                    <a:pt x="5226" y="24"/>
                  </a:lnTo>
                  <a:lnTo>
                    <a:pt x="5166" y="36"/>
                  </a:lnTo>
                  <a:lnTo>
                    <a:pt x="5148" y="24"/>
                  </a:lnTo>
                  <a:lnTo>
                    <a:pt x="5100" y="42"/>
                  </a:lnTo>
                  <a:lnTo>
                    <a:pt x="5058" y="36"/>
                  </a:lnTo>
                  <a:lnTo>
                    <a:pt x="5040" y="48"/>
                  </a:lnTo>
                  <a:lnTo>
                    <a:pt x="5040" y="60"/>
                  </a:lnTo>
                  <a:lnTo>
                    <a:pt x="5022" y="42"/>
                  </a:lnTo>
                  <a:lnTo>
                    <a:pt x="4992" y="60"/>
                  </a:lnTo>
                  <a:lnTo>
                    <a:pt x="4968" y="54"/>
                  </a:lnTo>
                  <a:lnTo>
                    <a:pt x="4770" y="90"/>
                  </a:lnTo>
                  <a:lnTo>
                    <a:pt x="4716" y="120"/>
                  </a:lnTo>
                  <a:lnTo>
                    <a:pt x="4680" y="150"/>
                  </a:lnTo>
                  <a:lnTo>
                    <a:pt x="4638" y="168"/>
                  </a:lnTo>
                  <a:lnTo>
                    <a:pt x="4638" y="264"/>
                  </a:lnTo>
                  <a:lnTo>
                    <a:pt x="4626" y="300"/>
                  </a:lnTo>
                  <a:lnTo>
                    <a:pt x="4608" y="318"/>
                  </a:lnTo>
                  <a:lnTo>
                    <a:pt x="4602" y="342"/>
                  </a:lnTo>
                  <a:lnTo>
                    <a:pt x="4602" y="468"/>
                  </a:lnTo>
                  <a:lnTo>
                    <a:pt x="4614" y="510"/>
                  </a:lnTo>
                  <a:lnTo>
                    <a:pt x="4596" y="516"/>
                  </a:lnTo>
                  <a:lnTo>
                    <a:pt x="4566" y="636"/>
                  </a:lnTo>
                  <a:lnTo>
                    <a:pt x="4578" y="660"/>
                  </a:lnTo>
                  <a:lnTo>
                    <a:pt x="4608" y="678"/>
                  </a:lnTo>
                  <a:lnTo>
                    <a:pt x="4614" y="702"/>
                  </a:lnTo>
                  <a:lnTo>
                    <a:pt x="4602" y="684"/>
                  </a:lnTo>
                  <a:lnTo>
                    <a:pt x="4560" y="684"/>
                  </a:lnTo>
                  <a:lnTo>
                    <a:pt x="4536" y="762"/>
                  </a:lnTo>
                  <a:lnTo>
                    <a:pt x="4548" y="786"/>
                  </a:lnTo>
                  <a:lnTo>
                    <a:pt x="4572" y="792"/>
                  </a:lnTo>
                  <a:lnTo>
                    <a:pt x="4584" y="834"/>
                  </a:lnTo>
                  <a:lnTo>
                    <a:pt x="4620" y="852"/>
                  </a:lnTo>
                  <a:lnTo>
                    <a:pt x="4620" y="876"/>
                  </a:lnTo>
                  <a:lnTo>
                    <a:pt x="4608" y="882"/>
                  </a:lnTo>
                  <a:lnTo>
                    <a:pt x="4584" y="864"/>
                  </a:lnTo>
                  <a:lnTo>
                    <a:pt x="4560" y="864"/>
                  </a:lnTo>
                  <a:lnTo>
                    <a:pt x="4542" y="834"/>
                  </a:lnTo>
                  <a:lnTo>
                    <a:pt x="4518" y="840"/>
                  </a:lnTo>
                  <a:lnTo>
                    <a:pt x="4494" y="864"/>
                  </a:lnTo>
                  <a:lnTo>
                    <a:pt x="4458" y="936"/>
                  </a:lnTo>
                  <a:lnTo>
                    <a:pt x="4410" y="972"/>
                  </a:lnTo>
                  <a:lnTo>
                    <a:pt x="4380" y="984"/>
                  </a:lnTo>
                  <a:lnTo>
                    <a:pt x="4278" y="1056"/>
                  </a:lnTo>
                  <a:lnTo>
                    <a:pt x="4188" y="1092"/>
                  </a:lnTo>
                  <a:lnTo>
                    <a:pt x="4152" y="1098"/>
                  </a:lnTo>
                  <a:lnTo>
                    <a:pt x="4110" y="1092"/>
                  </a:lnTo>
                  <a:lnTo>
                    <a:pt x="3984" y="1122"/>
                  </a:lnTo>
                  <a:lnTo>
                    <a:pt x="3930" y="1116"/>
                  </a:lnTo>
                  <a:lnTo>
                    <a:pt x="3852" y="1128"/>
                  </a:lnTo>
                  <a:lnTo>
                    <a:pt x="3666" y="1218"/>
                  </a:lnTo>
                  <a:lnTo>
                    <a:pt x="3582" y="1236"/>
                  </a:lnTo>
                  <a:lnTo>
                    <a:pt x="3564" y="1254"/>
                  </a:lnTo>
                  <a:lnTo>
                    <a:pt x="3552" y="1260"/>
                  </a:lnTo>
                  <a:lnTo>
                    <a:pt x="3534" y="1308"/>
                  </a:lnTo>
                  <a:lnTo>
                    <a:pt x="3462" y="1434"/>
                  </a:lnTo>
                  <a:lnTo>
                    <a:pt x="3474" y="1446"/>
                  </a:lnTo>
                  <a:lnTo>
                    <a:pt x="3498" y="1476"/>
                  </a:lnTo>
                  <a:lnTo>
                    <a:pt x="3498" y="1488"/>
                  </a:lnTo>
                  <a:lnTo>
                    <a:pt x="3534" y="1500"/>
                  </a:lnTo>
                  <a:lnTo>
                    <a:pt x="3540" y="1506"/>
                  </a:lnTo>
                  <a:lnTo>
                    <a:pt x="3660" y="1524"/>
                  </a:lnTo>
                  <a:lnTo>
                    <a:pt x="3750" y="1500"/>
                  </a:lnTo>
                  <a:lnTo>
                    <a:pt x="3678" y="1530"/>
                  </a:lnTo>
                  <a:lnTo>
                    <a:pt x="3552" y="1536"/>
                  </a:lnTo>
                  <a:lnTo>
                    <a:pt x="3498" y="1548"/>
                  </a:lnTo>
                  <a:lnTo>
                    <a:pt x="3456" y="1572"/>
                  </a:lnTo>
                  <a:lnTo>
                    <a:pt x="3390" y="1620"/>
                  </a:lnTo>
                  <a:lnTo>
                    <a:pt x="3324" y="1638"/>
                  </a:lnTo>
                  <a:lnTo>
                    <a:pt x="3240" y="1638"/>
                  </a:lnTo>
                  <a:lnTo>
                    <a:pt x="3228" y="1656"/>
                  </a:lnTo>
                  <a:lnTo>
                    <a:pt x="3216" y="1632"/>
                  </a:lnTo>
                  <a:lnTo>
                    <a:pt x="3126" y="1572"/>
                  </a:lnTo>
                  <a:lnTo>
                    <a:pt x="2850" y="1506"/>
                  </a:lnTo>
                  <a:lnTo>
                    <a:pt x="2766" y="1452"/>
                  </a:lnTo>
                  <a:lnTo>
                    <a:pt x="2676" y="1452"/>
                  </a:lnTo>
                  <a:lnTo>
                    <a:pt x="2652" y="1476"/>
                  </a:lnTo>
                  <a:lnTo>
                    <a:pt x="2646" y="1494"/>
                  </a:lnTo>
                  <a:lnTo>
                    <a:pt x="2634" y="1476"/>
                  </a:lnTo>
                  <a:lnTo>
                    <a:pt x="2610" y="1470"/>
                  </a:lnTo>
                  <a:lnTo>
                    <a:pt x="2616" y="1452"/>
                  </a:lnTo>
                  <a:lnTo>
                    <a:pt x="2622" y="1440"/>
                  </a:lnTo>
                  <a:lnTo>
                    <a:pt x="2622" y="1416"/>
                  </a:lnTo>
                  <a:lnTo>
                    <a:pt x="2574" y="1332"/>
                  </a:lnTo>
                  <a:lnTo>
                    <a:pt x="2550" y="1266"/>
                  </a:lnTo>
                  <a:lnTo>
                    <a:pt x="2568" y="1230"/>
                  </a:lnTo>
                  <a:lnTo>
                    <a:pt x="2580" y="1224"/>
                  </a:lnTo>
                  <a:lnTo>
                    <a:pt x="2598" y="1206"/>
                  </a:lnTo>
                  <a:lnTo>
                    <a:pt x="2610" y="1200"/>
                  </a:lnTo>
                  <a:lnTo>
                    <a:pt x="2610" y="1164"/>
                  </a:lnTo>
                  <a:lnTo>
                    <a:pt x="2598" y="1116"/>
                  </a:lnTo>
                  <a:lnTo>
                    <a:pt x="2514" y="1092"/>
                  </a:lnTo>
                  <a:lnTo>
                    <a:pt x="2466" y="1098"/>
                  </a:lnTo>
                  <a:lnTo>
                    <a:pt x="2430" y="1128"/>
                  </a:lnTo>
                  <a:lnTo>
                    <a:pt x="2364" y="1128"/>
                  </a:lnTo>
                  <a:lnTo>
                    <a:pt x="2316" y="1092"/>
                  </a:lnTo>
                  <a:lnTo>
                    <a:pt x="2238" y="1062"/>
                  </a:lnTo>
                  <a:lnTo>
                    <a:pt x="2220" y="1032"/>
                  </a:lnTo>
                  <a:lnTo>
                    <a:pt x="2196" y="1038"/>
                  </a:lnTo>
                  <a:lnTo>
                    <a:pt x="2166" y="1014"/>
                  </a:lnTo>
                  <a:lnTo>
                    <a:pt x="2160" y="1020"/>
                  </a:lnTo>
                  <a:lnTo>
                    <a:pt x="2154" y="1062"/>
                  </a:lnTo>
                  <a:lnTo>
                    <a:pt x="2196" y="1092"/>
                  </a:lnTo>
                  <a:lnTo>
                    <a:pt x="2208" y="1128"/>
                  </a:lnTo>
                  <a:lnTo>
                    <a:pt x="2202" y="1176"/>
                  </a:lnTo>
                  <a:lnTo>
                    <a:pt x="2166" y="1218"/>
                  </a:lnTo>
                  <a:lnTo>
                    <a:pt x="2184" y="1254"/>
                  </a:lnTo>
                  <a:lnTo>
                    <a:pt x="2190" y="1308"/>
                  </a:lnTo>
                  <a:lnTo>
                    <a:pt x="2184" y="1356"/>
                  </a:lnTo>
                  <a:lnTo>
                    <a:pt x="2190" y="1380"/>
                  </a:lnTo>
                  <a:lnTo>
                    <a:pt x="2196" y="1386"/>
                  </a:lnTo>
                  <a:lnTo>
                    <a:pt x="2214" y="1398"/>
                  </a:lnTo>
                  <a:lnTo>
                    <a:pt x="2238" y="1434"/>
                  </a:lnTo>
                  <a:lnTo>
                    <a:pt x="2256" y="1440"/>
                  </a:lnTo>
                  <a:lnTo>
                    <a:pt x="2250" y="1464"/>
                  </a:lnTo>
                  <a:lnTo>
                    <a:pt x="2280" y="1566"/>
                  </a:lnTo>
                  <a:lnTo>
                    <a:pt x="2298" y="1554"/>
                  </a:lnTo>
                  <a:lnTo>
                    <a:pt x="2310" y="1566"/>
                  </a:lnTo>
                  <a:lnTo>
                    <a:pt x="2298" y="1578"/>
                  </a:lnTo>
                  <a:lnTo>
                    <a:pt x="2298" y="1638"/>
                  </a:lnTo>
                  <a:lnTo>
                    <a:pt x="2304" y="1656"/>
                  </a:lnTo>
                  <a:lnTo>
                    <a:pt x="2292" y="1668"/>
                  </a:lnTo>
                  <a:lnTo>
                    <a:pt x="2280" y="1704"/>
                  </a:lnTo>
                  <a:lnTo>
                    <a:pt x="2280" y="1788"/>
                  </a:lnTo>
                  <a:lnTo>
                    <a:pt x="2298" y="1764"/>
                  </a:lnTo>
                  <a:lnTo>
                    <a:pt x="2310" y="1764"/>
                  </a:lnTo>
                  <a:lnTo>
                    <a:pt x="2292" y="1824"/>
                  </a:lnTo>
                  <a:lnTo>
                    <a:pt x="2286" y="1854"/>
                  </a:lnTo>
                  <a:lnTo>
                    <a:pt x="2292" y="1878"/>
                  </a:lnTo>
                  <a:lnTo>
                    <a:pt x="2286" y="1896"/>
                  </a:lnTo>
                  <a:lnTo>
                    <a:pt x="2280" y="1896"/>
                  </a:lnTo>
                  <a:lnTo>
                    <a:pt x="2244" y="1962"/>
                  </a:lnTo>
                  <a:lnTo>
                    <a:pt x="2256" y="1998"/>
                  </a:lnTo>
                  <a:lnTo>
                    <a:pt x="2250" y="2058"/>
                  </a:lnTo>
                  <a:lnTo>
                    <a:pt x="2274" y="2082"/>
                  </a:lnTo>
                  <a:lnTo>
                    <a:pt x="2286" y="2118"/>
                  </a:lnTo>
                  <a:lnTo>
                    <a:pt x="2298" y="2130"/>
                  </a:lnTo>
                  <a:lnTo>
                    <a:pt x="2322" y="2160"/>
                  </a:lnTo>
                  <a:lnTo>
                    <a:pt x="2358" y="2148"/>
                  </a:lnTo>
                  <a:lnTo>
                    <a:pt x="2358" y="2166"/>
                  </a:lnTo>
                  <a:lnTo>
                    <a:pt x="2364" y="2178"/>
                  </a:lnTo>
                  <a:lnTo>
                    <a:pt x="2286" y="2196"/>
                  </a:lnTo>
                  <a:lnTo>
                    <a:pt x="2232" y="2178"/>
                  </a:lnTo>
                  <a:lnTo>
                    <a:pt x="2136" y="2184"/>
                  </a:lnTo>
                  <a:lnTo>
                    <a:pt x="2058" y="2166"/>
                  </a:lnTo>
                  <a:lnTo>
                    <a:pt x="2040" y="2154"/>
                  </a:lnTo>
                  <a:lnTo>
                    <a:pt x="2034" y="2130"/>
                  </a:lnTo>
                  <a:lnTo>
                    <a:pt x="2040" y="2112"/>
                  </a:lnTo>
                  <a:lnTo>
                    <a:pt x="2058" y="2094"/>
                  </a:lnTo>
                  <a:lnTo>
                    <a:pt x="2052" y="2070"/>
                  </a:lnTo>
                  <a:lnTo>
                    <a:pt x="2016" y="2076"/>
                  </a:lnTo>
                  <a:lnTo>
                    <a:pt x="1998" y="2070"/>
                  </a:lnTo>
                  <a:lnTo>
                    <a:pt x="1980" y="2076"/>
                  </a:lnTo>
                  <a:lnTo>
                    <a:pt x="1974" y="2076"/>
                  </a:lnTo>
                  <a:lnTo>
                    <a:pt x="1962" y="2082"/>
                  </a:lnTo>
                  <a:lnTo>
                    <a:pt x="1926" y="2112"/>
                  </a:lnTo>
                  <a:lnTo>
                    <a:pt x="1932" y="2160"/>
                  </a:lnTo>
                  <a:lnTo>
                    <a:pt x="1950" y="2172"/>
                  </a:lnTo>
                  <a:lnTo>
                    <a:pt x="1956" y="2178"/>
                  </a:lnTo>
                  <a:lnTo>
                    <a:pt x="1944" y="2184"/>
                  </a:lnTo>
                  <a:lnTo>
                    <a:pt x="1950" y="2226"/>
                  </a:lnTo>
                  <a:lnTo>
                    <a:pt x="1962" y="2226"/>
                  </a:lnTo>
                  <a:lnTo>
                    <a:pt x="1938" y="2250"/>
                  </a:lnTo>
                  <a:lnTo>
                    <a:pt x="1932" y="2238"/>
                  </a:lnTo>
                  <a:lnTo>
                    <a:pt x="1944" y="2220"/>
                  </a:lnTo>
                  <a:lnTo>
                    <a:pt x="1926" y="2196"/>
                  </a:lnTo>
                  <a:lnTo>
                    <a:pt x="1932" y="2178"/>
                  </a:lnTo>
                  <a:lnTo>
                    <a:pt x="1920" y="2166"/>
                  </a:lnTo>
                  <a:lnTo>
                    <a:pt x="1914" y="2130"/>
                  </a:lnTo>
                  <a:lnTo>
                    <a:pt x="1896" y="2112"/>
                  </a:lnTo>
                  <a:lnTo>
                    <a:pt x="1848" y="2112"/>
                  </a:lnTo>
                  <a:lnTo>
                    <a:pt x="1842" y="2118"/>
                  </a:lnTo>
                  <a:lnTo>
                    <a:pt x="1854" y="2142"/>
                  </a:lnTo>
                  <a:lnTo>
                    <a:pt x="1836" y="2136"/>
                  </a:lnTo>
                  <a:lnTo>
                    <a:pt x="1818" y="2154"/>
                  </a:lnTo>
                  <a:lnTo>
                    <a:pt x="1794" y="2148"/>
                  </a:lnTo>
                  <a:lnTo>
                    <a:pt x="1770" y="2100"/>
                  </a:lnTo>
                  <a:lnTo>
                    <a:pt x="1734" y="2094"/>
                  </a:lnTo>
                  <a:lnTo>
                    <a:pt x="1740" y="2064"/>
                  </a:lnTo>
                  <a:lnTo>
                    <a:pt x="1728" y="2046"/>
                  </a:lnTo>
                  <a:lnTo>
                    <a:pt x="1668" y="2070"/>
                  </a:lnTo>
                  <a:lnTo>
                    <a:pt x="1626" y="2064"/>
                  </a:lnTo>
                  <a:lnTo>
                    <a:pt x="1608" y="2088"/>
                  </a:lnTo>
                  <a:lnTo>
                    <a:pt x="1560" y="2106"/>
                  </a:lnTo>
                  <a:lnTo>
                    <a:pt x="1500" y="2154"/>
                  </a:lnTo>
                  <a:lnTo>
                    <a:pt x="1470" y="2154"/>
                  </a:lnTo>
                  <a:lnTo>
                    <a:pt x="1452" y="2178"/>
                  </a:lnTo>
                  <a:lnTo>
                    <a:pt x="1434" y="2118"/>
                  </a:lnTo>
                  <a:lnTo>
                    <a:pt x="1380" y="2064"/>
                  </a:lnTo>
                  <a:lnTo>
                    <a:pt x="1380" y="2004"/>
                  </a:lnTo>
                  <a:lnTo>
                    <a:pt x="1320" y="1926"/>
                  </a:lnTo>
                  <a:lnTo>
                    <a:pt x="1326" y="1890"/>
                  </a:lnTo>
                  <a:lnTo>
                    <a:pt x="1278" y="1860"/>
                  </a:lnTo>
                  <a:lnTo>
                    <a:pt x="1272" y="1848"/>
                  </a:lnTo>
                  <a:lnTo>
                    <a:pt x="1284" y="1836"/>
                  </a:lnTo>
                  <a:lnTo>
                    <a:pt x="1284" y="1824"/>
                  </a:lnTo>
                  <a:lnTo>
                    <a:pt x="1248" y="1812"/>
                  </a:lnTo>
                  <a:lnTo>
                    <a:pt x="1242" y="1770"/>
                  </a:lnTo>
                  <a:lnTo>
                    <a:pt x="1236" y="1764"/>
                  </a:lnTo>
                  <a:lnTo>
                    <a:pt x="1194" y="1770"/>
                  </a:lnTo>
                  <a:lnTo>
                    <a:pt x="1164" y="1788"/>
                  </a:lnTo>
                  <a:lnTo>
                    <a:pt x="1158" y="1758"/>
                  </a:lnTo>
                  <a:lnTo>
                    <a:pt x="1152" y="1746"/>
                  </a:lnTo>
                  <a:lnTo>
                    <a:pt x="1122" y="1764"/>
                  </a:lnTo>
                  <a:lnTo>
                    <a:pt x="1080" y="1764"/>
                  </a:lnTo>
                  <a:lnTo>
                    <a:pt x="1014" y="1788"/>
                  </a:lnTo>
                  <a:lnTo>
                    <a:pt x="978" y="1746"/>
                  </a:lnTo>
                  <a:lnTo>
                    <a:pt x="948" y="1746"/>
                  </a:lnTo>
                  <a:lnTo>
                    <a:pt x="924" y="1770"/>
                  </a:lnTo>
                  <a:lnTo>
                    <a:pt x="906" y="1770"/>
                  </a:lnTo>
                  <a:lnTo>
                    <a:pt x="900" y="1800"/>
                  </a:lnTo>
                  <a:lnTo>
                    <a:pt x="918" y="1842"/>
                  </a:lnTo>
                  <a:lnTo>
                    <a:pt x="888" y="1854"/>
                  </a:lnTo>
                  <a:lnTo>
                    <a:pt x="882" y="1890"/>
                  </a:lnTo>
                  <a:lnTo>
                    <a:pt x="864" y="1896"/>
                  </a:lnTo>
                  <a:lnTo>
                    <a:pt x="846" y="1884"/>
                  </a:lnTo>
                  <a:lnTo>
                    <a:pt x="828" y="1902"/>
                  </a:lnTo>
                  <a:lnTo>
                    <a:pt x="834" y="1884"/>
                  </a:lnTo>
                  <a:lnTo>
                    <a:pt x="828" y="1866"/>
                  </a:lnTo>
                  <a:lnTo>
                    <a:pt x="732" y="1830"/>
                  </a:lnTo>
                  <a:lnTo>
                    <a:pt x="708" y="1848"/>
                  </a:lnTo>
                  <a:lnTo>
                    <a:pt x="678" y="1902"/>
                  </a:lnTo>
                  <a:lnTo>
                    <a:pt x="654" y="1866"/>
                  </a:lnTo>
                  <a:lnTo>
                    <a:pt x="630" y="1860"/>
                  </a:lnTo>
                  <a:lnTo>
                    <a:pt x="624" y="1806"/>
                  </a:lnTo>
                  <a:lnTo>
                    <a:pt x="618" y="1794"/>
                  </a:lnTo>
                  <a:lnTo>
                    <a:pt x="588" y="1800"/>
                  </a:lnTo>
                  <a:lnTo>
                    <a:pt x="558" y="1818"/>
                  </a:lnTo>
                  <a:lnTo>
                    <a:pt x="492" y="1806"/>
                  </a:lnTo>
                  <a:lnTo>
                    <a:pt x="444" y="1836"/>
                  </a:lnTo>
                  <a:lnTo>
                    <a:pt x="408" y="1836"/>
                  </a:lnTo>
                  <a:lnTo>
                    <a:pt x="390" y="1830"/>
                  </a:lnTo>
                  <a:lnTo>
                    <a:pt x="384" y="1812"/>
                  </a:lnTo>
                  <a:lnTo>
                    <a:pt x="360" y="1800"/>
                  </a:lnTo>
                  <a:lnTo>
                    <a:pt x="282" y="1824"/>
                  </a:lnTo>
                  <a:lnTo>
                    <a:pt x="222" y="1818"/>
                  </a:lnTo>
                  <a:lnTo>
                    <a:pt x="204" y="1836"/>
                  </a:lnTo>
                  <a:lnTo>
                    <a:pt x="156" y="1854"/>
                  </a:lnTo>
                  <a:lnTo>
                    <a:pt x="114" y="1860"/>
                  </a:lnTo>
                  <a:lnTo>
                    <a:pt x="66" y="1884"/>
                  </a:lnTo>
                  <a:lnTo>
                    <a:pt x="48" y="1914"/>
                  </a:lnTo>
                  <a:lnTo>
                    <a:pt x="42" y="1956"/>
                  </a:lnTo>
                  <a:lnTo>
                    <a:pt x="18" y="1998"/>
                  </a:lnTo>
                  <a:lnTo>
                    <a:pt x="18" y="2040"/>
                  </a:lnTo>
                  <a:lnTo>
                    <a:pt x="6" y="2058"/>
                  </a:lnTo>
                  <a:lnTo>
                    <a:pt x="30" y="2088"/>
                  </a:lnTo>
                  <a:lnTo>
                    <a:pt x="78" y="2082"/>
                  </a:lnTo>
                  <a:lnTo>
                    <a:pt x="120" y="2100"/>
                  </a:lnTo>
                  <a:lnTo>
                    <a:pt x="204" y="2082"/>
                  </a:lnTo>
                  <a:lnTo>
                    <a:pt x="270" y="2076"/>
                  </a:lnTo>
                  <a:lnTo>
                    <a:pt x="270" y="2082"/>
                  </a:lnTo>
                  <a:lnTo>
                    <a:pt x="252" y="2112"/>
                  </a:lnTo>
                  <a:lnTo>
                    <a:pt x="246" y="2130"/>
                  </a:lnTo>
                  <a:lnTo>
                    <a:pt x="264" y="2142"/>
                  </a:lnTo>
                  <a:lnTo>
                    <a:pt x="324" y="2136"/>
                  </a:lnTo>
                  <a:lnTo>
                    <a:pt x="324" y="2166"/>
                  </a:lnTo>
                  <a:lnTo>
                    <a:pt x="354" y="2196"/>
                  </a:lnTo>
                  <a:lnTo>
                    <a:pt x="348" y="2202"/>
                  </a:lnTo>
                  <a:lnTo>
                    <a:pt x="312" y="2190"/>
                  </a:lnTo>
                  <a:lnTo>
                    <a:pt x="264" y="2196"/>
                  </a:lnTo>
                  <a:lnTo>
                    <a:pt x="186" y="2172"/>
                  </a:lnTo>
                  <a:lnTo>
                    <a:pt x="168" y="2160"/>
                  </a:lnTo>
                  <a:lnTo>
                    <a:pt x="162" y="2130"/>
                  </a:lnTo>
                  <a:lnTo>
                    <a:pt x="150" y="2124"/>
                  </a:lnTo>
                  <a:lnTo>
                    <a:pt x="132" y="2154"/>
                  </a:lnTo>
                  <a:lnTo>
                    <a:pt x="114" y="2172"/>
                  </a:lnTo>
                  <a:lnTo>
                    <a:pt x="138" y="2208"/>
                  </a:lnTo>
                  <a:lnTo>
                    <a:pt x="138" y="2267"/>
                  </a:lnTo>
                  <a:lnTo>
                    <a:pt x="192" y="2232"/>
                  </a:lnTo>
                  <a:lnTo>
                    <a:pt x="276" y="2273"/>
                  </a:lnTo>
                  <a:lnTo>
                    <a:pt x="294" y="2297"/>
                  </a:lnTo>
                  <a:lnTo>
                    <a:pt x="306" y="2321"/>
                  </a:lnTo>
                  <a:lnTo>
                    <a:pt x="294" y="2369"/>
                  </a:lnTo>
                  <a:lnTo>
                    <a:pt x="270" y="2387"/>
                  </a:lnTo>
                  <a:lnTo>
                    <a:pt x="216" y="2369"/>
                  </a:lnTo>
                  <a:lnTo>
                    <a:pt x="30" y="2369"/>
                  </a:lnTo>
                  <a:lnTo>
                    <a:pt x="0" y="2387"/>
                  </a:lnTo>
                  <a:lnTo>
                    <a:pt x="78" y="2441"/>
                  </a:lnTo>
                  <a:lnTo>
                    <a:pt x="114" y="2459"/>
                  </a:lnTo>
                  <a:lnTo>
                    <a:pt x="168" y="2507"/>
                  </a:lnTo>
                  <a:lnTo>
                    <a:pt x="192" y="2561"/>
                  </a:lnTo>
                  <a:lnTo>
                    <a:pt x="198" y="2603"/>
                  </a:lnTo>
                  <a:lnTo>
                    <a:pt x="198" y="2639"/>
                  </a:lnTo>
                  <a:lnTo>
                    <a:pt x="186" y="2669"/>
                  </a:lnTo>
                  <a:lnTo>
                    <a:pt x="186" y="2681"/>
                  </a:lnTo>
                  <a:lnTo>
                    <a:pt x="246" y="2705"/>
                  </a:lnTo>
                  <a:lnTo>
                    <a:pt x="288" y="2705"/>
                  </a:lnTo>
                  <a:lnTo>
                    <a:pt x="318" y="2687"/>
                  </a:lnTo>
                  <a:lnTo>
                    <a:pt x="318" y="2657"/>
                  </a:lnTo>
                  <a:lnTo>
                    <a:pt x="324" y="2651"/>
                  </a:lnTo>
                  <a:lnTo>
                    <a:pt x="378" y="2657"/>
                  </a:lnTo>
                  <a:lnTo>
                    <a:pt x="432" y="2675"/>
                  </a:lnTo>
                  <a:lnTo>
                    <a:pt x="444" y="2675"/>
                  </a:lnTo>
                  <a:lnTo>
                    <a:pt x="462" y="2651"/>
                  </a:lnTo>
                  <a:lnTo>
                    <a:pt x="474" y="2645"/>
                  </a:lnTo>
                  <a:lnTo>
                    <a:pt x="498" y="2675"/>
                  </a:lnTo>
                  <a:lnTo>
                    <a:pt x="516" y="2717"/>
                  </a:lnTo>
                  <a:lnTo>
                    <a:pt x="540" y="2753"/>
                  </a:lnTo>
                  <a:lnTo>
                    <a:pt x="582" y="2771"/>
                  </a:lnTo>
                  <a:lnTo>
                    <a:pt x="618" y="2771"/>
                  </a:lnTo>
                  <a:lnTo>
                    <a:pt x="654" y="2801"/>
                  </a:lnTo>
                  <a:lnTo>
                    <a:pt x="726" y="2825"/>
                  </a:lnTo>
                  <a:lnTo>
                    <a:pt x="750" y="2807"/>
                  </a:lnTo>
                  <a:lnTo>
                    <a:pt x="756" y="2765"/>
                  </a:lnTo>
                  <a:lnTo>
                    <a:pt x="768" y="2747"/>
                  </a:lnTo>
                  <a:lnTo>
                    <a:pt x="756" y="2771"/>
                  </a:lnTo>
                  <a:lnTo>
                    <a:pt x="756" y="2825"/>
                  </a:lnTo>
                  <a:lnTo>
                    <a:pt x="780" y="2891"/>
                  </a:lnTo>
                  <a:lnTo>
                    <a:pt x="798" y="2903"/>
                  </a:lnTo>
                  <a:lnTo>
                    <a:pt x="828" y="2909"/>
                  </a:lnTo>
                  <a:lnTo>
                    <a:pt x="876" y="2885"/>
                  </a:lnTo>
                  <a:lnTo>
                    <a:pt x="870" y="2915"/>
                  </a:lnTo>
                  <a:lnTo>
                    <a:pt x="900" y="2933"/>
                  </a:lnTo>
                  <a:lnTo>
                    <a:pt x="936" y="2981"/>
                  </a:lnTo>
                  <a:lnTo>
                    <a:pt x="984" y="3077"/>
                  </a:lnTo>
                  <a:lnTo>
                    <a:pt x="1062" y="3077"/>
                  </a:lnTo>
                  <a:lnTo>
                    <a:pt x="1104" y="3107"/>
                  </a:lnTo>
                  <a:lnTo>
                    <a:pt x="1116" y="3065"/>
                  </a:lnTo>
                  <a:lnTo>
                    <a:pt x="1146" y="3083"/>
                  </a:lnTo>
                  <a:lnTo>
                    <a:pt x="1188" y="3071"/>
                  </a:lnTo>
                  <a:lnTo>
                    <a:pt x="1242" y="3065"/>
                  </a:lnTo>
                  <a:lnTo>
                    <a:pt x="1290" y="3101"/>
                  </a:lnTo>
                  <a:lnTo>
                    <a:pt x="1248" y="3149"/>
                  </a:lnTo>
                  <a:lnTo>
                    <a:pt x="1182" y="3143"/>
                  </a:lnTo>
                  <a:lnTo>
                    <a:pt x="1158" y="3131"/>
                  </a:lnTo>
                  <a:lnTo>
                    <a:pt x="1146" y="3137"/>
                  </a:lnTo>
                  <a:lnTo>
                    <a:pt x="1176" y="3185"/>
                  </a:lnTo>
                  <a:lnTo>
                    <a:pt x="1200" y="3203"/>
                  </a:lnTo>
                  <a:lnTo>
                    <a:pt x="1278" y="3203"/>
                  </a:lnTo>
                  <a:lnTo>
                    <a:pt x="1326" y="3173"/>
                  </a:lnTo>
                  <a:lnTo>
                    <a:pt x="1356" y="3167"/>
                  </a:lnTo>
                  <a:lnTo>
                    <a:pt x="1362" y="3197"/>
                  </a:lnTo>
                  <a:lnTo>
                    <a:pt x="1410" y="3203"/>
                  </a:lnTo>
                  <a:lnTo>
                    <a:pt x="1434" y="3227"/>
                  </a:lnTo>
                  <a:lnTo>
                    <a:pt x="1410" y="3263"/>
                  </a:lnTo>
                  <a:lnTo>
                    <a:pt x="1410" y="3275"/>
                  </a:lnTo>
                  <a:lnTo>
                    <a:pt x="1428" y="3287"/>
                  </a:lnTo>
                  <a:lnTo>
                    <a:pt x="1428" y="3317"/>
                  </a:lnTo>
                  <a:lnTo>
                    <a:pt x="1404" y="3323"/>
                  </a:lnTo>
                  <a:lnTo>
                    <a:pt x="1356" y="3347"/>
                  </a:lnTo>
                  <a:lnTo>
                    <a:pt x="1374" y="3383"/>
                  </a:lnTo>
                  <a:lnTo>
                    <a:pt x="1374" y="3419"/>
                  </a:lnTo>
                  <a:lnTo>
                    <a:pt x="1392" y="3431"/>
                  </a:lnTo>
                  <a:lnTo>
                    <a:pt x="1386" y="3443"/>
                  </a:lnTo>
                  <a:lnTo>
                    <a:pt x="1356" y="3431"/>
                  </a:lnTo>
                  <a:lnTo>
                    <a:pt x="1350" y="3431"/>
                  </a:lnTo>
                  <a:lnTo>
                    <a:pt x="1350" y="3437"/>
                  </a:lnTo>
                  <a:lnTo>
                    <a:pt x="1416" y="3479"/>
                  </a:lnTo>
                  <a:lnTo>
                    <a:pt x="1434" y="3467"/>
                  </a:lnTo>
                  <a:lnTo>
                    <a:pt x="1452" y="3467"/>
                  </a:lnTo>
                  <a:lnTo>
                    <a:pt x="1512" y="3521"/>
                  </a:lnTo>
                  <a:lnTo>
                    <a:pt x="1578" y="3497"/>
                  </a:lnTo>
                  <a:lnTo>
                    <a:pt x="1602" y="3479"/>
                  </a:lnTo>
                  <a:lnTo>
                    <a:pt x="1650" y="3473"/>
                  </a:lnTo>
                  <a:lnTo>
                    <a:pt x="1674" y="3473"/>
                  </a:lnTo>
                  <a:lnTo>
                    <a:pt x="1722" y="3479"/>
                  </a:lnTo>
                  <a:lnTo>
                    <a:pt x="1764" y="3497"/>
                  </a:lnTo>
                  <a:lnTo>
                    <a:pt x="1818" y="3551"/>
                  </a:lnTo>
                  <a:lnTo>
                    <a:pt x="1812" y="3557"/>
                  </a:lnTo>
                  <a:lnTo>
                    <a:pt x="1770" y="3521"/>
                  </a:lnTo>
                  <a:lnTo>
                    <a:pt x="1698" y="3497"/>
                  </a:lnTo>
                  <a:lnTo>
                    <a:pt x="1674" y="3503"/>
                  </a:lnTo>
                  <a:lnTo>
                    <a:pt x="1608" y="3509"/>
                  </a:lnTo>
                  <a:lnTo>
                    <a:pt x="1590" y="3533"/>
                  </a:lnTo>
                  <a:lnTo>
                    <a:pt x="1596" y="3569"/>
                  </a:lnTo>
                  <a:lnTo>
                    <a:pt x="1584" y="3605"/>
                  </a:lnTo>
                  <a:lnTo>
                    <a:pt x="1572" y="3617"/>
                  </a:lnTo>
                  <a:lnTo>
                    <a:pt x="1548" y="3617"/>
                  </a:lnTo>
                  <a:lnTo>
                    <a:pt x="1530" y="3629"/>
                  </a:lnTo>
                  <a:lnTo>
                    <a:pt x="1644" y="3689"/>
                  </a:lnTo>
                  <a:lnTo>
                    <a:pt x="1650" y="3695"/>
                  </a:lnTo>
                  <a:lnTo>
                    <a:pt x="1680" y="3737"/>
                  </a:lnTo>
                  <a:lnTo>
                    <a:pt x="1692" y="3773"/>
                  </a:lnTo>
                  <a:lnTo>
                    <a:pt x="1656" y="3785"/>
                  </a:lnTo>
                  <a:lnTo>
                    <a:pt x="1626" y="3839"/>
                  </a:lnTo>
                  <a:lnTo>
                    <a:pt x="1620" y="3845"/>
                  </a:lnTo>
                  <a:lnTo>
                    <a:pt x="1584" y="3875"/>
                  </a:lnTo>
                  <a:lnTo>
                    <a:pt x="1572" y="3893"/>
                  </a:lnTo>
                  <a:lnTo>
                    <a:pt x="1548" y="3899"/>
                  </a:lnTo>
                  <a:lnTo>
                    <a:pt x="1548" y="3959"/>
                  </a:lnTo>
                  <a:lnTo>
                    <a:pt x="1554" y="3977"/>
                  </a:lnTo>
                  <a:lnTo>
                    <a:pt x="1626" y="4067"/>
                  </a:lnTo>
                  <a:lnTo>
                    <a:pt x="1650" y="4115"/>
                  </a:lnTo>
                  <a:lnTo>
                    <a:pt x="1668" y="4127"/>
                  </a:lnTo>
                  <a:lnTo>
                    <a:pt x="1704" y="4205"/>
                  </a:lnTo>
                  <a:lnTo>
                    <a:pt x="1728" y="4337"/>
                  </a:lnTo>
                  <a:lnTo>
                    <a:pt x="1758" y="4349"/>
                  </a:lnTo>
                  <a:lnTo>
                    <a:pt x="1848" y="4439"/>
                  </a:lnTo>
                  <a:lnTo>
                    <a:pt x="1920" y="4469"/>
                  </a:lnTo>
                  <a:lnTo>
                    <a:pt x="1950" y="4529"/>
                  </a:lnTo>
                  <a:lnTo>
                    <a:pt x="2028" y="4547"/>
                  </a:lnTo>
                  <a:lnTo>
                    <a:pt x="2058" y="4595"/>
                  </a:lnTo>
                  <a:lnTo>
                    <a:pt x="2064" y="4601"/>
                  </a:lnTo>
                  <a:lnTo>
                    <a:pt x="2064" y="4589"/>
                  </a:lnTo>
                  <a:lnTo>
                    <a:pt x="2070" y="4589"/>
                  </a:lnTo>
                  <a:lnTo>
                    <a:pt x="2112" y="4631"/>
                  </a:lnTo>
                  <a:lnTo>
                    <a:pt x="2136" y="4589"/>
                  </a:lnTo>
                  <a:lnTo>
                    <a:pt x="2220" y="4601"/>
                  </a:lnTo>
                  <a:lnTo>
                    <a:pt x="2190" y="4613"/>
                  </a:lnTo>
                  <a:lnTo>
                    <a:pt x="2172" y="4655"/>
                  </a:lnTo>
                  <a:lnTo>
                    <a:pt x="2124" y="4697"/>
                  </a:lnTo>
                  <a:lnTo>
                    <a:pt x="2100" y="4739"/>
                  </a:lnTo>
                  <a:lnTo>
                    <a:pt x="2106" y="4757"/>
                  </a:lnTo>
                  <a:lnTo>
                    <a:pt x="2142" y="4787"/>
                  </a:lnTo>
                  <a:lnTo>
                    <a:pt x="2184" y="4889"/>
                  </a:lnTo>
                  <a:lnTo>
                    <a:pt x="2148" y="5027"/>
                  </a:lnTo>
                  <a:lnTo>
                    <a:pt x="2100" y="5081"/>
                  </a:lnTo>
                  <a:lnTo>
                    <a:pt x="2112" y="5135"/>
                  </a:lnTo>
                  <a:lnTo>
                    <a:pt x="2148" y="5195"/>
                  </a:lnTo>
                  <a:lnTo>
                    <a:pt x="2064" y="5129"/>
                  </a:lnTo>
                  <a:lnTo>
                    <a:pt x="2028" y="5147"/>
                  </a:lnTo>
                  <a:lnTo>
                    <a:pt x="2022" y="5213"/>
                  </a:lnTo>
                  <a:lnTo>
                    <a:pt x="2148" y="5321"/>
                  </a:lnTo>
                  <a:lnTo>
                    <a:pt x="2190" y="5381"/>
                  </a:lnTo>
                  <a:lnTo>
                    <a:pt x="2268" y="5465"/>
                  </a:lnTo>
                  <a:lnTo>
                    <a:pt x="2316" y="5549"/>
                  </a:lnTo>
                  <a:lnTo>
                    <a:pt x="2334" y="5651"/>
                  </a:lnTo>
                  <a:lnTo>
                    <a:pt x="2340" y="5849"/>
                  </a:lnTo>
                  <a:lnTo>
                    <a:pt x="2352" y="5933"/>
                  </a:lnTo>
                  <a:lnTo>
                    <a:pt x="2334" y="5921"/>
                  </a:lnTo>
                  <a:lnTo>
                    <a:pt x="2316" y="5891"/>
                  </a:lnTo>
                  <a:lnTo>
                    <a:pt x="2286" y="5693"/>
                  </a:lnTo>
                  <a:lnTo>
                    <a:pt x="2262" y="5615"/>
                  </a:lnTo>
                  <a:lnTo>
                    <a:pt x="2118" y="5435"/>
                  </a:lnTo>
                  <a:lnTo>
                    <a:pt x="2118" y="5381"/>
                  </a:lnTo>
                  <a:lnTo>
                    <a:pt x="2088" y="5387"/>
                  </a:lnTo>
                  <a:lnTo>
                    <a:pt x="2052" y="5435"/>
                  </a:lnTo>
                  <a:lnTo>
                    <a:pt x="2034" y="5471"/>
                  </a:lnTo>
                  <a:lnTo>
                    <a:pt x="1842" y="6293"/>
                  </a:lnTo>
                  <a:lnTo>
                    <a:pt x="1848" y="6299"/>
                  </a:lnTo>
                  <a:lnTo>
                    <a:pt x="1878" y="6239"/>
                  </a:lnTo>
                  <a:lnTo>
                    <a:pt x="1932" y="6185"/>
                  </a:lnTo>
                  <a:lnTo>
                    <a:pt x="1992" y="6251"/>
                  </a:lnTo>
                  <a:lnTo>
                    <a:pt x="2010" y="6299"/>
                  </a:lnTo>
                  <a:lnTo>
                    <a:pt x="1968" y="6317"/>
                  </a:lnTo>
                  <a:lnTo>
                    <a:pt x="1938" y="6311"/>
                  </a:lnTo>
                  <a:lnTo>
                    <a:pt x="1914" y="6293"/>
                  </a:lnTo>
                  <a:lnTo>
                    <a:pt x="1890" y="6299"/>
                  </a:lnTo>
                  <a:lnTo>
                    <a:pt x="1830" y="6395"/>
                  </a:lnTo>
                  <a:lnTo>
                    <a:pt x="1818" y="6479"/>
                  </a:lnTo>
                  <a:lnTo>
                    <a:pt x="1704" y="6874"/>
                  </a:lnTo>
                  <a:lnTo>
                    <a:pt x="1698" y="6880"/>
                  </a:lnTo>
                  <a:lnTo>
                    <a:pt x="1548" y="7300"/>
                  </a:lnTo>
                  <a:lnTo>
                    <a:pt x="1404" y="7498"/>
                  </a:lnTo>
                  <a:lnTo>
                    <a:pt x="1350" y="7534"/>
                  </a:lnTo>
                  <a:lnTo>
                    <a:pt x="1332" y="7528"/>
                  </a:lnTo>
                  <a:lnTo>
                    <a:pt x="1284" y="7534"/>
                  </a:lnTo>
                  <a:lnTo>
                    <a:pt x="1254" y="7558"/>
                  </a:lnTo>
                  <a:lnTo>
                    <a:pt x="1284" y="7588"/>
                  </a:lnTo>
                  <a:lnTo>
                    <a:pt x="1290" y="7624"/>
                  </a:lnTo>
                  <a:lnTo>
                    <a:pt x="1338" y="7612"/>
                  </a:lnTo>
                  <a:lnTo>
                    <a:pt x="1368" y="7624"/>
                  </a:lnTo>
                  <a:lnTo>
                    <a:pt x="1368" y="7660"/>
                  </a:lnTo>
                  <a:lnTo>
                    <a:pt x="1374" y="7672"/>
                  </a:lnTo>
                  <a:lnTo>
                    <a:pt x="1374" y="7678"/>
                  </a:lnTo>
                  <a:lnTo>
                    <a:pt x="1398" y="7684"/>
                  </a:lnTo>
                  <a:lnTo>
                    <a:pt x="1404" y="7678"/>
                  </a:lnTo>
                  <a:lnTo>
                    <a:pt x="1416" y="7648"/>
                  </a:lnTo>
                  <a:lnTo>
                    <a:pt x="1458" y="7648"/>
                  </a:lnTo>
                  <a:lnTo>
                    <a:pt x="1488" y="7678"/>
                  </a:lnTo>
                  <a:lnTo>
                    <a:pt x="1524" y="7684"/>
                  </a:lnTo>
                  <a:lnTo>
                    <a:pt x="1536" y="7696"/>
                  </a:lnTo>
                  <a:lnTo>
                    <a:pt x="1542" y="7726"/>
                  </a:lnTo>
                  <a:lnTo>
                    <a:pt x="1536" y="7768"/>
                  </a:lnTo>
                  <a:lnTo>
                    <a:pt x="1500" y="7828"/>
                  </a:lnTo>
                  <a:lnTo>
                    <a:pt x="1458" y="7870"/>
                  </a:lnTo>
                  <a:lnTo>
                    <a:pt x="1476" y="7912"/>
                  </a:lnTo>
                  <a:lnTo>
                    <a:pt x="1530" y="7936"/>
                  </a:lnTo>
                  <a:lnTo>
                    <a:pt x="1542" y="7918"/>
                  </a:lnTo>
                  <a:lnTo>
                    <a:pt x="1554" y="7870"/>
                  </a:lnTo>
                  <a:lnTo>
                    <a:pt x="1572" y="7858"/>
                  </a:lnTo>
                  <a:lnTo>
                    <a:pt x="1596" y="7858"/>
                  </a:lnTo>
                  <a:lnTo>
                    <a:pt x="1578" y="7900"/>
                  </a:lnTo>
                  <a:lnTo>
                    <a:pt x="1602" y="7930"/>
                  </a:lnTo>
                  <a:lnTo>
                    <a:pt x="1644" y="7930"/>
                  </a:lnTo>
                  <a:lnTo>
                    <a:pt x="1680" y="7960"/>
                  </a:lnTo>
                  <a:lnTo>
                    <a:pt x="1692" y="7978"/>
                  </a:lnTo>
                  <a:lnTo>
                    <a:pt x="1716" y="7978"/>
                  </a:lnTo>
                  <a:lnTo>
                    <a:pt x="1740" y="8002"/>
                  </a:lnTo>
                  <a:lnTo>
                    <a:pt x="1782" y="8014"/>
                  </a:lnTo>
                  <a:lnTo>
                    <a:pt x="1830" y="8056"/>
                  </a:lnTo>
                  <a:lnTo>
                    <a:pt x="1860" y="8056"/>
                  </a:lnTo>
                  <a:lnTo>
                    <a:pt x="1920" y="8074"/>
                  </a:lnTo>
                  <a:lnTo>
                    <a:pt x="1974" y="8068"/>
                  </a:lnTo>
                  <a:lnTo>
                    <a:pt x="1986" y="8092"/>
                  </a:lnTo>
                  <a:lnTo>
                    <a:pt x="1992" y="8122"/>
                  </a:lnTo>
                  <a:lnTo>
                    <a:pt x="1980" y="8128"/>
                  </a:lnTo>
                  <a:lnTo>
                    <a:pt x="1986" y="8146"/>
                  </a:lnTo>
                  <a:lnTo>
                    <a:pt x="1998" y="8158"/>
                  </a:lnTo>
                  <a:lnTo>
                    <a:pt x="2028" y="8176"/>
                  </a:lnTo>
                  <a:lnTo>
                    <a:pt x="2064" y="8218"/>
                  </a:lnTo>
                  <a:lnTo>
                    <a:pt x="2070" y="8248"/>
                  </a:lnTo>
                  <a:lnTo>
                    <a:pt x="2088" y="8260"/>
                  </a:lnTo>
                  <a:lnTo>
                    <a:pt x="2100" y="8278"/>
                  </a:lnTo>
                  <a:lnTo>
                    <a:pt x="2124" y="8266"/>
                  </a:lnTo>
                  <a:lnTo>
                    <a:pt x="2142" y="8242"/>
                  </a:lnTo>
                  <a:lnTo>
                    <a:pt x="2184" y="8272"/>
                  </a:lnTo>
                  <a:lnTo>
                    <a:pt x="2226" y="8278"/>
                  </a:lnTo>
                  <a:lnTo>
                    <a:pt x="2292" y="8236"/>
                  </a:lnTo>
                  <a:lnTo>
                    <a:pt x="2364" y="8296"/>
                  </a:lnTo>
                  <a:lnTo>
                    <a:pt x="2400" y="8314"/>
                  </a:lnTo>
                  <a:lnTo>
                    <a:pt x="2430" y="8374"/>
                  </a:lnTo>
                  <a:lnTo>
                    <a:pt x="2478" y="8422"/>
                  </a:lnTo>
                  <a:lnTo>
                    <a:pt x="2496" y="8434"/>
                  </a:lnTo>
                  <a:lnTo>
                    <a:pt x="2544" y="8428"/>
                  </a:lnTo>
                  <a:lnTo>
                    <a:pt x="2652" y="8404"/>
                  </a:lnTo>
                  <a:lnTo>
                    <a:pt x="2706" y="8434"/>
                  </a:lnTo>
                  <a:lnTo>
                    <a:pt x="2718" y="8458"/>
                  </a:lnTo>
                  <a:lnTo>
                    <a:pt x="2730" y="8476"/>
                  </a:lnTo>
                  <a:lnTo>
                    <a:pt x="2748" y="8470"/>
                  </a:lnTo>
                  <a:lnTo>
                    <a:pt x="2778" y="8440"/>
                  </a:lnTo>
                  <a:lnTo>
                    <a:pt x="2796" y="8446"/>
                  </a:lnTo>
                  <a:lnTo>
                    <a:pt x="2838" y="8476"/>
                  </a:lnTo>
                  <a:lnTo>
                    <a:pt x="2874" y="8470"/>
                  </a:lnTo>
                  <a:lnTo>
                    <a:pt x="2898" y="8482"/>
                  </a:lnTo>
                  <a:lnTo>
                    <a:pt x="2904" y="8476"/>
                  </a:lnTo>
                  <a:lnTo>
                    <a:pt x="2916" y="8470"/>
                  </a:lnTo>
                  <a:lnTo>
                    <a:pt x="2952" y="8482"/>
                  </a:lnTo>
                  <a:lnTo>
                    <a:pt x="2964" y="8476"/>
                  </a:lnTo>
                  <a:lnTo>
                    <a:pt x="3012" y="8494"/>
                  </a:lnTo>
                  <a:lnTo>
                    <a:pt x="3018" y="8500"/>
                  </a:lnTo>
                  <a:lnTo>
                    <a:pt x="3024" y="8500"/>
                  </a:lnTo>
                  <a:lnTo>
                    <a:pt x="3024" y="8488"/>
                  </a:lnTo>
                  <a:lnTo>
                    <a:pt x="3030" y="8482"/>
                  </a:lnTo>
                  <a:lnTo>
                    <a:pt x="3024" y="8470"/>
                  </a:lnTo>
                  <a:lnTo>
                    <a:pt x="3030" y="8464"/>
                  </a:lnTo>
                  <a:lnTo>
                    <a:pt x="3024" y="8458"/>
                  </a:lnTo>
                  <a:lnTo>
                    <a:pt x="3018" y="8440"/>
                  </a:lnTo>
                  <a:lnTo>
                    <a:pt x="3006" y="8428"/>
                  </a:lnTo>
                  <a:lnTo>
                    <a:pt x="3024" y="8410"/>
                  </a:lnTo>
                  <a:lnTo>
                    <a:pt x="3012" y="8398"/>
                  </a:lnTo>
                  <a:lnTo>
                    <a:pt x="3030" y="8380"/>
                  </a:lnTo>
                  <a:lnTo>
                    <a:pt x="3030" y="8344"/>
                  </a:lnTo>
                  <a:lnTo>
                    <a:pt x="3048" y="8332"/>
                  </a:lnTo>
                  <a:lnTo>
                    <a:pt x="3072" y="8326"/>
                  </a:lnTo>
                  <a:lnTo>
                    <a:pt x="3114" y="8356"/>
                  </a:lnTo>
                  <a:lnTo>
                    <a:pt x="3174" y="8374"/>
                  </a:lnTo>
                  <a:lnTo>
                    <a:pt x="3222" y="8416"/>
                  </a:lnTo>
                  <a:lnTo>
                    <a:pt x="3252" y="8410"/>
                  </a:lnTo>
                  <a:lnTo>
                    <a:pt x="3270" y="8428"/>
                  </a:lnTo>
                  <a:lnTo>
                    <a:pt x="3342" y="8440"/>
                  </a:lnTo>
                  <a:lnTo>
                    <a:pt x="3360" y="8464"/>
                  </a:lnTo>
                  <a:lnTo>
                    <a:pt x="3372" y="8476"/>
                  </a:lnTo>
                  <a:lnTo>
                    <a:pt x="3378" y="8500"/>
                  </a:lnTo>
                  <a:lnTo>
                    <a:pt x="3402" y="8524"/>
                  </a:lnTo>
                  <a:lnTo>
                    <a:pt x="3444" y="8512"/>
                  </a:lnTo>
                  <a:lnTo>
                    <a:pt x="3468" y="8524"/>
                  </a:lnTo>
                  <a:lnTo>
                    <a:pt x="3540" y="8530"/>
                  </a:lnTo>
                  <a:lnTo>
                    <a:pt x="3540" y="8548"/>
                  </a:lnTo>
                  <a:lnTo>
                    <a:pt x="3558" y="8566"/>
                  </a:lnTo>
                  <a:lnTo>
                    <a:pt x="3564" y="8584"/>
                  </a:lnTo>
                  <a:lnTo>
                    <a:pt x="3576" y="8602"/>
                  </a:lnTo>
                  <a:lnTo>
                    <a:pt x="3582" y="8632"/>
                  </a:lnTo>
                  <a:lnTo>
                    <a:pt x="3594" y="8656"/>
                  </a:lnTo>
                  <a:lnTo>
                    <a:pt x="3618" y="8650"/>
                  </a:lnTo>
                  <a:lnTo>
                    <a:pt x="3618" y="8626"/>
                  </a:lnTo>
                  <a:lnTo>
                    <a:pt x="3630" y="8614"/>
                  </a:lnTo>
                  <a:lnTo>
                    <a:pt x="3654" y="8620"/>
                  </a:lnTo>
                  <a:lnTo>
                    <a:pt x="3684" y="8614"/>
                  </a:lnTo>
                  <a:lnTo>
                    <a:pt x="3720" y="8644"/>
                  </a:lnTo>
                  <a:lnTo>
                    <a:pt x="3816" y="8668"/>
                  </a:lnTo>
                  <a:lnTo>
                    <a:pt x="3816" y="8692"/>
                  </a:lnTo>
                  <a:lnTo>
                    <a:pt x="3852" y="8716"/>
                  </a:lnTo>
                  <a:lnTo>
                    <a:pt x="3840" y="8722"/>
                  </a:lnTo>
                  <a:lnTo>
                    <a:pt x="3828" y="8722"/>
                  </a:lnTo>
                  <a:lnTo>
                    <a:pt x="3810" y="8740"/>
                  </a:lnTo>
                  <a:lnTo>
                    <a:pt x="3810" y="8758"/>
                  </a:lnTo>
                  <a:lnTo>
                    <a:pt x="3798" y="8770"/>
                  </a:lnTo>
                  <a:lnTo>
                    <a:pt x="3798" y="8782"/>
                  </a:lnTo>
                  <a:lnTo>
                    <a:pt x="3804" y="8794"/>
                  </a:lnTo>
                  <a:lnTo>
                    <a:pt x="3876" y="8812"/>
                  </a:lnTo>
                  <a:lnTo>
                    <a:pt x="3918" y="8854"/>
                  </a:lnTo>
                  <a:lnTo>
                    <a:pt x="3954" y="8854"/>
                  </a:lnTo>
                  <a:lnTo>
                    <a:pt x="3966" y="8890"/>
                  </a:lnTo>
                  <a:lnTo>
                    <a:pt x="3972" y="8932"/>
                  </a:lnTo>
                  <a:lnTo>
                    <a:pt x="4008" y="8962"/>
                  </a:lnTo>
                  <a:lnTo>
                    <a:pt x="4056" y="8956"/>
                  </a:lnTo>
                  <a:lnTo>
                    <a:pt x="4116" y="8902"/>
                  </a:lnTo>
                  <a:lnTo>
                    <a:pt x="4158" y="8908"/>
                  </a:lnTo>
                  <a:lnTo>
                    <a:pt x="4200" y="8896"/>
                  </a:lnTo>
                  <a:lnTo>
                    <a:pt x="4236" y="8908"/>
                  </a:lnTo>
                  <a:lnTo>
                    <a:pt x="4278" y="8938"/>
                  </a:lnTo>
                  <a:lnTo>
                    <a:pt x="4326" y="8956"/>
                  </a:lnTo>
                  <a:lnTo>
                    <a:pt x="4362" y="9010"/>
                  </a:lnTo>
                  <a:lnTo>
                    <a:pt x="4398" y="9022"/>
                  </a:lnTo>
                  <a:lnTo>
                    <a:pt x="4410" y="9022"/>
                  </a:lnTo>
                  <a:lnTo>
                    <a:pt x="4428" y="9004"/>
                  </a:lnTo>
                  <a:lnTo>
                    <a:pt x="4506" y="9022"/>
                  </a:lnTo>
                  <a:lnTo>
                    <a:pt x="4512" y="9016"/>
                  </a:lnTo>
                  <a:lnTo>
                    <a:pt x="4500" y="8980"/>
                  </a:lnTo>
                  <a:lnTo>
                    <a:pt x="4518" y="8962"/>
                  </a:lnTo>
                  <a:lnTo>
                    <a:pt x="4530" y="8956"/>
                  </a:lnTo>
                  <a:lnTo>
                    <a:pt x="4572" y="8944"/>
                  </a:lnTo>
                  <a:lnTo>
                    <a:pt x="4590" y="8956"/>
                  </a:lnTo>
                  <a:lnTo>
                    <a:pt x="4608" y="8956"/>
                  </a:lnTo>
                  <a:lnTo>
                    <a:pt x="4650" y="8920"/>
                  </a:lnTo>
                  <a:lnTo>
                    <a:pt x="4674" y="8914"/>
                  </a:lnTo>
                  <a:lnTo>
                    <a:pt x="4710" y="8920"/>
                  </a:lnTo>
                  <a:lnTo>
                    <a:pt x="4728" y="8902"/>
                  </a:lnTo>
                  <a:lnTo>
                    <a:pt x="4746" y="8920"/>
                  </a:lnTo>
                  <a:lnTo>
                    <a:pt x="4800" y="8920"/>
                  </a:lnTo>
                  <a:lnTo>
                    <a:pt x="4836" y="8968"/>
                  </a:lnTo>
                  <a:lnTo>
                    <a:pt x="4860" y="8962"/>
                  </a:lnTo>
                  <a:lnTo>
                    <a:pt x="4902" y="8968"/>
                  </a:lnTo>
                  <a:lnTo>
                    <a:pt x="4890" y="8926"/>
                  </a:lnTo>
                  <a:lnTo>
                    <a:pt x="4872" y="8914"/>
                  </a:lnTo>
                  <a:lnTo>
                    <a:pt x="4878" y="8878"/>
                  </a:lnTo>
                  <a:lnTo>
                    <a:pt x="4842" y="8866"/>
                  </a:lnTo>
                  <a:lnTo>
                    <a:pt x="4818" y="8836"/>
                  </a:lnTo>
                  <a:lnTo>
                    <a:pt x="4818" y="8734"/>
                  </a:lnTo>
                  <a:lnTo>
                    <a:pt x="4836" y="8542"/>
                  </a:lnTo>
                  <a:lnTo>
                    <a:pt x="4854" y="8464"/>
                  </a:lnTo>
                  <a:lnTo>
                    <a:pt x="4842" y="8440"/>
                  </a:lnTo>
                  <a:lnTo>
                    <a:pt x="4848" y="8416"/>
                  </a:lnTo>
                  <a:lnTo>
                    <a:pt x="4872" y="8350"/>
                  </a:lnTo>
                  <a:lnTo>
                    <a:pt x="4944" y="8242"/>
                  </a:lnTo>
                  <a:lnTo>
                    <a:pt x="5022" y="8170"/>
                  </a:lnTo>
                  <a:lnTo>
                    <a:pt x="5082" y="8128"/>
                  </a:lnTo>
                  <a:lnTo>
                    <a:pt x="5148" y="8104"/>
                  </a:lnTo>
                  <a:lnTo>
                    <a:pt x="5232" y="8122"/>
                  </a:lnTo>
                  <a:lnTo>
                    <a:pt x="5340" y="8026"/>
                  </a:lnTo>
                  <a:lnTo>
                    <a:pt x="5394" y="8008"/>
                  </a:lnTo>
                  <a:lnTo>
                    <a:pt x="5406" y="7990"/>
                  </a:lnTo>
                  <a:lnTo>
                    <a:pt x="5454" y="7972"/>
                  </a:lnTo>
                  <a:lnTo>
                    <a:pt x="5508" y="7924"/>
                  </a:lnTo>
                  <a:lnTo>
                    <a:pt x="5550" y="7900"/>
                  </a:lnTo>
                  <a:lnTo>
                    <a:pt x="5628" y="7870"/>
                  </a:lnTo>
                  <a:lnTo>
                    <a:pt x="5694" y="7870"/>
                  </a:lnTo>
                  <a:lnTo>
                    <a:pt x="5718" y="7882"/>
                  </a:lnTo>
                  <a:lnTo>
                    <a:pt x="5724" y="7900"/>
                  </a:lnTo>
                  <a:lnTo>
                    <a:pt x="5718" y="7906"/>
                  </a:lnTo>
                  <a:lnTo>
                    <a:pt x="5712" y="7906"/>
                  </a:lnTo>
                  <a:lnTo>
                    <a:pt x="5706" y="7918"/>
                  </a:lnTo>
                  <a:lnTo>
                    <a:pt x="5700" y="7918"/>
                  </a:lnTo>
                  <a:lnTo>
                    <a:pt x="5712" y="7942"/>
                  </a:lnTo>
                  <a:lnTo>
                    <a:pt x="5724" y="7954"/>
                  </a:lnTo>
                  <a:lnTo>
                    <a:pt x="5736" y="7960"/>
                  </a:lnTo>
                  <a:lnTo>
                    <a:pt x="5784" y="7978"/>
                  </a:lnTo>
                  <a:lnTo>
                    <a:pt x="5916" y="8002"/>
                  </a:lnTo>
                  <a:lnTo>
                    <a:pt x="5958" y="7996"/>
                  </a:lnTo>
                  <a:lnTo>
                    <a:pt x="6024" y="8008"/>
                  </a:lnTo>
                  <a:lnTo>
                    <a:pt x="6048" y="8026"/>
                  </a:lnTo>
                  <a:lnTo>
                    <a:pt x="6054" y="8044"/>
                  </a:lnTo>
                  <a:lnTo>
                    <a:pt x="6054" y="8056"/>
                  </a:lnTo>
                  <a:lnTo>
                    <a:pt x="6030" y="8080"/>
                  </a:lnTo>
                  <a:lnTo>
                    <a:pt x="6054" y="8104"/>
                  </a:lnTo>
                  <a:lnTo>
                    <a:pt x="6102" y="8116"/>
                  </a:lnTo>
                  <a:lnTo>
                    <a:pt x="6186" y="8122"/>
                  </a:lnTo>
                  <a:lnTo>
                    <a:pt x="6234" y="8146"/>
                  </a:lnTo>
                  <a:lnTo>
                    <a:pt x="6270" y="8122"/>
                  </a:lnTo>
                  <a:lnTo>
                    <a:pt x="6252" y="8098"/>
                  </a:lnTo>
                  <a:lnTo>
                    <a:pt x="6246" y="8086"/>
                  </a:lnTo>
                  <a:lnTo>
                    <a:pt x="6252" y="8062"/>
                  </a:lnTo>
                  <a:lnTo>
                    <a:pt x="6264" y="8056"/>
                  </a:lnTo>
                  <a:lnTo>
                    <a:pt x="6264" y="8044"/>
                  </a:lnTo>
                  <a:lnTo>
                    <a:pt x="6288" y="8056"/>
                  </a:lnTo>
                  <a:lnTo>
                    <a:pt x="6312" y="8044"/>
                  </a:lnTo>
                  <a:lnTo>
                    <a:pt x="6336" y="8056"/>
                  </a:lnTo>
                  <a:lnTo>
                    <a:pt x="6342" y="8062"/>
                  </a:lnTo>
                  <a:lnTo>
                    <a:pt x="6348" y="8074"/>
                  </a:lnTo>
                  <a:lnTo>
                    <a:pt x="6360" y="8080"/>
                  </a:lnTo>
                  <a:lnTo>
                    <a:pt x="6354" y="8092"/>
                  </a:lnTo>
                  <a:lnTo>
                    <a:pt x="6390" y="8158"/>
                  </a:lnTo>
                  <a:lnTo>
                    <a:pt x="6528" y="8164"/>
                  </a:lnTo>
                  <a:lnTo>
                    <a:pt x="6594" y="8140"/>
                  </a:lnTo>
                  <a:lnTo>
                    <a:pt x="6618" y="8164"/>
                  </a:lnTo>
                  <a:lnTo>
                    <a:pt x="6630" y="8188"/>
                  </a:lnTo>
                  <a:lnTo>
                    <a:pt x="6624" y="8218"/>
                  </a:lnTo>
                  <a:lnTo>
                    <a:pt x="6636" y="8254"/>
                  </a:lnTo>
                  <a:lnTo>
                    <a:pt x="6618" y="8278"/>
                  </a:lnTo>
                  <a:lnTo>
                    <a:pt x="6618" y="8290"/>
                  </a:lnTo>
                  <a:lnTo>
                    <a:pt x="6702" y="8302"/>
                  </a:lnTo>
                  <a:lnTo>
                    <a:pt x="6732" y="8314"/>
                  </a:lnTo>
                  <a:lnTo>
                    <a:pt x="6756" y="8302"/>
                  </a:lnTo>
                  <a:lnTo>
                    <a:pt x="6780" y="8338"/>
                  </a:lnTo>
                  <a:lnTo>
                    <a:pt x="6804" y="8356"/>
                  </a:lnTo>
                  <a:lnTo>
                    <a:pt x="6828" y="8332"/>
                  </a:lnTo>
                  <a:lnTo>
                    <a:pt x="6858" y="8338"/>
                  </a:lnTo>
                  <a:lnTo>
                    <a:pt x="6876" y="8374"/>
                  </a:lnTo>
                  <a:lnTo>
                    <a:pt x="6924" y="8392"/>
                  </a:lnTo>
                  <a:lnTo>
                    <a:pt x="6954" y="8416"/>
                  </a:lnTo>
                  <a:lnTo>
                    <a:pt x="6954" y="8458"/>
                  </a:lnTo>
                  <a:lnTo>
                    <a:pt x="6978" y="8476"/>
                  </a:lnTo>
                  <a:lnTo>
                    <a:pt x="7002" y="8470"/>
                  </a:lnTo>
                  <a:lnTo>
                    <a:pt x="7026" y="8446"/>
                  </a:lnTo>
                  <a:lnTo>
                    <a:pt x="7026" y="8422"/>
                  </a:lnTo>
                  <a:lnTo>
                    <a:pt x="7038" y="8416"/>
                  </a:lnTo>
                  <a:lnTo>
                    <a:pt x="7104" y="8434"/>
                  </a:lnTo>
                  <a:lnTo>
                    <a:pt x="7128" y="8458"/>
                  </a:lnTo>
                  <a:lnTo>
                    <a:pt x="7188" y="8464"/>
                  </a:lnTo>
                  <a:lnTo>
                    <a:pt x="7194" y="8488"/>
                  </a:lnTo>
                  <a:lnTo>
                    <a:pt x="7188" y="8506"/>
                  </a:lnTo>
                  <a:lnTo>
                    <a:pt x="7212" y="8512"/>
                  </a:lnTo>
                  <a:lnTo>
                    <a:pt x="7224" y="8458"/>
                  </a:lnTo>
                  <a:lnTo>
                    <a:pt x="7254" y="8434"/>
                  </a:lnTo>
                  <a:lnTo>
                    <a:pt x="7308" y="8428"/>
                  </a:lnTo>
                  <a:lnTo>
                    <a:pt x="7368" y="8458"/>
                  </a:lnTo>
                  <a:lnTo>
                    <a:pt x="7386" y="8422"/>
                  </a:lnTo>
                  <a:lnTo>
                    <a:pt x="7404" y="8410"/>
                  </a:lnTo>
                  <a:lnTo>
                    <a:pt x="7488" y="8398"/>
                  </a:lnTo>
                  <a:lnTo>
                    <a:pt x="7536" y="8368"/>
                  </a:lnTo>
                  <a:lnTo>
                    <a:pt x="7584" y="8386"/>
                  </a:lnTo>
                  <a:lnTo>
                    <a:pt x="7614" y="8356"/>
                  </a:lnTo>
                  <a:lnTo>
                    <a:pt x="7614" y="8320"/>
                  </a:lnTo>
                  <a:lnTo>
                    <a:pt x="7632" y="8290"/>
                  </a:lnTo>
                  <a:lnTo>
                    <a:pt x="7620" y="8284"/>
                  </a:lnTo>
                  <a:lnTo>
                    <a:pt x="7566" y="8290"/>
                  </a:lnTo>
                  <a:lnTo>
                    <a:pt x="7560" y="8278"/>
                  </a:lnTo>
                  <a:lnTo>
                    <a:pt x="7656" y="8206"/>
                  </a:lnTo>
                  <a:lnTo>
                    <a:pt x="7686" y="8134"/>
                  </a:lnTo>
                  <a:lnTo>
                    <a:pt x="7758" y="8140"/>
                  </a:lnTo>
                  <a:lnTo>
                    <a:pt x="7812" y="8110"/>
                  </a:lnTo>
                  <a:lnTo>
                    <a:pt x="7824" y="8080"/>
                  </a:lnTo>
                  <a:lnTo>
                    <a:pt x="7842" y="8062"/>
                  </a:lnTo>
                  <a:lnTo>
                    <a:pt x="7836" y="8038"/>
                  </a:lnTo>
                  <a:lnTo>
                    <a:pt x="7860" y="8014"/>
                  </a:lnTo>
                  <a:lnTo>
                    <a:pt x="7890" y="8008"/>
                  </a:lnTo>
                  <a:lnTo>
                    <a:pt x="7908" y="8020"/>
                  </a:lnTo>
                  <a:lnTo>
                    <a:pt x="7950" y="7990"/>
                  </a:lnTo>
                  <a:lnTo>
                    <a:pt x="7980" y="8014"/>
                  </a:lnTo>
                  <a:lnTo>
                    <a:pt x="7980" y="7948"/>
                  </a:lnTo>
                  <a:lnTo>
                    <a:pt x="7986" y="7924"/>
                  </a:lnTo>
                  <a:lnTo>
                    <a:pt x="8004" y="7906"/>
                  </a:lnTo>
                  <a:lnTo>
                    <a:pt x="8040" y="7906"/>
                  </a:lnTo>
                  <a:lnTo>
                    <a:pt x="8076" y="7870"/>
                  </a:lnTo>
                  <a:lnTo>
                    <a:pt x="8112" y="7870"/>
                  </a:lnTo>
                  <a:lnTo>
                    <a:pt x="8124" y="7864"/>
                  </a:lnTo>
                  <a:lnTo>
                    <a:pt x="8130" y="7876"/>
                  </a:lnTo>
                  <a:lnTo>
                    <a:pt x="8148" y="7846"/>
                  </a:lnTo>
                  <a:lnTo>
                    <a:pt x="8202" y="7840"/>
                  </a:lnTo>
                  <a:lnTo>
                    <a:pt x="8196" y="7834"/>
                  </a:lnTo>
                  <a:lnTo>
                    <a:pt x="8214" y="7816"/>
                  </a:lnTo>
                  <a:lnTo>
                    <a:pt x="8220" y="7816"/>
                  </a:lnTo>
                  <a:lnTo>
                    <a:pt x="8238" y="7804"/>
                  </a:lnTo>
                  <a:lnTo>
                    <a:pt x="8250" y="7810"/>
                  </a:lnTo>
                  <a:lnTo>
                    <a:pt x="8262" y="7792"/>
                  </a:lnTo>
                  <a:lnTo>
                    <a:pt x="8286" y="7780"/>
                  </a:lnTo>
                  <a:lnTo>
                    <a:pt x="8268" y="7708"/>
                  </a:lnTo>
                  <a:lnTo>
                    <a:pt x="8268" y="7690"/>
                  </a:lnTo>
                  <a:lnTo>
                    <a:pt x="8316" y="7660"/>
                  </a:lnTo>
                  <a:lnTo>
                    <a:pt x="8328" y="7618"/>
                  </a:lnTo>
                  <a:lnTo>
                    <a:pt x="8388" y="7582"/>
                  </a:lnTo>
                  <a:lnTo>
                    <a:pt x="8400" y="7564"/>
                  </a:lnTo>
                  <a:lnTo>
                    <a:pt x="8394" y="7534"/>
                  </a:lnTo>
                  <a:lnTo>
                    <a:pt x="8424" y="7516"/>
                  </a:lnTo>
                  <a:lnTo>
                    <a:pt x="8436" y="7498"/>
                  </a:lnTo>
                  <a:lnTo>
                    <a:pt x="8430" y="7474"/>
                  </a:lnTo>
                  <a:lnTo>
                    <a:pt x="8406" y="7426"/>
                  </a:lnTo>
                  <a:lnTo>
                    <a:pt x="8406" y="7378"/>
                  </a:lnTo>
                  <a:lnTo>
                    <a:pt x="8388" y="7378"/>
                  </a:lnTo>
                  <a:lnTo>
                    <a:pt x="8364" y="7402"/>
                  </a:lnTo>
                  <a:lnTo>
                    <a:pt x="8280" y="7408"/>
                  </a:lnTo>
                  <a:lnTo>
                    <a:pt x="8220" y="7432"/>
                  </a:lnTo>
                  <a:lnTo>
                    <a:pt x="8178" y="7432"/>
                  </a:lnTo>
                  <a:lnTo>
                    <a:pt x="8160" y="7408"/>
                  </a:lnTo>
                  <a:lnTo>
                    <a:pt x="8106" y="7402"/>
                  </a:lnTo>
                  <a:lnTo>
                    <a:pt x="8088" y="7372"/>
                  </a:lnTo>
                  <a:lnTo>
                    <a:pt x="8064" y="7366"/>
                  </a:lnTo>
                  <a:lnTo>
                    <a:pt x="8028" y="7336"/>
                  </a:lnTo>
                  <a:lnTo>
                    <a:pt x="8010" y="7336"/>
                  </a:lnTo>
                  <a:lnTo>
                    <a:pt x="7968" y="7306"/>
                  </a:lnTo>
                  <a:lnTo>
                    <a:pt x="7938" y="7312"/>
                  </a:lnTo>
                  <a:lnTo>
                    <a:pt x="7920" y="7300"/>
                  </a:lnTo>
                  <a:lnTo>
                    <a:pt x="7902" y="7252"/>
                  </a:lnTo>
                  <a:lnTo>
                    <a:pt x="7884" y="7234"/>
                  </a:lnTo>
                  <a:lnTo>
                    <a:pt x="7848" y="7180"/>
                  </a:lnTo>
                  <a:lnTo>
                    <a:pt x="7830" y="7168"/>
                  </a:lnTo>
                  <a:lnTo>
                    <a:pt x="7836" y="7150"/>
                  </a:lnTo>
                  <a:lnTo>
                    <a:pt x="7836" y="7108"/>
                  </a:lnTo>
                  <a:lnTo>
                    <a:pt x="7872" y="7090"/>
                  </a:lnTo>
                  <a:lnTo>
                    <a:pt x="7830" y="7042"/>
                  </a:lnTo>
                  <a:lnTo>
                    <a:pt x="7812" y="6994"/>
                  </a:lnTo>
                  <a:lnTo>
                    <a:pt x="7830" y="6970"/>
                  </a:lnTo>
                  <a:lnTo>
                    <a:pt x="7848" y="6964"/>
                  </a:lnTo>
                  <a:lnTo>
                    <a:pt x="7866" y="6946"/>
                  </a:lnTo>
                  <a:lnTo>
                    <a:pt x="7878" y="6922"/>
                  </a:lnTo>
                  <a:lnTo>
                    <a:pt x="7896" y="6898"/>
                  </a:lnTo>
                  <a:lnTo>
                    <a:pt x="7884" y="6862"/>
                  </a:lnTo>
                  <a:lnTo>
                    <a:pt x="7896" y="6844"/>
                  </a:lnTo>
                  <a:lnTo>
                    <a:pt x="7914" y="6832"/>
                  </a:lnTo>
                  <a:lnTo>
                    <a:pt x="7980" y="6838"/>
                  </a:lnTo>
                  <a:lnTo>
                    <a:pt x="7974" y="6809"/>
                  </a:lnTo>
                  <a:lnTo>
                    <a:pt x="7956" y="6803"/>
                  </a:lnTo>
                  <a:lnTo>
                    <a:pt x="7950" y="6785"/>
                  </a:lnTo>
                  <a:lnTo>
                    <a:pt x="7944" y="6749"/>
                  </a:lnTo>
                  <a:lnTo>
                    <a:pt x="7932" y="6731"/>
                  </a:lnTo>
                  <a:lnTo>
                    <a:pt x="7944" y="6695"/>
                  </a:lnTo>
                  <a:lnTo>
                    <a:pt x="7932" y="6677"/>
                  </a:lnTo>
                  <a:lnTo>
                    <a:pt x="7884" y="6653"/>
                  </a:lnTo>
                  <a:lnTo>
                    <a:pt x="7866" y="6665"/>
                  </a:lnTo>
                  <a:lnTo>
                    <a:pt x="7830" y="6659"/>
                  </a:lnTo>
                  <a:lnTo>
                    <a:pt x="7752" y="6599"/>
                  </a:lnTo>
                  <a:lnTo>
                    <a:pt x="7764" y="6539"/>
                  </a:lnTo>
                  <a:lnTo>
                    <a:pt x="7746" y="6515"/>
                  </a:lnTo>
                  <a:lnTo>
                    <a:pt x="7752" y="6491"/>
                  </a:lnTo>
                  <a:lnTo>
                    <a:pt x="7734" y="6479"/>
                  </a:lnTo>
                  <a:lnTo>
                    <a:pt x="7698" y="6473"/>
                  </a:lnTo>
                  <a:lnTo>
                    <a:pt x="7692" y="6431"/>
                  </a:lnTo>
                  <a:lnTo>
                    <a:pt x="7668" y="6383"/>
                  </a:lnTo>
                  <a:lnTo>
                    <a:pt x="7698" y="6371"/>
                  </a:lnTo>
                  <a:lnTo>
                    <a:pt x="7710" y="6359"/>
                  </a:lnTo>
                  <a:lnTo>
                    <a:pt x="7758" y="6359"/>
                  </a:lnTo>
                  <a:lnTo>
                    <a:pt x="7776" y="6341"/>
                  </a:lnTo>
                  <a:lnTo>
                    <a:pt x="7836" y="6371"/>
                  </a:lnTo>
                  <a:lnTo>
                    <a:pt x="7860" y="6365"/>
                  </a:lnTo>
                  <a:lnTo>
                    <a:pt x="7866" y="6335"/>
                  </a:lnTo>
                  <a:lnTo>
                    <a:pt x="7902" y="6329"/>
                  </a:lnTo>
                  <a:lnTo>
                    <a:pt x="7926" y="6293"/>
                  </a:lnTo>
                  <a:lnTo>
                    <a:pt x="7980" y="6281"/>
                  </a:lnTo>
                  <a:lnTo>
                    <a:pt x="7998" y="6293"/>
                  </a:lnTo>
                  <a:lnTo>
                    <a:pt x="8040" y="6257"/>
                  </a:lnTo>
                  <a:lnTo>
                    <a:pt x="8046" y="6227"/>
                  </a:lnTo>
                  <a:lnTo>
                    <a:pt x="8034" y="6179"/>
                  </a:lnTo>
                  <a:lnTo>
                    <a:pt x="8070" y="6143"/>
                  </a:lnTo>
                  <a:lnTo>
                    <a:pt x="8088" y="6095"/>
                  </a:lnTo>
                  <a:lnTo>
                    <a:pt x="8040" y="6065"/>
                  </a:lnTo>
                  <a:lnTo>
                    <a:pt x="8028" y="6041"/>
                  </a:lnTo>
                  <a:lnTo>
                    <a:pt x="8034" y="6029"/>
                  </a:lnTo>
                  <a:lnTo>
                    <a:pt x="7998" y="6023"/>
                  </a:lnTo>
                  <a:lnTo>
                    <a:pt x="7998" y="6005"/>
                  </a:lnTo>
                  <a:lnTo>
                    <a:pt x="7962" y="5987"/>
                  </a:lnTo>
                  <a:lnTo>
                    <a:pt x="7956" y="5957"/>
                  </a:lnTo>
                  <a:lnTo>
                    <a:pt x="7956" y="5915"/>
                  </a:lnTo>
                  <a:lnTo>
                    <a:pt x="7944" y="5897"/>
                  </a:lnTo>
                  <a:lnTo>
                    <a:pt x="7962" y="5849"/>
                  </a:lnTo>
                  <a:lnTo>
                    <a:pt x="7938" y="5837"/>
                  </a:lnTo>
                  <a:lnTo>
                    <a:pt x="7908" y="5837"/>
                  </a:lnTo>
                  <a:lnTo>
                    <a:pt x="7890" y="5807"/>
                  </a:lnTo>
                  <a:lnTo>
                    <a:pt x="7854" y="5795"/>
                  </a:lnTo>
                  <a:lnTo>
                    <a:pt x="7830" y="5753"/>
                  </a:lnTo>
                  <a:lnTo>
                    <a:pt x="7824" y="5699"/>
                  </a:lnTo>
                  <a:lnTo>
                    <a:pt x="7830" y="5675"/>
                  </a:lnTo>
                  <a:lnTo>
                    <a:pt x="7830" y="5657"/>
                  </a:lnTo>
                  <a:lnTo>
                    <a:pt x="7842" y="5645"/>
                  </a:lnTo>
                  <a:lnTo>
                    <a:pt x="7860" y="5639"/>
                  </a:lnTo>
                  <a:lnTo>
                    <a:pt x="7872" y="5651"/>
                  </a:lnTo>
                  <a:lnTo>
                    <a:pt x="7884" y="5633"/>
                  </a:lnTo>
                  <a:lnTo>
                    <a:pt x="7908" y="5639"/>
                  </a:lnTo>
                  <a:lnTo>
                    <a:pt x="7926" y="5633"/>
                  </a:lnTo>
                  <a:lnTo>
                    <a:pt x="7968" y="5609"/>
                  </a:lnTo>
                  <a:lnTo>
                    <a:pt x="7986" y="5573"/>
                  </a:lnTo>
                  <a:lnTo>
                    <a:pt x="8004" y="5561"/>
                  </a:lnTo>
                  <a:lnTo>
                    <a:pt x="7998" y="5525"/>
                  </a:lnTo>
                  <a:lnTo>
                    <a:pt x="7986" y="5513"/>
                  </a:lnTo>
                  <a:lnTo>
                    <a:pt x="7992" y="5495"/>
                  </a:lnTo>
                  <a:lnTo>
                    <a:pt x="7968" y="5471"/>
                  </a:lnTo>
                  <a:lnTo>
                    <a:pt x="7932" y="5411"/>
                  </a:lnTo>
                  <a:lnTo>
                    <a:pt x="7902" y="5429"/>
                  </a:lnTo>
                  <a:lnTo>
                    <a:pt x="7890" y="5423"/>
                  </a:lnTo>
                  <a:lnTo>
                    <a:pt x="7890" y="5411"/>
                  </a:lnTo>
                  <a:lnTo>
                    <a:pt x="7902" y="5393"/>
                  </a:lnTo>
                  <a:lnTo>
                    <a:pt x="7896" y="5375"/>
                  </a:lnTo>
                  <a:lnTo>
                    <a:pt x="7908" y="5345"/>
                  </a:lnTo>
                  <a:lnTo>
                    <a:pt x="7848" y="5339"/>
                  </a:lnTo>
                  <a:lnTo>
                    <a:pt x="7836" y="5321"/>
                  </a:lnTo>
                  <a:lnTo>
                    <a:pt x="7836" y="5303"/>
                  </a:lnTo>
                  <a:lnTo>
                    <a:pt x="7848" y="5285"/>
                  </a:lnTo>
                  <a:lnTo>
                    <a:pt x="7848" y="5255"/>
                  </a:lnTo>
                  <a:lnTo>
                    <a:pt x="7884" y="5207"/>
                  </a:lnTo>
                  <a:lnTo>
                    <a:pt x="7890" y="5189"/>
                  </a:lnTo>
                  <a:lnTo>
                    <a:pt x="7890" y="5177"/>
                  </a:lnTo>
                  <a:lnTo>
                    <a:pt x="7836" y="5123"/>
                  </a:lnTo>
                  <a:lnTo>
                    <a:pt x="7830" y="5105"/>
                  </a:lnTo>
                  <a:lnTo>
                    <a:pt x="7848" y="5081"/>
                  </a:lnTo>
                  <a:lnTo>
                    <a:pt x="7866" y="5027"/>
                  </a:lnTo>
                  <a:lnTo>
                    <a:pt x="7764" y="4997"/>
                  </a:lnTo>
                  <a:lnTo>
                    <a:pt x="7650" y="4991"/>
                  </a:lnTo>
                  <a:lnTo>
                    <a:pt x="7584" y="5027"/>
                  </a:lnTo>
                  <a:lnTo>
                    <a:pt x="7518" y="5039"/>
                  </a:lnTo>
                  <a:lnTo>
                    <a:pt x="7458" y="5081"/>
                  </a:lnTo>
                  <a:lnTo>
                    <a:pt x="7446" y="5099"/>
                  </a:lnTo>
                  <a:lnTo>
                    <a:pt x="7446" y="5105"/>
                  </a:lnTo>
                  <a:lnTo>
                    <a:pt x="7440" y="5111"/>
                  </a:lnTo>
                  <a:lnTo>
                    <a:pt x="7428" y="5129"/>
                  </a:lnTo>
                  <a:lnTo>
                    <a:pt x="7446" y="5141"/>
                  </a:lnTo>
                  <a:lnTo>
                    <a:pt x="7440" y="5165"/>
                  </a:lnTo>
                  <a:lnTo>
                    <a:pt x="7458" y="5189"/>
                  </a:lnTo>
                  <a:lnTo>
                    <a:pt x="7488" y="5195"/>
                  </a:lnTo>
                  <a:lnTo>
                    <a:pt x="7482" y="5219"/>
                  </a:lnTo>
                  <a:lnTo>
                    <a:pt x="7428" y="5243"/>
                  </a:lnTo>
                  <a:lnTo>
                    <a:pt x="7404" y="5261"/>
                  </a:lnTo>
                  <a:lnTo>
                    <a:pt x="7392" y="5285"/>
                  </a:lnTo>
                  <a:lnTo>
                    <a:pt x="7362" y="5303"/>
                  </a:lnTo>
                  <a:lnTo>
                    <a:pt x="7308" y="5291"/>
                  </a:lnTo>
                  <a:lnTo>
                    <a:pt x="7290" y="5303"/>
                  </a:lnTo>
                  <a:lnTo>
                    <a:pt x="7260" y="5297"/>
                  </a:lnTo>
                  <a:lnTo>
                    <a:pt x="7230" y="5303"/>
                  </a:lnTo>
                  <a:lnTo>
                    <a:pt x="7254" y="5255"/>
                  </a:lnTo>
                  <a:lnTo>
                    <a:pt x="7242" y="5237"/>
                  </a:lnTo>
                  <a:lnTo>
                    <a:pt x="7248" y="5219"/>
                  </a:lnTo>
                  <a:lnTo>
                    <a:pt x="7290" y="5201"/>
                  </a:lnTo>
                  <a:lnTo>
                    <a:pt x="7332" y="5195"/>
                  </a:lnTo>
                  <a:lnTo>
                    <a:pt x="7344" y="5201"/>
                  </a:lnTo>
                  <a:lnTo>
                    <a:pt x="7356" y="5189"/>
                  </a:lnTo>
                  <a:lnTo>
                    <a:pt x="7344" y="5153"/>
                  </a:lnTo>
                  <a:lnTo>
                    <a:pt x="7362" y="5117"/>
                  </a:lnTo>
                  <a:lnTo>
                    <a:pt x="7392" y="5081"/>
                  </a:lnTo>
                  <a:lnTo>
                    <a:pt x="7392" y="5069"/>
                  </a:lnTo>
                  <a:lnTo>
                    <a:pt x="7344" y="5027"/>
                  </a:lnTo>
                  <a:lnTo>
                    <a:pt x="7320" y="5015"/>
                  </a:lnTo>
                  <a:lnTo>
                    <a:pt x="7338" y="4991"/>
                  </a:lnTo>
                  <a:lnTo>
                    <a:pt x="7338" y="4961"/>
                  </a:lnTo>
                  <a:lnTo>
                    <a:pt x="7392" y="4895"/>
                  </a:lnTo>
                  <a:lnTo>
                    <a:pt x="7386" y="4871"/>
                  </a:lnTo>
                  <a:lnTo>
                    <a:pt x="7368" y="4853"/>
                  </a:lnTo>
                  <a:lnTo>
                    <a:pt x="7374" y="4841"/>
                  </a:lnTo>
                  <a:lnTo>
                    <a:pt x="7494" y="4739"/>
                  </a:lnTo>
                  <a:lnTo>
                    <a:pt x="7542" y="4715"/>
                  </a:lnTo>
                  <a:lnTo>
                    <a:pt x="7614" y="4661"/>
                  </a:lnTo>
                  <a:lnTo>
                    <a:pt x="7620" y="4643"/>
                  </a:lnTo>
                  <a:lnTo>
                    <a:pt x="7608" y="4619"/>
                  </a:lnTo>
                  <a:lnTo>
                    <a:pt x="7626" y="4577"/>
                  </a:lnTo>
                  <a:lnTo>
                    <a:pt x="7632" y="4541"/>
                  </a:lnTo>
                  <a:lnTo>
                    <a:pt x="7614" y="4499"/>
                  </a:lnTo>
                  <a:lnTo>
                    <a:pt x="7656" y="4457"/>
                  </a:lnTo>
                  <a:lnTo>
                    <a:pt x="7668" y="4457"/>
                  </a:lnTo>
                  <a:lnTo>
                    <a:pt x="7758" y="4433"/>
                  </a:lnTo>
                  <a:lnTo>
                    <a:pt x="7776" y="4403"/>
                  </a:lnTo>
                  <a:lnTo>
                    <a:pt x="7818" y="4385"/>
                  </a:lnTo>
                  <a:lnTo>
                    <a:pt x="7806" y="4367"/>
                  </a:lnTo>
                  <a:lnTo>
                    <a:pt x="7818" y="4349"/>
                  </a:lnTo>
                  <a:lnTo>
                    <a:pt x="7836" y="4337"/>
                  </a:lnTo>
                  <a:lnTo>
                    <a:pt x="7842" y="4319"/>
                  </a:lnTo>
                  <a:lnTo>
                    <a:pt x="7884" y="4301"/>
                  </a:lnTo>
                  <a:lnTo>
                    <a:pt x="7926" y="4265"/>
                  </a:lnTo>
                  <a:lnTo>
                    <a:pt x="7920" y="4259"/>
                  </a:lnTo>
                  <a:lnTo>
                    <a:pt x="7992" y="4193"/>
                  </a:lnTo>
                  <a:lnTo>
                    <a:pt x="7992" y="4145"/>
                  </a:lnTo>
                  <a:lnTo>
                    <a:pt x="8028" y="4133"/>
                  </a:lnTo>
                  <a:lnTo>
                    <a:pt x="8040" y="4109"/>
                  </a:lnTo>
                  <a:lnTo>
                    <a:pt x="8058" y="4103"/>
                  </a:lnTo>
                  <a:lnTo>
                    <a:pt x="8070" y="4091"/>
                  </a:lnTo>
                  <a:lnTo>
                    <a:pt x="8064" y="4073"/>
                  </a:lnTo>
                  <a:lnTo>
                    <a:pt x="8046" y="4061"/>
                  </a:lnTo>
                  <a:lnTo>
                    <a:pt x="7950" y="4073"/>
                  </a:lnTo>
                  <a:lnTo>
                    <a:pt x="7956" y="4049"/>
                  </a:lnTo>
                  <a:lnTo>
                    <a:pt x="7968" y="4037"/>
                  </a:lnTo>
                  <a:lnTo>
                    <a:pt x="7974" y="4025"/>
                  </a:lnTo>
                  <a:lnTo>
                    <a:pt x="7992" y="4019"/>
                  </a:lnTo>
                  <a:lnTo>
                    <a:pt x="7992" y="3995"/>
                  </a:lnTo>
                  <a:lnTo>
                    <a:pt x="8034" y="3971"/>
                  </a:lnTo>
                  <a:lnTo>
                    <a:pt x="8028" y="3929"/>
                  </a:lnTo>
                  <a:lnTo>
                    <a:pt x="8052" y="3923"/>
                  </a:lnTo>
                  <a:lnTo>
                    <a:pt x="8094" y="3941"/>
                  </a:lnTo>
                  <a:lnTo>
                    <a:pt x="8130" y="3923"/>
                  </a:lnTo>
                  <a:lnTo>
                    <a:pt x="8166" y="3941"/>
                  </a:lnTo>
                  <a:lnTo>
                    <a:pt x="8160" y="3983"/>
                  </a:lnTo>
                  <a:lnTo>
                    <a:pt x="8160" y="3989"/>
                  </a:lnTo>
                  <a:lnTo>
                    <a:pt x="8196" y="3995"/>
                  </a:lnTo>
                  <a:lnTo>
                    <a:pt x="8208" y="4013"/>
                  </a:lnTo>
                  <a:lnTo>
                    <a:pt x="8268" y="3995"/>
                  </a:lnTo>
                  <a:lnTo>
                    <a:pt x="8274" y="3995"/>
                  </a:lnTo>
                  <a:lnTo>
                    <a:pt x="8280" y="4001"/>
                  </a:lnTo>
                  <a:lnTo>
                    <a:pt x="8304" y="4007"/>
                  </a:lnTo>
                  <a:lnTo>
                    <a:pt x="8334" y="3989"/>
                  </a:lnTo>
                  <a:lnTo>
                    <a:pt x="8358" y="3965"/>
                  </a:lnTo>
                  <a:lnTo>
                    <a:pt x="8340" y="3953"/>
                  </a:lnTo>
                  <a:lnTo>
                    <a:pt x="8340" y="3941"/>
                  </a:lnTo>
                  <a:lnTo>
                    <a:pt x="8370" y="3959"/>
                  </a:lnTo>
                  <a:lnTo>
                    <a:pt x="8394" y="3935"/>
                  </a:lnTo>
                  <a:lnTo>
                    <a:pt x="8406" y="3911"/>
                  </a:lnTo>
                  <a:lnTo>
                    <a:pt x="8394" y="3899"/>
                  </a:lnTo>
                  <a:lnTo>
                    <a:pt x="8430" y="3875"/>
                  </a:lnTo>
                  <a:lnTo>
                    <a:pt x="8430" y="3863"/>
                  </a:lnTo>
                  <a:lnTo>
                    <a:pt x="8448" y="3863"/>
                  </a:lnTo>
                  <a:lnTo>
                    <a:pt x="8454" y="3845"/>
                  </a:lnTo>
                  <a:lnTo>
                    <a:pt x="8454" y="3833"/>
                  </a:lnTo>
                  <a:lnTo>
                    <a:pt x="8442" y="3803"/>
                  </a:lnTo>
                  <a:lnTo>
                    <a:pt x="8406" y="3767"/>
                  </a:lnTo>
                  <a:lnTo>
                    <a:pt x="8406" y="3731"/>
                  </a:lnTo>
                  <a:lnTo>
                    <a:pt x="8424" y="3707"/>
                  </a:lnTo>
                  <a:lnTo>
                    <a:pt x="8430" y="3689"/>
                  </a:lnTo>
                  <a:lnTo>
                    <a:pt x="8418" y="3647"/>
                  </a:lnTo>
                  <a:lnTo>
                    <a:pt x="8442" y="3587"/>
                  </a:lnTo>
                  <a:lnTo>
                    <a:pt x="8442" y="3551"/>
                  </a:lnTo>
                  <a:lnTo>
                    <a:pt x="8460" y="3527"/>
                  </a:lnTo>
                  <a:lnTo>
                    <a:pt x="8460" y="3491"/>
                  </a:lnTo>
                  <a:lnTo>
                    <a:pt x="8490" y="3449"/>
                  </a:lnTo>
                  <a:lnTo>
                    <a:pt x="8484" y="3425"/>
                  </a:lnTo>
                  <a:lnTo>
                    <a:pt x="8454" y="3383"/>
                  </a:lnTo>
                  <a:lnTo>
                    <a:pt x="8466" y="3305"/>
                  </a:lnTo>
                  <a:lnTo>
                    <a:pt x="8466" y="3299"/>
                  </a:lnTo>
                  <a:lnTo>
                    <a:pt x="8508" y="3233"/>
                  </a:lnTo>
                  <a:lnTo>
                    <a:pt x="8538" y="3161"/>
                  </a:lnTo>
                  <a:lnTo>
                    <a:pt x="8544" y="3125"/>
                  </a:lnTo>
                  <a:lnTo>
                    <a:pt x="8556" y="3107"/>
                  </a:lnTo>
                  <a:lnTo>
                    <a:pt x="8586" y="3083"/>
                  </a:lnTo>
                  <a:lnTo>
                    <a:pt x="8580" y="3017"/>
                  </a:lnTo>
                  <a:lnTo>
                    <a:pt x="8604" y="2957"/>
                  </a:lnTo>
                  <a:lnTo>
                    <a:pt x="8610" y="2921"/>
                  </a:lnTo>
                  <a:lnTo>
                    <a:pt x="8634" y="2897"/>
                  </a:lnTo>
                  <a:lnTo>
                    <a:pt x="8634" y="2819"/>
                  </a:lnTo>
                  <a:lnTo>
                    <a:pt x="8664" y="2765"/>
                  </a:lnTo>
                  <a:lnTo>
                    <a:pt x="8694" y="2741"/>
                  </a:lnTo>
                  <a:lnTo>
                    <a:pt x="8748" y="2687"/>
                  </a:lnTo>
                  <a:lnTo>
                    <a:pt x="8754" y="2645"/>
                  </a:lnTo>
                  <a:lnTo>
                    <a:pt x="8784" y="2645"/>
                  </a:lnTo>
                  <a:lnTo>
                    <a:pt x="8796" y="2615"/>
                  </a:lnTo>
                  <a:lnTo>
                    <a:pt x="8826" y="2609"/>
                  </a:lnTo>
                  <a:lnTo>
                    <a:pt x="8844" y="2585"/>
                  </a:lnTo>
                  <a:lnTo>
                    <a:pt x="8910" y="2447"/>
                  </a:lnTo>
                  <a:lnTo>
                    <a:pt x="8940" y="2435"/>
                  </a:lnTo>
                  <a:lnTo>
                    <a:pt x="8850" y="2411"/>
                  </a:lnTo>
                  <a:lnTo>
                    <a:pt x="8826" y="2399"/>
                  </a:lnTo>
                  <a:lnTo>
                    <a:pt x="8814" y="2381"/>
                  </a:lnTo>
                  <a:lnTo>
                    <a:pt x="8766" y="2363"/>
                  </a:lnTo>
                  <a:lnTo>
                    <a:pt x="8742" y="2339"/>
                  </a:lnTo>
                  <a:lnTo>
                    <a:pt x="8724" y="2345"/>
                  </a:lnTo>
                  <a:lnTo>
                    <a:pt x="8706" y="2345"/>
                  </a:lnTo>
                  <a:lnTo>
                    <a:pt x="8688" y="2357"/>
                  </a:lnTo>
                  <a:lnTo>
                    <a:pt x="8646" y="2327"/>
                  </a:lnTo>
                  <a:lnTo>
                    <a:pt x="8616" y="2345"/>
                  </a:lnTo>
                  <a:lnTo>
                    <a:pt x="8580" y="2333"/>
                  </a:lnTo>
                  <a:lnTo>
                    <a:pt x="8562" y="2339"/>
                  </a:lnTo>
                  <a:lnTo>
                    <a:pt x="8538" y="2333"/>
                  </a:lnTo>
                  <a:lnTo>
                    <a:pt x="8526" y="2309"/>
                  </a:lnTo>
                  <a:lnTo>
                    <a:pt x="8484" y="2303"/>
                  </a:lnTo>
                  <a:lnTo>
                    <a:pt x="8466" y="2285"/>
                  </a:lnTo>
                  <a:lnTo>
                    <a:pt x="8442" y="2244"/>
                  </a:lnTo>
                  <a:lnTo>
                    <a:pt x="8448" y="2226"/>
                  </a:lnTo>
                  <a:lnTo>
                    <a:pt x="8436" y="2214"/>
                  </a:lnTo>
                  <a:lnTo>
                    <a:pt x="8418" y="2214"/>
                  </a:lnTo>
                  <a:lnTo>
                    <a:pt x="8394" y="2196"/>
                  </a:lnTo>
                  <a:lnTo>
                    <a:pt x="8358" y="2202"/>
                  </a:lnTo>
                  <a:lnTo>
                    <a:pt x="8358" y="2214"/>
                  </a:lnTo>
                  <a:lnTo>
                    <a:pt x="8346" y="2232"/>
                  </a:lnTo>
                  <a:lnTo>
                    <a:pt x="8328" y="2238"/>
                  </a:lnTo>
                  <a:lnTo>
                    <a:pt x="8304" y="2262"/>
                  </a:lnTo>
                  <a:lnTo>
                    <a:pt x="8268" y="2244"/>
                  </a:lnTo>
                  <a:lnTo>
                    <a:pt x="8238" y="2256"/>
                  </a:lnTo>
                  <a:lnTo>
                    <a:pt x="8226" y="2244"/>
                  </a:lnTo>
                  <a:lnTo>
                    <a:pt x="8208" y="2250"/>
                  </a:lnTo>
                  <a:lnTo>
                    <a:pt x="8190" y="2232"/>
                  </a:lnTo>
                  <a:lnTo>
                    <a:pt x="8178" y="2232"/>
                  </a:lnTo>
                  <a:lnTo>
                    <a:pt x="8178" y="2214"/>
                  </a:lnTo>
                  <a:lnTo>
                    <a:pt x="8160" y="2220"/>
                  </a:lnTo>
                  <a:lnTo>
                    <a:pt x="8160" y="2244"/>
                  </a:lnTo>
                  <a:lnTo>
                    <a:pt x="8142" y="2256"/>
                  </a:lnTo>
                  <a:lnTo>
                    <a:pt x="8124" y="2202"/>
                  </a:lnTo>
                  <a:lnTo>
                    <a:pt x="8130" y="2178"/>
                  </a:lnTo>
                  <a:lnTo>
                    <a:pt x="8112" y="2178"/>
                  </a:lnTo>
                  <a:lnTo>
                    <a:pt x="8094" y="2160"/>
                  </a:lnTo>
                  <a:lnTo>
                    <a:pt x="8076" y="2160"/>
                  </a:lnTo>
                  <a:lnTo>
                    <a:pt x="8058" y="2142"/>
                  </a:lnTo>
                  <a:lnTo>
                    <a:pt x="8040" y="2154"/>
                  </a:lnTo>
                  <a:lnTo>
                    <a:pt x="8010" y="2142"/>
                  </a:lnTo>
                  <a:lnTo>
                    <a:pt x="8004" y="2148"/>
                  </a:lnTo>
                  <a:lnTo>
                    <a:pt x="8010" y="2184"/>
                  </a:lnTo>
                  <a:lnTo>
                    <a:pt x="7998" y="2208"/>
                  </a:lnTo>
                  <a:lnTo>
                    <a:pt x="7956" y="2196"/>
                  </a:lnTo>
                  <a:lnTo>
                    <a:pt x="7932" y="2196"/>
                  </a:lnTo>
                  <a:lnTo>
                    <a:pt x="7914" y="2172"/>
                  </a:lnTo>
                  <a:lnTo>
                    <a:pt x="7926" y="2154"/>
                  </a:lnTo>
                  <a:lnTo>
                    <a:pt x="7920" y="2142"/>
                  </a:lnTo>
                  <a:lnTo>
                    <a:pt x="7908" y="2142"/>
                  </a:lnTo>
                  <a:lnTo>
                    <a:pt x="7902" y="2136"/>
                  </a:lnTo>
                  <a:lnTo>
                    <a:pt x="7896" y="2106"/>
                  </a:lnTo>
                  <a:lnTo>
                    <a:pt x="7884" y="2094"/>
                  </a:lnTo>
                  <a:lnTo>
                    <a:pt x="7884" y="2076"/>
                  </a:lnTo>
                  <a:lnTo>
                    <a:pt x="7848" y="2046"/>
                  </a:lnTo>
                  <a:lnTo>
                    <a:pt x="7824" y="1998"/>
                  </a:lnTo>
                  <a:lnTo>
                    <a:pt x="7824" y="1992"/>
                  </a:lnTo>
                  <a:lnTo>
                    <a:pt x="7836" y="1992"/>
                  </a:lnTo>
                  <a:lnTo>
                    <a:pt x="7842" y="1986"/>
                  </a:lnTo>
                  <a:lnTo>
                    <a:pt x="7830" y="1962"/>
                  </a:lnTo>
                  <a:lnTo>
                    <a:pt x="7806" y="1944"/>
                  </a:lnTo>
                  <a:lnTo>
                    <a:pt x="7806" y="1932"/>
                  </a:lnTo>
                  <a:lnTo>
                    <a:pt x="7818" y="1926"/>
                  </a:lnTo>
                  <a:lnTo>
                    <a:pt x="7734" y="1866"/>
                  </a:lnTo>
                  <a:lnTo>
                    <a:pt x="7710" y="1872"/>
                  </a:lnTo>
                  <a:lnTo>
                    <a:pt x="7692" y="1866"/>
                  </a:lnTo>
                  <a:lnTo>
                    <a:pt x="7692" y="1878"/>
                  </a:lnTo>
                  <a:lnTo>
                    <a:pt x="7668" y="1866"/>
                  </a:lnTo>
                  <a:lnTo>
                    <a:pt x="7644" y="1848"/>
                  </a:lnTo>
                  <a:lnTo>
                    <a:pt x="7632" y="1830"/>
                  </a:lnTo>
                  <a:lnTo>
                    <a:pt x="7608" y="1818"/>
                  </a:lnTo>
                  <a:lnTo>
                    <a:pt x="7566" y="1824"/>
                  </a:lnTo>
                  <a:lnTo>
                    <a:pt x="7548" y="1842"/>
                  </a:lnTo>
                  <a:lnTo>
                    <a:pt x="7530" y="1836"/>
                  </a:lnTo>
                  <a:lnTo>
                    <a:pt x="7506" y="1872"/>
                  </a:lnTo>
                  <a:lnTo>
                    <a:pt x="7488" y="1860"/>
                  </a:lnTo>
                  <a:lnTo>
                    <a:pt x="7470" y="1878"/>
                  </a:lnTo>
                  <a:lnTo>
                    <a:pt x="7434" y="1866"/>
                  </a:lnTo>
                  <a:lnTo>
                    <a:pt x="7428" y="1854"/>
                  </a:lnTo>
                  <a:lnTo>
                    <a:pt x="7428" y="1836"/>
                  </a:lnTo>
                  <a:lnTo>
                    <a:pt x="7410" y="1824"/>
                  </a:lnTo>
                  <a:lnTo>
                    <a:pt x="7374" y="1824"/>
                  </a:lnTo>
                  <a:lnTo>
                    <a:pt x="7344" y="1806"/>
                  </a:lnTo>
                  <a:lnTo>
                    <a:pt x="7338" y="1794"/>
                  </a:lnTo>
                  <a:lnTo>
                    <a:pt x="7338" y="1782"/>
                  </a:lnTo>
                  <a:lnTo>
                    <a:pt x="7326" y="1776"/>
                  </a:lnTo>
                  <a:lnTo>
                    <a:pt x="7326" y="1770"/>
                  </a:lnTo>
                  <a:lnTo>
                    <a:pt x="7320" y="1764"/>
                  </a:lnTo>
                  <a:lnTo>
                    <a:pt x="7308" y="1764"/>
                  </a:lnTo>
                  <a:lnTo>
                    <a:pt x="7296" y="1752"/>
                  </a:lnTo>
                  <a:lnTo>
                    <a:pt x="7284" y="1752"/>
                  </a:lnTo>
                  <a:lnTo>
                    <a:pt x="7284" y="1770"/>
                  </a:lnTo>
                  <a:lnTo>
                    <a:pt x="7272" y="1776"/>
                  </a:lnTo>
                  <a:lnTo>
                    <a:pt x="7272" y="1764"/>
                  </a:lnTo>
                  <a:lnTo>
                    <a:pt x="7248" y="1770"/>
                  </a:lnTo>
                  <a:lnTo>
                    <a:pt x="7218" y="1758"/>
                  </a:lnTo>
                  <a:lnTo>
                    <a:pt x="7194" y="1776"/>
                  </a:lnTo>
                  <a:lnTo>
                    <a:pt x="7188" y="1800"/>
                  </a:lnTo>
                  <a:lnTo>
                    <a:pt x="7152" y="1776"/>
                  </a:lnTo>
                  <a:lnTo>
                    <a:pt x="7086" y="1806"/>
                  </a:lnTo>
                  <a:lnTo>
                    <a:pt x="7074" y="1782"/>
                  </a:lnTo>
                  <a:lnTo>
                    <a:pt x="7086" y="1770"/>
                  </a:lnTo>
                  <a:lnTo>
                    <a:pt x="7074" y="1752"/>
                  </a:lnTo>
                  <a:lnTo>
                    <a:pt x="7080" y="1734"/>
                  </a:lnTo>
                  <a:lnTo>
                    <a:pt x="7044" y="1680"/>
                  </a:lnTo>
                  <a:lnTo>
                    <a:pt x="7014" y="1668"/>
                  </a:lnTo>
                  <a:lnTo>
                    <a:pt x="6990" y="1674"/>
                  </a:lnTo>
                  <a:lnTo>
                    <a:pt x="6990" y="1668"/>
                  </a:lnTo>
                  <a:lnTo>
                    <a:pt x="7002" y="1638"/>
                  </a:lnTo>
                  <a:lnTo>
                    <a:pt x="6978" y="1602"/>
                  </a:lnTo>
                  <a:lnTo>
                    <a:pt x="6906" y="1590"/>
                  </a:lnTo>
                  <a:lnTo>
                    <a:pt x="6888" y="1566"/>
                  </a:lnTo>
                  <a:lnTo>
                    <a:pt x="6876" y="1566"/>
                  </a:lnTo>
                  <a:lnTo>
                    <a:pt x="6852" y="1512"/>
                  </a:lnTo>
                  <a:lnTo>
                    <a:pt x="6804" y="1494"/>
                  </a:lnTo>
                  <a:lnTo>
                    <a:pt x="6786" y="1470"/>
                  </a:lnTo>
                  <a:lnTo>
                    <a:pt x="6774" y="1470"/>
                  </a:lnTo>
                  <a:lnTo>
                    <a:pt x="6738" y="1482"/>
                  </a:lnTo>
                  <a:lnTo>
                    <a:pt x="6696" y="1470"/>
                  </a:lnTo>
                  <a:lnTo>
                    <a:pt x="6708" y="1446"/>
                  </a:lnTo>
                  <a:lnTo>
                    <a:pt x="6702" y="1404"/>
                  </a:lnTo>
                  <a:lnTo>
                    <a:pt x="6726" y="1350"/>
                  </a:lnTo>
                  <a:lnTo>
                    <a:pt x="6702" y="1314"/>
                  </a:lnTo>
                  <a:lnTo>
                    <a:pt x="6666" y="1302"/>
                  </a:lnTo>
                  <a:lnTo>
                    <a:pt x="6666" y="1290"/>
                  </a:lnTo>
                  <a:lnTo>
                    <a:pt x="6684" y="1266"/>
                  </a:lnTo>
                  <a:lnTo>
                    <a:pt x="6690" y="1230"/>
                  </a:lnTo>
                  <a:lnTo>
                    <a:pt x="6702" y="1218"/>
                  </a:lnTo>
                  <a:lnTo>
                    <a:pt x="6696" y="1194"/>
                  </a:lnTo>
                  <a:lnTo>
                    <a:pt x="6708" y="1182"/>
                  </a:lnTo>
                  <a:lnTo>
                    <a:pt x="6708" y="1158"/>
                  </a:lnTo>
                  <a:lnTo>
                    <a:pt x="6726" y="1164"/>
                  </a:lnTo>
                  <a:lnTo>
                    <a:pt x="6726" y="1134"/>
                  </a:lnTo>
                  <a:lnTo>
                    <a:pt x="6744" y="1122"/>
                  </a:lnTo>
                  <a:lnTo>
                    <a:pt x="6732" y="1104"/>
                  </a:lnTo>
                  <a:lnTo>
                    <a:pt x="6708" y="1098"/>
                  </a:lnTo>
                  <a:lnTo>
                    <a:pt x="6702" y="1086"/>
                  </a:lnTo>
                  <a:lnTo>
                    <a:pt x="6684" y="1104"/>
                  </a:lnTo>
                  <a:lnTo>
                    <a:pt x="6660" y="1110"/>
                  </a:lnTo>
                  <a:lnTo>
                    <a:pt x="6648" y="1140"/>
                  </a:lnTo>
                  <a:lnTo>
                    <a:pt x="6618" y="1152"/>
                  </a:lnTo>
                  <a:lnTo>
                    <a:pt x="6606" y="1170"/>
                  </a:lnTo>
                  <a:lnTo>
                    <a:pt x="6600" y="1182"/>
                  </a:lnTo>
                  <a:lnTo>
                    <a:pt x="6606" y="1200"/>
                  </a:lnTo>
                  <a:lnTo>
                    <a:pt x="6594" y="1254"/>
                  </a:lnTo>
                  <a:lnTo>
                    <a:pt x="6528" y="1266"/>
                  </a:lnTo>
                  <a:lnTo>
                    <a:pt x="6480" y="1296"/>
                  </a:lnTo>
                  <a:lnTo>
                    <a:pt x="6426" y="1296"/>
                  </a:lnTo>
                  <a:lnTo>
                    <a:pt x="6372" y="1284"/>
                  </a:lnTo>
                  <a:lnTo>
                    <a:pt x="6348" y="1266"/>
                  </a:lnTo>
                  <a:lnTo>
                    <a:pt x="6294" y="1272"/>
                  </a:lnTo>
                  <a:lnTo>
                    <a:pt x="6270" y="1272"/>
                  </a:lnTo>
                  <a:lnTo>
                    <a:pt x="6270" y="1260"/>
                  </a:lnTo>
                  <a:lnTo>
                    <a:pt x="6258" y="1254"/>
                  </a:lnTo>
                  <a:lnTo>
                    <a:pt x="6258" y="1248"/>
                  </a:lnTo>
                  <a:lnTo>
                    <a:pt x="6240" y="1248"/>
                  </a:lnTo>
                  <a:lnTo>
                    <a:pt x="6234" y="1242"/>
                  </a:lnTo>
                  <a:lnTo>
                    <a:pt x="6246" y="1230"/>
                  </a:lnTo>
                  <a:lnTo>
                    <a:pt x="6234" y="1206"/>
                  </a:lnTo>
                  <a:lnTo>
                    <a:pt x="6246" y="1182"/>
                  </a:lnTo>
                  <a:lnTo>
                    <a:pt x="6300" y="1152"/>
                  </a:lnTo>
                  <a:lnTo>
                    <a:pt x="6288" y="1122"/>
                  </a:lnTo>
                  <a:lnTo>
                    <a:pt x="6282" y="1086"/>
                  </a:lnTo>
                  <a:lnTo>
                    <a:pt x="6240" y="1080"/>
                  </a:lnTo>
                  <a:lnTo>
                    <a:pt x="6258" y="1056"/>
                  </a:lnTo>
                  <a:lnTo>
                    <a:pt x="6258" y="1002"/>
                  </a:lnTo>
                  <a:lnTo>
                    <a:pt x="6306" y="960"/>
                  </a:lnTo>
                  <a:lnTo>
                    <a:pt x="6300" y="942"/>
                  </a:lnTo>
                  <a:lnTo>
                    <a:pt x="6276" y="930"/>
                  </a:lnTo>
                  <a:lnTo>
                    <a:pt x="6264" y="936"/>
                  </a:lnTo>
                  <a:lnTo>
                    <a:pt x="6270" y="954"/>
                  </a:lnTo>
                  <a:lnTo>
                    <a:pt x="6258" y="954"/>
                  </a:lnTo>
                  <a:lnTo>
                    <a:pt x="6246" y="936"/>
                  </a:lnTo>
                  <a:lnTo>
                    <a:pt x="6246" y="912"/>
                  </a:lnTo>
                  <a:lnTo>
                    <a:pt x="6222" y="900"/>
                  </a:lnTo>
                  <a:lnTo>
                    <a:pt x="6186" y="846"/>
                  </a:lnTo>
                  <a:lnTo>
                    <a:pt x="6102" y="870"/>
                  </a:lnTo>
                  <a:close/>
                  <a:moveTo>
                    <a:pt x="3996" y="8812"/>
                  </a:moveTo>
                  <a:lnTo>
                    <a:pt x="4008" y="8824"/>
                  </a:lnTo>
                  <a:lnTo>
                    <a:pt x="3996" y="8836"/>
                  </a:lnTo>
                  <a:lnTo>
                    <a:pt x="4002" y="8848"/>
                  </a:lnTo>
                  <a:lnTo>
                    <a:pt x="4014" y="8860"/>
                  </a:lnTo>
                  <a:lnTo>
                    <a:pt x="4008" y="8866"/>
                  </a:lnTo>
                  <a:lnTo>
                    <a:pt x="3990" y="8860"/>
                  </a:lnTo>
                  <a:lnTo>
                    <a:pt x="3978" y="8854"/>
                  </a:lnTo>
                  <a:lnTo>
                    <a:pt x="3972" y="8848"/>
                  </a:lnTo>
                  <a:lnTo>
                    <a:pt x="3978" y="8830"/>
                  </a:lnTo>
                  <a:lnTo>
                    <a:pt x="3990" y="8824"/>
                  </a:lnTo>
                  <a:lnTo>
                    <a:pt x="3996" y="881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1" name="Freeform 30">
              <a:extLst>
                <a:ext uri="{FF2B5EF4-FFF2-40B4-BE49-F238E27FC236}">
                  <a16:creationId xmlns:a16="http://schemas.microsoft.com/office/drawing/2014/main" id="{C3A32D9F-9600-42AB-9B22-B1960AA67DB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6" y="681"/>
              <a:ext cx="2812" cy="2669"/>
            </a:xfrm>
            <a:custGeom>
              <a:avLst/>
              <a:gdLst>
                <a:gd name="T0" fmla="*/ 2766 w 8436"/>
                <a:gd name="T1" fmla="*/ 438 h 8008"/>
                <a:gd name="T2" fmla="*/ 2598 w 8436"/>
                <a:gd name="T3" fmla="*/ 192 h 8008"/>
                <a:gd name="T4" fmla="*/ 2160 w 8436"/>
                <a:gd name="T5" fmla="*/ 6 h 8008"/>
                <a:gd name="T6" fmla="*/ 2256 w 8436"/>
                <a:gd name="T7" fmla="*/ 426 h 8008"/>
                <a:gd name="T8" fmla="*/ 2292 w 8436"/>
                <a:gd name="T9" fmla="*/ 810 h 8008"/>
                <a:gd name="T10" fmla="*/ 2358 w 8436"/>
                <a:gd name="T11" fmla="*/ 1152 h 8008"/>
                <a:gd name="T12" fmla="*/ 1980 w 8436"/>
                <a:gd name="T13" fmla="*/ 1062 h 8008"/>
                <a:gd name="T14" fmla="*/ 1926 w 8436"/>
                <a:gd name="T15" fmla="*/ 1182 h 8008"/>
                <a:gd name="T16" fmla="*/ 1740 w 8436"/>
                <a:gd name="T17" fmla="*/ 1050 h 8008"/>
                <a:gd name="T18" fmla="*/ 1326 w 8436"/>
                <a:gd name="T19" fmla="*/ 876 h 8008"/>
                <a:gd name="T20" fmla="*/ 1080 w 8436"/>
                <a:gd name="T21" fmla="*/ 750 h 8008"/>
                <a:gd name="T22" fmla="*/ 834 w 8436"/>
                <a:gd name="T23" fmla="*/ 870 h 8008"/>
                <a:gd name="T24" fmla="*/ 408 w 8436"/>
                <a:gd name="T25" fmla="*/ 822 h 8008"/>
                <a:gd name="T26" fmla="*/ 18 w 8436"/>
                <a:gd name="T27" fmla="*/ 1026 h 8008"/>
                <a:gd name="T28" fmla="*/ 354 w 8436"/>
                <a:gd name="T29" fmla="*/ 1182 h 8008"/>
                <a:gd name="T30" fmla="*/ 276 w 8436"/>
                <a:gd name="T31" fmla="*/ 1259 h 8008"/>
                <a:gd name="T32" fmla="*/ 198 w 8436"/>
                <a:gd name="T33" fmla="*/ 1625 h 8008"/>
                <a:gd name="T34" fmla="*/ 498 w 8436"/>
                <a:gd name="T35" fmla="*/ 1661 h 8008"/>
                <a:gd name="T36" fmla="*/ 798 w 8436"/>
                <a:gd name="T37" fmla="*/ 1889 h 8008"/>
                <a:gd name="T38" fmla="*/ 1290 w 8436"/>
                <a:gd name="T39" fmla="*/ 2087 h 8008"/>
                <a:gd name="T40" fmla="*/ 1410 w 8436"/>
                <a:gd name="T41" fmla="*/ 2249 h 8008"/>
                <a:gd name="T42" fmla="*/ 1416 w 8436"/>
                <a:gd name="T43" fmla="*/ 2465 h 8008"/>
                <a:gd name="T44" fmla="*/ 1698 w 8436"/>
                <a:gd name="T45" fmla="*/ 2483 h 8008"/>
                <a:gd name="T46" fmla="*/ 1656 w 8436"/>
                <a:gd name="T47" fmla="*/ 2771 h 8008"/>
                <a:gd name="T48" fmla="*/ 1758 w 8436"/>
                <a:gd name="T49" fmla="*/ 3335 h 8008"/>
                <a:gd name="T50" fmla="*/ 2172 w 8436"/>
                <a:gd name="T51" fmla="*/ 3641 h 8008"/>
                <a:gd name="T52" fmla="*/ 2148 w 8436"/>
                <a:gd name="T53" fmla="*/ 4307 h 8008"/>
                <a:gd name="T54" fmla="*/ 2088 w 8436"/>
                <a:gd name="T55" fmla="*/ 4373 h 8008"/>
                <a:gd name="T56" fmla="*/ 1830 w 8436"/>
                <a:gd name="T57" fmla="*/ 5381 h 8008"/>
                <a:gd name="T58" fmla="*/ 1368 w 8436"/>
                <a:gd name="T59" fmla="*/ 6610 h 8008"/>
                <a:gd name="T60" fmla="*/ 1500 w 8436"/>
                <a:gd name="T61" fmla="*/ 6814 h 8008"/>
                <a:gd name="T62" fmla="*/ 1716 w 8436"/>
                <a:gd name="T63" fmla="*/ 6964 h 8008"/>
                <a:gd name="T64" fmla="*/ 2064 w 8436"/>
                <a:gd name="T65" fmla="*/ 7204 h 8008"/>
                <a:gd name="T66" fmla="*/ 2496 w 8436"/>
                <a:gd name="T67" fmla="*/ 7420 h 8008"/>
                <a:gd name="T68" fmla="*/ 2916 w 8436"/>
                <a:gd name="T69" fmla="*/ 7456 h 8008"/>
                <a:gd name="T70" fmla="*/ 3024 w 8436"/>
                <a:gd name="T71" fmla="*/ 7396 h 8008"/>
                <a:gd name="T72" fmla="*/ 3372 w 8436"/>
                <a:gd name="T73" fmla="*/ 7462 h 8008"/>
                <a:gd name="T74" fmla="*/ 3618 w 8436"/>
                <a:gd name="T75" fmla="*/ 7612 h 8008"/>
                <a:gd name="T76" fmla="*/ 3798 w 8436"/>
                <a:gd name="T77" fmla="*/ 7768 h 8008"/>
                <a:gd name="T78" fmla="*/ 4278 w 8436"/>
                <a:gd name="T79" fmla="*/ 7924 h 8008"/>
                <a:gd name="T80" fmla="*/ 4608 w 8436"/>
                <a:gd name="T81" fmla="*/ 7942 h 8008"/>
                <a:gd name="T82" fmla="*/ 4842 w 8436"/>
                <a:gd name="T83" fmla="*/ 7852 h 8008"/>
                <a:gd name="T84" fmla="*/ 5340 w 8436"/>
                <a:gd name="T85" fmla="*/ 7012 h 8008"/>
                <a:gd name="T86" fmla="*/ 5700 w 8436"/>
                <a:gd name="T87" fmla="*/ 6904 h 8008"/>
                <a:gd name="T88" fmla="*/ 6102 w 8436"/>
                <a:gd name="T89" fmla="*/ 7102 h 8008"/>
                <a:gd name="T90" fmla="*/ 6348 w 8436"/>
                <a:gd name="T91" fmla="*/ 7060 h 8008"/>
                <a:gd name="T92" fmla="*/ 6732 w 8436"/>
                <a:gd name="T93" fmla="*/ 7300 h 8008"/>
                <a:gd name="T94" fmla="*/ 7026 w 8436"/>
                <a:gd name="T95" fmla="*/ 7408 h 8008"/>
                <a:gd name="T96" fmla="*/ 7404 w 8436"/>
                <a:gd name="T97" fmla="*/ 7396 h 8008"/>
                <a:gd name="T98" fmla="*/ 7812 w 8436"/>
                <a:gd name="T99" fmla="*/ 7096 h 8008"/>
                <a:gd name="T100" fmla="*/ 8076 w 8436"/>
                <a:gd name="T101" fmla="*/ 6856 h 8008"/>
                <a:gd name="T102" fmla="*/ 8268 w 8436"/>
                <a:gd name="T103" fmla="*/ 6694 h 8008"/>
                <a:gd name="T104" fmla="*/ 8364 w 8436"/>
                <a:gd name="T105" fmla="*/ 6388 h 8008"/>
                <a:gd name="T106" fmla="*/ 7902 w 8436"/>
                <a:gd name="T107" fmla="*/ 6238 h 8008"/>
                <a:gd name="T108" fmla="*/ 7896 w 8436"/>
                <a:gd name="T109" fmla="*/ 5884 h 8008"/>
                <a:gd name="T110" fmla="*/ 7866 w 8436"/>
                <a:gd name="T111" fmla="*/ 5651 h 8008"/>
                <a:gd name="T112" fmla="*/ 7776 w 8436"/>
                <a:gd name="T113" fmla="*/ 5327 h 8008"/>
                <a:gd name="T114" fmla="*/ 8040 w 8436"/>
                <a:gd name="T115" fmla="*/ 5051 h 8008"/>
                <a:gd name="T116" fmla="*/ 7854 w 8436"/>
                <a:gd name="T117" fmla="*/ 4781 h 8008"/>
                <a:gd name="T118" fmla="*/ 8004 w 8436"/>
                <a:gd name="T119" fmla="*/ 4547 h 8008"/>
                <a:gd name="T120" fmla="*/ 7836 w 8436"/>
                <a:gd name="T121" fmla="*/ 4307 h 80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8436" h="8008">
                  <a:moveTo>
                    <a:pt x="3750" y="486"/>
                  </a:moveTo>
                  <a:lnTo>
                    <a:pt x="3678" y="516"/>
                  </a:lnTo>
                  <a:lnTo>
                    <a:pt x="3552" y="522"/>
                  </a:lnTo>
                  <a:lnTo>
                    <a:pt x="3498" y="534"/>
                  </a:lnTo>
                  <a:lnTo>
                    <a:pt x="3456" y="558"/>
                  </a:lnTo>
                  <a:lnTo>
                    <a:pt x="3390" y="606"/>
                  </a:lnTo>
                  <a:lnTo>
                    <a:pt x="3324" y="624"/>
                  </a:lnTo>
                  <a:lnTo>
                    <a:pt x="3240" y="624"/>
                  </a:lnTo>
                  <a:lnTo>
                    <a:pt x="3228" y="642"/>
                  </a:lnTo>
                  <a:lnTo>
                    <a:pt x="3216" y="618"/>
                  </a:lnTo>
                  <a:lnTo>
                    <a:pt x="3126" y="558"/>
                  </a:lnTo>
                  <a:lnTo>
                    <a:pt x="2850" y="492"/>
                  </a:lnTo>
                  <a:lnTo>
                    <a:pt x="2766" y="438"/>
                  </a:lnTo>
                  <a:lnTo>
                    <a:pt x="2676" y="438"/>
                  </a:lnTo>
                  <a:lnTo>
                    <a:pt x="2652" y="462"/>
                  </a:lnTo>
                  <a:lnTo>
                    <a:pt x="2646" y="480"/>
                  </a:lnTo>
                  <a:lnTo>
                    <a:pt x="2634" y="462"/>
                  </a:lnTo>
                  <a:lnTo>
                    <a:pt x="2610" y="456"/>
                  </a:lnTo>
                  <a:lnTo>
                    <a:pt x="2616" y="438"/>
                  </a:lnTo>
                  <a:lnTo>
                    <a:pt x="2622" y="426"/>
                  </a:lnTo>
                  <a:lnTo>
                    <a:pt x="2622" y="402"/>
                  </a:lnTo>
                  <a:lnTo>
                    <a:pt x="2574" y="318"/>
                  </a:lnTo>
                  <a:lnTo>
                    <a:pt x="2550" y="252"/>
                  </a:lnTo>
                  <a:lnTo>
                    <a:pt x="2568" y="216"/>
                  </a:lnTo>
                  <a:lnTo>
                    <a:pt x="2580" y="210"/>
                  </a:lnTo>
                  <a:lnTo>
                    <a:pt x="2598" y="192"/>
                  </a:lnTo>
                  <a:lnTo>
                    <a:pt x="2610" y="186"/>
                  </a:lnTo>
                  <a:lnTo>
                    <a:pt x="2610" y="150"/>
                  </a:lnTo>
                  <a:lnTo>
                    <a:pt x="2598" y="102"/>
                  </a:lnTo>
                  <a:lnTo>
                    <a:pt x="2514" y="78"/>
                  </a:lnTo>
                  <a:lnTo>
                    <a:pt x="2466" y="84"/>
                  </a:lnTo>
                  <a:lnTo>
                    <a:pt x="2430" y="114"/>
                  </a:lnTo>
                  <a:lnTo>
                    <a:pt x="2364" y="114"/>
                  </a:lnTo>
                  <a:lnTo>
                    <a:pt x="2316" y="78"/>
                  </a:lnTo>
                  <a:lnTo>
                    <a:pt x="2238" y="48"/>
                  </a:lnTo>
                  <a:lnTo>
                    <a:pt x="2220" y="18"/>
                  </a:lnTo>
                  <a:lnTo>
                    <a:pt x="2196" y="24"/>
                  </a:lnTo>
                  <a:lnTo>
                    <a:pt x="2166" y="0"/>
                  </a:lnTo>
                  <a:lnTo>
                    <a:pt x="2160" y="6"/>
                  </a:lnTo>
                  <a:lnTo>
                    <a:pt x="2154" y="48"/>
                  </a:lnTo>
                  <a:lnTo>
                    <a:pt x="2196" y="78"/>
                  </a:lnTo>
                  <a:lnTo>
                    <a:pt x="2208" y="114"/>
                  </a:lnTo>
                  <a:lnTo>
                    <a:pt x="2202" y="162"/>
                  </a:lnTo>
                  <a:lnTo>
                    <a:pt x="2166" y="204"/>
                  </a:lnTo>
                  <a:lnTo>
                    <a:pt x="2184" y="240"/>
                  </a:lnTo>
                  <a:lnTo>
                    <a:pt x="2190" y="294"/>
                  </a:lnTo>
                  <a:lnTo>
                    <a:pt x="2184" y="342"/>
                  </a:lnTo>
                  <a:lnTo>
                    <a:pt x="2190" y="366"/>
                  </a:lnTo>
                  <a:lnTo>
                    <a:pt x="2196" y="372"/>
                  </a:lnTo>
                  <a:lnTo>
                    <a:pt x="2214" y="384"/>
                  </a:lnTo>
                  <a:lnTo>
                    <a:pt x="2238" y="420"/>
                  </a:lnTo>
                  <a:lnTo>
                    <a:pt x="2256" y="426"/>
                  </a:lnTo>
                  <a:lnTo>
                    <a:pt x="2250" y="450"/>
                  </a:lnTo>
                  <a:lnTo>
                    <a:pt x="2280" y="552"/>
                  </a:lnTo>
                  <a:lnTo>
                    <a:pt x="2298" y="540"/>
                  </a:lnTo>
                  <a:lnTo>
                    <a:pt x="2310" y="552"/>
                  </a:lnTo>
                  <a:lnTo>
                    <a:pt x="2298" y="564"/>
                  </a:lnTo>
                  <a:lnTo>
                    <a:pt x="2298" y="624"/>
                  </a:lnTo>
                  <a:lnTo>
                    <a:pt x="2304" y="642"/>
                  </a:lnTo>
                  <a:lnTo>
                    <a:pt x="2292" y="654"/>
                  </a:lnTo>
                  <a:lnTo>
                    <a:pt x="2280" y="690"/>
                  </a:lnTo>
                  <a:lnTo>
                    <a:pt x="2280" y="774"/>
                  </a:lnTo>
                  <a:lnTo>
                    <a:pt x="2298" y="750"/>
                  </a:lnTo>
                  <a:lnTo>
                    <a:pt x="2310" y="750"/>
                  </a:lnTo>
                  <a:lnTo>
                    <a:pt x="2292" y="810"/>
                  </a:lnTo>
                  <a:lnTo>
                    <a:pt x="2286" y="840"/>
                  </a:lnTo>
                  <a:lnTo>
                    <a:pt x="2292" y="864"/>
                  </a:lnTo>
                  <a:lnTo>
                    <a:pt x="2286" y="882"/>
                  </a:lnTo>
                  <a:lnTo>
                    <a:pt x="2280" y="882"/>
                  </a:lnTo>
                  <a:lnTo>
                    <a:pt x="2244" y="948"/>
                  </a:lnTo>
                  <a:lnTo>
                    <a:pt x="2256" y="984"/>
                  </a:lnTo>
                  <a:lnTo>
                    <a:pt x="2250" y="1044"/>
                  </a:lnTo>
                  <a:lnTo>
                    <a:pt x="2274" y="1068"/>
                  </a:lnTo>
                  <a:lnTo>
                    <a:pt x="2286" y="1104"/>
                  </a:lnTo>
                  <a:lnTo>
                    <a:pt x="2298" y="1116"/>
                  </a:lnTo>
                  <a:lnTo>
                    <a:pt x="2322" y="1146"/>
                  </a:lnTo>
                  <a:lnTo>
                    <a:pt x="2358" y="1134"/>
                  </a:lnTo>
                  <a:lnTo>
                    <a:pt x="2358" y="1152"/>
                  </a:lnTo>
                  <a:lnTo>
                    <a:pt x="2364" y="1164"/>
                  </a:lnTo>
                  <a:lnTo>
                    <a:pt x="2286" y="1182"/>
                  </a:lnTo>
                  <a:lnTo>
                    <a:pt x="2232" y="1164"/>
                  </a:lnTo>
                  <a:lnTo>
                    <a:pt x="2136" y="1170"/>
                  </a:lnTo>
                  <a:lnTo>
                    <a:pt x="2058" y="1152"/>
                  </a:lnTo>
                  <a:lnTo>
                    <a:pt x="2040" y="1140"/>
                  </a:lnTo>
                  <a:lnTo>
                    <a:pt x="2034" y="1116"/>
                  </a:lnTo>
                  <a:lnTo>
                    <a:pt x="2040" y="1098"/>
                  </a:lnTo>
                  <a:lnTo>
                    <a:pt x="2058" y="1080"/>
                  </a:lnTo>
                  <a:lnTo>
                    <a:pt x="2052" y="1056"/>
                  </a:lnTo>
                  <a:lnTo>
                    <a:pt x="2016" y="1062"/>
                  </a:lnTo>
                  <a:lnTo>
                    <a:pt x="1998" y="1056"/>
                  </a:lnTo>
                  <a:lnTo>
                    <a:pt x="1980" y="1062"/>
                  </a:lnTo>
                  <a:lnTo>
                    <a:pt x="1974" y="1062"/>
                  </a:lnTo>
                  <a:lnTo>
                    <a:pt x="1962" y="1068"/>
                  </a:lnTo>
                  <a:lnTo>
                    <a:pt x="1926" y="1098"/>
                  </a:lnTo>
                  <a:lnTo>
                    <a:pt x="1932" y="1146"/>
                  </a:lnTo>
                  <a:lnTo>
                    <a:pt x="1950" y="1158"/>
                  </a:lnTo>
                  <a:lnTo>
                    <a:pt x="1956" y="1164"/>
                  </a:lnTo>
                  <a:lnTo>
                    <a:pt x="1944" y="1170"/>
                  </a:lnTo>
                  <a:lnTo>
                    <a:pt x="1950" y="1212"/>
                  </a:lnTo>
                  <a:lnTo>
                    <a:pt x="1962" y="1212"/>
                  </a:lnTo>
                  <a:lnTo>
                    <a:pt x="1938" y="1236"/>
                  </a:lnTo>
                  <a:lnTo>
                    <a:pt x="1932" y="1224"/>
                  </a:lnTo>
                  <a:lnTo>
                    <a:pt x="1944" y="1206"/>
                  </a:lnTo>
                  <a:lnTo>
                    <a:pt x="1926" y="1182"/>
                  </a:lnTo>
                  <a:lnTo>
                    <a:pt x="1932" y="1164"/>
                  </a:lnTo>
                  <a:lnTo>
                    <a:pt x="1920" y="1152"/>
                  </a:lnTo>
                  <a:lnTo>
                    <a:pt x="1914" y="1116"/>
                  </a:lnTo>
                  <a:lnTo>
                    <a:pt x="1896" y="1098"/>
                  </a:lnTo>
                  <a:lnTo>
                    <a:pt x="1848" y="1098"/>
                  </a:lnTo>
                  <a:lnTo>
                    <a:pt x="1842" y="1104"/>
                  </a:lnTo>
                  <a:lnTo>
                    <a:pt x="1854" y="1128"/>
                  </a:lnTo>
                  <a:lnTo>
                    <a:pt x="1836" y="1122"/>
                  </a:lnTo>
                  <a:lnTo>
                    <a:pt x="1818" y="1140"/>
                  </a:lnTo>
                  <a:lnTo>
                    <a:pt x="1794" y="1134"/>
                  </a:lnTo>
                  <a:lnTo>
                    <a:pt x="1770" y="1086"/>
                  </a:lnTo>
                  <a:lnTo>
                    <a:pt x="1734" y="1080"/>
                  </a:lnTo>
                  <a:lnTo>
                    <a:pt x="1740" y="1050"/>
                  </a:lnTo>
                  <a:lnTo>
                    <a:pt x="1728" y="1032"/>
                  </a:lnTo>
                  <a:lnTo>
                    <a:pt x="1668" y="1056"/>
                  </a:lnTo>
                  <a:lnTo>
                    <a:pt x="1626" y="1050"/>
                  </a:lnTo>
                  <a:lnTo>
                    <a:pt x="1608" y="1074"/>
                  </a:lnTo>
                  <a:lnTo>
                    <a:pt x="1560" y="1092"/>
                  </a:lnTo>
                  <a:lnTo>
                    <a:pt x="1500" y="1140"/>
                  </a:lnTo>
                  <a:lnTo>
                    <a:pt x="1470" y="1140"/>
                  </a:lnTo>
                  <a:lnTo>
                    <a:pt x="1452" y="1164"/>
                  </a:lnTo>
                  <a:lnTo>
                    <a:pt x="1434" y="1104"/>
                  </a:lnTo>
                  <a:lnTo>
                    <a:pt x="1380" y="1050"/>
                  </a:lnTo>
                  <a:lnTo>
                    <a:pt x="1380" y="990"/>
                  </a:lnTo>
                  <a:lnTo>
                    <a:pt x="1320" y="912"/>
                  </a:lnTo>
                  <a:lnTo>
                    <a:pt x="1326" y="876"/>
                  </a:lnTo>
                  <a:lnTo>
                    <a:pt x="1278" y="846"/>
                  </a:lnTo>
                  <a:lnTo>
                    <a:pt x="1272" y="834"/>
                  </a:lnTo>
                  <a:lnTo>
                    <a:pt x="1284" y="822"/>
                  </a:lnTo>
                  <a:lnTo>
                    <a:pt x="1284" y="810"/>
                  </a:lnTo>
                  <a:lnTo>
                    <a:pt x="1248" y="798"/>
                  </a:lnTo>
                  <a:lnTo>
                    <a:pt x="1242" y="756"/>
                  </a:lnTo>
                  <a:lnTo>
                    <a:pt x="1236" y="750"/>
                  </a:lnTo>
                  <a:lnTo>
                    <a:pt x="1194" y="756"/>
                  </a:lnTo>
                  <a:lnTo>
                    <a:pt x="1164" y="774"/>
                  </a:lnTo>
                  <a:lnTo>
                    <a:pt x="1158" y="744"/>
                  </a:lnTo>
                  <a:lnTo>
                    <a:pt x="1152" y="732"/>
                  </a:lnTo>
                  <a:lnTo>
                    <a:pt x="1122" y="750"/>
                  </a:lnTo>
                  <a:lnTo>
                    <a:pt x="1080" y="750"/>
                  </a:lnTo>
                  <a:lnTo>
                    <a:pt x="1014" y="774"/>
                  </a:lnTo>
                  <a:lnTo>
                    <a:pt x="978" y="732"/>
                  </a:lnTo>
                  <a:lnTo>
                    <a:pt x="948" y="732"/>
                  </a:lnTo>
                  <a:lnTo>
                    <a:pt x="924" y="756"/>
                  </a:lnTo>
                  <a:lnTo>
                    <a:pt x="906" y="756"/>
                  </a:lnTo>
                  <a:lnTo>
                    <a:pt x="900" y="786"/>
                  </a:lnTo>
                  <a:lnTo>
                    <a:pt x="918" y="828"/>
                  </a:lnTo>
                  <a:lnTo>
                    <a:pt x="888" y="840"/>
                  </a:lnTo>
                  <a:lnTo>
                    <a:pt x="882" y="876"/>
                  </a:lnTo>
                  <a:lnTo>
                    <a:pt x="864" y="882"/>
                  </a:lnTo>
                  <a:lnTo>
                    <a:pt x="846" y="870"/>
                  </a:lnTo>
                  <a:lnTo>
                    <a:pt x="828" y="888"/>
                  </a:lnTo>
                  <a:lnTo>
                    <a:pt x="834" y="870"/>
                  </a:lnTo>
                  <a:lnTo>
                    <a:pt x="828" y="852"/>
                  </a:lnTo>
                  <a:lnTo>
                    <a:pt x="732" y="816"/>
                  </a:lnTo>
                  <a:lnTo>
                    <a:pt x="708" y="834"/>
                  </a:lnTo>
                  <a:lnTo>
                    <a:pt x="678" y="888"/>
                  </a:lnTo>
                  <a:lnTo>
                    <a:pt x="654" y="852"/>
                  </a:lnTo>
                  <a:lnTo>
                    <a:pt x="630" y="846"/>
                  </a:lnTo>
                  <a:lnTo>
                    <a:pt x="624" y="792"/>
                  </a:lnTo>
                  <a:lnTo>
                    <a:pt x="618" y="780"/>
                  </a:lnTo>
                  <a:lnTo>
                    <a:pt x="588" y="786"/>
                  </a:lnTo>
                  <a:lnTo>
                    <a:pt x="558" y="804"/>
                  </a:lnTo>
                  <a:lnTo>
                    <a:pt x="492" y="792"/>
                  </a:lnTo>
                  <a:lnTo>
                    <a:pt x="444" y="822"/>
                  </a:lnTo>
                  <a:lnTo>
                    <a:pt x="408" y="822"/>
                  </a:lnTo>
                  <a:lnTo>
                    <a:pt x="390" y="816"/>
                  </a:lnTo>
                  <a:lnTo>
                    <a:pt x="384" y="798"/>
                  </a:lnTo>
                  <a:lnTo>
                    <a:pt x="360" y="786"/>
                  </a:lnTo>
                  <a:lnTo>
                    <a:pt x="282" y="810"/>
                  </a:lnTo>
                  <a:lnTo>
                    <a:pt x="222" y="804"/>
                  </a:lnTo>
                  <a:lnTo>
                    <a:pt x="204" y="822"/>
                  </a:lnTo>
                  <a:lnTo>
                    <a:pt x="156" y="840"/>
                  </a:lnTo>
                  <a:lnTo>
                    <a:pt x="114" y="846"/>
                  </a:lnTo>
                  <a:lnTo>
                    <a:pt x="66" y="870"/>
                  </a:lnTo>
                  <a:lnTo>
                    <a:pt x="48" y="900"/>
                  </a:lnTo>
                  <a:lnTo>
                    <a:pt x="42" y="942"/>
                  </a:lnTo>
                  <a:lnTo>
                    <a:pt x="18" y="984"/>
                  </a:lnTo>
                  <a:lnTo>
                    <a:pt x="18" y="1026"/>
                  </a:lnTo>
                  <a:lnTo>
                    <a:pt x="6" y="1044"/>
                  </a:lnTo>
                  <a:lnTo>
                    <a:pt x="30" y="1074"/>
                  </a:lnTo>
                  <a:lnTo>
                    <a:pt x="78" y="1068"/>
                  </a:lnTo>
                  <a:lnTo>
                    <a:pt x="120" y="1086"/>
                  </a:lnTo>
                  <a:lnTo>
                    <a:pt x="204" y="1068"/>
                  </a:lnTo>
                  <a:lnTo>
                    <a:pt x="270" y="1062"/>
                  </a:lnTo>
                  <a:lnTo>
                    <a:pt x="270" y="1068"/>
                  </a:lnTo>
                  <a:lnTo>
                    <a:pt x="252" y="1098"/>
                  </a:lnTo>
                  <a:lnTo>
                    <a:pt x="246" y="1116"/>
                  </a:lnTo>
                  <a:lnTo>
                    <a:pt x="264" y="1128"/>
                  </a:lnTo>
                  <a:lnTo>
                    <a:pt x="324" y="1122"/>
                  </a:lnTo>
                  <a:lnTo>
                    <a:pt x="324" y="1152"/>
                  </a:lnTo>
                  <a:lnTo>
                    <a:pt x="354" y="1182"/>
                  </a:lnTo>
                  <a:lnTo>
                    <a:pt x="348" y="1188"/>
                  </a:lnTo>
                  <a:lnTo>
                    <a:pt x="312" y="1176"/>
                  </a:lnTo>
                  <a:lnTo>
                    <a:pt x="264" y="1182"/>
                  </a:lnTo>
                  <a:lnTo>
                    <a:pt x="186" y="1158"/>
                  </a:lnTo>
                  <a:lnTo>
                    <a:pt x="168" y="1146"/>
                  </a:lnTo>
                  <a:lnTo>
                    <a:pt x="162" y="1116"/>
                  </a:lnTo>
                  <a:lnTo>
                    <a:pt x="150" y="1110"/>
                  </a:lnTo>
                  <a:lnTo>
                    <a:pt x="132" y="1140"/>
                  </a:lnTo>
                  <a:lnTo>
                    <a:pt x="114" y="1158"/>
                  </a:lnTo>
                  <a:lnTo>
                    <a:pt x="138" y="1194"/>
                  </a:lnTo>
                  <a:lnTo>
                    <a:pt x="138" y="1253"/>
                  </a:lnTo>
                  <a:lnTo>
                    <a:pt x="192" y="1218"/>
                  </a:lnTo>
                  <a:lnTo>
                    <a:pt x="276" y="1259"/>
                  </a:lnTo>
                  <a:lnTo>
                    <a:pt x="294" y="1283"/>
                  </a:lnTo>
                  <a:lnTo>
                    <a:pt x="306" y="1307"/>
                  </a:lnTo>
                  <a:lnTo>
                    <a:pt x="294" y="1355"/>
                  </a:lnTo>
                  <a:lnTo>
                    <a:pt x="270" y="1373"/>
                  </a:lnTo>
                  <a:lnTo>
                    <a:pt x="216" y="1355"/>
                  </a:lnTo>
                  <a:lnTo>
                    <a:pt x="30" y="1355"/>
                  </a:lnTo>
                  <a:lnTo>
                    <a:pt x="0" y="1373"/>
                  </a:lnTo>
                  <a:lnTo>
                    <a:pt x="78" y="1427"/>
                  </a:lnTo>
                  <a:lnTo>
                    <a:pt x="114" y="1445"/>
                  </a:lnTo>
                  <a:lnTo>
                    <a:pt x="168" y="1493"/>
                  </a:lnTo>
                  <a:lnTo>
                    <a:pt x="192" y="1547"/>
                  </a:lnTo>
                  <a:lnTo>
                    <a:pt x="198" y="1589"/>
                  </a:lnTo>
                  <a:lnTo>
                    <a:pt x="198" y="1625"/>
                  </a:lnTo>
                  <a:lnTo>
                    <a:pt x="186" y="1655"/>
                  </a:lnTo>
                  <a:lnTo>
                    <a:pt x="186" y="1667"/>
                  </a:lnTo>
                  <a:lnTo>
                    <a:pt x="246" y="1691"/>
                  </a:lnTo>
                  <a:lnTo>
                    <a:pt x="288" y="1691"/>
                  </a:lnTo>
                  <a:lnTo>
                    <a:pt x="318" y="1673"/>
                  </a:lnTo>
                  <a:lnTo>
                    <a:pt x="318" y="1643"/>
                  </a:lnTo>
                  <a:lnTo>
                    <a:pt x="324" y="1637"/>
                  </a:lnTo>
                  <a:lnTo>
                    <a:pt x="378" y="1643"/>
                  </a:lnTo>
                  <a:lnTo>
                    <a:pt x="432" y="1661"/>
                  </a:lnTo>
                  <a:lnTo>
                    <a:pt x="444" y="1661"/>
                  </a:lnTo>
                  <a:lnTo>
                    <a:pt x="462" y="1637"/>
                  </a:lnTo>
                  <a:lnTo>
                    <a:pt x="474" y="1631"/>
                  </a:lnTo>
                  <a:lnTo>
                    <a:pt x="498" y="1661"/>
                  </a:lnTo>
                  <a:lnTo>
                    <a:pt x="516" y="1703"/>
                  </a:lnTo>
                  <a:lnTo>
                    <a:pt x="540" y="1739"/>
                  </a:lnTo>
                  <a:lnTo>
                    <a:pt x="582" y="1757"/>
                  </a:lnTo>
                  <a:lnTo>
                    <a:pt x="618" y="1757"/>
                  </a:lnTo>
                  <a:lnTo>
                    <a:pt x="654" y="1787"/>
                  </a:lnTo>
                  <a:lnTo>
                    <a:pt x="726" y="1811"/>
                  </a:lnTo>
                  <a:lnTo>
                    <a:pt x="750" y="1793"/>
                  </a:lnTo>
                  <a:lnTo>
                    <a:pt x="756" y="1751"/>
                  </a:lnTo>
                  <a:lnTo>
                    <a:pt x="768" y="1733"/>
                  </a:lnTo>
                  <a:lnTo>
                    <a:pt x="756" y="1757"/>
                  </a:lnTo>
                  <a:lnTo>
                    <a:pt x="756" y="1811"/>
                  </a:lnTo>
                  <a:lnTo>
                    <a:pt x="780" y="1877"/>
                  </a:lnTo>
                  <a:lnTo>
                    <a:pt x="798" y="1889"/>
                  </a:lnTo>
                  <a:lnTo>
                    <a:pt x="828" y="1895"/>
                  </a:lnTo>
                  <a:lnTo>
                    <a:pt x="876" y="1871"/>
                  </a:lnTo>
                  <a:lnTo>
                    <a:pt x="870" y="1901"/>
                  </a:lnTo>
                  <a:lnTo>
                    <a:pt x="900" y="1919"/>
                  </a:lnTo>
                  <a:lnTo>
                    <a:pt x="936" y="1967"/>
                  </a:lnTo>
                  <a:lnTo>
                    <a:pt x="984" y="2063"/>
                  </a:lnTo>
                  <a:lnTo>
                    <a:pt x="1062" y="2063"/>
                  </a:lnTo>
                  <a:lnTo>
                    <a:pt x="1104" y="2093"/>
                  </a:lnTo>
                  <a:lnTo>
                    <a:pt x="1116" y="2051"/>
                  </a:lnTo>
                  <a:lnTo>
                    <a:pt x="1146" y="2069"/>
                  </a:lnTo>
                  <a:lnTo>
                    <a:pt x="1188" y="2057"/>
                  </a:lnTo>
                  <a:lnTo>
                    <a:pt x="1242" y="2051"/>
                  </a:lnTo>
                  <a:lnTo>
                    <a:pt x="1290" y="2087"/>
                  </a:lnTo>
                  <a:lnTo>
                    <a:pt x="1248" y="2135"/>
                  </a:lnTo>
                  <a:lnTo>
                    <a:pt x="1182" y="2129"/>
                  </a:lnTo>
                  <a:lnTo>
                    <a:pt x="1158" y="2117"/>
                  </a:lnTo>
                  <a:lnTo>
                    <a:pt x="1146" y="2123"/>
                  </a:lnTo>
                  <a:lnTo>
                    <a:pt x="1176" y="2171"/>
                  </a:lnTo>
                  <a:lnTo>
                    <a:pt x="1200" y="2189"/>
                  </a:lnTo>
                  <a:lnTo>
                    <a:pt x="1278" y="2189"/>
                  </a:lnTo>
                  <a:lnTo>
                    <a:pt x="1326" y="2159"/>
                  </a:lnTo>
                  <a:lnTo>
                    <a:pt x="1356" y="2153"/>
                  </a:lnTo>
                  <a:lnTo>
                    <a:pt x="1362" y="2183"/>
                  </a:lnTo>
                  <a:lnTo>
                    <a:pt x="1410" y="2189"/>
                  </a:lnTo>
                  <a:lnTo>
                    <a:pt x="1434" y="2213"/>
                  </a:lnTo>
                  <a:lnTo>
                    <a:pt x="1410" y="2249"/>
                  </a:lnTo>
                  <a:lnTo>
                    <a:pt x="1410" y="2261"/>
                  </a:lnTo>
                  <a:lnTo>
                    <a:pt x="1428" y="2273"/>
                  </a:lnTo>
                  <a:lnTo>
                    <a:pt x="1428" y="2303"/>
                  </a:lnTo>
                  <a:lnTo>
                    <a:pt x="1404" y="2309"/>
                  </a:lnTo>
                  <a:lnTo>
                    <a:pt x="1356" y="2333"/>
                  </a:lnTo>
                  <a:lnTo>
                    <a:pt x="1374" y="2369"/>
                  </a:lnTo>
                  <a:lnTo>
                    <a:pt x="1374" y="2405"/>
                  </a:lnTo>
                  <a:lnTo>
                    <a:pt x="1392" y="2417"/>
                  </a:lnTo>
                  <a:lnTo>
                    <a:pt x="1386" y="2429"/>
                  </a:lnTo>
                  <a:lnTo>
                    <a:pt x="1356" y="2417"/>
                  </a:lnTo>
                  <a:lnTo>
                    <a:pt x="1350" y="2417"/>
                  </a:lnTo>
                  <a:lnTo>
                    <a:pt x="1350" y="2423"/>
                  </a:lnTo>
                  <a:lnTo>
                    <a:pt x="1416" y="2465"/>
                  </a:lnTo>
                  <a:lnTo>
                    <a:pt x="1434" y="2453"/>
                  </a:lnTo>
                  <a:lnTo>
                    <a:pt x="1452" y="2453"/>
                  </a:lnTo>
                  <a:lnTo>
                    <a:pt x="1512" y="2507"/>
                  </a:lnTo>
                  <a:lnTo>
                    <a:pt x="1578" y="2483"/>
                  </a:lnTo>
                  <a:lnTo>
                    <a:pt x="1602" y="2465"/>
                  </a:lnTo>
                  <a:lnTo>
                    <a:pt x="1650" y="2459"/>
                  </a:lnTo>
                  <a:lnTo>
                    <a:pt x="1674" y="2459"/>
                  </a:lnTo>
                  <a:lnTo>
                    <a:pt x="1722" y="2465"/>
                  </a:lnTo>
                  <a:lnTo>
                    <a:pt x="1764" y="2483"/>
                  </a:lnTo>
                  <a:lnTo>
                    <a:pt x="1818" y="2537"/>
                  </a:lnTo>
                  <a:lnTo>
                    <a:pt x="1812" y="2543"/>
                  </a:lnTo>
                  <a:lnTo>
                    <a:pt x="1770" y="2507"/>
                  </a:lnTo>
                  <a:lnTo>
                    <a:pt x="1698" y="2483"/>
                  </a:lnTo>
                  <a:lnTo>
                    <a:pt x="1674" y="2489"/>
                  </a:lnTo>
                  <a:lnTo>
                    <a:pt x="1608" y="2495"/>
                  </a:lnTo>
                  <a:lnTo>
                    <a:pt x="1590" y="2519"/>
                  </a:lnTo>
                  <a:lnTo>
                    <a:pt x="1596" y="2555"/>
                  </a:lnTo>
                  <a:lnTo>
                    <a:pt x="1584" y="2591"/>
                  </a:lnTo>
                  <a:lnTo>
                    <a:pt x="1572" y="2603"/>
                  </a:lnTo>
                  <a:lnTo>
                    <a:pt x="1548" y="2603"/>
                  </a:lnTo>
                  <a:lnTo>
                    <a:pt x="1530" y="2615"/>
                  </a:lnTo>
                  <a:lnTo>
                    <a:pt x="1644" y="2675"/>
                  </a:lnTo>
                  <a:lnTo>
                    <a:pt x="1650" y="2681"/>
                  </a:lnTo>
                  <a:lnTo>
                    <a:pt x="1680" y="2723"/>
                  </a:lnTo>
                  <a:lnTo>
                    <a:pt x="1692" y="2759"/>
                  </a:lnTo>
                  <a:lnTo>
                    <a:pt x="1656" y="2771"/>
                  </a:lnTo>
                  <a:lnTo>
                    <a:pt x="1626" y="2825"/>
                  </a:lnTo>
                  <a:lnTo>
                    <a:pt x="1620" y="2831"/>
                  </a:lnTo>
                  <a:lnTo>
                    <a:pt x="1584" y="2861"/>
                  </a:lnTo>
                  <a:lnTo>
                    <a:pt x="1572" y="2879"/>
                  </a:lnTo>
                  <a:lnTo>
                    <a:pt x="1548" y="2885"/>
                  </a:lnTo>
                  <a:lnTo>
                    <a:pt x="1548" y="2945"/>
                  </a:lnTo>
                  <a:lnTo>
                    <a:pt x="1554" y="2963"/>
                  </a:lnTo>
                  <a:lnTo>
                    <a:pt x="1626" y="3053"/>
                  </a:lnTo>
                  <a:lnTo>
                    <a:pt x="1650" y="3101"/>
                  </a:lnTo>
                  <a:lnTo>
                    <a:pt x="1668" y="3113"/>
                  </a:lnTo>
                  <a:lnTo>
                    <a:pt x="1704" y="3191"/>
                  </a:lnTo>
                  <a:lnTo>
                    <a:pt x="1728" y="3323"/>
                  </a:lnTo>
                  <a:lnTo>
                    <a:pt x="1758" y="3335"/>
                  </a:lnTo>
                  <a:lnTo>
                    <a:pt x="1848" y="3425"/>
                  </a:lnTo>
                  <a:lnTo>
                    <a:pt x="1920" y="3455"/>
                  </a:lnTo>
                  <a:lnTo>
                    <a:pt x="1950" y="3515"/>
                  </a:lnTo>
                  <a:lnTo>
                    <a:pt x="2028" y="3533"/>
                  </a:lnTo>
                  <a:lnTo>
                    <a:pt x="2058" y="3581"/>
                  </a:lnTo>
                  <a:lnTo>
                    <a:pt x="2064" y="3587"/>
                  </a:lnTo>
                  <a:lnTo>
                    <a:pt x="2064" y="3575"/>
                  </a:lnTo>
                  <a:lnTo>
                    <a:pt x="2070" y="3575"/>
                  </a:lnTo>
                  <a:lnTo>
                    <a:pt x="2112" y="3617"/>
                  </a:lnTo>
                  <a:lnTo>
                    <a:pt x="2136" y="3575"/>
                  </a:lnTo>
                  <a:lnTo>
                    <a:pt x="2220" y="3587"/>
                  </a:lnTo>
                  <a:lnTo>
                    <a:pt x="2190" y="3599"/>
                  </a:lnTo>
                  <a:lnTo>
                    <a:pt x="2172" y="3641"/>
                  </a:lnTo>
                  <a:lnTo>
                    <a:pt x="2124" y="3683"/>
                  </a:lnTo>
                  <a:lnTo>
                    <a:pt x="2100" y="3725"/>
                  </a:lnTo>
                  <a:lnTo>
                    <a:pt x="2106" y="3743"/>
                  </a:lnTo>
                  <a:lnTo>
                    <a:pt x="2142" y="3773"/>
                  </a:lnTo>
                  <a:lnTo>
                    <a:pt x="2184" y="3875"/>
                  </a:lnTo>
                  <a:lnTo>
                    <a:pt x="2148" y="4013"/>
                  </a:lnTo>
                  <a:lnTo>
                    <a:pt x="2100" y="4067"/>
                  </a:lnTo>
                  <a:lnTo>
                    <a:pt x="2112" y="4121"/>
                  </a:lnTo>
                  <a:lnTo>
                    <a:pt x="2148" y="4181"/>
                  </a:lnTo>
                  <a:lnTo>
                    <a:pt x="2064" y="4115"/>
                  </a:lnTo>
                  <a:lnTo>
                    <a:pt x="2028" y="4133"/>
                  </a:lnTo>
                  <a:lnTo>
                    <a:pt x="2022" y="4199"/>
                  </a:lnTo>
                  <a:lnTo>
                    <a:pt x="2148" y="4307"/>
                  </a:lnTo>
                  <a:lnTo>
                    <a:pt x="2190" y="4367"/>
                  </a:lnTo>
                  <a:lnTo>
                    <a:pt x="2268" y="4451"/>
                  </a:lnTo>
                  <a:lnTo>
                    <a:pt x="2316" y="4535"/>
                  </a:lnTo>
                  <a:lnTo>
                    <a:pt x="2334" y="4637"/>
                  </a:lnTo>
                  <a:lnTo>
                    <a:pt x="2340" y="4835"/>
                  </a:lnTo>
                  <a:lnTo>
                    <a:pt x="2352" y="4919"/>
                  </a:lnTo>
                  <a:lnTo>
                    <a:pt x="2334" y="4907"/>
                  </a:lnTo>
                  <a:lnTo>
                    <a:pt x="2316" y="4877"/>
                  </a:lnTo>
                  <a:lnTo>
                    <a:pt x="2286" y="4679"/>
                  </a:lnTo>
                  <a:lnTo>
                    <a:pt x="2262" y="4601"/>
                  </a:lnTo>
                  <a:lnTo>
                    <a:pt x="2118" y="4421"/>
                  </a:lnTo>
                  <a:lnTo>
                    <a:pt x="2118" y="4367"/>
                  </a:lnTo>
                  <a:lnTo>
                    <a:pt x="2088" y="4373"/>
                  </a:lnTo>
                  <a:lnTo>
                    <a:pt x="2052" y="4421"/>
                  </a:lnTo>
                  <a:lnTo>
                    <a:pt x="2034" y="4457"/>
                  </a:lnTo>
                  <a:lnTo>
                    <a:pt x="1842" y="5279"/>
                  </a:lnTo>
                  <a:lnTo>
                    <a:pt x="1848" y="5285"/>
                  </a:lnTo>
                  <a:lnTo>
                    <a:pt x="1878" y="5225"/>
                  </a:lnTo>
                  <a:lnTo>
                    <a:pt x="1932" y="5171"/>
                  </a:lnTo>
                  <a:lnTo>
                    <a:pt x="1992" y="5237"/>
                  </a:lnTo>
                  <a:lnTo>
                    <a:pt x="2010" y="5285"/>
                  </a:lnTo>
                  <a:lnTo>
                    <a:pt x="1968" y="5303"/>
                  </a:lnTo>
                  <a:lnTo>
                    <a:pt x="1938" y="5297"/>
                  </a:lnTo>
                  <a:lnTo>
                    <a:pt x="1914" y="5279"/>
                  </a:lnTo>
                  <a:lnTo>
                    <a:pt x="1890" y="5285"/>
                  </a:lnTo>
                  <a:lnTo>
                    <a:pt x="1830" y="5381"/>
                  </a:lnTo>
                  <a:lnTo>
                    <a:pt x="1818" y="5465"/>
                  </a:lnTo>
                  <a:lnTo>
                    <a:pt x="1704" y="5860"/>
                  </a:lnTo>
                  <a:lnTo>
                    <a:pt x="1698" y="5866"/>
                  </a:lnTo>
                  <a:lnTo>
                    <a:pt x="1548" y="6286"/>
                  </a:lnTo>
                  <a:lnTo>
                    <a:pt x="1404" y="6484"/>
                  </a:lnTo>
                  <a:lnTo>
                    <a:pt x="1350" y="6520"/>
                  </a:lnTo>
                  <a:lnTo>
                    <a:pt x="1332" y="6514"/>
                  </a:lnTo>
                  <a:lnTo>
                    <a:pt x="1284" y="6520"/>
                  </a:lnTo>
                  <a:lnTo>
                    <a:pt x="1254" y="6544"/>
                  </a:lnTo>
                  <a:lnTo>
                    <a:pt x="1284" y="6574"/>
                  </a:lnTo>
                  <a:lnTo>
                    <a:pt x="1290" y="6610"/>
                  </a:lnTo>
                  <a:lnTo>
                    <a:pt x="1338" y="6598"/>
                  </a:lnTo>
                  <a:lnTo>
                    <a:pt x="1368" y="6610"/>
                  </a:lnTo>
                  <a:lnTo>
                    <a:pt x="1368" y="6646"/>
                  </a:lnTo>
                  <a:lnTo>
                    <a:pt x="1374" y="6658"/>
                  </a:lnTo>
                  <a:lnTo>
                    <a:pt x="1374" y="6664"/>
                  </a:lnTo>
                  <a:lnTo>
                    <a:pt x="1398" y="6670"/>
                  </a:lnTo>
                  <a:lnTo>
                    <a:pt x="1404" y="6664"/>
                  </a:lnTo>
                  <a:lnTo>
                    <a:pt x="1416" y="6634"/>
                  </a:lnTo>
                  <a:lnTo>
                    <a:pt x="1458" y="6634"/>
                  </a:lnTo>
                  <a:lnTo>
                    <a:pt x="1488" y="6664"/>
                  </a:lnTo>
                  <a:lnTo>
                    <a:pt x="1524" y="6670"/>
                  </a:lnTo>
                  <a:lnTo>
                    <a:pt x="1536" y="6682"/>
                  </a:lnTo>
                  <a:lnTo>
                    <a:pt x="1542" y="6712"/>
                  </a:lnTo>
                  <a:lnTo>
                    <a:pt x="1536" y="6754"/>
                  </a:lnTo>
                  <a:lnTo>
                    <a:pt x="1500" y="6814"/>
                  </a:lnTo>
                  <a:lnTo>
                    <a:pt x="1458" y="6856"/>
                  </a:lnTo>
                  <a:lnTo>
                    <a:pt x="1476" y="6898"/>
                  </a:lnTo>
                  <a:lnTo>
                    <a:pt x="1530" y="6922"/>
                  </a:lnTo>
                  <a:lnTo>
                    <a:pt x="1542" y="6904"/>
                  </a:lnTo>
                  <a:lnTo>
                    <a:pt x="1554" y="6856"/>
                  </a:lnTo>
                  <a:lnTo>
                    <a:pt x="1572" y="6844"/>
                  </a:lnTo>
                  <a:lnTo>
                    <a:pt x="1596" y="6844"/>
                  </a:lnTo>
                  <a:lnTo>
                    <a:pt x="1578" y="6886"/>
                  </a:lnTo>
                  <a:lnTo>
                    <a:pt x="1602" y="6916"/>
                  </a:lnTo>
                  <a:lnTo>
                    <a:pt x="1644" y="6916"/>
                  </a:lnTo>
                  <a:lnTo>
                    <a:pt x="1680" y="6946"/>
                  </a:lnTo>
                  <a:lnTo>
                    <a:pt x="1692" y="6964"/>
                  </a:lnTo>
                  <a:lnTo>
                    <a:pt x="1716" y="6964"/>
                  </a:lnTo>
                  <a:lnTo>
                    <a:pt x="1740" y="6988"/>
                  </a:lnTo>
                  <a:lnTo>
                    <a:pt x="1782" y="7000"/>
                  </a:lnTo>
                  <a:lnTo>
                    <a:pt x="1830" y="7042"/>
                  </a:lnTo>
                  <a:lnTo>
                    <a:pt x="1860" y="7042"/>
                  </a:lnTo>
                  <a:lnTo>
                    <a:pt x="1920" y="7060"/>
                  </a:lnTo>
                  <a:lnTo>
                    <a:pt x="1974" y="7054"/>
                  </a:lnTo>
                  <a:lnTo>
                    <a:pt x="1986" y="7078"/>
                  </a:lnTo>
                  <a:lnTo>
                    <a:pt x="1992" y="7108"/>
                  </a:lnTo>
                  <a:lnTo>
                    <a:pt x="1980" y="7114"/>
                  </a:lnTo>
                  <a:lnTo>
                    <a:pt x="1986" y="7132"/>
                  </a:lnTo>
                  <a:lnTo>
                    <a:pt x="1998" y="7144"/>
                  </a:lnTo>
                  <a:lnTo>
                    <a:pt x="2028" y="7162"/>
                  </a:lnTo>
                  <a:lnTo>
                    <a:pt x="2064" y="7204"/>
                  </a:lnTo>
                  <a:lnTo>
                    <a:pt x="2070" y="7234"/>
                  </a:lnTo>
                  <a:lnTo>
                    <a:pt x="2088" y="7246"/>
                  </a:lnTo>
                  <a:lnTo>
                    <a:pt x="2100" y="7264"/>
                  </a:lnTo>
                  <a:lnTo>
                    <a:pt x="2124" y="7252"/>
                  </a:lnTo>
                  <a:lnTo>
                    <a:pt x="2142" y="7228"/>
                  </a:lnTo>
                  <a:lnTo>
                    <a:pt x="2184" y="7258"/>
                  </a:lnTo>
                  <a:lnTo>
                    <a:pt x="2226" y="7264"/>
                  </a:lnTo>
                  <a:lnTo>
                    <a:pt x="2292" y="7222"/>
                  </a:lnTo>
                  <a:lnTo>
                    <a:pt x="2364" y="7282"/>
                  </a:lnTo>
                  <a:lnTo>
                    <a:pt x="2400" y="7300"/>
                  </a:lnTo>
                  <a:lnTo>
                    <a:pt x="2430" y="7360"/>
                  </a:lnTo>
                  <a:lnTo>
                    <a:pt x="2478" y="7408"/>
                  </a:lnTo>
                  <a:lnTo>
                    <a:pt x="2496" y="7420"/>
                  </a:lnTo>
                  <a:lnTo>
                    <a:pt x="2544" y="7414"/>
                  </a:lnTo>
                  <a:lnTo>
                    <a:pt x="2652" y="7390"/>
                  </a:lnTo>
                  <a:lnTo>
                    <a:pt x="2706" y="7420"/>
                  </a:lnTo>
                  <a:lnTo>
                    <a:pt x="2718" y="7444"/>
                  </a:lnTo>
                  <a:lnTo>
                    <a:pt x="2730" y="7462"/>
                  </a:lnTo>
                  <a:lnTo>
                    <a:pt x="2748" y="7456"/>
                  </a:lnTo>
                  <a:lnTo>
                    <a:pt x="2778" y="7426"/>
                  </a:lnTo>
                  <a:lnTo>
                    <a:pt x="2796" y="7432"/>
                  </a:lnTo>
                  <a:lnTo>
                    <a:pt x="2838" y="7462"/>
                  </a:lnTo>
                  <a:lnTo>
                    <a:pt x="2874" y="7456"/>
                  </a:lnTo>
                  <a:lnTo>
                    <a:pt x="2898" y="7468"/>
                  </a:lnTo>
                  <a:lnTo>
                    <a:pt x="2904" y="7462"/>
                  </a:lnTo>
                  <a:lnTo>
                    <a:pt x="2916" y="7456"/>
                  </a:lnTo>
                  <a:lnTo>
                    <a:pt x="2952" y="7468"/>
                  </a:lnTo>
                  <a:lnTo>
                    <a:pt x="2964" y="7462"/>
                  </a:lnTo>
                  <a:lnTo>
                    <a:pt x="3012" y="7480"/>
                  </a:lnTo>
                  <a:lnTo>
                    <a:pt x="3018" y="7486"/>
                  </a:lnTo>
                  <a:lnTo>
                    <a:pt x="3024" y="7486"/>
                  </a:lnTo>
                  <a:lnTo>
                    <a:pt x="3024" y="7474"/>
                  </a:lnTo>
                  <a:lnTo>
                    <a:pt x="3030" y="7468"/>
                  </a:lnTo>
                  <a:lnTo>
                    <a:pt x="3024" y="7456"/>
                  </a:lnTo>
                  <a:lnTo>
                    <a:pt x="3030" y="7450"/>
                  </a:lnTo>
                  <a:lnTo>
                    <a:pt x="3024" y="7444"/>
                  </a:lnTo>
                  <a:lnTo>
                    <a:pt x="3018" y="7426"/>
                  </a:lnTo>
                  <a:lnTo>
                    <a:pt x="3006" y="7414"/>
                  </a:lnTo>
                  <a:lnTo>
                    <a:pt x="3024" y="7396"/>
                  </a:lnTo>
                  <a:lnTo>
                    <a:pt x="3012" y="7384"/>
                  </a:lnTo>
                  <a:lnTo>
                    <a:pt x="3030" y="7366"/>
                  </a:lnTo>
                  <a:lnTo>
                    <a:pt x="3030" y="7330"/>
                  </a:lnTo>
                  <a:lnTo>
                    <a:pt x="3048" y="7318"/>
                  </a:lnTo>
                  <a:lnTo>
                    <a:pt x="3072" y="7312"/>
                  </a:lnTo>
                  <a:lnTo>
                    <a:pt x="3114" y="7342"/>
                  </a:lnTo>
                  <a:lnTo>
                    <a:pt x="3174" y="7360"/>
                  </a:lnTo>
                  <a:lnTo>
                    <a:pt x="3222" y="7402"/>
                  </a:lnTo>
                  <a:lnTo>
                    <a:pt x="3252" y="7396"/>
                  </a:lnTo>
                  <a:lnTo>
                    <a:pt x="3270" y="7414"/>
                  </a:lnTo>
                  <a:lnTo>
                    <a:pt x="3342" y="7426"/>
                  </a:lnTo>
                  <a:lnTo>
                    <a:pt x="3360" y="7450"/>
                  </a:lnTo>
                  <a:lnTo>
                    <a:pt x="3372" y="7462"/>
                  </a:lnTo>
                  <a:lnTo>
                    <a:pt x="3378" y="7486"/>
                  </a:lnTo>
                  <a:lnTo>
                    <a:pt x="3402" y="7510"/>
                  </a:lnTo>
                  <a:lnTo>
                    <a:pt x="3444" y="7498"/>
                  </a:lnTo>
                  <a:lnTo>
                    <a:pt x="3468" y="7510"/>
                  </a:lnTo>
                  <a:lnTo>
                    <a:pt x="3540" y="7516"/>
                  </a:lnTo>
                  <a:lnTo>
                    <a:pt x="3540" y="7534"/>
                  </a:lnTo>
                  <a:lnTo>
                    <a:pt x="3558" y="7552"/>
                  </a:lnTo>
                  <a:lnTo>
                    <a:pt x="3564" y="7570"/>
                  </a:lnTo>
                  <a:lnTo>
                    <a:pt x="3576" y="7588"/>
                  </a:lnTo>
                  <a:lnTo>
                    <a:pt x="3582" y="7618"/>
                  </a:lnTo>
                  <a:lnTo>
                    <a:pt x="3594" y="7642"/>
                  </a:lnTo>
                  <a:lnTo>
                    <a:pt x="3618" y="7636"/>
                  </a:lnTo>
                  <a:lnTo>
                    <a:pt x="3618" y="7612"/>
                  </a:lnTo>
                  <a:lnTo>
                    <a:pt x="3630" y="7600"/>
                  </a:lnTo>
                  <a:lnTo>
                    <a:pt x="3654" y="7606"/>
                  </a:lnTo>
                  <a:lnTo>
                    <a:pt x="3684" y="7600"/>
                  </a:lnTo>
                  <a:lnTo>
                    <a:pt x="3720" y="7630"/>
                  </a:lnTo>
                  <a:lnTo>
                    <a:pt x="3816" y="7654"/>
                  </a:lnTo>
                  <a:lnTo>
                    <a:pt x="3816" y="7678"/>
                  </a:lnTo>
                  <a:lnTo>
                    <a:pt x="3852" y="7702"/>
                  </a:lnTo>
                  <a:lnTo>
                    <a:pt x="3840" y="7708"/>
                  </a:lnTo>
                  <a:lnTo>
                    <a:pt x="3828" y="7708"/>
                  </a:lnTo>
                  <a:lnTo>
                    <a:pt x="3810" y="7726"/>
                  </a:lnTo>
                  <a:lnTo>
                    <a:pt x="3810" y="7744"/>
                  </a:lnTo>
                  <a:lnTo>
                    <a:pt x="3798" y="7756"/>
                  </a:lnTo>
                  <a:lnTo>
                    <a:pt x="3798" y="7768"/>
                  </a:lnTo>
                  <a:lnTo>
                    <a:pt x="3804" y="7780"/>
                  </a:lnTo>
                  <a:lnTo>
                    <a:pt x="3876" y="7798"/>
                  </a:lnTo>
                  <a:lnTo>
                    <a:pt x="3918" y="7840"/>
                  </a:lnTo>
                  <a:lnTo>
                    <a:pt x="3954" y="7840"/>
                  </a:lnTo>
                  <a:lnTo>
                    <a:pt x="3966" y="7876"/>
                  </a:lnTo>
                  <a:lnTo>
                    <a:pt x="3972" y="7918"/>
                  </a:lnTo>
                  <a:lnTo>
                    <a:pt x="4008" y="7948"/>
                  </a:lnTo>
                  <a:lnTo>
                    <a:pt x="4056" y="7942"/>
                  </a:lnTo>
                  <a:lnTo>
                    <a:pt x="4116" y="7888"/>
                  </a:lnTo>
                  <a:lnTo>
                    <a:pt x="4158" y="7894"/>
                  </a:lnTo>
                  <a:lnTo>
                    <a:pt x="4200" y="7882"/>
                  </a:lnTo>
                  <a:lnTo>
                    <a:pt x="4236" y="7894"/>
                  </a:lnTo>
                  <a:lnTo>
                    <a:pt x="4278" y="7924"/>
                  </a:lnTo>
                  <a:lnTo>
                    <a:pt x="4326" y="7942"/>
                  </a:lnTo>
                  <a:lnTo>
                    <a:pt x="4362" y="7996"/>
                  </a:lnTo>
                  <a:lnTo>
                    <a:pt x="4398" y="8008"/>
                  </a:lnTo>
                  <a:lnTo>
                    <a:pt x="4410" y="8008"/>
                  </a:lnTo>
                  <a:lnTo>
                    <a:pt x="4428" y="7990"/>
                  </a:lnTo>
                  <a:lnTo>
                    <a:pt x="4506" y="8008"/>
                  </a:lnTo>
                  <a:lnTo>
                    <a:pt x="4512" y="8002"/>
                  </a:lnTo>
                  <a:lnTo>
                    <a:pt x="4500" y="7966"/>
                  </a:lnTo>
                  <a:lnTo>
                    <a:pt x="4518" y="7948"/>
                  </a:lnTo>
                  <a:lnTo>
                    <a:pt x="4530" y="7942"/>
                  </a:lnTo>
                  <a:lnTo>
                    <a:pt x="4572" y="7930"/>
                  </a:lnTo>
                  <a:lnTo>
                    <a:pt x="4590" y="7942"/>
                  </a:lnTo>
                  <a:lnTo>
                    <a:pt x="4608" y="7942"/>
                  </a:lnTo>
                  <a:lnTo>
                    <a:pt x="4650" y="7906"/>
                  </a:lnTo>
                  <a:lnTo>
                    <a:pt x="4674" y="7900"/>
                  </a:lnTo>
                  <a:lnTo>
                    <a:pt x="4710" y="7906"/>
                  </a:lnTo>
                  <a:lnTo>
                    <a:pt x="4728" y="7888"/>
                  </a:lnTo>
                  <a:lnTo>
                    <a:pt x="4746" y="7906"/>
                  </a:lnTo>
                  <a:lnTo>
                    <a:pt x="4800" y="7906"/>
                  </a:lnTo>
                  <a:lnTo>
                    <a:pt x="4836" y="7954"/>
                  </a:lnTo>
                  <a:lnTo>
                    <a:pt x="4860" y="7948"/>
                  </a:lnTo>
                  <a:lnTo>
                    <a:pt x="4902" y="7954"/>
                  </a:lnTo>
                  <a:lnTo>
                    <a:pt x="4890" y="7912"/>
                  </a:lnTo>
                  <a:lnTo>
                    <a:pt x="4872" y="7900"/>
                  </a:lnTo>
                  <a:lnTo>
                    <a:pt x="4878" y="7864"/>
                  </a:lnTo>
                  <a:lnTo>
                    <a:pt x="4842" y="7852"/>
                  </a:lnTo>
                  <a:lnTo>
                    <a:pt x="4818" y="7822"/>
                  </a:lnTo>
                  <a:lnTo>
                    <a:pt x="4818" y="7720"/>
                  </a:lnTo>
                  <a:lnTo>
                    <a:pt x="4836" y="7528"/>
                  </a:lnTo>
                  <a:lnTo>
                    <a:pt x="4854" y="7450"/>
                  </a:lnTo>
                  <a:lnTo>
                    <a:pt x="4842" y="7426"/>
                  </a:lnTo>
                  <a:lnTo>
                    <a:pt x="4848" y="7402"/>
                  </a:lnTo>
                  <a:lnTo>
                    <a:pt x="4872" y="7336"/>
                  </a:lnTo>
                  <a:lnTo>
                    <a:pt x="4944" y="7228"/>
                  </a:lnTo>
                  <a:lnTo>
                    <a:pt x="5022" y="7156"/>
                  </a:lnTo>
                  <a:lnTo>
                    <a:pt x="5082" y="7114"/>
                  </a:lnTo>
                  <a:lnTo>
                    <a:pt x="5148" y="7090"/>
                  </a:lnTo>
                  <a:lnTo>
                    <a:pt x="5232" y="7108"/>
                  </a:lnTo>
                  <a:lnTo>
                    <a:pt x="5340" y="7012"/>
                  </a:lnTo>
                  <a:lnTo>
                    <a:pt x="5394" y="6994"/>
                  </a:lnTo>
                  <a:lnTo>
                    <a:pt x="5406" y="6976"/>
                  </a:lnTo>
                  <a:lnTo>
                    <a:pt x="5454" y="6958"/>
                  </a:lnTo>
                  <a:lnTo>
                    <a:pt x="5508" y="6910"/>
                  </a:lnTo>
                  <a:lnTo>
                    <a:pt x="5550" y="6886"/>
                  </a:lnTo>
                  <a:lnTo>
                    <a:pt x="5628" y="6856"/>
                  </a:lnTo>
                  <a:lnTo>
                    <a:pt x="5694" y="6856"/>
                  </a:lnTo>
                  <a:lnTo>
                    <a:pt x="5718" y="6868"/>
                  </a:lnTo>
                  <a:lnTo>
                    <a:pt x="5724" y="6886"/>
                  </a:lnTo>
                  <a:lnTo>
                    <a:pt x="5718" y="6892"/>
                  </a:lnTo>
                  <a:lnTo>
                    <a:pt x="5712" y="6892"/>
                  </a:lnTo>
                  <a:lnTo>
                    <a:pt x="5706" y="6904"/>
                  </a:lnTo>
                  <a:lnTo>
                    <a:pt x="5700" y="6904"/>
                  </a:lnTo>
                  <a:lnTo>
                    <a:pt x="5712" y="6928"/>
                  </a:lnTo>
                  <a:lnTo>
                    <a:pt x="5724" y="6940"/>
                  </a:lnTo>
                  <a:lnTo>
                    <a:pt x="5736" y="6946"/>
                  </a:lnTo>
                  <a:lnTo>
                    <a:pt x="5784" y="6964"/>
                  </a:lnTo>
                  <a:lnTo>
                    <a:pt x="5916" y="6988"/>
                  </a:lnTo>
                  <a:lnTo>
                    <a:pt x="5958" y="6982"/>
                  </a:lnTo>
                  <a:lnTo>
                    <a:pt x="6024" y="6994"/>
                  </a:lnTo>
                  <a:lnTo>
                    <a:pt x="6048" y="7012"/>
                  </a:lnTo>
                  <a:lnTo>
                    <a:pt x="6054" y="7030"/>
                  </a:lnTo>
                  <a:lnTo>
                    <a:pt x="6054" y="7042"/>
                  </a:lnTo>
                  <a:lnTo>
                    <a:pt x="6030" y="7066"/>
                  </a:lnTo>
                  <a:lnTo>
                    <a:pt x="6054" y="7090"/>
                  </a:lnTo>
                  <a:lnTo>
                    <a:pt x="6102" y="7102"/>
                  </a:lnTo>
                  <a:lnTo>
                    <a:pt x="6186" y="7108"/>
                  </a:lnTo>
                  <a:lnTo>
                    <a:pt x="6234" y="7132"/>
                  </a:lnTo>
                  <a:lnTo>
                    <a:pt x="6270" y="7108"/>
                  </a:lnTo>
                  <a:lnTo>
                    <a:pt x="6252" y="7084"/>
                  </a:lnTo>
                  <a:lnTo>
                    <a:pt x="6246" y="7072"/>
                  </a:lnTo>
                  <a:lnTo>
                    <a:pt x="6252" y="7048"/>
                  </a:lnTo>
                  <a:lnTo>
                    <a:pt x="6264" y="7042"/>
                  </a:lnTo>
                  <a:lnTo>
                    <a:pt x="6264" y="7030"/>
                  </a:lnTo>
                  <a:lnTo>
                    <a:pt x="6288" y="7042"/>
                  </a:lnTo>
                  <a:lnTo>
                    <a:pt x="6312" y="7030"/>
                  </a:lnTo>
                  <a:lnTo>
                    <a:pt x="6336" y="7042"/>
                  </a:lnTo>
                  <a:lnTo>
                    <a:pt x="6342" y="7048"/>
                  </a:lnTo>
                  <a:lnTo>
                    <a:pt x="6348" y="7060"/>
                  </a:lnTo>
                  <a:lnTo>
                    <a:pt x="6360" y="7066"/>
                  </a:lnTo>
                  <a:lnTo>
                    <a:pt x="6354" y="7078"/>
                  </a:lnTo>
                  <a:lnTo>
                    <a:pt x="6390" y="7144"/>
                  </a:lnTo>
                  <a:lnTo>
                    <a:pt x="6528" y="7150"/>
                  </a:lnTo>
                  <a:lnTo>
                    <a:pt x="6594" y="7126"/>
                  </a:lnTo>
                  <a:lnTo>
                    <a:pt x="6618" y="7150"/>
                  </a:lnTo>
                  <a:lnTo>
                    <a:pt x="6630" y="7174"/>
                  </a:lnTo>
                  <a:lnTo>
                    <a:pt x="6624" y="7204"/>
                  </a:lnTo>
                  <a:lnTo>
                    <a:pt x="6636" y="7240"/>
                  </a:lnTo>
                  <a:lnTo>
                    <a:pt x="6618" y="7264"/>
                  </a:lnTo>
                  <a:lnTo>
                    <a:pt x="6618" y="7276"/>
                  </a:lnTo>
                  <a:lnTo>
                    <a:pt x="6702" y="7288"/>
                  </a:lnTo>
                  <a:lnTo>
                    <a:pt x="6732" y="7300"/>
                  </a:lnTo>
                  <a:lnTo>
                    <a:pt x="6756" y="7288"/>
                  </a:lnTo>
                  <a:lnTo>
                    <a:pt x="6780" y="7324"/>
                  </a:lnTo>
                  <a:lnTo>
                    <a:pt x="6804" y="7342"/>
                  </a:lnTo>
                  <a:lnTo>
                    <a:pt x="6828" y="7318"/>
                  </a:lnTo>
                  <a:lnTo>
                    <a:pt x="6858" y="7324"/>
                  </a:lnTo>
                  <a:lnTo>
                    <a:pt x="6876" y="7360"/>
                  </a:lnTo>
                  <a:lnTo>
                    <a:pt x="6924" y="7378"/>
                  </a:lnTo>
                  <a:lnTo>
                    <a:pt x="6954" y="7402"/>
                  </a:lnTo>
                  <a:lnTo>
                    <a:pt x="6954" y="7444"/>
                  </a:lnTo>
                  <a:lnTo>
                    <a:pt x="6978" y="7462"/>
                  </a:lnTo>
                  <a:lnTo>
                    <a:pt x="7002" y="7456"/>
                  </a:lnTo>
                  <a:lnTo>
                    <a:pt x="7026" y="7432"/>
                  </a:lnTo>
                  <a:lnTo>
                    <a:pt x="7026" y="7408"/>
                  </a:lnTo>
                  <a:lnTo>
                    <a:pt x="7038" y="7402"/>
                  </a:lnTo>
                  <a:lnTo>
                    <a:pt x="7104" y="7420"/>
                  </a:lnTo>
                  <a:lnTo>
                    <a:pt x="7128" y="7444"/>
                  </a:lnTo>
                  <a:lnTo>
                    <a:pt x="7188" y="7450"/>
                  </a:lnTo>
                  <a:lnTo>
                    <a:pt x="7194" y="7474"/>
                  </a:lnTo>
                  <a:lnTo>
                    <a:pt x="7188" y="7492"/>
                  </a:lnTo>
                  <a:lnTo>
                    <a:pt x="7212" y="7498"/>
                  </a:lnTo>
                  <a:lnTo>
                    <a:pt x="7224" y="7444"/>
                  </a:lnTo>
                  <a:lnTo>
                    <a:pt x="7254" y="7420"/>
                  </a:lnTo>
                  <a:lnTo>
                    <a:pt x="7308" y="7414"/>
                  </a:lnTo>
                  <a:lnTo>
                    <a:pt x="7368" y="7444"/>
                  </a:lnTo>
                  <a:lnTo>
                    <a:pt x="7386" y="7408"/>
                  </a:lnTo>
                  <a:lnTo>
                    <a:pt x="7404" y="7396"/>
                  </a:lnTo>
                  <a:lnTo>
                    <a:pt x="7488" y="7384"/>
                  </a:lnTo>
                  <a:lnTo>
                    <a:pt x="7536" y="7354"/>
                  </a:lnTo>
                  <a:lnTo>
                    <a:pt x="7584" y="7372"/>
                  </a:lnTo>
                  <a:lnTo>
                    <a:pt x="7614" y="7342"/>
                  </a:lnTo>
                  <a:lnTo>
                    <a:pt x="7614" y="7306"/>
                  </a:lnTo>
                  <a:lnTo>
                    <a:pt x="7632" y="7276"/>
                  </a:lnTo>
                  <a:lnTo>
                    <a:pt x="7620" y="7270"/>
                  </a:lnTo>
                  <a:lnTo>
                    <a:pt x="7566" y="7276"/>
                  </a:lnTo>
                  <a:lnTo>
                    <a:pt x="7560" y="7264"/>
                  </a:lnTo>
                  <a:lnTo>
                    <a:pt x="7656" y="7192"/>
                  </a:lnTo>
                  <a:lnTo>
                    <a:pt x="7686" y="7120"/>
                  </a:lnTo>
                  <a:lnTo>
                    <a:pt x="7758" y="7126"/>
                  </a:lnTo>
                  <a:lnTo>
                    <a:pt x="7812" y="7096"/>
                  </a:lnTo>
                  <a:lnTo>
                    <a:pt x="7824" y="7066"/>
                  </a:lnTo>
                  <a:lnTo>
                    <a:pt x="7842" y="7048"/>
                  </a:lnTo>
                  <a:lnTo>
                    <a:pt x="7836" y="7024"/>
                  </a:lnTo>
                  <a:lnTo>
                    <a:pt x="7860" y="7000"/>
                  </a:lnTo>
                  <a:lnTo>
                    <a:pt x="7890" y="6994"/>
                  </a:lnTo>
                  <a:lnTo>
                    <a:pt x="7908" y="7006"/>
                  </a:lnTo>
                  <a:lnTo>
                    <a:pt x="7950" y="6976"/>
                  </a:lnTo>
                  <a:lnTo>
                    <a:pt x="7980" y="7000"/>
                  </a:lnTo>
                  <a:lnTo>
                    <a:pt x="7980" y="6934"/>
                  </a:lnTo>
                  <a:lnTo>
                    <a:pt x="7986" y="6910"/>
                  </a:lnTo>
                  <a:lnTo>
                    <a:pt x="8004" y="6892"/>
                  </a:lnTo>
                  <a:lnTo>
                    <a:pt x="8040" y="6892"/>
                  </a:lnTo>
                  <a:lnTo>
                    <a:pt x="8076" y="6856"/>
                  </a:lnTo>
                  <a:lnTo>
                    <a:pt x="8112" y="6856"/>
                  </a:lnTo>
                  <a:lnTo>
                    <a:pt x="8124" y="6850"/>
                  </a:lnTo>
                  <a:lnTo>
                    <a:pt x="8130" y="6862"/>
                  </a:lnTo>
                  <a:lnTo>
                    <a:pt x="8148" y="6832"/>
                  </a:lnTo>
                  <a:lnTo>
                    <a:pt x="8202" y="6826"/>
                  </a:lnTo>
                  <a:lnTo>
                    <a:pt x="8196" y="6820"/>
                  </a:lnTo>
                  <a:lnTo>
                    <a:pt x="8214" y="6802"/>
                  </a:lnTo>
                  <a:lnTo>
                    <a:pt x="8220" y="6802"/>
                  </a:lnTo>
                  <a:lnTo>
                    <a:pt x="8238" y="6790"/>
                  </a:lnTo>
                  <a:lnTo>
                    <a:pt x="8250" y="6796"/>
                  </a:lnTo>
                  <a:lnTo>
                    <a:pt x="8262" y="6778"/>
                  </a:lnTo>
                  <a:lnTo>
                    <a:pt x="8286" y="6766"/>
                  </a:lnTo>
                  <a:lnTo>
                    <a:pt x="8268" y="6694"/>
                  </a:lnTo>
                  <a:lnTo>
                    <a:pt x="8268" y="6676"/>
                  </a:lnTo>
                  <a:lnTo>
                    <a:pt x="8316" y="6646"/>
                  </a:lnTo>
                  <a:lnTo>
                    <a:pt x="8328" y="6604"/>
                  </a:lnTo>
                  <a:lnTo>
                    <a:pt x="8388" y="6568"/>
                  </a:lnTo>
                  <a:lnTo>
                    <a:pt x="8400" y="6550"/>
                  </a:lnTo>
                  <a:lnTo>
                    <a:pt x="8394" y="6520"/>
                  </a:lnTo>
                  <a:lnTo>
                    <a:pt x="8424" y="6502"/>
                  </a:lnTo>
                  <a:lnTo>
                    <a:pt x="8436" y="6484"/>
                  </a:lnTo>
                  <a:lnTo>
                    <a:pt x="8430" y="6460"/>
                  </a:lnTo>
                  <a:lnTo>
                    <a:pt x="8406" y="6412"/>
                  </a:lnTo>
                  <a:lnTo>
                    <a:pt x="8406" y="6364"/>
                  </a:lnTo>
                  <a:lnTo>
                    <a:pt x="8388" y="6364"/>
                  </a:lnTo>
                  <a:lnTo>
                    <a:pt x="8364" y="6388"/>
                  </a:lnTo>
                  <a:lnTo>
                    <a:pt x="8280" y="6394"/>
                  </a:lnTo>
                  <a:lnTo>
                    <a:pt x="8220" y="6418"/>
                  </a:lnTo>
                  <a:lnTo>
                    <a:pt x="8178" y="6418"/>
                  </a:lnTo>
                  <a:lnTo>
                    <a:pt x="8160" y="6394"/>
                  </a:lnTo>
                  <a:lnTo>
                    <a:pt x="8106" y="6388"/>
                  </a:lnTo>
                  <a:lnTo>
                    <a:pt x="8088" y="6358"/>
                  </a:lnTo>
                  <a:lnTo>
                    <a:pt x="8064" y="6352"/>
                  </a:lnTo>
                  <a:lnTo>
                    <a:pt x="8028" y="6322"/>
                  </a:lnTo>
                  <a:lnTo>
                    <a:pt x="8010" y="6322"/>
                  </a:lnTo>
                  <a:lnTo>
                    <a:pt x="7968" y="6292"/>
                  </a:lnTo>
                  <a:lnTo>
                    <a:pt x="7938" y="6298"/>
                  </a:lnTo>
                  <a:lnTo>
                    <a:pt x="7920" y="6286"/>
                  </a:lnTo>
                  <a:lnTo>
                    <a:pt x="7902" y="6238"/>
                  </a:lnTo>
                  <a:lnTo>
                    <a:pt x="7884" y="6220"/>
                  </a:lnTo>
                  <a:lnTo>
                    <a:pt x="7848" y="6166"/>
                  </a:lnTo>
                  <a:lnTo>
                    <a:pt x="7830" y="6154"/>
                  </a:lnTo>
                  <a:lnTo>
                    <a:pt x="7836" y="6136"/>
                  </a:lnTo>
                  <a:lnTo>
                    <a:pt x="7836" y="6094"/>
                  </a:lnTo>
                  <a:lnTo>
                    <a:pt x="7872" y="6076"/>
                  </a:lnTo>
                  <a:lnTo>
                    <a:pt x="7830" y="6028"/>
                  </a:lnTo>
                  <a:lnTo>
                    <a:pt x="7812" y="5980"/>
                  </a:lnTo>
                  <a:lnTo>
                    <a:pt x="7830" y="5956"/>
                  </a:lnTo>
                  <a:lnTo>
                    <a:pt x="7848" y="5950"/>
                  </a:lnTo>
                  <a:lnTo>
                    <a:pt x="7866" y="5932"/>
                  </a:lnTo>
                  <a:lnTo>
                    <a:pt x="7878" y="5908"/>
                  </a:lnTo>
                  <a:lnTo>
                    <a:pt x="7896" y="5884"/>
                  </a:lnTo>
                  <a:lnTo>
                    <a:pt x="7884" y="5848"/>
                  </a:lnTo>
                  <a:lnTo>
                    <a:pt x="7896" y="5830"/>
                  </a:lnTo>
                  <a:lnTo>
                    <a:pt x="7914" y="5818"/>
                  </a:lnTo>
                  <a:lnTo>
                    <a:pt x="7980" y="5824"/>
                  </a:lnTo>
                  <a:lnTo>
                    <a:pt x="7974" y="5795"/>
                  </a:lnTo>
                  <a:lnTo>
                    <a:pt x="7956" y="5789"/>
                  </a:lnTo>
                  <a:lnTo>
                    <a:pt x="7950" y="5771"/>
                  </a:lnTo>
                  <a:lnTo>
                    <a:pt x="7944" y="5735"/>
                  </a:lnTo>
                  <a:lnTo>
                    <a:pt x="7932" y="5717"/>
                  </a:lnTo>
                  <a:lnTo>
                    <a:pt x="7944" y="5681"/>
                  </a:lnTo>
                  <a:lnTo>
                    <a:pt x="7932" y="5663"/>
                  </a:lnTo>
                  <a:lnTo>
                    <a:pt x="7884" y="5639"/>
                  </a:lnTo>
                  <a:lnTo>
                    <a:pt x="7866" y="5651"/>
                  </a:lnTo>
                  <a:lnTo>
                    <a:pt x="7830" y="5645"/>
                  </a:lnTo>
                  <a:lnTo>
                    <a:pt x="7752" y="5585"/>
                  </a:lnTo>
                  <a:lnTo>
                    <a:pt x="7764" y="5525"/>
                  </a:lnTo>
                  <a:lnTo>
                    <a:pt x="7746" y="5501"/>
                  </a:lnTo>
                  <a:lnTo>
                    <a:pt x="7752" y="5477"/>
                  </a:lnTo>
                  <a:lnTo>
                    <a:pt x="7734" y="5465"/>
                  </a:lnTo>
                  <a:lnTo>
                    <a:pt x="7698" y="5459"/>
                  </a:lnTo>
                  <a:lnTo>
                    <a:pt x="7692" y="5417"/>
                  </a:lnTo>
                  <a:lnTo>
                    <a:pt x="7668" y="5369"/>
                  </a:lnTo>
                  <a:lnTo>
                    <a:pt x="7698" y="5357"/>
                  </a:lnTo>
                  <a:lnTo>
                    <a:pt x="7710" y="5345"/>
                  </a:lnTo>
                  <a:lnTo>
                    <a:pt x="7758" y="5345"/>
                  </a:lnTo>
                  <a:lnTo>
                    <a:pt x="7776" y="5327"/>
                  </a:lnTo>
                  <a:lnTo>
                    <a:pt x="7836" y="5357"/>
                  </a:lnTo>
                  <a:lnTo>
                    <a:pt x="7860" y="5351"/>
                  </a:lnTo>
                  <a:lnTo>
                    <a:pt x="7866" y="5321"/>
                  </a:lnTo>
                  <a:lnTo>
                    <a:pt x="7902" y="5315"/>
                  </a:lnTo>
                  <a:lnTo>
                    <a:pt x="7926" y="5279"/>
                  </a:lnTo>
                  <a:lnTo>
                    <a:pt x="7980" y="5267"/>
                  </a:lnTo>
                  <a:lnTo>
                    <a:pt x="7998" y="5279"/>
                  </a:lnTo>
                  <a:lnTo>
                    <a:pt x="8040" y="5243"/>
                  </a:lnTo>
                  <a:lnTo>
                    <a:pt x="8046" y="5213"/>
                  </a:lnTo>
                  <a:lnTo>
                    <a:pt x="8034" y="5165"/>
                  </a:lnTo>
                  <a:lnTo>
                    <a:pt x="8070" y="5129"/>
                  </a:lnTo>
                  <a:lnTo>
                    <a:pt x="8088" y="5081"/>
                  </a:lnTo>
                  <a:lnTo>
                    <a:pt x="8040" y="5051"/>
                  </a:lnTo>
                  <a:lnTo>
                    <a:pt x="8028" y="5027"/>
                  </a:lnTo>
                  <a:lnTo>
                    <a:pt x="8034" y="5015"/>
                  </a:lnTo>
                  <a:lnTo>
                    <a:pt x="7998" y="5009"/>
                  </a:lnTo>
                  <a:lnTo>
                    <a:pt x="7998" y="4991"/>
                  </a:lnTo>
                  <a:lnTo>
                    <a:pt x="7962" y="4973"/>
                  </a:lnTo>
                  <a:lnTo>
                    <a:pt x="7956" y="4943"/>
                  </a:lnTo>
                  <a:lnTo>
                    <a:pt x="7956" y="4901"/>
                  </a:lnTo>
                  <a:lnTo>
                    <a:pt x="7944" y="4883"/>
                  </a:lnTo>
                  <a:lnTo>
                    <a:pt x="7962" y="4835"/>
                  </a:lnTo>
                  <a:lnTo>
                    <a:pt x="7938" y="4823"/>
                  </a:lnTo>
                  <a:lnTo>
                    <a:pt x="7908" y="4823"/>
                  </a:lnTo>
                  <a:lnTo>
                    <a:pt x="7890" y="4793"/>
                  </a:lnTo>
                  <a:lnTo>
                    <a:pt x="7854" y="4781"/>
                  </a:lnTo>
                  <a:lnTo>
                    <a:pt x="7830" y="4739"/>
                  </a:lnTo>
                  <a:lnTo>
                    <a:pt x="7824" y="4685"/>
                  </a:lnTo>
                  <a:lnTo>
                    <a:pt x="7830" y="4661"/>
                  </a:lnTo>
                  <a:lnTo>
                    <a:pt x="7830" y="4643"/>
                  </a:lnTo>
                  <a:lnTo>
                    <a:pt x="7842" y="4631"/>
                  </a:lnTo>
                  <a:lnTo>
                    <a:pt x="7860" y="4625"/>
                  </a:lnTo>
                  <a:lnTo>
                    <a:pt x="7872" y="4637"/>
                  </a:lnTo>
                  <a:lnTo>
                    <a:pt x="7884" y="4619"/>
                  </a:lnTo>
                  <a:lnTo>
                    <a:pt x="7908" y="4625"/>
                  </a:lnTo>
                  <a:lnTo>
                    <a:pt x="7926" y="4619"/>
                  </a:lnTo>
                  <a:lnTo>
                    <a:pt x="7968" y="4595"/>
                  </a:lnTo>
                  <a:lnTo>
                    <a:pt x="7986" y="4559"/>
                  </a:lnTo>
                  <a:lnTo>
                    <a:pt x="8004" y="4547"/>
                  </a:lnTo>
                  <a:lnTo>
                    <a:pt x="7998" y="4511"/>
                  </a:lnTo>
                  <a:lnTo>
                    <a:pt x="7986" y="4499"/>
                  </a:lnTo>
                  <a:lnTo>
                    <a:pt x="7992" y="4481"/>
                  </a:lnTo>
                  <a:lnTo>
                    <a:pt x="7968" y="4457"/>
                  </a:lnTo>
                  <a:lnTo>
                    <a:pt x="7932" y="4397"/>
                  </a:lnTo>
                  <a:lnTo>
                    <a:pt x="7902" y="4415"/>
                  </a:lnTo>
                  <a:lnTo>
                    <a:pt x="7890" y="4409"/>
                  </a:lnTo>
                  <a:lnTo>
                    <a:pt x="7890" y="4397"/>
                  </a:lnTo>
                  <a:lnTo>
                    <a:pt x="7902" y="4379"/>
                  </a:lnTo>
                  <a:lnTo>
                    <a:pt x="7896" y="4361"/>
                  </a:lnTo>
                  <a:lnTo>
                    <a:pt x="7908" y="4331"/>
                  </a:lnTo>
                  <a:lnTo>
                    <a:pt x="7848" y="4325"/>
                  </a:lnTo>
                  <a:lnTo>
                    <a:pt x="7836" y="4307"/>
                  </a:lnTo>
                  <a:lnTo>
                    <a:pt x="7836" y="4289"/>
                  </a:lnTo>
                  <a:lnTo>
                    <a:pt x="7848" y="4271"/>
                  </a:lnTo>
                  <a:lnTo>
                    <a:pt x="7848" y="4241"/>
                  </a:lnTo>
                  <a:lnTo>
                    <a:pt x="7884" y="4193"/>
                  </a:lnTo>
                  <a:lnTo>
                    <a:pt x="7890" y="4175"/>
                  </a:lnTo>
                  <a:lnTo>
                    <a:pt x="7890" y="4163"/>
                  </a:lnTo>
                  <a:lnTo>
                    <a:pt x="7836" y="4109"/>
                  </a:lnTo>
                  <a:lnTo>
                    <a:pt x="7830" y="4091"/>
                  </a:lnTo>
                  <a:lnTo>
                    <a:pt x="7848" y="4067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2" name="Freeform 31">
              <a:extLst>
                <a:ext uri="{FF2B5EF4-FFF2-40B4-BE49-F238E27FC236}">
                  <a16:creationId xmlns:a16="http://schemas.microsoft.com/office/drawing/2014/main" id="{A2421582-E401-48D0-9219-788C634BB669}"/>
                </a:ext>
              </a:extLst>
            </p:cNvPr>
            <p:cNvSpPr>
              <a:spLocks/>
            </p:cNvSpPr>
            <p:nvPr/>
          </p:nvSpPr>
          <p:spPr bwMode="auto">
            <a:xfrm>
              <a:off x="3280" y="343"/>
              <a:ext cx="1826" cy="1768"/>
            </a:xfrm>
            <a:custGeom>
              <a:avLst/>
              <a:gdLst>
                <a:gd name="T0" fmla="*/ 3996 w 5478"/>
                <a:gd name="T1" fmla="*/ 5081 h 5303"/>
                <a:gd name="T2" fmla="*/ 3996 w 5478"/>
                <a:gd name="T3" fmla="*/ 5189 h 5303"/>
                <a:gd name="T4" fmla="*/ 3846 w 5478"/>
                <a:gd name="T5" fmla="*/ 5291 h 5303"/>
                <a:gd name="T6" fmla="*/ 3828 w 5478"/>
                <a:gd name="T7" fmla="*/ 5201 h 5303"/>
                <a:gd name="T8" fmla="*/ 3930 w 5478"/>
                <a:gd name="T9" fmla="*/ 5069 h 5303"/>
                <a:gd name="T10" fmla="*/ 3906 w 5478"/>
                <a:gd name="T11" fmla="*/ 4853 h 5303"/>
                <a:gd name="T12" fmla="*/ 4164 w 5478"/>
                <a:gd name="T13" fmla="*/ 4577 h 5303"/>
                <a:gd name="T14" fmla="*/ 4356 w 5478"/>
                <a:gd name="T15" fmla="*/ 4385 h 5303"/>
                <a:gd name="T16" fmla="*/ 4458 w 5478"/>
                <a:gd name="T17" fmla="*/ 4259 h 5303"/>
                <a:gd name="T18" fmla="*/ 4602 w 5478"/>
                <a:gd name="T19" fmla="*/ 4073 h 5303"/>
                <a:gd name="T20" fmla="*/ 4530 w 5478"/>
                <a:gd name="T21" fmla="*/ 3995 h 5303"/>
                <a:gd name="T22" fmla="*/ 4698 w 5478"/>
                <a:gd name="T23" fmla="*/ 3983 h 5303"/>
                <a:gd name="T24" fmla="*/ 4842 w 5478"/>
                <a:gd name="T25" fmla="*/ 4007 h 5303"/>
                <a:gd name="T26" fmla="*/ 4944 w 5478"/>
                <a:gd name="T27" fmla="*/ 3911 h 5303"/>
                <a:gd name="T28" fmla="*/ 4980 w 5478"/>
                <a:gd name="T29" fmla="*/ 3803 h 5303"/>
                <a:gd name="T30" fmla="*/ 4980 w 5478"/>
                <a:gd name="T31" fmla="*/ 3551 h 5303"/>
                <a:gd name="T32" fmla="*/ 5004 w 5478"/>
                <a:gd name="T33" fmla="*/ 3299 h 5303"/>
                <a:gd name="T34" fmla="*/ 5142 w 5478"/>
                <a:gd name="T35" fmla="*/ 2957 h 5303"/>
                <a:gd name="T36" fmla="*/ 5292 w 5478"/>
                <a:gd name="T37" fmla="*/ 2645 h 5303"/>
                <a:gd name="T38" fmla="*/ 5388 w 5478"/>
                <a:gd name="T39" fmla="*/ 2411 h 5303"/>
                <a:gd name="T40" fmla="*/ 5226 w 5478"/>
                <a:gd name="T41" fmla="*/ 2357 h 5303"/>
                <a:gd name="T42" fmla="*/ 5022 w 5478"/>
                <a:gd name="T43" fmla="*/ 2303 h 5303"/>
                <a:gd name="T44" fmla="*/ 4896 w 5478"/>
                <a:gd name="T45" fmla="*/ 2202 h 5303"/>
                <a:gd name="T46" fmla="*/ 4764 w 5478"/>
                <a:gd name="T47" fmla="*/ 2244 h 5303"/>
                <a:gd name="T48" fmla="*/ 4680 w 5478"/>
                <a:gd name="T49" fmla="*/ 2256 h 5303"/>
                <a:gd name="T50" fmla="*/ 4578 w 5478"/>
                <a:gd name="T51" fmla="*/ 2154 h 5303"/>
                <a:gd name="T52" fmla="*/ 4452 w 5478"/>
                <a:gd name="T53" fmla="*/ 2172 h 5303"/>
                <a:gd name="T54" fmla="*/ 4422 w 5478"/>
                <a:gd name="T55" fmla="*/ 2076 h 5303"/>
                <a:gd name="T56" fmla="*/ 4344 w 5478"/>
                <a:gd name="T57" fmla="*/ 1944 h 5303"/>
                <a:gd name="T58" fmla="*/ 4206 w 5478"/>
                <a:gd name="T59" fmla="*/ 1866 h 5303"/>
                <a:gd name="T60" fmla="*/ 4044 w 5478"/>
                <a:gd name="T61" fmla="*/ 1872 h 5303"/>
                <a:gd name="T62" fmla="*/ 3912 w 5478"/>
                <a:gd name="T63" fmla="*/ 1824 h 5303"/>
                <a:gd name="T64" fmla="*/ 3846 w 5478"/>
                <a:gd name="T65" fmla="*/ 1764 h 5303"/>
                <a:gd name="T66" fmla="*/ 3756 w 5478"/>
                <a:gd name="T67" fmla="*/ 1758 h 5303"/>
                <a:gd name="T68" fmla="*/ 3612 w 5478"/>
                <a:gd name="T69" fmla="*/ 1752 h 5303"/>
                <a:gd name="T70" fmla="*/ 3516 w 5478"/>
                <a:gd name="T71" fmla="*/ 1602 h 5303"/>
                <a:gd name="T72" fmla="*/ 3312 w 5478"/>
                <a:gd name="T73" fmla="*/ 1470 h 5303"/>
                <a:gd name="T74" fmla="*/ 3204 w 5478"/>
                <a:gd name="T75" fmla="*/ 1302 h 5303"/>
                <a:gd name="T76" fmla="*/ 3246 w 5478"/>
                <a:gd name="T77" fmla="*/ 1158 h 5303"/>
                <a:gd name="T78" fmla="*/ 3222 w 5478"/>
                <a:gd name="T79" fmla="*/ 1104 h 5303"/>
                <a:gd name="T80" fmla="*/ 3132 w 5478"/>
                <a:gd name="T81" fmla="*/ 1254 h 5303"/>
                <a:gd name="T82" fmla="*/ 2808 w 5478"/>
                <a:gd name="T83" fmla="*/ 1272 h 5303"/>
                <a:gd name="T84" fmla="*/ 2772 w 5478"/>
                <a:gd name="T85" fmla="*/ 1206 h 5303"/>
                <a:gd name="T86" fmla="*/ 2796 w 5478"/>
                <a:gd name="T87" fmla="*/ 1002 h 5303"/>
                <a:gd name="T88" fmla="*/ 2784 w 5478"/>
                <a:gd name="T89" fmla="*/ 936 h 5303"/>
                <a:gd name="T90" fmla="*/ 2532 w 5478"/>
                <a:gd name="T91" fmla="*/ 852 h 5303"/>
                <a:gd name="T92" fmla="*/ 2466 w 5478"/>
                <a:gd name="T93" fmla="*/ 684 h 5303"/>
                <a:gd name="T94" fmla="*/ 2358 w 5478"/>
                <a:gd name="T95" fmla="*/ 660 h 5303"/>
                <a:gd name="T96" fmla="*/ 2250 w 5478"/>
                <a:gd name="T97" fmla="*/ 450 h 5303"/>
                <a:gd name="T98" fmla="*/ 2100 w 5478"/>
                <a:gd name="T99" fmla="*/ 360 h 5303"/>
                <a:gd name="T100" fmla="*/ 1950 w 5478"/>
                <a:gd name="T101" fmla="*/ 390 h 5303"/>
                <a:gd name="T102" fmla="*/ 1848 w 5478"/>
                <a:gd name="T103" fmla="*/ 186 h 5303"/>
                <a:gd name="T104" fmla="*/ 1704 w 5478"/>
                <a:gd name="T105" fmla="*/ 36 h 5303"/>
                <a:gd name="T106" fmla="*/ 1530 w 5478"/>
                <a:gd name="T107" fmla="*/ 60 h 5303"/>
                <a:gd name="T108" fmla="*/ 1164 w 5478"/>
                <a:gd name="T109" fmla="*/ 300 h 5303"/>
                <a:gd name="T110" fmla="*/ 1116 w 5478"/>
                <a:gd name="T111" fmla="*/ 660 h 5303"/>
                <a:gd name="T112" fmla="*/ 1110 w 5478"/>
                <a:gd name="T113" fmla="*/ 792 h 5303"/>
                <a:gd name="T114" fmla="*/ 1080 w 5478"/>
                <a:gd name="T115" fmla="*/ 834 h 5303"/>
                <a:gd name="T116" fmla="*/ 726 w 5478"/>
                <a:gd name="T117" fmla="*/ 1092 h 5303"/>
                <a:gd name="T118" fmla="*/ 120 w 5478"/>
                <a:gd name="T119" fmla="*/ 1236 h 5303"/>
                <a:gd name="T120" fmla="*/ 36 w 5478"/>
                <a:gd name="T121" fmla="*/ 1488 h 53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5478" h="5303">
                  <a:moveTo>
                    <a:pt x="4386" y="5081"/>
                  </a:moveTo>
                  <a:lnTo>
                    <a:pt x="4404" y="5027"/>
                  </a:lnTo>
                  <a:lnTo>
                    <a:pt x="4302" y="4997"/>
                  </a:lnTo>
                  <a:lnTo>
                    <a:pt x="4188" y="4991"/>
                  </a:lnTo>
                  <a:lnTo>
                    <a:pt x="4122" y="5027"/>
                  </a:lnTo>
                  <a:lnTo>
                    <a:pt x="4056" y="5039"/>
                  </a:lnTo>
                  <a:lnTo>
                    <a:pt x="3996" y="5081"/>
                  </a:lnTo>
                  <a:lnTo>
                    <a:pt x="3984" y="5099"/>
                  </a:lnTo>
                  <a:lnTo>
                    <a:pt x="3984" y="5105"/>
                  </a:lnTo>
                  <a:lnTo>
                    <a:pt x="3978" y="5111"/>
                  </a:lnTo>
                  <a:lnTo>
                    <a:pt x="3966" y="5129"/>
                  </a:lnTo>
                  <a:lnTo>
                    <a:pt x="3984" y="5141"/>
                  </a:lnTo>
                  <a:lnTo>
                    <a:pt x="3978" y="5165"/>
                  </a:lnTo>
                  <a:lnTo>
                    <a:pt x="3996" y="5189"/>
                  </a:lnTo>
                  <a:lnTo>
                    <a:pt x="4026" y="5195"/>
                  </a:lnTo>
                  <a:lnTo>
                    <a:pt x="4020" y="5219"/>
                  </a:lnTo>
                  <a:lnTo>
                    <a:pt x="3966" y="5243"/>
                  </a:lnTo>
                  <a:lnTo>
                    <a:pt x="3942" y="5261"/>
                  </a:lnTo>
                  <a:lnTo>
                    <a:pt x="3930" y="5285"/>
                  </a:lnTo>
                  <a:lnTo>
                    <a:pt x="3900" y="5303"/>
                  </a:lnTo>
                  <a:lnTo>
                    <a:pt x="3846" y="5291"/>
                  </a:lnTo>
                  <a:lnTo>
                    <a:pt x="3828" y="5303"/>
                  </a:lnTo>
                  <a:lnTo>
                    <a:pt x="3798" y="5297"/>
                  </a:lnTo>
                  <a:lnTo>
                    <a:pt x="3768" y="5303"/>
                  </a:lnTo>
                  <a:lnTo>
                    <a:pt x="3792" y="5255"/>
                  </a:lnTo>
                  <a:lnTo>
                    <a:pt x="3780" y="5237"/>
                  </a:lnTo>
                  <a:lnTo>
                    <a:pt x="3786" y="5219"/>
                  </a:lnTo>
                  <a:lnTo>
                    <a:pt x="3828" y="5201"/>
                  </a:lnTo>
                  <a:lnTo>
                    <a:pt x="3870" y="5195"/>
                  </a:lnTo>
                  <a:lnTo>
                    <a:pt x="3882" y="5201"/>
                  </a:lnTo>
                  <a:lnTo>
                    <a:pt x="3894" y="5189"/>
                  </a:lnTo>
                  <a:lnTo>
                    <a:pt x="3882" y="5153"/>
                  </a:lnTo>
                  <a:lnTo>
                    <a:pt x="3900" y="5117"/>
                  </a:lnTo>
                  <a:lnTo>
                    <a:pt x="3930" y="5081"/>
                  </a:lnTo>
                  <a:lnTo>
                    <a:pt x="3930" y="5069"/>
                  </a:lnTo>
                  <a:lnTo>
                    <a:pt x="3882" y="5027"/>
                  </a:lnTo>
                  <a:lnTo>
                    <a:pt x="3858" y="5015"/>
                  </a:lnTo>
                  <a:lnTo>
                    <a:pt x="3876" y="4991"/>
                  </a:lnTo>
                  <a:lnTo>
                    <a:pt x="3876" y="4961"/>
                  </a:lnTo>
                  <a:lnTo>
                    <a:pt x="3930" y="4895"/>
                  </a:lnTo>
                  <a:lnTo>
                    <a:pt x="3924" y="4871"/>
                  </a:lnTo>
                  <a:lnTo>
                    <a:pt x="3906" y="4853"/>
                  </a:lnTo>
                  <a:lnTo>
                    <a:pt x="3912" y="4841"/>
                  </a:lnTo>
                  <a:lnTo>
                    <a:pt x="4032" y="4739"/>
                  </a:lnTo>
                  <a:lnTo>
                    <a:pt x="4080" y="4715"/>
                  </a:lnTo>
                  <a:lnTo>
                    <a:pt x="4152" y="4661"/>
                  </a:lnTo>
                  <a:lnTo>
                    <a:pt x="4158" y="4643"/>
                  </a:lnTo>
                  <a:lnTo>
                    <a:pt x="4146" y="4619"/>
                  </a:lnTo>
                  <a:lnTo>
                    <a:pt x="4164" y="4577"/>
                  </a:lnTo>
                  <a:lnTo>
                    <a:pt x="4170" y="4541"/>
                  </a:lnTo>
                  <a:lnTo>
                    <a:pt x="4152" y="4499"/>
                  </a:lnTo>
                  <a:lnTo>
                    <a:pt x="4194" y="4457"/>
                  </a:lnTo>
                  <a:lnTo>
                    <a:pt x="4206" y="4457"/>
                  </a:lnTo>
                  <a:lnTo>
                    <a:pt x="4296" y="4433"/>
                  </a:lnTo>
                  <a:lnTo>
                    <a:pt x="4314" y="4403"/>
                  </a:lnTo>
                  <a:lnTo>
                    <a:pt x="4356" y="4385"/>
                  </a:lnTo>
                  <a:lnTo>
                    <a:pt x="4344" y="4367"/>
                  </a:lnTo>
                  <a:lnTo>
                    <a:pt x="4356" y="4349"/>
                  </a:lnTo>
                  <a:lnTo>
                    <a:pt x="4374" y="4337"/>
                  </a:lnTo>
                  <a:lnTo>
                    <a:pt x="4380" y="4319"/>
                  </a:lnTo>
                  <a:lnTo>
                    <a:pt x="4422" y="4301"/>
                  </a:lnTo>
                  <a:lnTo>
                    <a:pt x="4464" y="4265"/>
                  </a:lnTo>
                  <a:lnTo>
                    <a:pt x="4458" y="4259"/>
                  </a:lnTo>
                  <a:lnTo>
                    <a:pt x="4530" y="4193"/>
                  </a:lnTo>
                  <a:lnTo>
                    <a:pt x="4530" y="4145"/>
                  </a:lnTo>
                  <a:lnTo>
                    <a:pt x="4566" y="4133"/>
                  </a:lnTo>
                  <a:lnTo>
                    <a:pt x="4578" y="4109"/>
                  </a:lnTo>
                  <a:lnTo>
                    <a:pt x="4596" y="4103"/>
                  </a:lnTo>
                  <a:lnTo>
                    <a:pt x="4608" y="4091"/>
                  </a:lnTo>
                  <a:lnTo>
                    <a:pt x="4602" y="4073"/>
                  </a:lnTo>
                  <a:lnTo>
                    <a:pt x="4584" y="4061"/>
                  </a:lnTo>
                  <a:lnTo>
                    <a:pt x="4488" y="4073"/>
                  </a:lnTo>
                  <a:lnTo>
                    <a:pt x="4494" y="4049"/>
                  </a:lnTo>
                  <a:lnTo>
                    <a:pt x="4506" y="4037"/>
                  </a:lnTo>
                  <a:lnTo>
                    <a:pt x="4512" y="4025"/>
                  </a:lnTo>
                  <a:lnTo>
                    <a:pt x="4530" y="4019"/>
                  </a:lnTo>
                  <a:lnTo>
                    <a:pt x="4530" y="3995"/>
                  </a:lnTo>
                  <a:lnTo>
                    <a:pt x="4572" y="3971"/>
                  </a:lnTo>
                  <a:lnTo>
                    <a:pt x="4566" y="3929"/>
                  </a:lnTo>
                  <a:lnTo>
                    <a:pt x="4590" y="3923"/>
                  </a:lnTo>
                  <a:lnTo>
                    <a:pt x="4632" y="3941"/>
                  </a:lnTo>
                  <a:lnTo>
                    <a:pt x="4668" y="3923"/>
                  </a:lnTo>
                  <a:lnTo>
                    <a:pt x="4704" y="3941"/>
                  </a:lnTo>
                  <a:lnTo>
                    <a:pt x="4698" y="3983"/>
                  </a:lnTo>
                  <a:lnTo>
                    <a:pt x="4698" y="3989"/>
                  </a:lnTo>
                  <a:lnTo>
                    <a:pt x="4734" y="3995"/>
                  </a:lnTo>
                  <a:lnTo>
                    <a:pt x="4746" y="4013"/>
                  </a:lnTo>
                  <a:lnTo>
                    <a:pt x="4806" y="3995"/>
                  </a:lnTo>
                  <a:lnTo>
                    <a:pt x="4812" y="3995"/>
                  </a:lnTo>
                  <a:lnTo>
                    <a:pt x="4818" y="4001"/>
                  </a:lnTo>
                  <a:lnTo>
                    <a:pt x="4842" y="4007"/>
                  </a:lnTo>
                  <a:lnTo>
                    <a:pt x="4872" y="3989"/>
                  </a:lnTo>
                  <a:lnTo>
                    <a:pt x="4896" y="3965"/>
                  </a:lnTo>
                  <a:lnTo>
                    <a:pt x="4878" y="3953"/>
                  </a:lnTo>
                  <a:lnTo>
                    <a:pt x="4878" y="3941"/>
                  </a:lnTo>
                  <a:lnTo>
                    <a:pt x="4908" y="3959"/>
                  </a:lnTo>
                  <a:lnTo>
                    <a:pt x="4932" y="3935"/>
                  </a:lnTo>
                  <a:lnTo>
                    <a:pt x="4944" y="3911"/>
                  </a:lnTo>
                  <a:lnTo>
                    <a:pt x="4932" y="3899"/>
                  </a:lnTo>
                  <a:lnTo>
                    <a:pt x="4968" y="3875"/>
                  </a:lnTo>
                  <a:lnTo>
                    <a:pt x="4968" y="3863"/>
                  </a:lnTo>
                  <a:lnTo>
                    <a:pt x="4986" y="3863"/>
                  </a:lnTo>
                  <a:lnTo>
                    <a:pt x="4992" y="3845"/>
                  </a:lnTo>
                  <a:lnTo>
                    <a:pt x="4992" y="3833"/>
                  </a:lnTo>
                  <a:lnTo>
                    <a:pt x="4980" y="3803"/>
                  </a:lnTo>
                  <a:lnTo>
                    <a:pt x="4944" y="3767"/>
                  </a:lnTo>
                  <a:lnTo>
                    <a:pt x="4944" y="3731"/>
                  </a:lnTo>
                  <a:lnTo>
                    <a:pt x="4962" y="3707"/>
                  </a:lnTo>
                  <a:lnTo>
                    <a:pt x="4968" y="3689"/>
                  </a:lnTo>
                  <a:lnTo>
                    <a:pt x="4956" y="3647"/>
                  </a:lnTo>
                  <a:lnTo>
                    <a:pt x="4980" y="3587"/>
                  </a:lnTo>
                  <a:lnTo>
                    <a:pt x="4980" y="3551"/>
                  </a:lnTo>
                  <a:lnTo>
                    <a:pt x="4998" y="3527"/>
                  </a:lnTo>
                  <a:lnTo>
                    <a:pt x="4998" y="3491"/>
                  </a:lnTo>
                  <a:lnTo>
                    <a:pt x="5028" y="3449"/>
                  </a:lnTo>
                  <a:lnTo>
                    <a:pt x="5022" y="3425"/>
                  </a:lnTo>
                  <a:lnTo>
                    <a:pt x="4992" y="3383"/>
                  </a:lnTo>
                  <a:lnTo>
                    <a:pt x="5004" y="3305"/>
                  </a:lnTo>
                  <a:lnTo>
                    <a:pt x="5004" y="3299"/>
                  </a:lnTo>
                  <a:lnTo>
                    <a:pt x="5046" y="3233"/>
                  </a:lnTo>
                  <a:lnTo>
                    <a:pt x="5076" y="3161"/>
                  </a:lnTo>
                  <a:lnTo>
                    <a:pt x="5082" y="3125"/>
                  </a:lnTo>
                  <a:lnTo>
                    <a:pt x="5094" y="3107"/>
                  </a:lnTo>
                  <a:lnTo>
                    <a:pt x="5124" y="3083"/>
                  </a:lnTo>
                  <a:lnTo>
                    <a:pt x="5118" y="3017"/>
                  </a:lnTo>
                  <a:lnTo>
                    <a:pt x="5142" y="2957"/>
                  </a:lnTo>
                  <a:lnTo>
                    <a:pt x="5148" y="2921"/>
                  </a:lnTo>
                  <a:lnTo>
                    <a:pt x="5172" y="2897"/>
                  </a:lnTo>
                  <a:lnTo>
                    <a:pt x="5172" y="2819"/>
                  </a:lnTo>
                  <a:lnTo>
                    <a:pt x="5202" y="2765"/>
                  </a:lnTo>
                  <a:lnTo>
                    <a:pt x="5232" y="2741"/>
                  </a:lnTo>
                  <a:lnTo>
                    <a:pt x="5286" y="2687"/>
                  </a:lnTo>
                  <a:lnTo>
                    <a:pt x="5292" y="2645"/>
                  </a:lnTo>
                  <a:lnTo>
                    <a:pt x="5322" y="2645"/>
                  </a:lnTo>
                  <a:lnTo>
                    <a:pt x="5334" y="2615"/>
                  </a:lnTo>
                  <a:lnTo>
                    <a:pt x="5364" y="2609"/>
                  </a:lnTo>
                  <a:lnTo>
                    <a:pt x="5382" y="2585"/>
                  </a:lnTo>
                  <a:lnTo>
                    <a:pt x="5448" y="2447"/>
                  </a:lnTo>
                  <a:lnTo>
                    <a:pt x="5478" y="2435"/>
                  </a:lnTo>
                  <a:lnTo>
                    <a:pt x="5388" y="2411"/>
                  </a:lnTo>
                  <a:lnTo>
                    <a:pt x="5364" y="2399"/>
                  </a:lnTo>
                  <a:lnTo>
                    <a:pt x="5352" y="2381"/>
                  </a:lnTo>
                  <a:lnTo>
                    <a:pt x="5304" y="2363"/>
                  </a:lnTo>
                  <a:lnTo>
                    <a:pt x="5280" y="2339"/>
                  </a:lnTo>
                  <a:lnTo>
                    <a:pt x="5262" y="2345"/>
                  </a:lnTo>
                  <a:lnTo>
                    <a:pt x="5244" y="2345"/>
                  </a:lnTo>
                  <a:lnTo>
                    <a:pt x="5226" y="2357"/>
                  </a:lnTo>
                  <a:lnTo>
                    <a:pt x="5184" y="2327"/>
                  </a:lnTo>
                  <a:lnTo>
                    <a:pt x="5154" y="2345"/>
                  </a:lnTo>
                  <a:lnTo>
                    <a:pt x="5118" y="2333"/>
                  </a:lnTo>
                  <a:lnTo>
                    <a:pt x="5100" y="2339"/>
                  </a:lnTo>
                  <a:lnTo>
                    <a:pt x="5076" y="2333"/>
                  </a:lnTo>
                  <a:lnTo>
                    <a:pt x="5064" y="2309"/>
                  </a:lnTo>
                  <a:lnTo>
                    <a:pt x="5022" y="2303"/>
                  </a:lnTo>
                  <a:lnTo>
                    <a:pt x="5004" y="2285"/>
                  </a:lnTo>
                  <a:lnTo>
                    <a:pt x="4980" y="2244"/>
                  </a:lnTo>
                  <a:lnTo>
                    <a:pt x="4986" y="2226"/>
                  </a:lnTo>
                  <a:lnTo>
                    <a:pt x="4974" y="2214"/>
                  </a:lnTo>
                  <a:lnTo>
                    <a:pt x="4956" y="2214"/>
                  </a:lnTo>
                  <a:lnTo>
                    <a:pt x="4932" y="2196"/>
                  </a:lnTo>
                  <a:lnTo>
                    <a:pt x="4896" y="2202"/>
                  </a:lnTo>
                  <a:lnTo>
                    <a:pt x="4896" y="2214"/>
                  </a:lnTo>
                  <a:lnTo>
                    <a:pt x="4884" y="2232"/>
                  </a:lnTo>
                  <a:lnTo>
                    <a:pt x="4866" y="2238"/>
                  </a:lnTo>
                  <a:lnTo>
                    <a:pt x="4842" y="2262"/>
                  </a:lnTo>
                  <a:lnTo>
                    <a:pt x="4806" y="2244"/>
                  </a:lnTo>
                  <a:lnTo>
                    <a:pt x="4776" y="2256"/>
                  </a:lnTo>
                  <a:lnTo>
                    <a:pt x="4764" y="2244"/>
                  </a:lnTo>
                  <a:lnTo>
                    <a:pt x="4746" y="2250"/>
                  </a:lnTo>
                  <a:lnTo>
                    <a:pt x="4728" y="2232"/>
                  </a:lnTo>
                  <a:lnTo>
                    <a:pt x="4716" y="2232"/>
                  </a:lnTo>
                  <a:lnTo>
                    <a:pt x="4716" y="2214"/>
                  </a:lnTo>
                  <a:lnTo>
                    <a:pt x="4698" y="2220"/>
                  </a:lnTo>
                  <a:lnTo>
                    <a:pt x="4698" y="2244"/>
                  </a:lnTo>
                  <a:lnTo>
                    <a:pt x="4680" y="2256"/>
                  </a:lnTo>
                  <a:lnTo>
                    <a:pt x="4662" y="2202"/>
                  </a:lnTo>
                  <a:lnTo>
                    <a:pt x="4668" y="2178"/>
                  </a:lnTo>
                  <a:lnTo>
                    <a:pt x="4650" y="2178"/>
                  </a:lnTo>
                  <a:lnTo>
                    <a:pt x="4632" y="2160"/>
                  </a:lnTo>
                  <a:lnTo>
                    <a:pt x="4614" y="2160"/>
                  </a:lnTo>
                  <a:lnTo>
                    <a:pt x="4596" y="2142"/>
                  </a:lnTo>
                  <a:lnTo>
                    <a:pt x="4578" y="2154"/>
                  </a:lnTo>
                  <a:lnTo>
                    <a:pt x="4548" y="2142"/>
                  </a:lnTo>
                  <a:lnTo>
                    <a:pt x="4542" y="2148"/>
                  </a:lnTo>
                  <a:lnTo>
                    <a:pt x="4548" y="2184"/>
                  </a:lnTo>
                  <a:lnTo>
                    <a:pt x="4536" y="2208"/>
                  </a:lnTo>
                  <a:lnTo>
                    <a:pt x="4494" y="2196"/>
                  </a:lnTo>
                  <a:lnTo>
                    <a:pt x="4470" y="2196"/>
                  </a:lnTo>
                  <a:lnTo>
                    <a:pt x="4452" y="2172"/>
                  </a:lnTo>
                  <a:lnTo>
                    <a:pt x="4464" y="2154"/>
                  </a:lnTo>
                  <a:lnTo>
                    <a:pt x="4458" y="2142"/>
                  </a:lnTo>
                  <a:lnTo>
                    <a:pt x="4446" y="2142"/>
                  </a:lnTo>
                  <a:lnTo>
                    <a:pt x="4440" y="2136"/>
                  </a:lnTo>
                  <a:lnTo>
                    <a:pt x="4434" y="2106"/>
                  </a:lnTo>
                  <a:lnTo>
                    <a:pt x="4422" y="2094"/>
                  </a:lnTo>
                  <a:lnTo>
                    <a:pt x="4422" y="2076"/>
                  </a:lnTo>
                  <a:lnTo>
                    <a:pt x="4386" y="2046"/>
                  </a:lnTo>
                  <a:lnTo>
                    <a:pt x="4362" y="1998"/>
                  </a:lnTo>
                  <a:lnTo>
                    <a:pt x="4362" y="1992"/>
                  </a:lnTo>
                  <a:lnTo>
                    <a:pt x="4374" y="1992"/>
                  </a:lnTo>
                  <a:lnTo>
                    <a:pt x="4380" y="1986"/>
                  </a:lnTo>
                  <a:lnTo>
                    <a:pt x="4368" y="1962"/>
                  </a:lnTo>
                  <a:lnTo>
                    <a:pt x="4344" y="1944"/>
                  </a:lnTo>
                  <a:lnTo>
                    <a:pt x="4344" y="1932"/>
                  </a:lnTo>
                  <a:lnTo>
                    <a:pt x="4356" y="1926"/>
                  </a:lnTo>
                  <a:lnTo>
                    <a:pt x="4272" y="1866"/>
                  </a:lnTo>
                  <a:lnTo>
                    <a:pt x="4248" y="1872"/>
                  </a:lnTo>
                  <a:lnTo>
                    <a:pt x="4230" y="1866"/>
                  </a:lnTo>
                  <a:lnTo>
                    <a:pt x="4230" y="1878"/>
                  </a:lnTo>
                  <a:lnTo>
                    <a:pt x="4206" y="1866"/>
                  </a:lnTo>
                  <a:lnTo>
                    <a:pt x="4182" y="1848"/>
                  </a:lnTo>
                  <a:lnTo>
                    <a:pt x="4170" y="1830"/>
                  </a:lnTo>
                  <a:lnTo>
                    <a:pt x="4146" y="1818"/>
                  </a:lnTo>
                  <a:lnTo>
                    <a:pt x="4104" y="1824"/>
                  </a:lnTo>
                  <a:lnTo>
                    <a:pt x="4086" y="1842"/>
                  </a:lnTo>
                  <a:lnTo>
                    <a:pt x="4068" y="1836"/>
                  </a:lnTo>
                  <a:lnTo>
                    <a:pt x="4044" y="1872"/>
                  </a:lnTo>
                  <a:lnTo>
                    <a:pt x="4026" y="1860"/>
                  </a:lnTo>
                  <a:lnTo>
                    <a:pt x="4008" y="1878"/>
                  </a:lnTo>
                  <a:lnTo>
                    <a:pt x="3972" y="1866"/>
                  </a:lnTo>
                  <a:lnTo>
                    <a:pt x="3966" y="1854"/>
                  </a:lnTo>
                  <a:lnTo>
                    <a:pt x="3966" y="1836"/>
                  </a:lnTo>
                  <a:lnTo>
                    <a:pt x="3948" y="1824"/>
                  </a:lnTo>
                  <a:lnTo>
                    <a:pt x="3912" y="1824"/>
                  </a:lnTo>
                  <a:lnTo>
                    <a:pt x="3882" y="1806"/>
                  </a:lnTo>
                  <a:lnTo>
                    <a:pt x="3876" y="1794"/>
                  </a:lnTo>
                  <a:lnTo>
                    <a:pt x="3876" y="1782"/>
                  </a:lnTo>
                  <a:lnTo>
                    <a:pt x="3864" y="1776"/>
                  </a:lnTo>
                  <a:lnTo>
                    <a:pt x="3864" y="1770"/>
                  </a:lnTo>
                  <a:lnTo>
                    <a:pt x="3858" y="1764"/>
                  </a:lnTo>
                  <a:lnTo>
                    <a:pt x="3846" y="1764"/>
                  </a:lnTo>
                  <a:lnTo>
                    <a:pt x="3834" y="1752"/>
                  </a:lnTo>
                  <a:lnTo>
                    <a:pt x="3822" y="1752"/>
                  </a:lnTo>
                  <a:lnTo>
                    <a:pt x="3822" y="1770"/>
                  </a:lnTo>
                  <a:lnTo>
                    <a:pt x="3810" y="1776"/>
                  </a:lnTo>
                  <a:lnTo>
                    <a:pt x="3810" y="1764"/>
                  </a:lnTo>
                  <a:lnTo>
                    <a:pt x="3786" y="1770"/>
                  </a:lnTo>
                  <a:lnTo>
                    <a:pt x="3756" y="1758"/>
                  </a:lnTo>
                  <a:lnTo>
                    <a:pt x="3732" y="1776"/>
                  </a:lnTo>
                  <a:lnTo>
                    <a:pt x="3726" y="1800"/>
                  </a:lnTo>
                  <a:lnTo>
                    <a:pt x="3690" y="1776"/>
                  </a:lnTo>
                  <a:lnTo>
                    <a:pt x="3624" y="1806"/>
                  </a:lnTo>
                  <a:lnTo>
                    <a:pt x="3612" y="1782"/>
                  </a:lnTo>
                  <a:lnTo>
                    <a:pt x="3624" y="1770"/>
                  </a:lnTo>
                  <a:lnTo>
                    <a:pt x="3612" y="1752"/>
                  </a:lnTo>
                  <a:lnTo>
                    <a:pt x="3618" y="1734"/>
                  </a:lnTo>
                  <a:lnTo>
                    <a:pt x="3582" y="1680"/>
                  </a:lnTo>
                  <a:lnTo>
                    <a:pt x="3552" y="1668"/>
                  </a:lnTo>
                  <a:lnTo>
                    <a:pt x="3528" y="1674"/>
                  </a:lnTo>
                  <a:lnTo>
                    <a:pt x="3528" y="1668"/>
                  </a:lnTo>
                  <a:lnTo>
                    <a:pt x="3540" y="1638"/>
                  </a:lnTo>
                  <a:lnTo>
                    <a:pt x="3516" y="1602"/>
                  </a:lnTo>
                  <a:lnTo>
                    <a:pt x="3444" y="1590"/>
                  </a:lnTo>
                  <a:lnTo>
                    <a:pt x="3426" y="1566"/>
                  </a:lnTo>
                  <a:lnTo>
                    <a:pt x="3414" y="1566"/>
                  </a:lnTo>
                  <a:lnTo>
                    <a:pt x="3390" y="1512"/>
                  </a:lnTo>
                  <a:lnTo>
                    <a:pt x="3342" y="1494"/>
                  </a:lnTo>
                  <a:lnTo>
                    <a:pt x="3324" y="1470"/>
                  </a:lnTo>
                  <a:lnTo>
                    <a:pt x="3312" y="1470"/>
                  </a:lnTo>
                  <a:lnTo>
                    <a:pt x="3276" y="1482"/>
                  </a:lnTo>
                  <a:lnTo>
                    <a:pt x="3234" y="1470"/>
                  </a:lnTo>
                  <a:lnTo>
                    <a:pt x="3246" y="1446"/>
                  </a:lnTo>
                  <a:lnTo>
                    <a:pt x="3240" y="1404"/>
                  </a:lnTo>
                  <a:lnTo>
                    <a:pt x="3264" y="1350"/>
                  </a:lnTo>
                  <a:lnTo>
                    <a:pt x="3240" y="1314"/>
                  </a:lnTo>
                  <a:lnTo>
                    <a:pt x="3204" y="1302"/>
                  </a:lnTo>
                  <a:lnTo>
                    <a:pt x="3204" y="1290"/>
                  </a:lnTo>
                  <a:lnTo>
                    <a:pt x="3222" y="1266"/>
                  </a:lnTo>
                  <a:lnTo>
                    <a:pt x="3228" y="1230"/>
                  </a:lnTo>
                  <a:lnTo>
                    <a:pt x="3240" y="1218"/>
                  </a:lnTo>
                  <a:lnTo>
                    <a:pt x="3234" y="1194"/>
                  </a:lnTo>
                  <a:lnTo>
                    <a:pt x="3246" y="1182"/>
                  </a:lnTo>
                  <a:lnTo>
                    <a:pt x="3246" y="1158"/>
                  </a:lnTo>
                  <a:lnTo>
                    <a:pt x="3264" y="1164"/>
                  </a:lnTo>
                  <a:lnTo>
                    <a:pt x="3264" y="1134"/>
                  </a:lnTo>
                  <a:lnTo>
                    <a:pt x="3282" y="1122"/>
                  </a:lnTo>
                  <a:lnTo>
                    <a:pt x="3270" y="1104"/>
                  </a:lnTo>
                  <a:lnTo>
                    <a:pt x="3246" y="1098"/>
                  </a:lnTo>
                  <a:lnTo>
                    <a:pt x="3240" y="1086"/>
                  </a:lnTo>
                  <a:lnTo>
                    <a:pt x="3222" y="1104"/>
                  </a:lnTo>
                  <a:lnTo>
                    <a:pt x="3198" y="1110"/>
                  </a:lnTo>
                  <a:lnTo>
                    <a:pt x="3186" y="1140"/>
                  </a:lnTo>
                  <a:lnTo>
                    <a:pt x="3156" y="1152"/>
                  </a:lnTo>
                  <a:lnTo>
                    <a:pt x="3144" y="1170"/>
                  </a:lnTo>
                  <a:lnTo>
                    <a:pt x="3138" y="1182"/>
                  </a:lnTo>
                  <a:lnTo>
                    <a:pt x="3144" y="1200"/>
                  </a:lnTo>
                  <a:lnTo>
                    <a:pt x="3132" y="1254"/>
                  </a:lnTo>
                  <a:lnTo>
                    <a:pt x="3066" y="1266"/>
                  </a:lnTo>
                  <a:lnTo>
                    <a:pt x="3018" y="1296"/>
                  </a:lnTo>
                  <a:lnTo>
                    <a:pt x="2964" y="1296"/>
                  </a:lnTo>
                  <a:lnTo>
                    <a:pt x="2910" y="1284"/>
                  </a:lnTo>
                  <a:lnTo>
                    <a:pt x="2886" y="1266"/>
                  </a:lnTo>
                  <a:lnTo>
                    <a:pt x="2832" y="1272"/>
                  </a:lnTo>
                  <a:lnTo>
                    <a:pt x="2808" y="1272"/>
                  </a:lnTo>
                  <a:lnTo>
                    <a:pt x="2808" y="1260"/>
                  </a:lnTo>
                  <a:lnTo>
                    <a:pt x="2796" y="1254"/>
                  </a:lnTo>
                  <a:lnTo>
                    <a:pt x="2796" y="1248"/>
                  </a:lnTo>
                  <a:lnTo>
                    <a:pt x="2778" y="1248"/>
                  </a:lnTo>
                  <a:lnTo>
                    <a:pt x="2772" y="1242"/>
                  </a:lnTo>
                  <a:lnTo>
                    <a:pt x="2784" y="1230"/>
                  </a:lnTo>
                  <a:lnTo>
                    <a:pt x="2772" y="1206"/>
                  </a:lnTo>
                  <a:lnTo>
                    <a:pt x="2784" y="1182"/>
                  </a:lnTo>
                  <a:lnTo>
                    <a:pt x="2838" y="1152"/>
                  </a:lnTo>
                  <a:lnTo>
                    <a:pt x="2826" y="1122"/>
                  </a:lnTo>
                  <a:lnTo>
                    <a:pt x="2820" y="1086"/>
                  </a:lnTo>
                  <a:lnTo>
                    <a:pt x="2778" y="1080"/>
                  </a:lnTo>
                  <a:lnTo>
                    <a:pt x="2796" y="1056"/>
                  </a:lnTo>
                  <a:lnTo>
                    <a:pt x="2796" y="1002"/>
                  </a:lnTo>
                  <a:lnTo>
                    <a:pt x="2844" y="960"/>
                  </a:lnTo>
                  <a:lnTo>
                    <a:pt x="2838" y="942"/>
                  </a:lnTo>
                  <a:lnTo>
                    <a:pt x="2814" y="930"/>
                  </a:lnTo>
                  <a:lnTo>
                    <a:pt x="2802" y="936"/>
                  </a:lnTo>
                  <a:lnTo>
                    <a:pt x="2808" y="954"/>
                  </a:lnTo>
                  <a:lnTo>
                    <a:pt x="2796" y="954"/>
                  </a:lnTo>
                  <a:lnTo>
                    <a:pt x="2784" y="936"/>
                  </a:lnTo>
                  <a:lnTo>
                    <a:pt x="2784" y="912"/>
                  </a:lnTo>
                  <a:lnTo>
                    <a:pt x="2760" y="900"/>
                  </a:lnTo>
                  <a:lnTo>
                    <a:pt x="2724" y="846"/>
                  </a:lnTo>
                  <a:lnTo>
                    <a:pt x="2640" y="870"/>
                  </a:lnTo>
                  <a:lnTo>
                    <a:pt x="2604" y="846"/>
                  </a:lnTo>
                  <a:lnTo>
                    <a:pt x="2544" y="840"/>
                  </a:lnTo>
                  <a:lnTo>
                    <a:pt x="2532" y="852"/>
                  </a:lnTo>
                  <a:lnTo>
                    <a:pt x="2526" y="876"/>
                  </a:lnTo>
                  <a:lnTo>
                    <a:pt x="2514" y="882"/>
                  </a:lnTo>
                  <a:lnTo>
                    <a:pt x="2490" y="834"/>
                  </a:lnTo>
                  <a:lnTo>
                    <a:pt x="2484" y="810"/>
                  </a:lnTo>
                  <a:lnTo>
                    <a:pt x="2496" y="774"/>
                  </a:lnTo>
                  <a:lnTo>
                    <a:pt x="2490" y="720"/>
                  </a:lnTo>
                  <a:lnTo>
                    <a:pt x="2466" y="684"/>
                  </a:lnTo>
                  <a:lnTo>
                    <a:pt x="2436" y="672"/>
                  </a:lnTo>
                  <a:lnTo>
                    <a:pt x="2394" y="678"/>
                  </a:lnTo>
                  <a:lnTo>
                    <a:pt x="2388" y="672"/>
                  </a:lnTo>
                  <a:lnTo>
                    <a:pt x="2406" y="648"/>
                  </a:lnTo>
                  <a:lnTo>
                    <a:pt x="2394" y="642"/>
                  </a:lnTo>
                  <a:lnTo>
                    <a:pt x="2376" y="636"/>
                  </a:lnTo>
                  <a:lnTo>
                    <a:pt x="2358" y="660"/>
                  </a:lnTo>
                  <a:lnTo>
                    <a:pt x="2310" y="672"/>
                  </a:lnTo>
                  <a:lnTo>
                    <a:pt x="2256" y="630"/>
                  </a:lnTo>
                  <a:lnTo>
                    <a:pt x="2250" y="618"/>
                  </a:lnTo>
                  <a:lnTo>
                    <a:pt x="2256" y="558"/>
                  </a:lnTo>
                  <a:lnTo>
                    <a:pt x="2238" y="492"/>
                  </a:lnTo>
                  <a:lnTo>
                    <a:pt x="2250" y="474"/>
                  </a:lnTo>
                  <a:lnTo>
                    <a:pt x="2250" y="450"/>
                  </a:lnTo>
                  <a:lnTo>
                    <a:pt x="2244" y="432"/>
                  </a:lnTo>
                  <a:lnTo>
                    <a:pt x="2220" y="432"/>
                  </a:lnTo>
                  <a:lnTo>
                    <a:pt x="2202" y="384"/>
                  </a:lnTo>
                  <a:lnTo>
                    <a:pt x="2184" y="354"/>
                  </a:lnTo>
                  <a:lnTo>
                    <a:pt x="2166" y="348"/>
                  </a:lnTo>
                  <a:lnTo>
                    <a:pt x="2154" y="360"/>
                  </a:lnTo>
                  <a:lnTo>
                    <a:pt x="2100" y="360"/>
                  </a:lnTo>
                  <a:lnTo>
                    <a:pt x="2052" y="378"/>
                  </a:lnTo>
                  <a:lnTo>
                    <a:pt x="2034" y="420"/>
                  </a:lnTo>
                  <a:lnTo>
                    <a:pt x="2022" y="432"/>
                  </a:lnTo>
                  <a:lnTo>
                    <a:pt x="1992" y="414"/>
                  </a:lnTo>
                  <a:lnTo>
                    <a:pt x="1986" y="402"/>
                  </a:lnTo>
                  <a:lnTo>
                    <a:pt x="1962" y="402"/>
                  </a:lnTo>
                  <a:lnTo>
                    <a:pt x="1950" y="390"/>
                  </a:lnTo>
                  <a:lnTo>
                    <a:pt x="1944" y="366"/>
                  </a:lnTo>
                  <a:lnTo>
                    <a:pt x="1914" y="330"/>
                  </a:lnTo>
                  <a:lnTo>
                    <a:pt x="1908" y="300"/>
                  </a:lnTo>
                  <a:lnTo>
                    <a:pt x="1896" y="294"/>
                  </a:lnTo>
                  <a:lnTo>
                    <a:pt x="1854" y="288"/>
                  </a:lnTo>
                  <a:lnTo>
                    <a:pt x="1836" y="252"/>
                  </a:lnTo>
                  <a:lnTo>
                    <a:pt x="1848" y="186"/>
                  </a:lnTo>
                  <a:lnTo>
                    <a:pt x="1836" y="180"/>
                  </a:lnTo>
                  <a:lnTo>
                    <a:pt x="1866" y="150"/>
                  </a:lnTo>
                  <a:lnTo>
                    <a:pt x="1854" y="108"/>
                  </a:lnTo>
                  <a:lnTo>
                    <a:pt x="1836" y="90"/>
                  </a:lnTo>
                  <a:lnTo>
                    <a:pt x="1824" y="0"/>
                  </a:lnTo>
                  <a:lnTo>
                    <a:pt x="1764" y="24"/>
                  </a:lnTo>
                  <a:lnTo>
                    <a:pt x="1704" y="36"/>
                  </a:lnTo>
                  <a:lnTo>
                    <a:pt x="1686" y="24"/>
                  </a:lnTo>
                  <a:lnTo>
                    <a:pt x="1638" y="42"/>
                  </a:lnTo>
                  <a:lnTo>
                    <a:pt x="1596" y="36"/>
                  </a:lnTo>
                  <a:lnTo>
                    <a:pt x="1578" y="48"/>
                  </a:lnTo>
                  <a:lnTo>
                    <a:pt x="1578" y="60"/>
                  </a:lnTo>
                  <a:lnTo>
                    <a:pt x="1560" y="42"/>
                  </a:lnTo>
                  <a:lnTo>
                    <a:pt x="1530" y="60"/>
                  </a:lnTo>
                  <a:lnTo>
                    <a:pt x="1506" y="54"/>
                  </a:lnTo>
                  <a:lnTo>
                    <a:pt x="1308" y="90"/>
                  </a:lnTo>
                  <a:lnTo>
                    <a:pt x="1254" y="120"/>
                  </a:lnTo>
                  <a:lnTo>
                    <a:pt x="1218" y="150"/>
                  </a:lnTo>
                  <a:lnTo>
                    <a:pt x="1176" y="168"/>
                  </a:lnTo>
                  <a:lnTo>
                    <a:pt x="1176" y="264"/>
                  </a:lnTo>
                  <a:lnTo>
                    <a:pt x="1164" y="300"/>
                  </a:lnTo>
                  <a:lnTo>
                    <a:pt x="1146" y="318"/>
                  </a:lnTo>
                  <a:lnTo>
                    <a:pt x="1140" y="342"/>
                  </a:lnTo>
                  <a:lnTo>
                    <a:pt x="1140" y="468"/>
                  </a:lnTo>
                  <a:lnTo>
                    <a:pt x="1152" y="510"/>
                  </a:lnTo>
                  <a:lnTo>
                    <a:pt x="1134" y="516"/>
                  </a:lnTo>
                  <a:lnTo>
                    <a:pt x="1104" y="636"/>
                  </a:lnTo>
                  <a:lnTo>
                    <a:pt x="1116" y="660"/>
                  </a:lnTo>
                  <a:lnTo>
                    <a:pt x="1146" y="678"/>
                  </a:lnTo>
                  <a:lnTo>
                    <a:pt x="1152" y="702"/>
                  </a:lnTo>
                  <a:lnTo>
                    <a:pt x="1140" y="684"/>
                  </a:lnTo>
                  <a:lnTo>
                    <a:pt x="1098" y="684"/>
                  </a:lnTo>
                  <a:lnTo>
                    <a:pt x="1074" y="762"/>
                  </a:lnTo>
                  <a:lnTo>
                    <a:pt x="1086" y="786"/>
                  </a:lnTo>
                  <a:lnTo>
                    <a:pt x="1110" y="792"/>
                  </a:lnTo>
                  <a:lnTo>
                    <a:pt x="1122" y="834"/>
                  </a:lnTo>
                  <a:lnTo>
                    <a:pt x="1158" y="852"/>
                  </a:lnTo>
                  <a:lnTo>
                    <a:pt x="1158" y="876"/>
                  </a:lnTo>
                  <a:lnTo>
                    <a:pt x="1146" y="882"/>
                  </a:lnTo>
                  <a:lnTo>
                    <a:pt x="1122" y="864"/>
                  </a:lnTo>
                  <a:lnTo>
                    <a:pt x="1098" y="864"/>
                  </a:lnTo>
                  <a:lnTo>
                    <a:pt x="1080" y="834"/>
                  </a:lnTo>
                  <a:lnTo>
                    <a:pt x="1056" y="840"/>
                  </a:lnTo>
                  <a:lnTo>
                    <a:pt x="1032" y="864"/>
                  </a:lnTo>
                  <a:lnTo>
                    <a:pt x="996" y="936"/>
                  </a:lnTo>
                  <a:lnTo>
                    <a:pt x="948" y="972"/>
                  </a:lnTo>
                  <a:lnTo>
                    <a:pt x="918" y="984"/>
                  </a:lnTo>
                  <a:lnTo>
                    <a:pt x="816" y="1056"/>
                  </a:lnTo>
                  <a:lnTo>
                    <a:pt x="726" y="1092"/>
                  </a:lnTo>
                  <a:lnTo>
                    <a:pt x="690" y="1098"/>
                  </a:lnTo>
                  <a:lnTo>
                    <a:pt x="648" y="1092"/>
                  </a:lnTo>
                  <a:lnTo>
                    <a:pt x="522" y="1122"/>
                  </a:lnTo>
                  <a:lnTo>
                    <a:pt x="468" y="1116"/>
                  </a:lnTo>
                  <a:lnTo>
                    <a:pt x="390" y="1128"/>
                  </a:lnTo>
                  <a:lnTo>
                    <a:pt x="204" y="1218"/>
                  </a:lnTo>
                  <a:lnTo>
                    <a:pt x="120" y="1236"/>
                  </a:lnTo>
                  <a:lnTo>
                    <a:pt x="102" y="1254"/>
                  </a:lnTo>
                  <a:lnTo>
                    <a:pt x="90" y="1260"/>
                  </a:lnTo>
                  <a:lnTo>
                    <a:pt x="72" y="1308"/>
                  </a:lnTo>
                  <a:lnTo>
                    <a:pt x="0" y="1434"/>
                  </a:lnTo>
                  <a:lnTo>
                    <a:pt x="12" y="1446"/>
                  </a:lnTo>
                  <a:lnTo>
                    <a:pt x="36" y="1476"/>
                  </a:lnTo>
                  <a:lnTo>
                    <a:pt x="36" y="1488"/>
                  </a:lnTo>
                  <a:lnTo>
                    <a:pt x="72" y="1500"/>
                  </a:lnTo>
                  <a:lnTo>
                    <a:pt x="78" y="1506"/>
                  </a:lnTo>
                  <a:lnTo>
                    <a:pt x="198" y="1524"/>
                  </a:lnTo>
                  <a:lnTo>
                    <a:pt x="288" y="150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3" name="Freeform 32">
              <a:extLst>
                <a:ext uri="{FF2B5EF4-FFF2-40B4-BE49-F238E27FC236}">
                  <a16:creationId xmlns:a16="http://schemas.microsoft.com/office/drawing/2014/main" id="{7719E377-42E8-487C-AA1E-707F5B1353B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14" y="3084"/>
              <a:ext cx="4" cy="8"/>
            </a:xfrm>
            <a:custGeom>
              <a:avLst/>
              <a:gdLst>
                <a:gd name="T0" fmla="*/ 12 w 12"/>
                <a:gd name="T1" fmla="*/ 0 h 24"/>
                <a:gd name="T2" fmla="*/ 0 w 12"/>
                <a:gd name="T3" fmla="*/ 6 h 24"/>
                <a:gd name="T4" fmla="*/ 6 w 12"/>
                <a:gd name="T5" fmla="*/ 24 h 24"/>
                <a:gd name="T6" fmla="*/ 12 w 12"/>
                <a:gd name="T7" fmla="*/ 18 h 24"/>
                <a:gd name="T8" fmla="*/ 12 w 12"/>
                <a:gd name="T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24">
                  <a:moveTo>
                    <a:pt x="12" y="0"/>
                  </a:moveTo>
                  <a:lnTo>
                    <a:pt x="0" y="6"/>
                  </a:lnTo>
                  <a:lnTo>
                    <a:pt x="6" y="24"/>
                  </a:lnTo>
                  <a:lnTo>
                    <a:pt x="12" y="18"/>
                  </a:lnTo>
                  <a:lnTo>
                    <a:pt x="12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4" name="Freeform 33">
              <a:extLst>
                <a:ext uri="{FF2B5EF4-FFF2-40B4-BE49-F238E27FC236}">
                  <a16:creationId xmlns:a16="http://schemas.microsoft.com/office/drawing/2014/main" id="{76134704-110A-4E2C-AC34-826E7409D08B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0" y="3080"/>
              <a:ext cx="4" cy="6"/>
            </a:xfrm>
            <a:custGeom>
              <a:avLst/>
              <a:gdLst>
                <a:gd name="T0" fmla="*/ 6 w 12"/>
                <a:gd name="T1" fmla="*/ 18 h 18"/>
                <a:gd name="T2" fmla="*/ 12 w 12"/>
                <a:gd name="T3" fmla="*/ 6 h 18"/>
                <a:gd name="T4" fmla="*/ 6 w 12"/>
                <a:gd name="T5" fmla="*/ 0 h 18"/>
                <a:gd name="T6" fmla="*/ 0 w 12"/>
                <a:gd name="T7" fmla="*/ 6 h 18"/>
                <a:gd name="T8" fmla="*/ 0 w 12"/>
                <a:gd name="T9" fmla="*/ 18 h 18"/>
                <a:gd name="T10" fmla="*/ 6 w 12"/>
                <a:gd name="T11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8">
                  <a:moveTo>
                    <a:pt x="6" y="18"/>
                  </a:moveTo>
                  <a:lnTo>
                    <a:pt x="12" y="6"/>
                  </a:lnTo>
                  <a:lnTo>
                    <a:pt x="6" y="0"/>
                  </a:lnTo>
                  <a:lnTo>
                    <a:pt x="0" y="6"/>
                  </a:lnTo>
                  <a:lnTo>
                    <a:pt x="0" y="18"/>
                  </a:lnTo>
                  <a:lnTo>
                    <a:pt x="6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" name="Freeform 34">
              <a:extLst>
                <a:ext uri="{FF2B5EF4-FFF2-40B4-BE49-F238E27FC236}">
                  <a16:creationId xmlns:a16="http://schemas.microsoft.com/office/drawing/2014/main" id="{62447FF7-DC90-4DF6-A2A9-54C6AA9C86DA}"/>
                </a:ext>
              </a:extLst>
            </p:cNvPr>
            <p:cNvSpPr>
              <a:spLocks/>
            </p:cNvSpPr>
            <p:nvPr/>
          </p:nvSpPr>
          <p:spPr bwMode="auto">
            <a:xfrm>
              <a:off x="4762" y="3020"/>
              <a:ext cx="6" cy="4"/>
            </a:xfrm>
            <a:custGeom>
              <a:avLst/>
              <a:gdLst>
                <a:gd name="T0" fmla="*/ 0 w 18"/>
                <a:gd name="T1" fmla="*/ 12 h 12"/>
                <a:gd name="T2" fmla="*/ 12 w 18"/>
                <a:gd name="T3" fmla="*/ 12 h 12"/>
                <a:gd name="T4" fmla="*/ 18 w 18"/>
                <a:gd name="T5" fmla="*/ 6 h 12"/>
                <a:gd name="T6" fmla="*/ 0 w 18"/>
                <a:gd name="T7" fmla="*/ 0 h 12"/>
                <a:gd name="T8" fmla="*/ 0 w 18"/>
                <a:gd name="T9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2">
                  <a:moveTo>
                    <a:pt x="0" y="12"/>
                  </a:moveTo>
                  <a:lnTo>
                    <a:pt x="12" y="12"/>
                  </a:lnTo>
                  <a:lnTo>
                    <a:pt x="18" y="6"/>
                  </a:lnTo>
                  <a:lnTo>
                    <a:pt x="0" y="0"/>
                  </a:lnTo>
                  <a:lnTo>
                    <a:pt x="0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464DEB48-5501-471D-B597-27DFEAA9B7D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6" y="843"/>
              <a:ext cx="30" cy="22"/>
            </a:xfrm>
            <a:custGeom>
              <a:avLst/>
              <a:gdLst>
                <a:gd name="T0" fmla="*/ 0 w 90"/>
                <a:gd name="T1" fmla="*/ 0 h 66"/>
                <a:gd name="T2" fmla="*/ 12 w 90"/>
                <a:gd name="T3" fmla="*/ 6 h 66"/>
                <a:gd name="T4" fmla="*/ 18 w 90"/>
                <a:gd name="T5" fmla="*/ 6 h 66"/>
                <a:gd name="T6" fmla="*/ 48 w 90"/>
                <a:gd name="T7" fmla="*/ 54 h 66"/>
                <a:gd name="T8" fmla="*/ 90 w 90"/>
                <a:gd name="T9" fmla="*/ 54 h 66"/>
                <a:gd name="T10" fmla="*/ 66 w 90"/>
                <a:gd name="T11" fmla="*/ 66 h 66"/>
                <a:gd name="T12" fmla="*/ 54 w 90"/>
                <a:gd name="T13" fmla="*/ 66 h 66"/>
                <a:gd name="T14" fmla="*/ 12 w 90"/>
                <a:gd name="T15" fmla="*/ 12 h 66"/>
                <a:gd name="T16" fmla="*/ 0 w 90"/>
                <a:gd name="T17" fmla="*/ 0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0" h="66">
                  <a:moveTo>
                    <a:pt x="0" y="0"/>
                  </a:moveTo>
                  <a:lnTo>
                    <a:pt x="12" y="6"/>
                  </a:lnTo>
                  <a:lnTo>
                    <a:pt x="18" y="6"/>
                  </a:lnTo>
                  <a:lnTo>
                    <a:pt x="48" y="54"/>
                  </a:lnTo>
                  <a:lnTo>
                    <a:pt x="90" y="54"/>
                  </a:lnTo>
                  <a:lnTo>
                    <a:pt x="66" y="66"/>
                  </a:lnTo>
                  <a:lnTo>
                    <a:pt x="54" y="66"/>
                  </a:lnTo>
                  <a:lnTo>
                    <a:pt x="12" y="12"/>
                  </a:lnTo>
                  <a:lnTo>
                    <a:pt x="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14A243B0-0E6A-47D3-8E33-59C612A8150B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2" y="973"/>
              <a:ext cx="4" cy="6"/>
            </a:xfrm>
            <a:custGeom>
              <a:avLst/>
              <a:gdLst>
                <a:gd name="T0" fmla="*/ 12 w 12"/>
                <a:gd name="T1" fmla="*/ 0 h 18"/>
                <a:gd name="T2" fmla="*/ 6 w 12"/>
                <a:gd name="T3" fmla="*/ 6 h 18"/>
                <a:gd name="T4" fmla="*/ 0 w 12"/>
                <a:gd name="T5" fmla="*/ 18 h 18"/>
                <a:gd name="T6" fmla="*/ 6 w 12"/>
                <a:gd name="T7" fmla="*/ 18 h 18"/>
                <a:gd name="T8" fmla="*/ 12 w 12"/>
                <a:gd name="T9" fmla="*/ 12 h 18"/>
                <a:gd name="T10" fmla="*/ 12 w 12"/>
                <a:gd name="T11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8">
                  <a:moveTo>
                    <a:pt x="12" y="0"/>
                  </a:moveTo>
                  <a:lnTo>
                    <a:pt x="6" y="6"/>
                  </a:lnTo>
                  <a:lnTo>
                    <a:pt x="0" y="18"/>
                  </a:lnTo>
                  <a:lnTo>
                    <a:pt x="6" y="18"/>
                  </a:lnTo>
                  <a:lnTo>
                    <a:pt x="12" y="12"/>
                  </a:lnTo>
                  <a:lnTo>
                    <a:pt x="12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B8E7B9E3-EBFE-4F5A-8197-35D67D51020E}"/>
                </a:ext>
              </a:extLst>
            </p:cNvPr>
            <p:cNvSpPr>
              <a:spLocks/>
            </p:cNvSpPr>
            <p:nvPr/>
          </p:nvSpPr>
          <p:spPr bwMode="auto">
            <a:xfrm>
              <a:off x="2090" y="1005"/>
              <a:ext cx="4" cy="6"/>
            </a:xfrm>
            <a:custGeom>
              <a:avLst/>
              <a:gdLst>
                <a:gd name="T0" fmla="*/ 6 w 12"/>
                <a:gd name="T1" fmla="*/ 0 h 18"/>
                <a:gd name="T2" fmla="*/ 0 w 12"/>
                <a:gd name="T3" fmla="*/ 6 h 18"/>
                <a:gd name="T4" fmla="*/ 0 w 12"/>
                <a:gd name="T5" fmla="*/ 18 h 18"/>
                <a:gd name="T6" fmla="*/ 12 w 12"/>
                <a:gd name="T7" fmla="*/ 18 h 18"/>
                <a:gd name="T8" fmla="*/ 6 w 12"/>
                <a:gd name="T9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6" y="0"/>
                  </a:moveTo>
                  <a:lnTo>
                    <a:pt x="0" y="6"/>
                  </a:lnTo>
                  <a:lnTo>
                    <a:pt x="0" y="18"/>
                  </a:lnTo>
                  <a:lnTo>
                    <a:pt x="12" y="18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5E1E3F78-AFBA-4E69-A67D-00B25DEDFDC8}"/>
                </a:ext>
              </a:extLst>
            </p:cNvPr>
            <p:cNvSpPr>
              <a:spLocks/>
            </p:cNvSpPr>
            <p:nvPr/>
          </p:nvSpPr>
          <p:spPr bwMode="auto">
            <a:xfrm>
              <a:off x="2056" y="975"/>
              <a:ext cx="20" cy="12"/>
            </a:xfrm>
            <a:custGeom>
              <a:avLst/>
              <a:gdLst>
                <a:gd name="T0" fmla="*/ 60 w 60"/>
                <a:gd name="T1" fmla="*/ 24 h 36"/>
                <a:gd name="T2" fmla="*/ 54 w 60"/>
                <a:gd name="T3" fmla="*/ 12 h 36"/>
                <a:gd name="T4" fmla="*/ 60 w 60"/>
                <a:gd name="T5" fmla="*/ 6 h 36"/>
                <a:gd name="T6" fmla="*/ 48 w 60"/>
                <a:gd name="T7" fmla="*/ 0 h 36"/>
                <a:gd name="T8" fmla="*/ 42 w 60"/>
                <a:gd name="T9" fmla="*/ 6 h 36"/>
                <a:gd name="T10" fmla="*/ 36 w 60"/>
                <a:gd name="T11" fmla="*/ 0 h 36"/>
                <a:gd name="T12" fmla="*/ 24 w 60"/>
                <a:gd name="T13" fmla="*/ 0 h 36"/>
                <a:gd name="T14" fmla="*/ 24 w 60"/>
                <a:gd name="T15" fmla="*/ 6 h 36"/>
                <a:gd name="T16" fmla="*/ 6 w 60"/>
                <a:gd name="T17" fmla="*/ 12 h 36"/>
                <a:gd name="T18" fmla="*/ 0 w 60"/>
                <a:gd name="T19" fmla="*/ 18 h 36"/>
                <a:gd name="T20" fmla="*/ 0 w 60"/>
                <a:gd name="T21" fmla="*/ 24 h 36"/>
                <a:gd name="T22" fmla="*/ 12 w 60"/>
                <a:gd name="T23" fmla="*/ 18 h 36"/>
                <a:gd name="T24" fmla="*/ 24 w 60"/>
                <a:gd name="T25" fmla="*/ 18 h 36"/>
                <a:gd name="T26" fmla="*/ 24 w 60"/>
                <a:gd name="T27" fmla="*/ 30 h 36"/>
                <a:gd name="T28" fmla="*/ 18 w 60"/>
                <a:gd name="T29" fmla="*/ 30 h 36"/>
                <a:gd name="T30" fmla="*/ 18 w 60"/>
                <a:gd name="T31" fmla="*/ 36 h 36"/>
                <a:gd name="T32" fmla="*/ 30 w 60"/>
                <a:gd name="T33" fmla="*/ 36 h 36"/>
                <a:gd name="T34" fmla="*/ 36 w 60"/>
                <a:gd name="T35" fmla="*/ 30 h 36"/>
                <a:gd name="T36" fmla="*/ 54 w 60"/>
                <a:gd name="T37" fmla="*/ 30 h 36"/>
                <a:gd name="T38" fmla="*/ 60 w 60"/>
                <a:gd name="T39" fmla="*/ 24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0" h="36">
                  <a:moveTo>
                    <a:pt x="60" y="24"/>
                  </a:moveTo>
                  <a:lnTo>
                    <a:pt x="54" y="12"/>
                  </a:lnTo>
                  <a:lnTo>
                    <a:pt x="60" y="6"/>
                  </a:lnTo>
                  <a:lnTo>
                    <a:pt x="48" y="0"/>
                  </a:lnTo>
                  <a:lnTo>
                    <a:pt x="42" y="6"/>
                  </a:lnTo>
                  <a:lnTo>
                    <a:pt x="36" y="0"/>
                  </a:lnTo>
                  <a:lnTo>
                    <a:pt x="24" y="0"/>
                  </a:lnTo>
                  <a:lnTo>
                    <a:pt x="24" y="6"/>
                  </a:lnTo>
                  <a:lnTo>
                    <a:pt x="6" y="12"/>
                  </a:lnTo>
                  <a:lnTo>
                    <a:pt x="0" y="18"/>
                  </a:lnTo>
                  <a:lnTo>
                    <a:pt x="0" y="24"/>
                  </a:lnTo>
                  <a:lnTo>
                    <a:pt x="12" y="18"/>
                  </a:lnTo>
                  <a:lnTo>
                    <a:pt x="24" y="18"/>
                  </a:lnTo>
                  <a:lnTo>
                    <a:pt x="24" y="30"/>
                  </a:lnTo>
                  <a:lnTo>
                    <a:pt x="18" y="30"/>
                  </a:lnTo>
                  <a:lnTo>
                    <a:pt x="18" y="36"/>
                  </a:lnTo>
                  <a:lnTo>
                    <a:pt x="30" y="36"/>
                  </a:lnTo>
                  <a:lnTo>
                    <a:pt x="36" y="30"/>
                  </a:lnTo>
                  <a:lnTo>
                    <a:pt x="54" y="30"/>
                  </a:lnTo>
                  <a:lnTo>
                    <a:pt x="60" y="2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90EBC9BD-CB3C-4C6E-883A-8968A3801D1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6" y="935"/>
              <a:ext cx="6" cy="8"/>
            </a:xfrm>
            <a:custGeom>
              <a:avLst/>
              <a:gdLst>
                <a:gd name="T0" fmla="*/ 6 w 18"/>
                <a:gd name="T1" fmla="*/ 0 h 24"/>
                <a:gd name="T2" fmla="*/ 0 w 18"/>
                <a:gd name="T3" fmla="*/ 18 h 24"/>
                <a:gd name="T4" fmla="*/ 6 w 18"/>
                <a:gd name="T5" fmla="*/ 24 h 24"/>
                <a:gd name="T6" fmla="*/ 12 w 18"/>
                <a:gd name="T7" fmla="*/ 24 h 24"/>
                <a:gd name="T8" fmla="*/ 18 w 18"/>
                <a:gd name="T9" fmla="*/ 12 h 24"/>
                <a:gd name="T10" fmla="*/ 18 w 18"/>
                <a:gd name="T11" fmla="*/ 0 h 24"/>
                <a:gd name="T12" fmla="*/ 6 w 18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24">
                  <a:moveTo>
                    <a:pt x="6" y="0"/>
                  </a:moveTo>
                  <a:lnTo>
                    <a:pt x="0" y="18"/>
                  </a:lnTo>
                  <a:lnTo>
                    <a:pt x="6" y="24"/>
                  </a:lnTo>
                  <a:lnTo>
                    <a:pt x="12" y="24"/>
                  </a:lnTo>
                  <a:lnTo>
                    <a:pt x="18" y="12"/>
                  </a:lnTo>
                  <a:lnTo>
                    <a:pt x="18" y="0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30D4EEF4-2985-4C2B-A09E-186B752A4F45}"/>
                </a:ext>
              </a:extLst>
            </p:cNvPr>
            <p:cNvSpPr>
              <a:spLocks/>
            </p:cNvSpPr>
            <p:nvPr/>
          </p:nvSpPr>
          <p:spPr bwMode="auto">
            <a:xfrm>
              <a:off x="2322" y="929"/>
              <a:ext cx="8" cy="6"/>
            </a:xfrm>
            <a:custGeom>
              <a:avLst/>
              <a:gdLst>
                <a:gd name="T0" fmla="*/ 12 w 24"/>
                <a:gd name="T1" fmla="*/ 0 h 18"/>
                <a:gd name="T2" fmla="*/ 0 w 24"/>
                <a:gd name="T3" fmla="*/ 6 h 18"/>
                <a:gd name="T4" fmla="*/ 6 w 24"/>
                <a:gd name="T5" fmla="*/ 18 h 18"/>
                <a:gd name="T6" fmla="*/ 12 w 24"/>
                <a:gd name="T7" fmla="*/ 12 h 18"/>
                <a:gd name="T8" fmla="*/ 24 w 24"/>
                <a:gd name="T9" fmla="*/ 12 h 18"/>
                <a:gd name="T10" fmla="*/ 24 w 24"/>
                <a:gd name="T11" fmla="*/ 0 h 18"/>
                <a:gd name="T12" fmla="*/ 12 w 24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8">
                  <a:moveTo>
                    <a:pt x="12" y="0"/>
                  </a:moveTo>
                  <a:lnTo>
                    <a:pt x="0" y="6"/>
                  </a:lnTo>
                  <a:lnTo>
                    <a:pt x="6" y="18"/>
                  </a:lnTo>
                  <a:lnTo>
                    <a:pt x="12" y="12"/>
                  </a:lnTo>
                  <a:lnTo>
                    <a:pt x="24" y="12"/>
                  </a:lnTo>
                  <a:lnTo>
                    <a:pt x="24" y="0"/>
                  </a:lnTo>
                  <a:lnTo>
                    <a:pt x="12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F98A338F-63D9-4191-8ABC-6668975199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0" y="1315"/>
              <a:ext cx="4" cy="6"/>
            </a:xfrm>
            <a:custGeom>
              <a:avLst/>
              <a:gdLst>
                <a:gd name="T0" fmla="*/ 0 w 12"/>
                <a:gd name="T1" fmla="*/ 0 h 18"/>
                <a:gd name="T2" fmla="*/ 6 w 12"/>
                <a:gd name="T3" fmla="*/ 18 h 18"/>
                <a:gd name="T4" fmla="*/ 12 w 12"/>
                <a:gd name="T5" fmla="*/ 6 h 18"/>
                <a:gd name="T6" fmla="*/ 6 w 12"/>
                <a:gd name="T7" fmla="*/ 0 h 18"/>
                <a:gd name="T8" fmla="*/ 0 w 12"/>
                <a:gd name="T9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0" y="0"/>
                  </a:moveTo>
                  <a:lnTo>
                    <a:pt x="6" y="18"/>
                  </a:lnTo>
                  <a:lnTo>
                    <a:pt x="12" y="6"/>
                  </a:lnTo>
                  <a:lnTo>
                    <a:pt x="6" y="0"/>
                  </a:lnTo>
                  <a:lnTo>
                    <a:pt x="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3" name="Freeform 42">
              <a:extLst>
                <a:ext uri="{FF2B5EF4-FFF2-40B4-BE49-F238E27FC236}">
                  <a16:creationId xmlns:a16="http://schemas.microsoft.com/office/drawing/2014/main" id="{30FD9A39-91A6-44BE-860C-B435CA1565C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" y="1283"/>
              <a:ext cx="4" cy="6"/>
            </a:xfrm>
            <a:custGeom>
              <a:avLst/>
              <a:gdLst>
                <a:gd name="T0" fmla="*/ 12 w 12"/>
                <a:gd name="T1" fmla="*/ 18 h 18"/>
                <a:gd name="T2" fmla="*/ 12 w 12"/>
                <a:gd name="T3" fmla="*/ 6 h 18"/>
                <a:gd name="T4" fmla="*/ 6 w 12"/>
                <a:gd name="T5" fmla="*/ 0 h 18"/>
                <a:gd name="T6" fmla="*/ 0 w 12"/>
                <a:gd name="T7" fmla="*/ 18 h 18"/>
                <a:gd name="T8" fmla="*/ 12 w 12"/>
                <a:gd name="T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12" y="18"/>
                  </a:moveTo>
                  <a:lnTo>
                    <a:pt x="12" y="6"/>
                  </a:lnTo>
                  <a:lnTo>
                    <a:pt x="6" y="0"/>
                  </a:lnTo>
                  <a:lnTo>
                    <a:pt x="0" y="18"/>
                  </a:lnTo>
                  <a:lnTo>
                    <a:pt x="12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07146DD1-6268-49DF-AD75-CFD3592E913E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6" y="1381"/>
              <a:ext cx="12" cy="24"/>
            </a:xfrm>
            <a:custGeom>
              <a:avLst/>
              <a:gdLst>
                <a:gd name="T0" fmla="*/ 0 w 36"/>
                <a:gd name="T1" fmla="*/ 12 h 72"/>
                <a:gd name="T2" fmla="*/ 6 w 36"/>
                <a:gd name="T3" fmla="*/ 60 h 72"/>
                <a:gd name="T4" fmla="*/ 6 w 36"/>
                <a:gd name="T5" fmla="*/ 66 h 72"/>
                <a:gd name="T6" fmla="*/ 18 w 36"/>
                <a:gd name="T7" fmla="*/ 60 h 72"/>
                <a:gd name="T8" fmla="*/ 24 w 36"/>
                <a:gd name="T9" fmla="*/ 66 h 72"/>
                <a:gd name="T10" fmla="*/ 36 w 36"/>
                <a:gd name="T11" fmla="*/ 72 h 72"/>
                <a:gd name="T12" fmla="*/ 36 w 36"/>
                <a:gd name="T13" fmla="*/ 66 h 72"/>
                <a:gd name="T14" fmla="*/ 24 w 36"/>
                <a:gd name="T15" fmla="*/ 42 h 72"/>
                <a:gd name="T16" fmla="*/ 18 w 36"/>
                <a:gd name="T17" fmla="*/ 0 h 72"/>
                <a:gd name="T18" fmla="*/ 0 w 36"/>
                <a:gd name="T19" fmla="*/ 1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72">
                  <a:moveTo>
                    <a:pt x="0" y="12"/>
                  </a:moveTo>
                  <a:lnTo>
                    <a:pt x="6" y="60"/>
                  </a:lnTo>
                  <a:lnTo>
                    <a:pt x="6" y="66"/>
                  </a:lnTo>
                  <a:lnTo>
                    <a:pt x="18" y="60"/>
                  </a:lnTo>
                  <a:lnTo>
                    <a:pt x="24" y="66"/>
                  </a:lnTo>
                  <a:lnTo>
                    <a:pt x="36" y="72"/>
                  </a:lnTo>
                  <a:lnTo>
                    <a:pt x="36" y="66"/>
                  </a:lnTo>
                  <a:lnTo>
                    <a:pt x="24" y="42"/>
                  </a:lnTo>
                  <a:lnTo>
                    <a:pt x="18" y="0"/>
                  </a:lnTo>
                  <a:lnTo>
                    <a:pt x="0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BC0B048C-50B7-40D3-90D7-76B36295D60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2" y="1325"/>
              <a:ext cx="22" cy="16"/>
            </a:xfrm>
            <a:custGeom>
              <a:avLst/>
              <a:gdLst>
                <a:gd name="T0" fmla="*/ 36 w 66"/>
                <a:gd name="T1" fmla="*/ 12 h 48"/>
                <a:gd name="T2" fmla="*/ 12 w 66"/>
                <a:gd name="T3" fmla="*/ 0 h 48"/>
                <a:gd name="T4" fmla="*/ 0 w 66"/>
                <a:gd name="T5" fmla="*/ 6 h 48"/>
                <a:gd name="T6" fmla="*/ 0 w 66"/>
                <a:gd name="T7" fmla="*/ 18 h 48"/>
                <a:gd name="T8" fmla="*/ 12 w 66"/>
                <a:gd name="T9" fmla="*/ 30 h 48"/>
                <a:gd name="T10" fmla="*/ 30 w 66"/>
                <a:gd name="T11" fmla="*/ 42 h 48"/>
                <a:gd name="T12" fmla="*/ 48 w 66"/>
                <a:gd name="T13" fmla="*/ 36 h 48"/>
                <a:gd name="T14" fmla="*/ 60 w 66"/>
                <a:gd name="T15" fmla="*/ 48 h 48"/>
                <a:gd name="T16" fmla="*/ 66 w 66"/>
                <a:gd name="T17" fmla="*/ 36 h 48"/>
                <a:gd name="T18" fmla="*/ 54 w 66"/>
                <a:gd name="T19" fmla="*/ 24 h 48"/>
                <a:gd name="T20" fmla="*/ 42 w 66"/>
                <a:gd name="T21" fmla="*/ 18 h 48"/>
                <a:gd name="T22" fmla="*/ 36 w 66"/>
                <a:gd name="T23" fmla="*/ 1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6" h="48">
                  <a:moveTo>
                    <a:pt x="36" y="12"/>
                  </a:moveTo>
                  <a:lnTo>
                    <a:pt x="12" y="0"/>
                  </a:lnTo>
                  <a:lnTo>
                    <a:pt x="0" y="6"/>
                  </a:lnTo>
                  <a:lnTo>
                    <a:pt x="0" y="18"/>
                  </a:lnTo>
                  <a:lnTo>
                    <a:pt x="12" y="30"/>
                  </a:lnTo>
                  <a:lnTo>
                    <a:pt x="30" y="42"/>
                  </a:lnTo>
                  <a:lnTo>
                    <a:pt x="48" y="36"/>
                  </a:lnTo>
                  <a:lnTo>
                    <a:pt x="60" y="48"/>
                  </a:lnTo>
                  <a:lnTo>
                    <a:pt x="66" y="36"/>
                  </a:lnTo>
                  <a:lnTo>
                    <a:pt x="54" y="24"/>
                  </a:lnTo>
                  <a:lnTo>
                    <a:pt x="42" y="18"/>
                  </a:lnTo>
                  <a:lnTo>
                    <a:pt x="36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190B006E-0F87-4B77-A228-6885925FE1F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2" y="1427"/>
              <a:ext cx="44" cy="44"/>
            </a:xfrm>
            <a:custGeom>
              <a:avLst/>
              <a:gdLst>
                <a:gd name="T0" fmla="*/ 0 w 132"/>
                <a:gd name="T1" fmla="*/ 36 h 132"/>
                <a:gd name="T2" fmla="*/ 0 w 132"/>
                <a:gd name="T3" fmla="*/ 48 h 132"/>
                <a:gd name="T4" fmla="*/ 12 w 132"/>
                <a:gd name="T5" fmla="*/ 66 h 132"/>
                <a:gd name="T6" fmla="*/ 0 w 132"/>
                <a:gd name="T7" fmla="*/ 78 h 132"/>
                <a:gd name="T8" fmla="*/ 6 w 132"/>
                <a:gd name="T9" fmla="*/ 90 h 132"/>
                <a:gd name="T10" fmla="*/ 18 w 132"/>
                <a:gd name="T11" fmla="*/ 102 h 132"/>
                <a:gd name="T12" fmla="*/ 30 w 132"/>
                <a:gd name="T13" fmla="*/ 96 h 132"/>
                <a:gd name="T14" fmla="*/ 42 w 132"/>
                <a:gd name="T15" fmla="*/ 102 h 132"/>
                <a:gd name="T16" fmla="*/ 48 w 132"/>
                <a:gd name="T17" fmla="*/ 96 h 132"/>
                <a:gd name="T18" fmla="*/ 60 w 132"/>
                <a:gd name="T19" fmla="*/ 108 h 132"/>
                <a:gd name="T20" fmla="*/ 72 w 132"/>
                <a:gd name="T21" fmla="*/ 114 h 132"/>
                <a:gd name="T22" fmla="*/ 90 w 132"/>
                <a:gd name="T23" fmla="*/ 120 h 132"/>
                <a:gd name="T24" fmla="*/ 102 w 132"/>
                <a:gd name="T25" fmla="*/ 132 h 132"/>
                <a:gd name="T26" fmla="*/ 114 w 132"/>
                <a:gd name="T27" fmla="*/ 126 h 132"/>
                <a:gd name="T28" fmla="*/ 132 w 132"/>
                <a:gd name="T29" fmla="*/ 108 h 132"/>
                <a:gd name="T30" fmla="*/ 126 w 132"/>
                <a:gd name="T31" fmla="*/ 96 h 132"/>
                <a:gd name="T32" fmla="*/ 102 w 132"/>
                <a:gd name="T33" fmla="*/ 90 h 132"/>
                <a:gd name="T34" fmla="*/ 90 w 132"/>
                <a:gd name="T35" fmla="*/ 84 h 132"/>
                <a:gd name="T36" fmla="*/ 90 w 132"/>
                <a:gd name="T37" fmla="*/ 78 h 132"/>
                <a:gd name="T38" fmla="*/ 78 w 132"/>
                <a:gd name="T39" fmla="*/ 66 h 132"/>
                <a:gd name="T40" fmla="*/ 78 w 132"/>
                <a:gd name="T41" fmla="*/ 60 h 132"/>
                <a:gd name="T42" fmla="*/ 72 w 132"/>
                <a:gd name="T43" fmla="*/ 54 h 132"/>
                <a:gd name="T44" fmla="*/ 72 w 132"/>
                <a:gd name="T45" fmla="*/ 36 h 132"/>
                <a:gd name="T46" fmla="*/ 66 w 132"/>
                <a:gd name="T47" fmla="*/ 36 h 132"/>
                <a:gd name="T48" fmla="*/ 48 w 132"/>
                <a:gd name="T49" fmla="*/ 30 h 132"/>
                <a:gd name="T50" fmla="*/ 36 w 132"/>
                <a:gd name="T51" fmla="*/ 18 h 132"/>
                <a:gd name="T52" fmla="*/ 12 w 132"/>
                <a:gd name="T53" fmla="*/ 0 h 132"/>
                <a:gd name="T54" fmla="*/ 12 w 132"/>
                <a:gd name="T55" fmla="*/ 18 h 132"/>
                <a:gd name="T56" fmla="*/ 6 w 132"/>
                <a:gd name="T57" fmla="*/ 18 h 132"/>
                <a:gd name="T58" fmla="*/ 0 w 132"/>
                <a:gd name="T59" fmla="*/ 36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32" h="132">
                  <a:moveTo>
                    <a:pt x="0" y="36"/>
                  </a:moveTo>
                  <a:lnTo>
                    <a:pt x="0" y="48"/>
                  </a:lnTo>
                  <a:lnTo>
                    <a:pt x="12" y="66"/>
                  </a:lnTo>
                  <a:lnTo>
                    <a:pt x="0" y="78"/>
                  </a:lnTo>
                  <a:lnTo>
                    <a:pt x="6" y="90"/>
                  </a:lnTo>
                  <a:lnTo>
                    <a:pt x="18" y="102"/>
                  </a:lnTo>
                  <a:lnTo>
                    <a:pt x="30" y="96"/>
                  </a:lnTo>
                  <a:lnTo>
                    <a:pt x="42" y="102"/>
                  </a:lnTo>
                  <a:lnTo>
                    <a:pt x="48" y="96"/>
                  </a:lnTo>
                  <a:lnTo>
                    <a:pt x="60" y="108"/>
                  </a:lnTo>
                  <a:lnTo>
                    <a:pt x="72" y="114"/>
                  </a:lnTo>
                  <a:lnTo>
                    <a:pt x="90" y="120"/>
                  </a:lnTo>
                  <a:lnTo>
                    <a:pt x="102" y="132"/>
                  </a:lnTo>
                  <a:lnTo>
                    <a:pt x="114" y="126"/>
                  </a:lnTo>
                  <a:lnTo>
                    <a:pt x="132" y="108"/>
                  </a:lnTo>
                  <a:lnTo>
                    <a:pt x="126" y="96"/>
                  </a:lnTo>
                  <a:lnTo>
                    <a:pt x="102" y="90"/>
                  </a:lnTo>
                  <a:lnTo>
                    <a:pt x="90" y="84"/>
                  </a:lnTo>
                  <a:lnTo>
                    <a:pt x="90" y="78"/>
                  </a:lnTo>
                  <a:lnTo>
                    <a:pt x="78" y="66"/>
                  </a:lnTo>
                  <a:lnTo>
                    <a:pt x="78" y="60"/>
                  </a:lnTo>
                  <a:lnTo>
                    <a:pt x="72" y="54"/>
                  </a:lnTo>
                  <a:lnTo>
                    <a:pt x="72" y="36"/>
                  </a:lnTo>
                  <a:lnTo>
                    <a:pt x="66" y="36"/>
                  </a:lnTo>
                  <a:lnTo>
                    <a:pt x="48" y="30"/>
                  </a:lnTo>
                  <a:lnTo>
                    <a:pt x="36" y="18"/>
                  </a:lnTo>
                  <a:lnTo>
                    <a:pt x="12" y="0"/>
                  </a:lnTo>
                  <a:lnTo>
                    <a:pt x="12" y="18"/>
                  </a:lnTo>
                  <a:lnTo>
                    <a:pt x="6" y="18"/>
                  </a:lnTo>
                  <a:lnTo>
                    <a:pt x="0" y="3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7E0AB52E-742F-46C0-8A6A-7F452306655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78" y="1433"/>
              <a:ext cx="8" cy="8"/>
            </a:xfrm>
            <a:custGeom>
              <a:avLst/>
              <a:gdLst>
                <a:gd name="T0" fmla="*/ 0 w 24"/>
                <a:gd name="T1" fmla="*/ 6 h 24"/>
                <a:gd name="T2" fmla="*/ 6 w 24"/>
                <a:gd name="T3" fmla="*/ 18 h 24"/>
                <a:gd name="T4" fmla="*/ 18 w 24"/>
                <a:gd name="T5" fmla="*/ 24 h 24"/>
                <a:gd name="T6" fmla="*/ 24 w 24"/>
                <a:gd name="T7" fmla="*/ 18 h 24"/>
                <a:gd name="T8" fmla="*/ 18 w 24"/>
                <a:gd name="T9" fmla="*/ 12 h 24"/>
                <a:gd name="T10" fmla="*/ 12 w 24"/>
                <a:gd name="T11" fmla="*/ 12 h 24"/>
                <a:gd name="T12" fmla="*/ 6 w 24"/>
                <a:gd name="T13" fmla="*/ 0 h 24"/>
                <a:gd name="T14" fmla="*/ 0 w 24"/>
                <a:gd name="T15" fmla="*/ 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" h="24">
                  <a:moveTo>
                    <a:pt x="0" y="6"/>
                  </a:moveTo>
                  <a:lnTo>
                    <a:pt x="6" y="18"/>
                  </a:lnTo>
                  <a:lnTo>
                    <a:pt x="18" y="24"/>
                  </a:lnTo>
                  <a:lnTo>
                    <a:pt x="24" y="18"/>
                  </a:lnTo>
                  <a:lnTo>
                    <a:pt x="18" y="12"/>
                  </a:lnTo>
                  <a:lnTo>
                    <a:pt x="12" y="12"/>
                  </a:lnTo>
                  <a:lnTo>
                    <a:pt x="6" y="0"/>
                  </a:lnTo>
                  <a:lnTo>
                    <a:pt x="0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F558C131-5975-4E31-BF19-9CB6E5301C4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6" y="1371"/>
              <a:ext cx="6" cy="10"/>
            </a:xfrm>
            <a:custGeom>
              <a:avLst/>
              <a:gdLst>
                <a:gd name="T0" fmla="*/ 18 w 18"/>
                <a:gd name="T1" fmla="*/ 0 h 30"/>
                <a:gd name="T2" fmla="*/ 6 w 18"/>
                <a:gd name="T3" fmla="*/ 12 h 30"/>
                <a:gd name="T4" fmla="*/ 0 w 18"/>
                <a:gd name="T5" fmla="*/ 30 h 30"/>
                <a:gd name="T6" fmla="*/ 6 w 18"/>
                <a:gd name="T7" fmla="*/ 30 h 30"/>
                <a:gd name="T8" fmla="*/ 12 w 18"/>
                <a:gd name="T9" fmla="*/ 12 h 30"/>
                <a:gd name="T10" fmla="*/ 18 w 18"/>
                <a:gd name="T11" fmla="*/ 12 h 30"/>
                <a:gd name="T12" fmla="*/ 18 w 18"/>
                <a:gd name="T1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30">
                  <a:moveTo>
                    <a:pt x="18" y="0"/>
                  </a:moveTo>
                  <a:lnTo>
                    <a:pt x="6" y="12"/>
                  </a:lnTo>
                  <a:lnTo>
                    <a:pt x="0" y="30"/>
                  </a:lnTo>
                  <a:lnTo>
                    <a:pt x="6" y="30"/>
                  </a:lnTo>
                  <a:lnTo>
                    <a:pt x="12" y="12"/>
                  </a:lnTo>
                  <a:lnTo>
                    <a:pt x="18" y="12"/>
                  </a:lnTo>
                  <a:lnTo>
                    <a:pt x="18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8CAD2807-5F62-4E2D-8E35-320BEAEF6AAA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0" y="1373"/>
              <a:ext cx="6" cy="6"/>
            </a:xfrm>
            <a:custGeom>
              <a:avLst/>
              <a:gdLst>
                <a:gd name="T0" fmla="*/ 18 w 18"/>
                <a:gd name="T1" fmla="*/ 6 h 18"/>
                <a:gd name="T2" fmla="*/ 12 w 18"/>
                <a:gd name="T3" fmla="*/ 0 h 18"/>
                <a:gd name="T4" fmla="*/ 0 w 18"/>
                <a:gd name="T5" fmla="*/ 6 h 18"/>
                <a:gd name="T6" fmla="*/ 0 w 18"/>
                <a:gd name="T7" fmla="*/ 18 h 18"/>
                <a:gd name="T8" fmla="*/ 18 w 18"/>
                <a:gd name="T9" fmla="*/ 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8">
                  <a:moveTo>
                    <a:pt x="18" y="6"/>
                  </a:moveTo>
                  <a:lnTo>
                    <a:pt x="12" y="0"/>
                  </a:lnTo>
                  <a:lnTo>
                    <a:pt x="0" y="6"/>
                  </a:lnTo>
                  <a:lnTo>
                    <a:pt x="0" y="18"/>
                  </a:lnTo>
                  <a:lnTo>
                    <a:pt x="18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CA988C3D-38F1-47CE-BF37-4774A76C5C33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6" y="1409"/>
              <a:ext cx="6" cy="6"/>
            </a:xfrm>
            <a:custGeom>
              <a:avLst/>
              <a:gdLst>
                <a:gd name="T0" fmla="*/ 6 w 18"/>
                <a:gd name="T1" fmla="*/ 18 h 18"/>
                <a:gd name="T2" fmla="*/ 18 w 18"/>
                <a:gd name="T3" fmla="*/ 0 h 18"/>
                <a:gd name="T4" fmla="*/ 6 w 18"/>
                <a:gd name="T5" fmla="*/ 0 h 18"/>
                <a:gd name="T6" fmla="*/ 0 w 18"/>
                <a:gd name="T7" fmla="*/ 12 h 18"/>
                <a:gd name="T8" fmla="*/ 6 w 18"/>
                <a:gd name="T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8">
                  <a:moveTo>
                    <a:pt x="6" y="18"/>
                  </a:moveTo>
                  <a:lnTo>
                    <a:pt x="18" y="0"/>
                  </a:lnTo>
                  <a:lnTo>
                    <a:pt x="6" y="0"/>
                  </a:lnTo>
                  <a:lnTo>
                    <a:pt x="0" y="12"/>
                  </a:lnTo>
                  <a:lnTo>
                    <a:pt x="6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5F5B9E9F-D3B7-47DB-BBEB-B2B43E16F013}"/>
                </a:ext>
              </a:extLst>
            </p:cNvPr>
            <p:cNvSpPr>
              <a:spLocks/>
            </p:cNvSpPr>
            <p:nvPr/>
          </p:nvSpPr>
          <p:spPr bwMode="auto">
            <a:xfrm>
              <a:off x="2496" y="1457"/>
              <a:ext cx="8" cy="4"/>
            </a:xfrm>
            <a:custGeom>
              <a:avLst/>
              <a:gdLst>
                <a:gd name="T0" fmla="*/ 6 w 24"/>
                <a:gd name="T1" fmla="*/ 0 h 12"/>
                <a:gd name="T2" fmla="*/ 0 w 24"/>
                <a:gd name="T3" fmla="*/ 6 h 12"/>
                <a:gd name="T4" fmla="*/ 6 w 24"/>
                <a:gd name="T5" fmla="*/ 12 h 12"/>
                <a:gd name="T6" fmla="*/ 18 w 24"/>
                <a:gd name="T7" fmla="*/ 12 h 12"/>
                <a:gd name="T8" fmla="*/ 24 w 24"/>
                <a:gd name="T9" fmla="*/ 0 h 12"/>
                <a:gd name="T10" fmla="*/ 6 w 24"/>
                <a:gd name="T11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4" h="12">
                  <a:moveTo>
                    <a:pt x="6" y="0"/>
                  </a:moveTo>
                  <a:lnTo>
                    <a:pt x="0" y="6"/>
                  </a:lnTo>
                  <a:lnTo>
                    <a:pt x="6" y="12"/>
                  </a:lnTo>
                  <a:lnTo>
                    <a:pt x="18" y="12"/>
                  </a:lnTo>
                  <a:lnTo>
                    <a:pt x="24" y="0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4A54F62A-271A-423E-8780-2EC277475708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4" y="1589"/>
              <a:ext cx="32" cy="48"/>
            </a:xfrm>
            <a:custGeom>
              <a:avLst/>
              <a:gdLst>
                <a:gd name="T0" fmla="*/ 6 w 96"/>
                <a:gd name="T1" fmla="*/ 18 h 144"/>
                <a:gd name="T2" fmla="*/ 0 w 96"/>
                <a:gd name="T3" fmla="*/ 30 h 144"/>
                <a:gd name="T4" fmla="*/ 0 w 96"/>
                <a:gd name="T5" fmla="*/ 36 h 144"/>
                <a:gd name="T6" fmla="*/ 12 w 96"/>
                <a:gd name="T7" fmla="*/ 48 h 144"/>
                <a:gd name="T8" fmla="*/ 24 w 96"/>
                <a:gd name="T9" fmla="*/ 72 h 144"/>
                <a:gd name="T10" fmla="*/ 36 w 96"/>
                <a:gd name="T11" fmla="*/ 66 h 144"/>
                <a:gd name="T12" fmla="*/ 48 w 96"/>
                <a:gd name="T13" fmla="*/ 72 h 144"/>
                <a:gd name="T14" fmla="*/ 66 w 96"/>
                <a:gd name="T15" fmla="*/ 90 h 144"/>
                <a:gd name="T16" fmla="*/ 84 w 96"/>
                <a:gd name="T17" fmla="*/ 138 h 144"/>
                <a:gd name="T18" fmla="*/ 84 w 96"/>
                <a:gd name="T19" fmla="*/ 144 h 144"/>
                <a:gd name="T20" fmla="*/ 96 w 96"/>
                <a:gd name="T21" fmla="*/ 120 h 144"/>
                <a:gd name="T22" fmla="*/ 96 w 96"/>
                <a:gd name="T23" fmla="*/ 108 h 144"/>
                <a:gd name="T24" fmla="*/ 90 w 96"/>
                <a:gd name="T25" fmla="*/ 96 h 144"/>
                <a:gd name="T26" fmla="*/ 48 w 96"/>
                <a:gd name="T27" fmla="*/ 60 h 144"/>
                <a:gd name="T28" fmla="*/ 42 w 96"/>
                <a:gd name="T29" fmla="*/ 54 h 144"/>
                <a:gd name="T30" fmla="*/ 48 w 96"/>
                <a:gd name="T31" fmla="*/ 42 h 144"/>
                <a:gd name="T32" fmla="*/ 54 w 96"/>
                <a:gd name="T33" fmla="*/ 42 h 144"/>
                <a:gd name="T34" fmla="*/ 60 w 96"/>
                <a:gd name="T35" fmla="*/ 30 h 144"/>
                <a:gd name="T36" fmla="*/ 54 w 96"/>
                <a:gd name="T37" fmla="*/ 18 h 144"/>
                <a:gd name="T38" fmla="*/ 42 w 96"/>
                <a:gd name="T39" fmla="*/ 12 h 144"/>
                <a:gd name="T40" fmla="*/ 36 w 96"/>
                <a:gd name="T41" fmla="*/ 6 h 144"/>
                <a:gd name="T42" fmla="*/ 24 w 96"/>
                <a:gd name="T43" fmla="*/ 0 h 144"/>
                <a:gd name="T44" fmla="*/ 6 w 96"/>
                <a:gd name="T45" fmla="*/ 0 h 144"/>
                <a:gd name="T46" fmla="*/ 6 w 96"/>
                <a:gd name="T47" fmla="*/ 18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96" h="144">
                  <a:moveTo>
                    <a:pt x="6" y="18"/>
                  </a:moveTo>
                  <a:lnTo>
                    <a:pt x="0" y="30"/>
                  </a:lnTo>
                  <a:lnTo>
                    <a:pt x="0" y="36"/>
                  </a:lnTo>
                  <a:lnTo>
                    <a:pt x="12" y="48"/>
                  </a:lnTo>
                  <a:lnTo>
                    <a:pt x="24" y="72"/>
                  </a:lnTo>
                  <a:lnTo>
                    <a:pt x="36" y="66"/>
                  </a:lnTo>
                  <a:lnTo>
                    <a:pt x="48" y="72"/>
                  </a:lnTo>
                  <a:lnTo>
                    <a:pt x="66" y="90"/>
                  </a:lnTo>
                  <a:lnTo>
                    <a:pt x="84" y="138"/>
                  </a:lnTo>
                  <a:lnTo>
                    <a:pt x="84" y="144"/>
                  </a:lnTo>
                  <a:lnTo>
                    <a:pt x="96" y="120"/>
                  </a:lnTo>
                  <a:lnTo>
                    <a:pt x="96" y="108"/>
                  </a:lnTo>
                  <a:lnTo>
                    <a:pt x="90" y="96"/>
                  </a:lnTo>
                  <a:lnTo>
                    <a:pt x="48" y="60"/>
                  </a:lnTo>
                  <a:lnTo>
                    <a:pt x="42" y="54"/>
                  </a:lnTo>
                  <a:lnTo>
                    <a:pt x="48" y="42"/>
                  </a:lnTo>
                  <a:lnTo>
                    <a:pt x="54" y="42"/>
                  </a:lnTo>
                  <a:lnTo>
                    <a:pt x="60" y="30"/>
                  </a:lnTo>
                  <a:lnTo>
                    <a:pt x="54" y="18"/>
                  </a:lnTo>
                  <a:lnTo>
                    <a:pt x="42" y="12"/>
                  </a:lnTo>
                  <a:lnTo>
                    <a:pt x="36" y="6"/>
                  </a:lnTo>
                  <a:lnTo>
                    <a:pt x="24" y="0"/>
                  </a:lnTo>
                  <a:lnTo>
                    <a:pt x="6" y="0"/>
                  </a:lnTo>
                  <a:lnTo>
                    <a:pt x="6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DC2221E2-79A8-4687-A3D6-543DEC28469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6" y="1685"/>
              <a:ext cx="24" cy="18"/>
            </a:xfrm>
            <a:custGeom>
              <a:avLst/>
              <a:gdLst>
                <a:gd name="T0" fmla="*/ 0 w 72"/>
                <a:gd name="T1" fmla="*/ 18 h 54"/>
                <a:gd name="T2" fmla="*/ 6 w 72"/>
                <a:gd name="T3" fmla="*/ 30 h 54"/>
                <a:gd name="T4" fmla="*/ 6 w 72"/>
                <a:gd name="T5" fmla="*/ 36 h 54"/>
                <a:gd name="T6" fmla="*/ 18 w 72"/>
                <a:gd name="T7" fmla="*/ 36 h 54"/>
                <a:gd name="T8" fmla="*/ 18 w 72"/>
                <a:gd name="T9" fmla="*/ 42 h 54"/>
                <a:gd name="T10" fmla="*/ 36 w 72"/>
                <a:gd name="T11" fmla="*/ 48 h 54"/>
                <a:gd name="T12" fmla="*/ 42 w 72"/>
                <a:gd name="T13" fmla="*/ 54 h 54"/>
                <a:gd name="T14" fmla="*/ 54 w 72"/>
                <a:gd name="T15" fmla="*/ 48 h 54"/>
                <a:gd name="T16" fmla="*/ 72 w 72"/>
                <a:gd name="T17" fmla="*/ 54 h 54"/>
                <a:gd name="T18" fmla="*/ 66 w 72"/>
                <a:gd name="T19" fmla="*/ 42 h 54"/>
                <a:gd name="T20" fmla="*/ 54 w 72"/>
                <a:gd name="T21" fmla="*/ 24 h 54"/>
                <a:gd name="T22" fmla="*/ 42 w 72"/>
                <a:gd name="T23" fmla="*/ 18 h 54"/>
                <a:gd name="T24" fmla="*/ 36 w 72"/>
                <a:gd name="T25" fmla="*/ 12 h 54"/>
                <a:gd name="T26" fmla="*/ 18 w 72"/>
                <a:gd name="T27" fmla="*/ 0 h 54"/>
                <a:gd name="T28" fmla="*/ 0 w 72"/>
                <a:gd name="T29" fmla="*/ 6 h 54"/>
                <a:gd name="T30" fmla="*/ 0 w 72"/>
                <a:gd name="T31" fmla="*/ 18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2" h="54">
                  <a:moveTo>
                    <a:pt x="0" y="18"/>
                  </a:moveTo>
                  <a:lnTo>
                    <a:pt x="6" y="30"/>
                  </a:lnTo>
                  <a:lnTo>
                    <a:pt x="6" y="36"/>
                  </a:lnTo>
                  <a:lnTo>
                    <a:pt x="18" y="36"/>
                  </a:lnTo>
                  <a:lnTo>
                    <a:pt x="18" y="42"/>
                  </a:lnTo>
                  <a:lnTo>
                    <a:pt x="36" y="48"/>
                  </a:lnTo>
                  <a:lnTo>
                    <a:pt x="42" y="54"/>
                  </a:lnTo>
                  <a:lnTo>
                    <a:pt x="54" y="48"/>
                  </a:lnTo>
                  <a:lnTo>
                    <a:pt x="72" y="54"/>
                  </a:lnTo>
                  <a:lnTo>
                    <a:pt x="66" y="42"/>
                  </a:lnTo>
                  <a:lnTo>
                    <a:pt x="54" y="24"/>
                  </a:lnTo>
                  <a:lnTo>
                    <a:pt x="42" y="18"/>
                  </a:lnTo>
                  <a:lnTo>
                    <a:pt x="36" y="12"/>
                  </a:lnTo>
                  <a:lnTo>
                    <a:pt x="18" y="0"/>
                  </a:lnTo>
                  <a:lnTo>
                    <a:pt x="0" y="6"/>
                  </a:lnTo>
                  <a:lnTo>
                    <a:pt x="0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4" name="Freeform 53">
              <a:extLst>
                <a:ext uri="{FF2B5EF4-FFF2-40B4-BE49-F238E27FC236}">
                  <a16:creationId xmlns:a16="http://schemas.microsoft.com/office/drawing/2014/main" id="{B3B942B6-6857-4719-B8AC-989AE7F78C1A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8" y="1881"/>
              <a:ext cx="64" cy="48"/>
            </a:xfrm>
            <a:custGeom>
              <a:avLst/>
              <a:gdLst>
                <a:gd name="T0" fmla="*/ 36 w 192"/>
                <a:gd name="T1" fmla="*/ 0 h 144"/>
                <a:gd name="T2" fmla="*/ 12 w 192"/>
                <a:gd name="T3" fmla="*/ 12 h 144"/>
                <a:gd name="T4" fmla="*/ 0 w 192"/>
                <a:gd name="T5" fmla="*/ 12 h 144"/>
                <a:gd name="T6" fmla="*/ 0 w 192"/>
                <a:gd name="T7" fmla="*/ 18 h 144"/>
                <a:gd name="T8" fmla="*/ 12 w 192"/>
                <a:gd name="T9" fmla="*/ 54 h 144"/>
                <a:gd name="T10" fmla="*/ 30 w 192"/>
                <a:gd name="T11" fmla="*/ 66 h 144"/>
                <a:gd name="T12" fmla="*/ 54 w 192"/>
                <a:gd name="T13" fmla="*/ 60 h 144"/>
                <a:gd name="T14" fmla="*/ 66 w 192"/>
                <a:gd name="T15" fmla="*/ 66 h 144"/>
                <a:gd name="T16" fmla="*/ 108 w 192"/>
                <a:gd name="T17" fmla="*/ 96 h 144"/>
                <a:gd name="T18" fmla="*/ 132 w 192"/>
                <a:gd name="T19" fmla="*/ 126 h 144"/>
                <a:gd name="T20" fmla="*/ 162 w 192"/>
                <a:gd name="T21" fmla="*/ 144 h 144"/>
                <a:gd name="T22" fmla="*/ 180 w 192"/>
                <a:gd name="T23" fmla="*/ 144 h 144"/>
                <a:gd name="T24" fmla="*/ 192 w 192"/>
                <a:gd name="T25" fmla="*/ 132 h 144"/>
                <a:gd name="T26" fmla="*/ 186 w 192"/>
                <a:gd name="T27" fmla="*/ 120 h 144"/>
                <a:gd name="T28" fmla="*/ 180 w 192"/>
                <a:gd name="T29" fmla="*/ 96 h 144"/>
                <a:gd name="T30" fmla="*/ 168 w 192"/>
                <a:gd name="T31" fmla="*/ 90 h 144"/>
                <a:gd name="T32" fmla="*/ 162 w 192"/>
                <a:gd name="T33" fmla="*/ 96 h 144"/>
                <a:gd name="T34" fmla="*/ 132 w 192"/>
                <a:gd name="T35" fmla="*/ 66 h 144"/>
                <a:gd name="T36" fmla="*/ 90 w 192"/>
                <a:gd name="T37" fmla="*/ 66 h 144"/>
                <a:gd name="T38" fmla="*/ 78 w 192"/>
                <a:gd name="T39" fmla="*/ 60 h 144"/>
                <a:gd name="T40" fmla="*/ 84 w 192"/>
                <a:gd name="T41" fmla="*/ 54 h 144"/>
                <a:gd name="T42" fmla="*/ 96 w 192"/>
                <a:gd name="T43" fmla="*/ 48 h 144"/>
                <a:gd name="T44" fmla="*/ 102 w 192"/>
                <a:gd name="T45" fmla="*/ 42 h 144"/>
                <a:gd name="T46" fmla="*/ 90 w 192"/>
                <a:gd name="T47" fmla="*/ 36 h 144"/>
                <a:gd name="T48" fmla="*/ 72 w 192"/>
                <a:gd name="T49" fmla="*/ 36 h 144"/>
                <a:gd name="T50" fmla="*/ 54 w 192"/>
                <a:gd name="T51" fmla="*/ 48 h 144"/>
                <a:gd name="T52" fmla="*/ 48 w 192"/>
                <a:gd name="T53" fmla="*/ 48 h 144"/>
                <a:gd name="T54" fmla="*/ 42 w 192"/>
                <a:gd name="T55" fmla="*/ 60 h 144"/>
                <a:gd name="T56" fmla="*/ 42 w 192"/>
                <a:gd name="T57" fmla="*/ 48 h 144"/>
                <a:gd name="T58" fmla="*/ 36 w 192"/>
                <a:gd name="T59" fmla="*/ 42 h 144"/>
                <a:gd name="T60" fmla="*/ 30 w 192"/>
                <a:gd name="T61" fmla="*/ 30 h 144"/>
                <a:gd name="T62" fmla="*/ 42 w 192"/>
                <a:gd name="T63" fmla="*/ 24 h 144"/>
                <a:gd name="T64" fmla="*/ 48 w 192"/>
                <a:gd name="T65" fmla="*/ 36 h 144"/>
                <a:gd name="T66" fmla="*/ 60 w 192"/>
                <a:gd name="T67" fmla="*/ 30 h 144"/>
                <a:gd name="T68" fmla="*/ 54 w 192"/>
                <a:gd name="T69" fmla="*/ 12 h 144"/>
                <a:gd name="T70" fmla="*/ 48 w 192"/>
                <a:gd name="T71" fmla="*/ 6 h 144"/>
                <a:gd name="T72" fmla="*/ 36 w 192"/>
                <a:gd name="T73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92" h="144">
                  <a:moveTo>
                    <a:pt x="36" y="0"/>
                  </a:moveTo>
                  <a:lnTo>
                    <a:pt x="12" y="12"/>
                  </a:lnTo>
                  <a:lnTo>
                    <a:pt x="0" y="12"/>
                  </a:lnTo>
                  <a:lnTo>
                    <a:pt x="0" y="18"/>
                  </a:lnTo>
                  <a:lnTo>
                    <a:pt x="12" y="54"/>
                  </a:lnTo>
                  <a:lnTo>
                    <a:pt x="30" y="66"/>
                  </a:lnTo>
                  <a:lnTo>
                    <a:pt x="54" y="60"/>
                  </a:lnTo>
                  <a:lnTo>
                    <a:pt x="66" y="66"/>
                  </a:lnTo>
                  <a:lnTo>
                    <a:pt x="108" y="96"/>
                  </a:lnTo>
                  <a:lnTo>
                    <a:pt x="132" y="126"/>
                  </a:lnTo>
                  <a:lnTo>
                    <a:pt x="162" y="144"/>
                  </a:lnTo>
                  <a:lnTo>
                    <a:pt x="180" y="144"/>
                  </a:lnTo>
                  <a:lnTo>
                    <a:pt x="192" y="132"/>
                  </a:lnTo>
                  <a:lnTo>
                    <a:pt x="186" y="120"/>
                  </a:lnTo>
                  <a:lnTo>
                    <a:pt x="180" y="96"/>
                  </a:lnTo>
                  <a:lnTo>
                    <a:pt x="168" y="90"/>
                  </a:lnTo>
                  <a:lnTo>
                    <a:pt x="162" y="96"/>
                  </a:lnTo>
                  <a:lnTo>
                    <a:pt x="132" y="66"/>
                  </a:lnTo>
                  <a:lnTo>
                    <a:pt x="90" y="66"/>
                  </a:lnTo>
                  <a:lnTo>
                    <a:pt x="78" y="60"/>
                  </a:lnTo>
                  <a:lnTo>
                    <a:pt x="84" y="54"/>
                  </a:lnTo>
                  <a:lnTo>
                    <a:pt x="96" y="48"/>
                  </a:lnTo>
                  <a:lnTo>
                    <a:pt x="102" y="42"/>
                  </a:lnTo>
                  <a:lnTo>
                    <a:pt x="90" y="36"/>
                  </a:lnTo>
                  <a:lnTo>
                    <a:pt x="72" y="36"/>
                  </a:lnTo>
                  <a:lnTo>
                    <a:pt x="54" y="48"/>
                  </a:lnTo>
                  <a:lnTo>
                    <a:pt x="48" y="48"/>
                  </a:lnTo>
                  <a:lnTo>
                    <a:pt x="42" y="60"/>
                  </a:lnTo>
                  <a:lnTo>
                    <a:pt x="42" y="48"/>
                  </a:lnTo>
                  <a:lnTo>
                    <a:pt x="36" y="42"/>
                  </a:lnTo>
                  <a:lnTo>
                    <a:pt x="30" y="30"/>
                  </a:lnTo>
                  <a:lnTo>
                    <a:pt x="42" y="24"/>
                  </a:lnTo>
                  <a:lnTo>
                    <a:pt x="48" y="36"/>
                  </a:lnTo>
                  <a:lnTo>
                    <a:pt x="60" y="30"/>
                  </a:lnTo>
                  <a:lnTo>
                    <a:pt x="54" y="12"/>
                  </a:lnTo>
                  <a:lnTo>
                    <a:pt x="48" y="6"/>
                  </a:lnTo>
                  <a:lnTo>
                    <a:pt x="3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5" name="Freeform 54">
              <a:extLst>
                <a:ext uri="{FF2B5EF4-FFF2-40B4-BE49-F238E27FC236}">
                  <a16:creationId xmlns:a16="http://schemas.microsoft.com/office/drawing/2014/main" id="{704FCB81-7F72-4F27-8F15-E34E89D5FEE1}"/>
                </a:ext>
              </a:extLst>
            </p:cNvPr>
            <p:cNvSpPr>
              <a:spLocks/>
            </p:cNvSpPr>
            <p:nvPr/>
          </p:nvSpPr>
          <p:spPr bwMode="auto">
            <a:xfrm>
              <a:off x="2774" y="1957"/>
              <a:ext cx="44" cy="90"/>
            </a:xfrm>
            <a:custGeom>
              <a:avLst/>
              <a:gdLst>
                <a:gd name="T0" fmla="*/ 0 w 132"/>
                <a:gd name="T1" fmla="*/ 72 h 270"/>
                <a:gd name="T2" fmla="*/ 0 w 132"/>
                <a:gd name="T3" fmla="*/ 96 h 270"/>
                <a:gd name="T4" fmla="*/ 24 w 132"/>
                <a:gd name="T5" fmla="*/ 138 h 270"/>
                <a:gd name="T6" fmla="*/ 60 w 132"/>
                <a:gd name="T7" fmla="*/ 168 h 270"/>
                <a:gd name="T8" fmla="*/ 72 w 132"/>
                <a:gd name="T9" fmla="*/ 186 h 270"/>
                <a:gd name="T10" fmla="*/ 78 w 132"/>
                <a:gd name="T11" fmla="*/ 216 h 270"/>
                <a:gd name="T12" fmla="*/ 78 w 132"/>
                <a:gd name="T13" fmla="*/ 264 h 270"/>
                <a:gd name="T14" fmla="*/ 84 w 132"/>
                <a:gd name="T15" fmla="*/ 270 h 270"/>
                <a:gd name="T16" fmla="*/ 114 w 132"/>
                <a:gd name="T17" fmla="*/ 246 h 270"/>
                <a:gd name="T18" fmla="*/ 114 w 132"/>
                <a:gd name="T19" fmla="*/ 222 h 270"/>
                <a:gd name="T20" fmla="*/ 132 w 132"/>
                <a:gd name="T21" fmla="*/ 192 h 270"/>
                <a:gd name="T22" fmla="*/ 126 w 132"/>
                <a:gd name="T23" fmla="*/ 174 h 270"/>
                <a:gd name="T24" fmla="*/ 108 w 132"/>
                <a:gd name="T25" fmla="*/ 144 h 270"/>
                <a:gd name="T26" fmla="*/ 108 w 132"/>
                <a:gd name="T27" fmla="*/ 84 h 270"/>
                <a:gd name="T28" fmla="*/ 60 w 132"/>
                <a:gd name="T29" fmla="*/ 66 h 270"/>
                <a:gd name="T30" fmla="*/ 24 w 132"/>
                <a:gd name="T31" fmla="*/ 12 h 270"/>
                <a:gd name="T32" fmla="*/ 0 w 132"/>
                <a:gd name="T33" fmla="*/ 0 h 270"/>
                <a:gd name="T34" fmla="*/ 6 w 132"/>
                <a:gd name="T35" fmla="*/ 54 h 270"/>
                <a:gd name="T36" fmla="*/ 0 w 132"/>
                <a:gd name="T37" fmla="*/ 72 h 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2" h="270">
                  <a:moveTo>
                    <a:pt x="0" y="72"/>
                  </a:moveTo>
                  <a:lnTo>
                    <a:pt x="0" y="96"/>
                  </a:lnTo>
                  <a:lnTo>
                    <a:pt x="24" y="138"/>
                  </a:lnTo>
                  <a:lnTo>
                    <a:pt x="60" y="168"/>
                  </a:lnTo>
                  <a:lnTo>
                    <a:pt x="72" y="186"/>
                  </a:lnTo>
                  <a:lnTo>
                    <a:pt x="78" y="216"/>
                  </a:lnTo>
                  <a:lnTo>
                    <a:pt x="78" y="264"/>
                  </a:lnTo>
                  <a:lnTo>
                    <a:pt x="84" y="270"/>
                  </a:lnTo>
                  <a:lnTo>
                    <a:pt x="114" y="246"/>
                  </a:lnTo>
                  <a:lnTo>
                    <a:pt x="114" y="222"/>
                  </a:lnTo>
                  <a:lnTo>
                    <a:pt x="132" y="192"/>
                  </a:lnTo>
                  <a:lnTo>
                    <a:pt x="126" y="174"/>
                  </a:lnTo>
                  <a:lnTo>
                    <a:pt x="108" y="144"/>
                  </a:lnTo>
                  <a:lnTo>
                    <a:pt x="108" y="84"/>
                  </a:lnTo>
                  <a:lnTo>
                    <a:pt x="60" y="66"/>
                  </a:lnTo>
                  <a:lnTo>
                    <a:pt x="24" y="12"/>
                  </a:lnTo>
                  <a:lnTo>
                    <a:pt x="0" y="0"/>
                  </a:lnTo>
                  <a:lnTo>
                    <a:pt x="6" y="54"/>
                  </a:lnTo>
                  <a:lnTo>
                    <a:pt x="0" y="7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6" name="Freeform 55">
              <a:extLst>
                <a:ext uri="{FF2B5EF4-FFF2-40B4-BE49-F238E27FC236}">
                  <a16:creationId xmlns:a16="http://schemas.microsoft.com/office/drawing/2014/main" id="{F0E8D2E3-1ABC-45AD-8207-BFA6E56118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836" y="1997"/>
              <a:ext cx="6" cy="4"/>
            </a:xfrm>
            <a:custGeom>
              <a:avLst/>
              <a:gdLst>
                <a:gd name="T0" fmla="*/ 18 w 18"/>
                <a:gd name="T1" fmla="*/ 12 h 12"/>
                <a:gd name="T2" fmla="*/ 12 w 18"/>
                <a:gd name="T3" fmla="*/ 0 h 12"/>
                <a:gd name="T4" fmla="*/ 0 w 18"/>
                <a:gd name="T5" fmla="*/ 0 h 12"/>
                <a:gd name="T6" fmla="*/ 6 w 18"/>
                <a:gd name="T7" fmla="*/ 12 h 12"/>
                <a:gd name="T8" fmla="*/ 18 w 18"/>
                <a:gd name="T9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2">
                  <a:moveTo>
                    <a:pt x="18" y="12"/>
                  </a:moveTo>
                  <a:lnTo>
                    <a:pt x="12" y="0"/>
                  </a:lnTo>
                  <a:lnTo>
                    <a:pt x="0" y="0"/>
                  </a:lnTo>
                  <a:lnTo>
                    <a:pt x="6" y="12"/>
                  </a:lnTo>
                  <a:lnTo>
                    <a:pt x="18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2CC72A7C-A51C-4791-A7CA-3C3F299BEEB7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6" y="1971"/>
              <a:ext cx="6" cy="6"/>
            </a:xfrm>
            <a:custGeom>
              <a:avLst/>
              <a:gdLst>
                <a:gd name="T0" fmla="*/ 0 w 18"/>
                <a:gd name="T1" fmla="*/ 6 h 18"/>
                <a:gd name="T2" fmla="*/ 0 w 18"/>
                <a:gd name="T3" fmla="*/ 12 h 18"/>
                <a:gd name="T4" fmla="*/ 18 w 18"/>
                <a:gd name="T5" fmla="*/ 18 h 18"/>
                <a:gd name="T6" fmla="*/ 12 w 18"/>
                <a:gd name="T7" fmla="*/ 0 h 18"/>
                <a:gd name="T8" fmla="*/ 0 w 18"/>
                <a:gd name="T9" fmla="*/ 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18">
                  <a:moveTo>
                    <a:pt x="0" y="6"/>
                  </a:moveTo>
                  <a:lnTo>
                    <a:pt x="0" y="12"/>
                  </a:lnTo>
                  <a:lnTo>
                    <a:pt x="18" y="18"/>
                  </a:lnTo>
                  <a:lnTo>
                    <a:pt x="12" y="0"/>
                  </a:lnTo>
                  <a:lnTo>
                    <a:pt x="0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A699ADCF-A4BD-4826-A788-2A264CA3A79E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8" y="2267"/>
              <a:ext cx="4" cy="12"/>
            </a:xfrm>
            <a:custGeom>
              <a:avLst/>
              <a:gdLst>
                <a:gd name="T0" fmla="*/ 0 w 12"/>
                <a:gd name="T1" fmla="*/ 12 h 36"/>
                <a:gd name="T2" fmla="*/ 6 w 12"/>
                <a:gd name="T3" fmla="*/ 36 h 36"/>
                <a:gd name="T4" fmla="*/ 12 w 12"/>
                <a:gd name="T5" fmla="*/ 36 h 36"/>
                <a:gd name="T6" fmla="*/ 12 w 12"/>
                <a:gd name="T7" fmla="*/ 0 h 36"/>
                <a:gd name="T8" fmla="*/ 6 w 12"/>
                <a:gd name="T9" fmla="*/ 0 h 36"/>
                <a:gd name="T10" fmla="*/ 0 w 12"/>
                <a:gd name="T11" fmla="*/ 1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36">
                  <a:moveTo>
                    <a:pt x="0" y="12"/>
                  </a:moveTo>
                  <a:lnTo>
                    <a:pt x="6" y="36"/>
                  </a:lnTo>
                  <a:lnTo>
                    <a:pt x="12" y="36"/>
                  </a:lnTo>
                  <a:lnTo>
                    <a:pt x="12" y="0"/>
                  </a:lnTo>
                  <a:lnTo>
                    <a:pt x="6" y="0"/>
                  </a:lnTo>
                  <a:lnTo>
                    <a:pt x="0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26578808-8068-46DA-A9C7-20C200B2D53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02" y="2287"/>
              <a:ext cx="2" cy="8"/>
            </a:xfrm>
            <a:custGeom>
              <a:avLst/>
              <a:gdLst>
                <a:gd name="T0" fmla="*/ 6 w 6"/>
                <a:gd name="T1" fmla="*/ 0 h 24"/>
                <a:gd name="T2" fmla="*/ 0 w 6"/>
                <a:gd name="T3" fmla="*/ 6 h 24"/>
                <a:gd name="T4" fmla="*/ 0 w 6"/>
                <a:gd name="T5" fmla="*/ 24 h 24"/>
                <a:gd name="T6" fmla="*/ 6 w 6"/>
                <a:gd name="T7" fmla="*/ 18 h 24"/>
                <a:gd name="T8" fmla="*/ 6 w 6"/>
                <a:gd name="T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" h="24">
                  <a:moveTo>
                    <a:pt x="6" y="0"/>
                  </a:moveTo>
                  <a:lnTo>
                    <a:pt x="0" y="6"/>
                  </a:lnTo>
                  <a:lnTo>
                    <a:pt x="0" y="24"/>
                  </a:lnTo>
                  <a:lnTo>
                    <a:pt x="6" y="18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B081E6C0-6B4B-4611-8A73-9FC19CE652AB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0" y="3280"/>
              <a:ext cx="14" cy="18"/>
            </a:xfrm>
            <a:custGeom>
              <a:avLst/>
              <a:gdLst>
                <a:gd name="T0" fmla="*/ 36 w 42"/>
                <a:gd name="T1" fmla="*/ 12 h 54"/>
                <a:gd name="T2" fmla="*/ 24 w 42"/>
                <a:gd name="T3" fmla="*/ 24 h 54"/>
                <a:gd name="T4" fmla="*/ 30 w 42"/>
                <a:gd name="T5" fmla="*/ 36 h 54"/>
                <a:gd name="T6" fmla="*/ 42 w 42"/>
                <a:gd name="T7" fmla="*/ 48 h 54"/>
                <a:gd name="T8" fmla="*/ 36 w 42"/>
                <a:gd name="T9" fmla="*/ 54 h 54"/>
                <a:gd name="T10" fmla="*/ 18 w 42"/>
                <a:gd name="T11" fmla="*/ 48 h 54"/>
                <a:gd name="T12" fmla="*/ 6 w 42"/>
                <a:gd name="T13" fmla="*/ 42 h 54"/>
                <a:gd name="T14" fmla="*/ 0 w 42"/>
                <a:gd name="T15" fmla="*/ 36 h 54"/>
                <a:gd name="T16" fmla="*/ 6 w 42"/>
                <a:gd name="T17" fmla="*/ 18 h 54"/>
                <a:gd name="T18" fmla="*/ 18 w 42"/>
                <a:gd name="T19" fmla="*/ 12 h 54"/>
                <a:gd name="T20" fmla="*/ 24 w 42"/>
                <a:gd name="T21" fmla="*/ 0 h 54"/>
                <a:gd name="T22" fmla="*/ 36 w 42"/>
                <a:gd name="T23" fmla="*/ 12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2" h="54">
                  <a:moveTo>
                    <a:pt x="36" y="12"/>
                  </a:moveTo>
                  <a:lnTo>
                    <a:pt x="24" y="24"/>
                  </a:lnTo>
                  <a:lnTo>
                    <a:pt x="30" y="36"/>
                  </a:lnTo>
                  <a:lnTo>
                    <a:pt x="42" y="48"/>
                  </a:lnTo>
                  <a:lnTo>
                    <a:pt x="36" y="54"/>
                  </a:lnTo>
                  <a:lnTo>
                    <a:pt x="18" y="48"/>
                  </a:lnTo>
                  <a:lnTo>
                    <a:pt x="6" y="42"/>
                  </a:lnTo>
                  <a:lnTo>
                    <a:pt x="0" y="36"/>
                  </a:lnTo>
                  <a:lnTo>
                    <a:pt x="6" y="18"/>
                  </a:lnTo>
                  <a:lnTo>
                    <a:pt x="18" y="12"/>
                  </a:lnTo>
                  <a:lnTo>
                    <a:pt x="24" y="0"/>
                  </a:lnTo>
                  <a:lnTo>
                    <a:pt x="36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1" name="Freeform 60">
              <a:extLst>
                <a:ext uri="{FF2B5EF4-FFF2-40B4-BE49-F238E27FC236}">
                  <a16:creationId xmlns:a16="http://schemas.microsoft.com/office/drawing/2014/main" id="{018472AA-8546-4A17-9B3A-353822B0B22E}"/>
                </a:ext>
              </a:extLst>
            </p:cNvPr>
            <p:cNvSpPr>
              <a:spLocks/>
            </p:cNvSpPr>
            <p:nvPr/>
          </p:nvSpPr>
          <p:spPr bwMode="auto">
            <a:xfrm>
              <a:off x="5136" y="3212"/>
              <a:ext cx="258" cy="564"/>
            </a:xfrm>
            <a:custGeom>
              <a:avLst/>
              <a:gdLst>
                <a:gd name="T0" fmla="*/ 684 w 774"/>
                <a:gd name="T1" fmla="*/ 6 h 1692"/>
                <a:gd name="T2" fmla="*/ 630 w 774"/>
                <a:gd name="T3" fmla="*/ 6 h 1692"/>
                <a:gd name="T4" fmla="*/ 618 w 774"/>
                <a:gd name="T5" fmla="*/ 18 h 1692"/>
                <a:gd name="T6" fmla="*/ 600 w 774"/>
                <a:gd name="T7" fmla="*/ 114 h 1692"/>
                <a:gd name="T8" fmla="*/ 588 w 774"/>
                <a:gd name="T9" fmla="*/ 180 h 1692"/>
                <a:gd name="T10" fmla="*/ 612 w 774"/>
                <a:gd name="T11" fmla="*/ 276 h 1692"/>
                <a:gd name="T12" fmla="*/ 570 w 774"/>
                <a:gd name="T13" fmla="*/ 342 h 1692"/>
                <a:gd name="T14" fmla="*/ 516 w 774"/>
                <a:gd name="T15" fmla="*/ 288 h 1692"/>
                <a:gd name="T16" fmla="*/ 396 w 774"/>
                <a:gd name="T17" fmla="*/ 324 h 1692"/>
                <a:gd name="T18" fmla="*/ 360 w 774"/>
                <a:gd name="T19" fmla="*/ 378 h 1692"/>
                <a:gd name="T20" fmla="*/ 258 w 774"/>
                <a:gd name="T21" fmla="*/ 390 h 1692"/>
                <a:gd name="T22" fmla="*/ 204 w 774"/>
                <a:gd name="T23" fmla="*/ 414 h 1692"/>
                <a:gd name="T24" fmla="*/ 198 w 774"/>
                <a:gd name="T25" fmla="*/ 450 h 1692"/>
                <a:gd name="T26" fmla="*/ 168 w 774"/>
                <a:gd name="T27" fmla="*/ 462 h 1692"/>
                <a:gd name="T28" fmla="*/ 138 w 774"/>
                <a:gd name="T29" fmla="*/ 450 h 1692"/>
                <a:gd name="T30" fmla="*/ 126 w 774"/>
                <a:gd name="T31" fmla="*/ 444 h 1692"/>
                <a:gd name="T32" fmla="*/ 126 w 774"/>
                <a:gd name="T33" fmla="*/ 492 h 1692"/>
                <a:gd name="T34" fmla="*/ 78 w 774"/>
                <a:gd name="T35" fmla="*/ 540 h 1692"/>
                <a:gd name="T36" fmla="*/ 78 w 774"/>
                <a:gd name="T37" fmla="*/ 576 h 1692"/>
                <a:gd name="T38" fmla="*/ 60 w 774"/>
                <a:gd name="T39" fmla="*/ 606 h 1692"/>
                <a:gd name="T40" fmla="*/ 42 w 774"/>
                <a:gd name="T41" fmla="*/ 636 h 1692"/>
                <a:gd name="T42" fmla="*/ 0 w 774"/>
                <a:gd name="T43" fmla="*/ 654 h 1692"/>
                <a:gd name="T44" fmla="*/ 48 w 774"/>
                <a:gd name="T45" fmla="*/ 678 h 1692"/>
                <a:gd name="T46" fmla="*/ 78 w 774"/>
                <a:gd name="T47" fmla="*/ 726 h 1692"/>
                <a:gd name="T48" fmla="*/ 90 w 774"/>
                <a:gd name="T49" fmla="*/ 768 h 1692"/>
                <a:gd name="T50" fmla="*/ 12 w 774"/>
                <a:gd name="T51" fmla="*/ 816 h 1692"/>
                <a:gd name="T52" fmla="*/ 78 w 774"/>
                <a:gd name="T53" fmla="*/ 924 h 1692"/>
                <a:gd name="T54" fmla="*/ 138 w 774"/>
                <a:gd name="T55" fmla="*/ 984 h 1692"/>
                <a:gd name="T56" fmla="*/ 84 w 774"/>
                <a:gd name="T57" fmla="*/ 1020 h 1692"/>
                <a:gd name="T58" fmla="*/ 36 w 774"/>
                <a:gd name="T59" fmla="*/ 1074 h 1692"/>
                <a:gd name="T60" fmla="*/ 108 w 774"/>
                <a:gd name="T61" fmla="*/ 1128 h 1692"/>
                <a:gd name="T62" fmla="*/ 168 w 774"/>
                <a:gd name="T63" fmla="*/ 1116 h 1692"/>
                <a:gd name="T64" fmla="*/ 156 w 774"/>
                <a:gd name="T65" fmla="*/ 1224 h 1692"/>
                <a:gd name="T66" fmla="*/ 120 w 774"/>
                <a:gd name="T67" fmla="*/ 1272 h 1692"/>
                <a:gd name="T68" fmla="*/ 114 w 774"/>
                <a:gd name="T69" fmla="*/ 1320 h 1692"/>
                <a:gd name="T70" fmla="*/ 168 w 774"/>
                <a:gd name="T71" fmla="*/ 1338 h 1692"/>
                <a:gd name="T72" fmla="*/ 258 w 774"/>
                <a:gd name="T73" fmla="*/ 1362 h 1692"/>
                <a:gd name="T74" fmla="*/ 180 w 774"/>
                <a:gd name="T75" fmla="*/ 1422 h 1692"/>
                <a:gd name="T76" fmla="*/ 174 w 774"/>
                <a:gd name="T77" fmla="*/ 1488 h 1692"/>
                <a:gd name="T78" fmla="*/ 216 w 774"/>
                <a:gd name="T79" fmla="*/ 1530 h 1692"/>
                <a:gd name="T80" fmla="*/ 276 w 774"/>
                <a:gd name="T81" fmla="*/ 1560 h 1692"/>
                <a:gd name="T82" fmla="*/ 414 w 774"/>
                <a:gd name="T83" fmla="*/ 1620 h 1692"/>
                <a:gd name="T84" fmla="*/ 486 w 774"/>
                <a:gd name="T85" fmla="*/ 1692 h 1692"/>
                <a:gd name="T86" fmla="*/ 528 w 774"/>
                <a:gd name="T87" fmla="*/ 1656 h 1692"/>
                <a:gd name="T88" fmla="*/ 510 w 774"/>
                <a:gd name="T89" fmla="*/ 1626 h 1692"/>
                <a:gd name="T90" fmla="*/ 558 w 774"/>
                <a:gd name="T91" fmla="*/ 1530 h 1692"/>
                <a:gd name="T92" fmla="*/ 588 w 774"/>
                <a:gd name="T93" fmla="*/ 1458 h 1692"/>
                <a:gd name="T94" fmla="*/ 564 w 774"/>
                <a:gd name="T95" fmla="*/ 1452 h 1692"/>
                <a:gd name="T96" fmla="*/ 606 w 774"/>
                <a:gd name="T97" fmla="*/ 1428 h 1692"/>
                <a:gd name="T98" fmla="*/ 630 w 774"/>
                <a:gd name="T99" fmla="*/ 1374 h 1692"/>
                <a:gd name="T100" fmla="*/ 648 w 774"/>
                <a:gd name="T101" fmla="*/ 1254 h 1692"/>
                <a:gd name="T102" fmla="*/ 648 w 774"/>
                <a:gd name="T103" fmla="*/ 1188 h 1692"/>
                <a:gd name="T104" fmla="*/ 660 w 774"/>
                <a:gd name="T105" fmla="*/ 1122 h 1692"/>
                <a:gd name="T106" fmla="*/ 768 w 774"/>
                <a:gd name="T107" fmla="*/ 936 h 1692"/>
                <a:gd name="T108" fmla="*/ 756 w 774"/>
                <a:gd name="T109" fmla="*/ 666 h 1692"/>
                <a:gd name="T110" fmla="*/ 756 w 774"/>
                <a:gd name="T111" fmla="*/ 480 h 1692"/>
                <a:gd name="T112" fmla="*/ 738 w 774"/>
                <a:gd name="T113" fmla="*/ 432 h 1692"/>
                <a:gd name="T114" fmla="*/ 708 w 774"/>
                <a:gd name="T115" fmla="*/ 258 h 1692"/>
                <a:gd name="T116" fmla="*/ 708 w 774"/>
                <a:gd name="T117" fmla="*/ 84 h 1692"/>
                <a:gd name="T118" fmla="*/ 702 w 774"/>
                <a:gd name="T119" fmla="*/ 24 h 16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74" h="1692">
                  <a:moveTo>
                    <a:pt x="702" y="24"/>
                  </a:moveTo>
                  <a:lnTo>
                    <a:pt x="684" y="6"/>
                  </a:lnTo>
                  <a:lnTo>
                    <a:pt x="648" y="0"/>
                  </a:lnTo>
                  <a:lnTo>
                    <a:pt x="630" y="6"/>
                  </a:lnTo>
                  <a:lnTo>
                    <a:pt x="624" y="6"/>
                  </a:lnTo>
                  <a:lnTo>
                    <a:pt x="618" y="18"/>
                  </a:lnTo>
                  <a:lnTo>
                    <a:pt x="624" y="90"/>
                  </a:lnTo>
                  <a:lnTo>
                    <a:pt x="600" y="114"/>
                  </a:lnTo>
                  <a:lnTo>
                    <a:pt x="606" y="150"/>
                  </a:lnTo>
                  <a:lnTo>
                    <a:pt x="588" y="180"/>
                  </a:lnTo>
                  <a:lnTo>
                    <a:pt x="612" y="222"/>
                  </a:lnTo>
                  <a:lnTo>
                    <a:pt x="612" y="276"/>
                  </a:lnTo>
                  <a:lnTo>
                    <a:pt x="588" y="330"/>
                  </a:lnTo>
                  <a:lnTo>
                    <a:pt x="570" y="342"/>
                  </a:lnTo>
                  <a:lnTo>
                    <a:pt x="546" y="300"/>
                  </a:lnTo>
                  <a:lnTo>
                    <a:pt x="516" y="288"/>
                  </a:lnTo>
                  <a:lnTo>
                    <a:pt x="444" y="288"/>
                  </a:lnTo>
                  <a:lnTo>
                    <a:pt x="396" y="324"/>
                  </a:lnTo>
                  <a:lnTo>
                    <a:pt x="390" y="360"/>
                  </a:lnTo>
                  <a:lnTo>
                    <a:pt x="360" y="378"/>
                  </a:lnTo>
                  <a:lnTo>
                    <a:pt x="288" y="378"/>
                  </a:lnTo>
                  <a:lnTo>
                    <a:pt x="258" y="390"/>
                  </a:lnTo>
                  <a:lnTo>
                    <a:pt x="246" y="408"/>
                  </a:lnTo>
                  <a:lnTo>
                    <a:pt x="204" y="414"/>
                  </a:lnTo>
                  <a:lnTo>
                    <a:pt x="204" y="426"/>
                  </a:lnTo>
                  <a:lnTo>
                    <a:pt x="198" y="450"/>
                  </a:lnTo>
                  <a:lnTo>
                    <a:pt x="180" y="462"/>
                  </a:lnTo>
                  <a:lnTo>
                    <a:pt x="168" y="462"/>
                  </a:lnTo>
                  <a:lnTo>
                    <a:pt x="162" y="450"/>
                  </a:lnTo>
                  <a:lnTo>
                    <a:pt x="138" y="450"/>
                  </a:lnTo>
                  <a:lnTo>
                    <a:pt x="132" y="438"/>
                  </a:lnTo>
                  <a:lnTo>
                    <a:pt x="126" y="444"/>
                  </a:lnTo>
                  <a:lnTo>
                    <a:pt x="132" y="462"/>
                  </a:lnTo>
                  <a:lnTo>
                    <a:pt x="126" y="492"/>
                  </a:lnTo>
                  <a:lnTo>
                    <a:pt x="90" y="504"/>
                  </a:lnTo>
                  <a:lnTo>
                    <a:pt x="78" y="540"/>
                  </a:lnTo>
                  <a:lnTo>
                    <a:pt x="96" y="552"/>
                  </a:lnTo>
                  <a:lnTo>
                    <a:pt x="78" y="576"/>
                  </a:lnTo>
                  <a:lnTo>
                    <a:pt x="78" y="600"/>
                  </a:lnTo>
                  <a:lnTo>
                    <a:pt x="60" y="606"/>
                  </a:lnTo>
                  <a:lnTo>
                    <a:pt x="48" y="606"/>
                  </a:lnTo>
                  <a:lnTo>
                    <a:pt x="42" y="636"/>
                  </a:lnTo>
                  <a:lnTo>
                    <a:pt x="18" y="642"/>
                  </a:lnTo>
                  <a:lnTo>
                    <a:pt x="0" y="654"/>
                  </a:lnTo>
                  <a:lnTo>
                    <a:pt x="0" y="678"/>
                  </a:lnTo>
                  <a:lnTo>
                    <a:pt x="48" y="678"/>
                  </a:lnTo>
                  <a:lnTo>
                    <a:pt x="48" y="708"/>
                  </a:lnTo>
                  <a:lnTo>
                    <a:pt x="78" y="726"/>
                  </a:lnTo>
                  <a:lnTo>
                    <a:pt x="96" y="756"/>
                  </a:lnTo>
                  <a:lnTo>
                    <a:pt x="90" y="768"/>
                  </a:lnTo>
                  <a:lnTo>
                    <a:pt x="6" y="792"/>
                  </a:lnTo>
                  <a:lnTo>
                    <a:pt x="12" y="816"/>
                  </a:lnTo>
                  <a:lnTo>
                    <a:pt x="18" y="888"/>
                  </a:lnTo>
                  <a:lnTo>
                    <a:pt x="78" y="924"/>
                  </a:lnTo>
                  <a:lnTo>
                    <a:pt x="108" y="924"/>
                  </a:lnTo>
                  <a:lnTo>
                    <a:pt x="138" y="984"/>
                  </a:lnTo>
                  <a:lnTo>
                    <a:pt x="120" y="1002"/>
                  </a:lnTo>
                  <a:lnTo>
                    <a:pt x="84" y="1020"/>
                  </a:lnTo>
                  <a:lnTo>
                    <a:pt x="72" y="1056"/>
                  </a:lnTo>
                  <a:lnTo>
                    <a:pt x="36" y="1074"/>
                  </a:lnTo>
                  <a:lnTo>
                    <a:pt x="42" y="1128"/>
                  </a:lnTo>
                  <a:lnTo>
                    <a:pt x="108" y="1128"/>
                  </a:lnTo>
                  <a:lnTo>
                    <a:pt x="144" y="1110"/>
                  </a:lnTo>
                  <a:lnTo>
                    <a:pt x="168" y="1116"/>
                  </a:lnTo>
                  <a:lnTo>
                    <a:pt x="180" y="1140"/>
                  </a:lnTo>
                  <a:lnTo>
                    <a:pt x="156" y="1224"/>
                  </a:lnTo>
                  <a:lnTo>
                    <a:pt x="126" y="1242"/>
                  </a:lnTo>
                  <a:lnTo>
                    <a:pt x="120" y="1272"/>
                  </a:lnTo>
                  <a:lnTo>
                    <a:pt x="90" y="1302"/>
                  </a:lnTo>
                  <a:lnTo>
                    <a:pt x="114" y="1320"/>
                  </a:lnTo>
                  <a:lnTo>
                    <a:pt x="156" y="1308"/>
                  </a:lnTo>
                  <a:lnTo>
                    <a:pt x="168" y="1338"/>
                  </a:lnTo>
                  <a:lnTo>
                    <a:pt x="198" y="1338"/>
                  </a:lnTo>
                  <a:lnTo>
                    <a:pt x="258" y="1362"/>
                  </a:lnTo>
                  <a:lnTo>
                    <a:pt x="228" y="1398"/>
                  </a:lnTo>
                  <a:lnTo>
                    <a:pt x="180" y="1422"/>
                  </a:lnTo>
                  <a:lnTo>
                    <a:pt x="168" y="1446"/>
                  </a:lnTo>
                  <a:lnTo>
                    <a:pt x="174" y="1488"/>
                  </a:lnTo>
                  <a:lnTo>
                    <a:pt x="210" y="1506"/>
                  </a:lnTo>
                  <a:lnTo>
                    <a:pt x="216" y="1530"/>
                  </a:lnTo>
                  <a:lnTo>
                    <a:pt x="240" y="1536"/>
                  </a:lnTo>
                  <a:lnTo>
                    <a:pt x="276" y="1560"/>
                  </a:lnTo>
                  <a:lnTo>
                    <a:pt x="384" y="1590"/>
                  </a:lnTo>
                  <a:lnTo>
                    <a:pt x="414" y="1620"/>
                  </a:lnTo>
                  <a:lnTo>
                    <a:pt x="414" y="1662"/>
                  </a:lnTo>
                  <a:lnTo>
                    <a:pt x="486" y="1692"/>
                  </a:lnTo>
                  <a:lnTo>
                    <a:pt x="498" y="1686"/>
                  </a:lnTo>
                  <a:lnTo>
                    <a:pt x="528" y="1656"/>
                  </a:lnTo>
                  <a:lnTo>
                    <a:pt x="510" y="1638"/>
                  </a:lnTo>
                  <a:lnTo>
                    <a:pt x="510" y="1626"/>
                  </a:lnTo>
                  <a:lnTo>
                    <a:pt x="552" y="1578"/>
                  </a:lnTo>
                  <a:lnTo>
                    <a:pt x="558" y="1530"/>
                  </a:lnTo>
                  <a:lnTo>
                    <a:pt x="612" y="1470"/>
                  </a:lnTo>
                  <a:lnTo>
                    <a:pt x="588" y="1458"/>
                  </a:lnTo>
                  <a:lnTo>
                    <a:pt x="564" y="1464"/>
                  </a:lnTo>
                  <a:lnTo>
                    <a:pt x="564" y="1452"/>
                  </a:lnTo>
                  <a:lnTo>
                    <a:pt x="576" y="1434"/>
                  </a:lnTo>
                  <a:lnTo>
                    <a:pt x="606" y="1428"/>
                  </a:lnTo>
                  <a:lnTo>
                    <a:pt x="630" y="1398"/>
                  </a:lnTo>
                  <a:lnTo>
                    <a:pt x="630" y="1374"/>
                  </a:lnTo>
                  <a:lnTo>
                    <a:pt x="648" y="1338"/>
                  </a:lnTo>
                  <a:lnTo>
                    <a:pt x="648" y="1254"/>
                  </a:lnTo>
                  <a:lnTo>
                    <a:pt x="654" y="1206"/>
                  </a:lnTo>
                  <a:lnTo>
                    <a:pt x="648" y="1188"/>
                  </a:lnTo>
                  <a:lnTo>
                    <a:pt x="648" y="1164"/>
                  </a:lnTo>
                  <a:lnTo>
                    <a:pt x="660" y="1122"/>
                  </a:lnTo>
                  <a:lnTo>
                    <a:pt x="660" y="1086"/>
                  </a:lnTo>
                  <a:lnTo>
                    <a:pt x="768" y="936"/>
                  </a:lnTo>
                  <a:lnTo>
                    <a:pt x="774" y="750"/>
                  </a:lnTo>
                  <a:lnTo>
                    <a:pt x="756" y="666"/>
                  </a:lnTo>
                  <a:lnTo>
                    <a:pt x="762" y="594"/>
                  </a:lnTo>
                  <a:lnTo>
                    <a:pt x="756" y="480"/>
                  </a:lnTo>
                  <a:lnTo>
                    <a:pt x="744" y="444"/>
                  </a:lnTo>
                  <a:lnTo>
                    <a:pt x="738" y="432"/>
                  </a:lnTo>
                  <a:lnTo>
                    <a:pt x="690" y="354"/>
                  </a:lnTo>
                  <a:lnTo>
                    <a:pt x="708" y="258"/>
                  </a:lnTo>
                  <a:lnTo>
                    <a:pt x="726" y="210"/>
                  </a:lnTo>
                  <a:lnTo>
                    <a:pt x="708" y="84"/>
                  </a:lnTo>
                  <a:lnTo>
                    <a:pt x="696" y="48"/>
                  </a:lnTo>
                  <a:lnTo>
                    <a:pt x="702" y="2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1BBFFF33-0D27-417F-91B9-F6B0EB887E3E}"/>
                </a:ext>
              </a:extLst>
            </p:cNvPr>
            <p:cNvSpPr>
              <a:spLocks/>
            </p:cNvSpPr>
            <p:nvPr/>
          </p:nvSpPr>
          <p:spPr bwMode="auto">
            <a:xfrm>
              <a:off x="5184" y="3608"/>
              <a:ext cx="4" cy="6"/>
            </a:xfrm>
            <a:custGeom>
              <a:avLst/>
              <a:gdLst>
                <a:gd name="T0" fmla="*/ 0 w 12"/>
                <a:gd name="T1" fmla="*/ 18 h 18"/>
                <a:gd name="T2" fmla="*/ 12 w 12"/>
                <a:gd name="T3" fmla="*/ 12 h 18"/>
                <a:gd name="T4" fmla="*/ 12 w 12"/>
                <a:gd name="T5" fmla="*/ 6 h 18"/>
                <a:gd name="T6" fmla="*/ 6 w 12"/>
                <a:gd name="T7" fmla="*/ 0 h 18"/>
                <a:gd name="T8" fmla="*/ 0 w 12"/>
                <a:gd name="T9" fmla="*/ 6 h 18"/>
                <a:gd name="T10" fmla="*/ 0 w 12"/>
                <a:gd name="T11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8">
                  <a:moveTo>
                    <a:pt x="0" y="18"/>
                  </a:moveTo>
                  <a:lnTo>
                    <a:pt x="12" y="12"/>
                  </a:lnTo>
                  <a:lnTo>
                    <a:pt x="12" y="6"/>
                  </a:lnTo>
                  <a:lnTo>
                    <a:pt x="6" y="0"/>
                  </a:lnTo>
                  <a:lnTo>
                    <a:pt x="0" y="6"/>
                  </a:lnTo>
                  <a:lnTo>
                    <a:pt x="0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3" name="Freeform 62">
              <a:extLst>
                <a:ext uri="{FF2B5EF4-FFF2-40B4-BE49-F238E27FC236}">
                  <a16:creationId xmlns:a16="http://schemas.microsoft.com/office/drawing/2014/main" id="{4A060D2F-1CAB-4ED9-BDE3-EE3A7A5F5F14}"/>
                </a:ext>
              </a:extLst>
            </p:cNvPr>
            <p:cNvSpPr>
              <a:spLocks/>
            </p:cNvSpPr>
            <p:nvPr/>
          </p:nvSpPr>
          <p:spPr bwMode="auto">
            <a:xfrm>
              <a:off x="5312" y="3772"/>
              <a:ext cx="6" cy="8"/>
            </a:xfrm>
            <a:custGeom>
              <a:avLst/>
              <a:gdLst>
                <a:gd name="T0" fmla="*/ 18 w 18"/>
                <a:gd name="T1" fmla="*/ 18 h 24"/>
                <a:gd name="T2" fmla="*/ 6 w 18"/>
                <a:gd name="T3" fmla="*/ 0 h 24"/>
                <a:gd name="T4" fmla="*/ 0 w 18"/>
                <a:gd name="T5" fmla="*/ 12 h 24"/>
                <a:gd name="T6" fmla="*/ 12 w 18"/>
                <a:gd name="T7" fmla="*/ 18 h 24"/>
                <a:gd name="T8" fmla="*/ 12 w 18"/>
                <a:gd name="T9" fmla="*/ 24 h 24"/>
                <a:gd name="T10" fmla="*/ 18 w 18"/>
                <a:gd name="T11" fmla="*/ 1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" h="24">
                  <a:moveTo>
                    <a:pt x="18" y="18"/>
                  </a:moveTo>
                  <a:lnTo>
                    <a:pt x="6" y="0"/>
                  </a:lnTo>
                  <a:lnTo>
                    <a:pt x="0" y="12"/>
                  </a:lnTo>
                  <a:lnTo>
                    <a:pt x="12" y="18"/>
                  </a:lnTo>
                  <a:lnTo>
                    <a:pt x="12" y="24"/>
                  </a:lnTo>
                  <a:lnTo>
                    <a:pt x="18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4" name="Freeform 63">
              <a:extLst>
                <a:ext uri="{FF2B5EF4-FFF2-40B4-BE49-F238E27FC236}">
                  <a16:creationId xmlns:a16="http://schemas.microsoft.com/office/drawing/2014/main" id="{21777698-5121-49DB-88FC-FCABA4242FE0}"/>
                </a:ext>
              </a:extLst>
            </p:cNvPr>
            <p:cNvSpPr>
              <a:spLocks/>
            </p:cNvSpPr>
            <p:nvPr/>
          </p:nvSpPr>
          <p:spPr bwMode="auto">
            <a:xfrm>
              <a:off x="4602" y="3178"/>
              <a:ext cx="20" cy="16"/>
            </a:xfrm>
            <a:custGeom>
              <a:avLst/>
              <a:gdLst>
                <a:gd name="T0" fmla="*/ 60 w 60"/>
                <a:gd name="T1" fmla="*/ 0 h 48"/>
                <a:gd name="T2" fmla="*/ 30 w 60"/>
                <a:gd name="T3" fmla="*/ 6 h 48"/>
                <a:gd name="T4" fmla="*/ 18 w 60"/>
                <a:gd name="T5" fmla="*/ 24 h 48"/>
                <a:gd name="T6" fmla="*/ 6 w 60"/>
                <a:gd name="T7" fmla="*/ 24 h 48"/>
                <a:gd name="T8" fmla="*/ 0 w 60"/>
                <a:gd name="T9" fmla="*/ 42 h 48"/>
                <a:gd name="T10" fmla="*/ 6 w 60"/>
                <a:gd name="T11" fmla="*/ 48 h 48"/>
                <a:gd name="T12" fmla="*/ 12 w 60"/>
                <a:gd name="T13" fmla="*/ 36 h 48"/>
                <a:gd name="T14" fmla="*/ 30 w 60"/>
                <a:gd name="T15" fmla="*/ 36 h 48"/>
                <a:gd name="T16" fmla="*/ 30 w 60"/>
                <a:gd name="T17" fmla="*/ 24 h 48"/>
                <a:gd name="T18" fmla="*/ 42 w 60"/>
                <a:gd name="T19" fmla="*/ 12 h 48"/>
                <a:gd name="T20" fmla="*/ 60 w 60"/>
                <a:gd name="T21" fmla="*/ 6 h 48"/>
                <a:gd name="T22" fmla="*/ 60 w 60"/>
                <a:gd name="T23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0" h="48">
                  <a:moveTo>
                    <a:pt x="60" y="0"/>
                  </a:moveTo>
                  <a:lnTo>
                    <a:pt x="30" y="6"/>
                  </a:lnTo>
                  <a:lnTo>
                    <a:pt x="18" y="24"/>
                  </a:lnTo>
                  <a:lnTo>
                    <a:pt x="6" y="24"/>
                  </a:lnTo>
                  <a:lnTo>
                    <a:pt x="0" y="42"/>
                  </a:lnTo>
                  <a:lnTo>
                    <a:pt x="6" y="48"/>
                  </a:lnTo>
                  <a:lnTo>
                    <a:pt x="12" y="36"/>
                  </a:lnTo>
                  <a:lnTo>
                    <a:pt x="30" y="36"/>
                  </a:lnTo>
                  <a:lnTo>
                    <a:pt x="30" y="24"/>
                  </a:lnTo>
                  <a:lnTo>
                    <a:pt x="42" y="12"/>
                  </a:lnTo>
                  <a:lnTo>
                    <a:pt x="60" y="6"/>
                  </a:lnTo>
                  <a:lnTo>
                    <a:pt x="6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5" name="Freeform 64">
              <a:extLst>
                <a:ext uri="{FF2B5EF4-FFF2-40B4-BE49-F238E27FC236}">
                  <a16:creationId xmlns:a16="http://schemas.microsoft.com/office/drawing/2014/main" id="{60F2A73E-8975-4330-AAA1-258FE299EAAA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4" y="3184"/>
              <a:ext cx="22" cy="14"/>
            </a:xfrm>
            <a:custGeom>
              <a:avLst/>
              <a:gdLst>
                <a:gd name="T0" fmla="*/ 0 w 66"/>
                <a:gd name="T1" fmla="*/ 24 h 42"/>
                <a:gd name="T2" fmla="*/ 24 w 66"/>
                <a:gd name="T3" fmla="*/ 36 h 42"/>
                <a:gd name="T4" fmla="*/ 30 w 66"/>
                <a:gd name="T5" fmla="*/ 42 h 42"/>
                <a:gd name="T6" fmla="*/ 36 w 66"/>
                <a:gd name="T7" fmla="*/ 30 h 42"/>
                <a:gd name="T8" fmla="*/ 66 w 66"/>
                <a:gd name="T9" fmla="*/ 24 h 42"/>
                <a:gd name="T10" fmla="*/ 66 w 66"/>
                <a:gd name="T11" fmla="*/ 6 h 42"/>
                <a:gd name="T12" fmla="*/ 60 w 66"/>
                <a:gd name="T13" fmla="*/ 0 h 42"/>
                <a:gd name="T14" fmla="*/ 48 w 66"/>
                <a:gd name="T15" fmla="*/ 12 h 42"/>
                <a:gd name="T16" fmla="*/ 36 w 66"/>
                <a:gd name="T17" fmla="*/ 12 h 42"/>
                <a:gd name="T18" fmla="*/ 36 w 66"/>
                <a:gd name="T19" fmla="*/ 18 h 42"/>
                <a:gd name="T20" fmla="*/ 30 w 66"/>
                <a:gd name="T21" fmla="*/ 24 h 42"/>
                <a:gd name="T22" fmla="*/ 12 w 66"/>
                <a:gd name="T23" fmla="*/ 12 h 42"/>
                <a:gd name="T24" fmla="*/ 0 w 66"/>
                <a:gd name="T25" fmla="*/ 24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6" h="42">
                  <a:moveTo>
                    <a:pt x="0" y="24"/>
                  </a:moveTo>
                  <a:lnTo>
                    <a:pt x="24" y="36"/>
                  </a:lnTo>
                  <a:lnTo>
                    <a:pt x="30" y="42"/>
                  </a:lnTo>
                  <a:lnTo>
                    <a:pt x="36" y="30"/>
                  </a:lnTo>
                  <a:lnTo>
                    <a:pt x="66" y="24"/>
                  </a:lnTo>
                  <a:lnTo>
                    <a:pt x="66" y="6"/>
                  </a:lnTo>
                  <a:lnTo>
                    <a:pt x="60" y="0"/>
                  </a:lnTo>
                  <a:lnTo>
                    <a:pt x="48" y="12"/>
                  </a:lnTo>
                  <a:lnTo>
                    <a:pt x="36" y="12"/>
                  </a:lnTo>
                  <a:lnTo>
                    <a:pt x="36" y="18"/>
                  </a:lnTo>
                  <a:lnTo>
                    <a:pt x="30" y="24"/>
                  </a:lnTo>
                  <a:lnTo>
                    <a:pt x="12" y="12"/>
                  </a:lnTo>
                  <a:lnTo>
                    <a:pt x="0" y="2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6" name="Freeform 65">
              <a:extLst>
                <a:ext uri="{FF2B5EF4-FFF2-40B4-BE49-F238E27FC236}">
                  <a16:creationId xmlns:a16="http://schemas.microsoft.com/office/drawing/2014/main" id="{1D355D29-A359-4EDA-BEA4-75D12A310D69}"/>
                </a:ext>
              </a:extLst>
            </p:cNvPr>
            <p:cNvSpPr>
              <a:spLocks/>
            </p:cNvSpPr>
            <p:nvPr/>
          </p:nvSpPr>
          <p:spPr bwMode="auto">
            <a:xfrm>
              <a:off x="4586" y="3188"/>
              <a:ext cx="12" cy="8"/>
            </a:xfrm>
            <a:custGeom>
              <a:avLst/>
              <a:gdLst>
                <a:gd name="T0" fmla="*/ 12 w 36"/>
                <a:gd name="T1" fmla="*/ 6 h 24"/>
                <a:gd name="T2" fmla="*/ 0 w 36"/>
                <a:gd name="T3" fmla="*/ 18 h 24"/>
                <a:gd name="T4" fmla="*/ 18 w 36"/>
                <a:gd name="T5" fmla="*/ 24 h 24"/>
                <a:gd name="T6" fmla="*/ 30 w 36"/>
                <a:gd name="T7" fmla="*/ 24 h 24"/>
                <a:gd name="T8" fmla="*/ 36 w 36"/>
                <a:gd name="T9" fmla="*/ 12 h 24"/>
                <a:gd name="T10" fmla="*/ 30 w 36"/>
                <a:gd name="T11" fmla="*/ 0 h 24"/>
                <a:gd name="T12" fmla="*/ 18 w 36"/>
                <a:gd name="T13" fmla="*/ 6 h 24"/>
                <a:gd name="T14" fmla="*/ 12 w 36"/>
                <a:gd name="T15" fmla="*/ 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6" h="24">
                  <a:moveTo>
                    <a:pt x="12" y="6"/>
                  </a:moveTo>
                  <a:lnTo>
                    <a:pt x="0" y="18"/>
                  </a:lnTo>
                  <a:lnTo>
                    <a:pt x="18" y="24"/>
                  </a:lnTo>
                  <a:lnTo>
                    <a:pt x="30" y="24"/>
                  </a:lnTo>
                  <a:lnTo>
                    <a:pt x="36" y="12"/>
                  </a:lnTo>
                  <a:lnTo>
                    <a:pt x="30" y="0"/>
                  </a:lnTo>
                  <a:lnTo>
                    <a:pt x="18" y="6"/>
                  </a:lnTo>
                  <a:lnTo>
                    <a:pt x="12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7" name="Freeform 66">
              <a:extLst>
                <a:ext uri="{FF2B5EF4-FFF2-40B4-BE49-F238E27FC236}">
                  <a16:creationId xmlns:a16="http://schemas.microsoft.com/office/drawing/2014/main" id="{8C2770CC-F892-493D-8732-3BD7E8DDF242}"/>
                </a:ext>
              </a:extLst>
            </p:cNvPr>
            <p:cNvSpPr>
              <a:spLocks/>
            </p:cNvSpPr>
            <p:nvPr/>
          </p:nvSpPr>
          <p:spPr bwMode="auto">
            <a:xfrm>
              <a:off x="4468" y="3158"/>
              <a:ext cx="14" cy="8"/>
            </a:xfrm>
            <a:custGeom>
              <a:avLst/>
              <a:gdLst>
                <a:gd name="T0" fmla="*/ 18 w 42"/>
                <a:gd name="T1" fmla="*/ 12 h 24"/>
                <a:gd name="T2" fmla="*/ 12 w 42"/>
                <a:gd name="T3" fmla="*/ 0 h 24"/>
                <a:gd name="T4" fmla="*/ 0 w 42"/>
                <a:gd name="T5" fmla="*/ 12 h 24"/>
                <a:gd name="T6" fmla="*/ 6 w 42"/>
                <a:gd name="T7" fmla="*/ 24 h 24"/>
                <a:gd name="T8" fmla="*/ 24 w 42"/>
                <a:gd name="T9" fmla="*/ 18 h 24"/>
                <a:gd name="T10" fmla="*/ 36 w 42"/>
                <a:gd name="T11" fmla="*/ 24 h 24"/>
                <a:gd name="T12" fmla="*/ 42 w 42"/>
                <a:gd name="T13" fmla="*/ 18 h 24"/>
                <a:gd name="T14" fmla="*/ 30 w 42"/>
                <a:gd name="T15" fmla="*/ 6 h 24"/>
                <a:gd name="T16" fmla="*/ 18 w 42"/>
                <a:gd name="T17" fmla="*/ 12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2" h="24">
                  <a:moveTo>
                    <a:pt x="18" y="12"/>
                  </a:moveTo>
                  <a:lnTo>
                    <a:pt x="12" y="0"/>
                  </a:lnTo>
                  <a:lnTo>
                    <a:pt x="0" y="12"/>
                  </a:lnTo>
                  <a:lnTo>
                    <a:pt x="6" y="24"/>
                  </a:lnTo>
                  <a:lnTo>
                    <a:pt x="24" y="18"/>
                  </a:lnTo>
                  <a:lnTo>
                    <a:pt x="36" y="24"/>
                  </a:lnTo>
                  <a:lnTo>
                    <a:pt x="42" y="18"/>
                  </a:lnTo>
                  <a:lnTo>
                    <a:pt x="30" y="6"/>
                  </a:lnTo>
                  <a:lnTo>
                    <a:pt x="18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8" name="Freeform 67">
              <a:extLst>
                <a:ext uri="{FF2B5EF4-FFF2-40B4-BE49-F238E27FC236}">
                  <a16:creationId xmlns:a16="http://schemas.microsoft.com/office/drawing/2014/main" id="{5317573D-F3A2-4781-92C5-800AD92AD92A}"/>
                </a:ext>
              </a:extLst>
            </p:cNvPr>
            <p:cNvSpPr>
              <a:spLocks/>
            </p:cNvSpPr>
            <p:nvPr/>
          </p:nvSpPr>
          <p:spPr bwMode="auto">
            <a:xfrm>
              <a:off x="4436" y="3158"/>
              <a:ext cx="4" cy="4"/>
            </a:xfrm>
            <a:custGeom>
              <a:avLst/>
              <a:gdLst>
                <a:gd name="T0" fmla="*/ 0 w 12"/>
                <a:gd name="T1" fmla="*/ 0 h 12"/>
                <a:gd name="T2" fmla="*/ 0 w 12"/>
                <a:gd name="T3" fmla="*/ 12 h 12"/>
                <a:gd name="T4" fmla="*/ 6 w 12"/>
                <a:gd name="T5" fmla="*/ 12 h 12"/>
                <a:gd name="T6" fmla="*/ 12 w 12"/>
                <a:gd name="T7" fmla="*/ 6 h 12"/>
                <a:gd name="T8" fmla="*/ 6 w 12"/>
                <a:gd name="T9" fmla="*/ 0 h 12"/>
                <a:gd name="T10" fmla="*/ 0 w 12"/>
                <a:gd name="T11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2">
                  <a:moveTo>
                    <a:pt x="0" y="0"/>
                  </a:moveTo>
                  <a:lnTo>
                    <a:pt x="0" y="12"/>
                  </a:lnTo>
                  <a:lnTo>
                    <a:pt x="6" y="12"/>
                  </a:lnTo>
                  <a:lnTo>
                    <a:pt x="12" y="6"/>
                  </a:lnTo>
                  <a:lnTo>
                    <a:pt x="6" y="0"/>
                  </a:lnTo>
                  <a:lnTo>
                    <a:pt x="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D62F5514-23DA-4B3E-9E79-BF9B7A8572E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8" y="3116"/>
              <a:ext cx="4" cy="6"/>
            </a:xfrm>
            <a:custGeom>
              <a:avLst/>
              <a:gdLst>
                <a:gd name="T0" fmla="*/ 6 w 12"/>
                <a:gd name="T1" fmla="*/ 0 h 18"/>
                <a:gd name="T2" fmla="*/ 0 w 12"/>
                <a:gd name="T3" fmla="*/ 12 h 18"/>
                <a:gd name="T4" fmla="*/ 12 w 12"/>
                <a:gd name="T5" fmla="*/ 18 h 18"/>
                <a:gd name="T6" fmla="*/ 12 w 12"/>
                <a:gd name="T7" fmla="*/ 6 h 18"/>
                <a:gd name="T8" fmla="*/ 6 w 12"/>
                <a:gd name="T9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6" y="0"/>
                  </a:moveTo>
                  <a:lnTo>
                    <a:pt x="0" y="12"/>
                  </a:lnTo>
                  <a:lnTo>
                    <a:pt x="12" y="18"/>
                  </a:lnTo>
                  <a:lnTo>
                    <a:pt x="12" y="6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0" name="Freeform 69">
              <a:extLst>
                <a:ext uri="{FF2B5EF4-FFF2-40B4-BE49-F238E27FC236}">
                  <a16:creationId xmlns:a16="http://schemas.microsoft.com/office/drawing/2014/main" id="{47ECAC78-8750-4031-B97C-209A9729D9B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9" y="3729"/>
              <a:ext cx="1544" cy="88"/>
            </a:xfrm>
            <a:custGeom>
              <a:avLst/>
              <a:gdLst>
                <a:gd name="T0" fmla="*/ 4632 w 4632"/>
                <a:gd name="T1" fmla="*/ 264 h 264"/>
                <a:gd name="T2" fmla="*/ 4632 w 4632"/>
                <a:gd name="T3" fmla="*/ 0 h 264"/>
                <a:gd name="T4" fmla="*/ 0 w 4632"/>
                <a:gd name="T5" fmla="*/ 0 h 264"/>
                <a:gd name="T6" fmla="*/ 0 w 4632"/>
                <a:gd name="T7" fmla="*/ 264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632" h="264">
                  <a:moveTo>
                    <a:pt x="4632" y="264"/>
                  </a:moveTo>
                  <a:lnTo>
                    <a:pt x="4632" y="0"/>
                  </a:lnTo>
                  <a:lnTo>
                    <a:pt x="0" y="0"/>
                  </a:lnTo>
                  <a:lnTo>
                    <a:pt x="0" y="264"/>
                  </a:lnTo>
                </a:path>
              </a:pathLst>
            </a:custGeom>
            <a:noFill/>
            <a:ln w="0">
              <a:solidFill>
                <a:srgbClr val="333333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157E6751-B9A7-440B-BD7C-8620B33459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60" y="3613"/>
              <a:ext cx="80" cy="10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0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EEF95567-FBD8-4AFC-9FA7-8A2D9030771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45" y="3613"/>
              <a:ext cx="168" cy="10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500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D194EA6B-8ABD-4AD6-93A3-C6B1459E20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4" y="3875"/>
              <a:ext cx="1140" cy="10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© 2019       www.comersis.com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13D6D3EF-ECC9-416C-AAE6-C890165D6AC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78" y="3734"/>
              <a:ext cx="155" cy="10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Km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654784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_commmso.potx" id="{5959060E-ED14-4B08-976F-1B85CA8F2361}" vid="{49BC9F60-D219-4632-A78A-66C24BE62CE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</TotalTime>
  <Words>10</Words>
  <Application>Microsoft Office PowerPoint</Application>
  <PresentationFormat>Grand écran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Tramp</dc:creator>
  <cp:lastModifiedBy>Tramp</cp:lastModifiedBy>
  <cp:revision>23</cp:revision>
  <dcterms:created xsi:type="dcterms:W3CDTF">2018-10-12T15:58:02Z</dcterms:created>
  <dcterms:modified xsi:type="dcterms:W3CDTF">2019-07-29T10:00:32Z</dcterms:modified>
</cp:coreProperties>
</file>

<file path=docProps/thumbnail.jpeg>
</file>