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E13394B-C4D2-47E8-8002-F9241454977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D17B026C-4CA4-43E5-8264-6AE99B40437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3760CC1-E2D5-424B-B8DD-6CC76846B2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164FDB56-E01A-4C90-B128-8358940632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6819E45-5AB4-4A01-A8B0-049E584040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6563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0C8A3D4-5979-4E3B-ACBB-E0575C9E12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B363CBAF-2C2D-42EA-A573-B30FE2D092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A7A5861-64ED-4567-93EF-33E37868F4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CC615F5-6C8B-4085-BED3-794FBED4B9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1AA72286-5AE0-45EA-8B61-7954C8869A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926377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0073E5C9-D171-40B7-8AB0-9B6E7D69D16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12E07507-1F7A-4CC0-9083-965A43FE64A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856E13E-1069-44B4-B2A6-37124FB191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116CB8D-B556-474E-900E-96A47ED2BA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28B3BCC3-F5C3-47CE-B411-17D8438D5C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100444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4CD9EF5-6AAF-4E73-8F75-7B766DAAB7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39C7B56-EC83-4FA9-B2B4-A1BAB6EE97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9065C4E-998A-4ADE-8315-E3BEDF0FE3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4865F36-8839-49DA-8CB2-3FF1522221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4E11961-459A-49E1-BD24-514E90F59D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682459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D2D596D-E6D7-4A22-9F50-003E7F052F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4BB547A-95DA-4A80-AB21-01A386B4FA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EF39679-2991-4AFA-822C-E7447031CD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C5F70CB-CFC9-4856-9DF1-AC29F0F83A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18B1419-789D-4CE4-A26E-259A09C373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838572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93BCCCF-AA13-4A4A-8A28-115F0C6099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BA9387DE-E405-4F6C-9B45-D0753B2D8E8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D24F2F67-AAAF-4D51-A6E8-E9AB52A99D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E16F66D-7319-4995-9B58-C4BA250D7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6B1DD9E9-1EA8-4D4A-894A-9313A3F770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D1CDAA08-FECB-4D24-AA73-16A416C312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651407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1DFED18-65B0-4CC5-96C8-FF3BF1FFF18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4E7CF73A-1C10-4DF3-A48D-B3167F49C4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686485AB-1969-4FB1-9F4D-7AC78D517BB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A3DAFCE3-473A-4F1A-AA88-0239837179B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239E7541-181C-4E3F-96AB-4487B2B22B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B5C9A085-1D9C-45BF-82D3-68FE167F9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4215DF00-B9B3-41F1-B288-07B4E4BF2A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60960077-75FE-48FB-94BF-7B2E931605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972427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09C357E-C167-4997-BF15-64E5FBDFF2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31DC2E8D-F877-4DC6-BB29-7E52A1B80B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96BB9D3F-8F9D-4087-A741-C18DBE13D3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A8EB47E2-207C-4ED9-88CD-F3F52C6601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57359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81ADDE71-C6FB-4773-AE30-EAFF1ABF0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A0337052-02CE-497F-B002-CCCD930916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139E4119-CE4E-46FE-80AB-363010AAD5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666041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33108E4C-BDEF-4DBE-8E1E-3F205F8682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F3FAD37-A118-4081-920F-8C1B1F592C3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A63EA82E-E95E-4F1A-AE75-3F78FB3A0DA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8A1ACE5-1B2F-4861-8648-AA089C7D8D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34875BB2-9950-4E70-97D2-203C038776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53A3A49F-B62D-4766-92D1-EC897E00AE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950947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6F356DD-03FB-4F3B-B4B2-EA6558B25B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69D3C82A-6EAA-490A-ABCF-3490D20C33D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CAFC077-0578-498F-A86E-482450883C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28AB0E8E-A5B0-476C-B86F-41344C9F08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197F5B1-C552-42EA-933B-5575FA8E22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0D95237F-937E-4045-9EDA-23FB10F1FA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06655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2B77304A-B6D7-4D66-9283-610D90421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69341FD7-7BB9-46D1-A56A-7CAE800D87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41AA5C3-B149-4ECD-9095-9CF56C251AE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117A3D-65D3-406A-8976-B7D1B397F88D}" type="datetimeFigureOut">
              <a:rPr lang="fr-FR" smtClean="0"/>
              <a:t>26/06/2019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17471251-8557-4592-9DF1-38D6726363B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C3A3E1E-0EC3-434D-AD1D-FD4D87FBE02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0C51C3-3B3A-4A72-AA3F-3F7898820B6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057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4">
            <a:extLst>
              <a:ext uri="{FF2B5EF4-FFF2-40B4-BE49-F238E27FC236}">
                <a16:creationId xmlns:a16="http://schemas.microsoft.com/office/drawing/2014/main" id="{98B84CEF-2075-4EC8-93DB-3E46C216CDE3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3440113" y="428625"/>
            <a:ext cx="5311775" cy="6000750"/>
            <a:chOff x="2167" y="270"/>
            <a:chExt cx="3346" cy="3780"/>
          </a:xfrm>
        </p:grpSpPr>
        <p:sp>
          <p:nvSpPr>
            <p:cNvPr id="5" name="AutoShape 3">
              <a:extLst>
                <a:ext uri="{FF2B5EF4-FFF2-40B4-BE49-F238E27FC236}">
                  <a16:creationId xmlns:a16="http://schemas.microsoft.com/office/drawing/2014/main" id="{156F65ED-F34D-4F61-B49D-438BCF875F2D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2167" y="270"/>
              <a:ext cx="3346" cy="378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6" name="Freeform 5">
              <a:extLst>
                <a:ext uri="{FF2B5EF4-FFF2-40B4-BE49-F238E27FC236}">
                  <a16:creationId xmlns:a16="http://schemas.microsoft.com/office/drawing/2014/main" id="{69EC115A-E0C0-4944-B6DC-009C07937DD5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3" y="274"/>
              <a:ext cx="824" cy="702"/>
            </a:xfrm>
            <a:custGeom>
              <a:avLst/>
              <a:gdLst>
                <a:gd name="T0" fmla="*/ 1248 w 2472"/>
                <a:gd name="T1" fmla="*/ 114 h 2106"/>
                <a:gd name="T2" fmla="*/ 1116 w 2472"/>
                <a:gd name="T3" fmla="*/ 120 h 2106"/>
                <a:gd name="T4" fmla="*/ 942 w 2472"/>
                <a:gd name="T5" fmla="*/ 246 h 2106"/>
                <a:gd name="T6" fmla="*/ 864 w 2472"/>
                <a:gd name="T7" fmla="*/ 258 h 2106"/>
                <a:gd name="T8" fmla="*/ 654 w 2472"/>
                <a:gd name="T9" fmla="*/ 192 h 2106"/>
                <a:gd name="T10" fmla="*/ 558 w 2472"/>
                <a:gd name="T11" fmla="*/ 66 h 2106"/>
                <a:gd name="T12" fmla="*/ 444 w 2472"/>
                <a:gd name="T13" fmla="*/ 60 h 2106"/>
                <a:gd name="T14" fmla="*/ 102 w 2472"/>
                <a:gd name="T15" fmla="*/ 258 h 2106"/>
                <a:gd name="T16" fmla="*/ 12 w 2472"/>
                <a:gd name="T17" fmla="*/ 480 h 2106"/>
                <a:gd name="T18" fmla="*/ 90 w 2472"/>
                <a:gd name="T19" fmla="*/ 630 h 2106"/>
                <a:gd name="T20" fmla="*/ 198 w 2472"/>
                <a:gd name="T21" fmla="*/ 732 h 2106"/>
                <a:gd name="T22" fmla="*/ 360 w 2472"/>
                <a:gd name="T23" fmla="*/ 654 h 2106"/>
                <a:gd name="T24" fmla="*/ 414 w 2472"/>
                <a:gd name="T25" fmla="*/ 792 h 2106"/>
                <a:gd name="T26" fmla="*/ 552 w 2472"/>
                <a:gd name="T27" fmla="*/ 936 h 2106"/>
                <a:gd name="T28" fmla="*/ 642 w 2472"/>
                <a:gd name="T29" fmla="*/ 984 h 2106"/>
                <a:gd name="T30" fmla="*/ 702 w 2472"/>
                <a:gd name="T31" fmla="*/ 1176 h 2106"/>
                <a:gd name="T32" fmla="*/ 936 w 2472"/>
                <a:gd name="T33" fmla="*/ 1200 h 2106"/>
                <a:gd name="T34" fmla="*/ 990 w 2472"/>
                <a:gd name="T35" fmla="*/ 1230 h 2106"/>
                <a:gd name="T36" fmla="*/ 996 w 2472"/>
                <a:gd name="T37" fmla="*/ 1386 h 2106"/>
                <a:gd name="T38" fmla="*/ 948 w 2472"/>
                <a:gd name="T39" fmla="*/ 1542 h 2106"/>
                <a:gd name="T40" fmla="*/ 1008 w 2472"/>
                <a:gd name="T41" fmla="*/ 1572 h 2106"/>
                <a:gd name="T42" fmla="*/ 1308 w 2472"/>
                <a:gd name="T43" fmla="*/ 1554 h 2106"/>
                <a:gd name="T44" fmla="*/ 1374 w 2472"/>
                <a:gd name="T45" fmla="*/ 1410 h 2106"/>
                <a:gd name="T46" fmla="*/ 1440 w 2472"/>
                <a:gd name="T47" fmla="*/ 1434 h 2106"/>
                <a:gd name="T48" fmla="*/ 1404 w 2472"/>
                <a:gd name="T49" fmla="*/ 1530 h 2106"/>
                <a:gd name="T50" fmla="*/ 1416 w 2472"/>
                <a:gd name="T51" fmla="*/ 1704 h 2106"/>
                <a:gd name="T52" fmla="*/ 1518 w 2472"/>
                <a:gd name="T53" fmla="*/ 1794 h 2106"/>
                <a:gd name="T54" fmla="*/ 1716 w 2472"/>
                <a:gd name="T55" fmla="*/ 1938 h 2106"/>
                <a:gd name="T56" fmla="*/ 1788 w 2472"/>
                <a:gd name="T57" fmla="*/ 2052 h 2106"/>
                <a:gd name="T58" fmla="*/ 1908 w 2472"/>
                <a:gd name="T59" fmla="*/ 2076 h 2106"/>
                <a:gd name="T60" fmla="*/ 1998 w 2472"/>
                <a:gd name="T61" fmla="*/ 2052 h 2106"/>
                <a:gd name="T62" fmla="*/ 2076 w 2472"/>
                <a:gd name="T63" fmla="*/ 2028 h 2106"/>
                <a:gd name="T64" fmla="*/ 2082 w 2472"/>
                <a:gd name="T65" fmla="*/ 1932 h 2106"/>
                <a:gd name="T66" fmla="*/ 2010 w 2472"/>
                <a:gd name="T67" fmla="*/ 1812 h 2106"/>
                <a:gd name="T68" fmla="*/ 2022 w 2472"/>
                <a:gd name="T69" fmla="*/ 1680 h 2106"/>
                <a:gd name="T70" fmla="*/ 2112 w 2472"/>
                <a:gd name="T71" fmla="*/ 1518 h 2106"/>
                <a:gd name="T72" fmla="*/ 2232 w 2472"/>
                <a:gd name="T73" fmla="*/ 1446 h 2106"/>
                <a:gd name="T74" fmla="*/ 2286 w 2472"/>
                <a:gd name="T75" fmla="*/ 1476 h 2106"/>
                <a:gd name="T76" fmla="*/ 2310 w 2472"/>
                <a:gd name="T77" fmla="*/ 1386 h 2106"/>
                <a:gd name="T78" fmla="*/ 2442 w 2472"/>
                <a:gd name="T79" fmla="*/ 1296 h 2106"/>
                <a:gd name="T80" fmla="*/ 2442 w 2472"/>
                <a:gd name="T81" fmla="*/ 1140 h 2106"/>
                <a:gd name="T82" fmla="*/ 2346 w 2472"/>
                <a:gd name="T83" fmla="*/ 1056 h 2106"/>
                <a:gd name="T84" fmla="*/ 2346 w 2472"/>
                <a:gd name="T85" fmla="*/ 960 h 2106"/>
                <a:gd name="T86" fmla="*/ 2220 w 2472"/>
                <a:gd name="T87" fmla="*/ 828 h 2106"/>
                <a:gd name="T88" fmla="*/ 2178 w 2472"/>
                <a:gd name="T89" fmla="*/ 828 h 2106"/>
                <a:gd name="T90" fmla="*/ 2118 w 2472"/>
                <a:gd name="T91" fmla="*/ 816 h 2106"/>
                <a:gd name="T92" fmla="*/ 2076 w 2472"/>
                <a:gd name="T93" fmla="*/ 786 h 2106"/>
                <a:gd name="T94" fmla="*/ 2022 w 2472"/>
                <a:gd name="T95" fmla="*/ 810 h 2106"/>
                <a:gd name="T96" fmla="*/ 2028 w 2472"/>
                <a:gd name="T97" fmla="*/ 678 h 2106"/>
                <a:gd name="T98" fmla="*/ 2094 w 2472"/>
                <a:gd name="T99" fmla="*/ 552 h 2106"/>
                <a:gd name="T100" fmla="*/ 2142 w 2472"/>
                <a:gd name="T101" fmla="*/ 462 h 2106"/>
                <a:gd name="T102" fmla="*/ 2094 w 2472"/>
                <a:gd name="T103" fmla="*/ 366 h 2106"/>
                <a:gd name="T104" fmla="*/ 1932 w 2472"/>
                <a:gd name="T105" fmla="*/ 240 h 2106"/>
                <a:gd name="T106" fmla="*/ 1770 w 2472"/>
                <a:gd name="T107" fmla="*/ 222 h 2106"/>
                <a:gd name="T108" fmla="*/ 1692 w 2472"/>
                <a:gd name="T109" fmla="*/ 162 h 2106"/>
                <a:gd name="T110" fmla="*/ 1632 w 2472"/>
                <a:gd name="T111" fmla="*/ 42 h 2106"/>
                <a:gd name="T112" fmla="*/ 1476 w 2472"/>
                <a:gd name="T113" fmla="*/ 78 h 2106"/>
                <a:gd name="T114" fmla="*/ 1464 w 2472"/>
                <a:gd name="T115" fmla="*/ 6 h 2106"/>
                <a:gd name="T116" fmla="*/ 1350 w 2472"/>
                <a:gd name="T117" fmla="*/ 66 h 2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2472" h="2106">
                  <a:moveTo>
                    <a:pt x="1332" y="18"/>
                  </a:moveTo>
                  <a:lnTo>
                    <a:pt x="1290" y="12"/>
                  </a:lnTo>
                  <a:lnTo>
                    <a:pt x="1230" y="36"/>
                  </a:lnTo>
                  <a:lnTo>
                    <a:pt x="1230" y="54"/>
                  </a:lnTo>
                  <a:lnTo>
                    <a:pt x="1224" y="72"/>
                  </a:lnTo>
                  <a:lnTo>
                    <a:pt x="1248" y="114"/>
                  </a:lnTo>
                  <a:lnTo>
                    <a:pt x="1248" y="126"/>
                  </a:lnTo>
                  <a:lnTo>
                    <a:pt x="1212" y="132"/>
                  </a:lnTo>
                  <a:lnTo>
                    <a:pt x="1194" y="126"/>
                  </a:lnTo>
                  <a:lnTo>
                    <a:pt x="1182" y="108"/>
                  </a:lnTo>
                  <a:lnTo>
                    <a:pt x="1110" y="108"/>
                  </a:lnTo>
                  <a:lnTo>
                    <a:pt x="1116" y="120"/>
                  </a:lnTo>
                  <a:lnTo>
                    <a:pt x="1122" y="126"/>
                  </a:lnTo>
                  <a:lnTo>
                    <a:pt x="1122" y="132"/>
                  </a:lnTo>
                  <a:lnTo>
                    <a:pt x="1068" y="192"/>
                  </a:lnTo>
                  <a:lnTo>
                    <a:pt x="1002" y="228"/>
                  </a:lnTo>
                  <a:lnTo>
                    <a:pt x="966" y="234"/>
                  </a:lnTo>
                  <a:lnTo>
                    <a:pt x="942" y="246"/>
                  </a:lnTo>
                  <a:lnTo>
                    <a:pt x="924" y="258"/>
                  </a:lnTo>
                  <a:lnTo>
                    <a:pt x="912" y="252"/>
                  </a:lnTo>
                  <a:lnTo>
                    <a:pt x="888" y="264"/>
                  </a:lnTo>
                  <a:lnTo>
                    <a:pt x="882" y="264"/>
                  </a:lnTo>
                  <a:lnTo>
                    <a:pt x="882" y="246"/>
                  </a:lnTo>
                  <a:lnTo>
                    <a:pt x="864" y="258"/>
                  </a:lnTo>
                  <a:lnTo>
                    <a:pt x="822" y="246"/>
                  </a:lnTo>
                  <a:lnTo>
                    <a:pt x="822" y="198"/>
                  </a:lnTo>
                  <a:lnTo>
                    <a:pt x="702" y="144"/>
                  </a:lnTo>
                  <a:lnTo>
                    <a:pt x="690" y="156"/>
                  </a:lnTo>
                  <a:lnTo>
                    <a:pt x="654" y="162"/>
                  </a:lnTo>
                  <a:lnTo>
                    <a:pt x="654" y="192"/>
                  </a:lnTo>
                  <a:lnTo>
                    <a:pt x="648" y="198"/>
                  </a:lnTo>
                  <a:lnTo>
                    <a:pt x="594" y="198"/>
                  </a:lnTo>
                  <a:lnTo>
                    <a:pt x="558" y="162"/>
                  </a:lnTo>
                  <a:lnTo>
                    <a:pt x="552" y="120"/>
                  </a:lnTo>
                  <a:lnTo>
                    <a:pt x="570" y="102"/>
                  </a:lnTo>
                  <a:lnTo>
                    <a:pt x="558" y="66"/>
                  </a:lnTo>
                  <a:lnTo>
                    <a:pt x="510" y="72"/>
                  </a:lnTo>
                  <a:lnTo>
                    <a:pt x="486" y="84"/>
                  </a:lnTo>
                  <a:lnTo>
                    <a:pt x="468" y="84"/>
                  </a:lnTo>
                  <a:lnTo>
                    <a:pt x="468" y="66"/>
                  </a:lnTo>
                  <a:lnTo>
                    <a:pt x="450" y="60"/>
                  </a:lnTo>
                  <a:lnTo>
                    <a:pt x="444" y="60"/>
                  </a:lnTo>
                  <a:lnTo>
                    <a:pt x="432" y="72"/>
                  </a:lnTo>
                  <a:lnTo>
                    <a:pt x="438" y="90"/>
                  </a:lnTo>
                  <a:lnTo>
                    <a:pt x="390" y="108"/>
                  </a:lnTo>
                  <a:lnTo>
                    <a:pt x="138" y="240"/>
                  </a:lnTo>
                  <a:lnTo>
                    <a:pt x="108" y="252"/>
                  </a:lnTo>
                  <a:lnTo>
                    <a:pt x="102" y="258"/>
                  </a:lnTo>
                  <a:lnTo>
                    <a:pt x="90" y="264"/>
                  </a:lnTo>
                  <a:lnTo>
                    <a:pt x="0" y="300"/>
                  </a:lnTo>
                  <a:lnTo>
                    <a:pt x="12" y="390"/>
                  </a:lnTo>
                  <a:lnTo>
                    <a:pt x="30" y="408"/>
                  </a:lnTo>
                  <a:lnTo>
                    <a:pt x="42" y="450"/>
                  </a:lnTo>
                  <a:lnTo>
                    <a:pt x="12" y="480"/>
                  </a:lnTo>
                  <a:lnTo>
                    <a:pt x="24" y="486"/>
                  </a:lnTo>
                  <a:lnTo>
                    <a:pt x="12" y="552"/>
                  </a:lnTo>
                  <a:lnTo>
                    <a:pt x="30" y="588"/>
                  </a:lnTo>
                  <a:lnTo>
                    <a:pt x="72" y="594"/>
                  </a:lnTo>
                  <a:lnTo>
                    <a:pt x="84" y="600"/>
                  </a:lnTo>
                  <a:lnTo>
                    <a:pt x="90" y="630"/>
                  </a:lnTo>
                  <a:lnTo>
                    <a:pt x="120" y="666"/>
                  </a:lnTo>
                  <a:lnTo>
                    <a:pt x="126" y="690"/>
                  </a:lnTo>
                  <a:lnTo>
                    <a:pt x="138" y="702"/>
                  </a:lnTo>
                  <a:lnTo>
                    <a:pt x="162" y="702"/>
                  </a:lnTo>
                  <a:lnTo>
                    <a:pt x="168" y="714"/>
                  </a:lnTo>
                  <a:lnTo>
                    <a:pt x="198" y="732"/>
                  </a:lnTo>
                  <a:lnTo>
                    <a:pt x="210" y="720"/>
                  </a:lnTo>
                  <a:lnTo>
                    <a:pt x="228" y="678"/>
                  </a:lnTo>
                  <a:lnTo>
                    <a:pt x="276" y="660"/>
                  </a:lnTo>
                  <a:lnTo>
                    <a:pt x="330" y="660"/>
                  </a:lnTo>
                  <a:lnTo>
                    <a:pt x="342" y="648"/>
                  </a:lnTo>
                  <a:lnTo>
                    <a:pt x="360" y="654"/>
                  </a:lnTo>
                  <a:lnTo>
                    <a:pt x="378" y="684"/>
                  </a:lnTo>
                  <a:lnTo>
                    <a:pt x="396" y="732"/>
                  </a:lnTo>
                  <a:lnTo>
                    <a:pt x="420" y="732"/>
                  </a:lnTo>
                  <a:lnTo>
                    <a:pt x="426" y="750"/>
                  </a:lnTo>
                  <a:lnTo>
                    <a:pt x="426" y="774"/>
                  </a:lnTo>
                  <a:lnTo>
                    <a:pt x="414" y="792"/>
                  </a:lnTo>
                  <a:lnTo>
                    <a:pt x="432" y="858"/>
                  </a:lnTo>
                  <a:lnTo>
                    <a:pt x="426" y="918"/>
                  </a:lnTo>
                  <a:lnTo>
                    <a:pt x="432" y="930"/>
                  </a:lnTo>
                  <a:lnTo>
                    <a:pt x="486" y="972"/>
                  </a:lnTo>
                  <a:lnTo>
                    <a:pt x="534" y="960"/>
                  </a:lnTo>
                  <a:lnTo>
                    <a:pt x="552" y="936"/>
                  </a:lnTo>
                  <a:lnTo>
                    <a:pt x="570" y="942"/>
                  </a:lnTo>
                  <a:lnTo>
                    <a:pt x="582" y="948"/>
                  </a:lnTo>
                  <a:lnTo>
                    <a:pt x="564" y="972"/>
                  </a:lnTo>
                  <a:lnTo>
                    <a:pt x="570" y="978"/>
                  </a:lnTo>
                  <a:lnTo>
                    <a:pt x="612" y="972"/>
                  </a:lnTo>
                  <a:lnTo>
                    <a:pt x="642" y="984"/>
                  </a:lnTo>
                  <a:lnTo>
                    <a:pt x="666" y="1020"/>
                  </a:lnTo>
                  <a:lnTo>
                    <a:pt x="672" y="1074"/>
                  </a:lnTo>
                  <a:lnTo>
                    <a:pt x="660" y="1110"/>
                  </a:lnTo>
                  <a:lnTo>
                    <a:pt x="666" y="1134"/>
                  </a:lnTo>
                  <a:lnTo>
                    <a:pt x="690" y="1182"/>
                  </a:lnTo>
                  <a:lnTo>
                    <a:pt x="702" y="1176"/>
                  </a:lnTo>
                  <a:lnTo>
                    <a:pt x="708" y="1152"/>
                  </a:lnTo>
                  <a:lnTo>
                    <a:pt x="720" y="1140"/>
                  </a:lnTo>
                  <a:lnTo>
                    <a:pt x="780" y="1146"/>
                  </a:lnTo>
                  <a:lnTo>
                    <a:pt x="816" y="1170"/>
                  </a:lnTo>
                  <a:lnTo>
                    <a:pt x="900" y="1146"/>
                  </a:lnTo>
                  <a:lnTo>
                    <a:pt x="936" y="1200"/>
                  </a:lnTo>
                  <a:lnTo>
                    <a:pt x="960" y="1212"/>
                  </a:lnTo>
                  <a:lnTo>
                    <a:pt x="960" y="1236"/>
                  </a:lnTo>
                  <a:lnTo>
                    <a:pt x="972" y="1254"/>
                  </a:lnTo>
                  <a:lnTo>
                    <a:pt x="984" y="1254"/>
                  </a:lnTo>
                  <a:lnTo>
                    <a:pt x="978" y="1236"/>
                  </a:lnTo>
                  <a:lnTo>
                    <a:pt x="990" y="1230"/>
                  </a:lnTo>
                  <a:lnTo>
                    <a:pt x="1014" y="1242"/>
                  </a:lnTo>
                  <a:lnTo>
                    <a:pt x="1020" y="1260"/>
                  </a:lnTo>
                  <a:lnTo>
                    <a:pt x="972" y="1302"/>
                  </a:lnTo>
                  <a:lnTo>
                    <a:pt x="972" y="1356"/>
                  </a:lnTo>
                  <a:lnTo>
                    <a:pt x="954" y="1380"/>
                  </a:lnTo>
                  <a:lnTo>
                    <a:pt x="996" y="1386"/>
                  </a:lnTo>
                  <a:lnTo>
                    <a:pt x="1002" y="1422"/>
                  </a:lnTo>
                  <a:lnTo>
                    <a:pt x="1014" y="1452"/>
                  </a:lnTo>
                  <a:lnTo>
                    <a:pt x="960" y="1482"/>
                  </a:lnTo>
                  <a:lnTo>
                    <a:pt x="948" y="1506"/>
                  </a:lnTo>
                  <a:lnTo>
                    <a:pt x="960" y="1530"/>
                  </a:lnTo>
                  <a:lnTo>
                    <a:pt x="948" y="1542"/>
                  </a:lnTo>
                  <a:lnTo>
                    <a:pt x="954" y="1548"/>
                  </a:lnTo>
                  <a:lnTo>
                    <a:pt x="972" y="1548"/>
                  </a:lnTo>
                  <a:lnTo>
                    <a:pt x="972" y="1554"/>
                  </a:lnTo>
                  <a:lnTo>
                    <a:pt x="984" y="1560"/>
                  </a:lnTo>
                  <a:lnTo>
                    <a:pt x="984" y="1572"/>
                  </a:lnTo>
                  <a:lnTo>
                    <a:pt x="1008" y="1572"/>
                  </a:lnTo>
                  <a:lnTo>
                    <a:pt x="1062" y="1566"/>
                  </a:lnTo>
                  <a:lnTo>
                    <a:pt x="1086" y="1584"/>
                  </a:lnTo>
                  <a:lnTo>
                    <a:pt x="1140" y="1596"/>
                  </a:lnTo>
                  <a:lnTo>
                    <a:pt x="1194" y="1596"/>
                  </a:lnTo>
                  <a:lnTo>
                    <a:pt x="1242" y="1566"/>
                  </a:lnTo>
                  <a:lnTo>
                    <a:pt x="1308" y="1554"/>
                  </a:lnTo>
                  <a:lnTo>
                    <a:pt x="1320" y="1500"/>
                  </a:lnTo>
                  <a:lnTo>
                    <a:pt x="1314" y="1482"/>
                  </a:lnTo>
                  <a:lnTo>
                    <a:pt x="1320" y="1470"/>
                  </a:lnTo>
                  <a:lnTo>
                    <a:pt x="1332" y="1452"/>
                  </a:lnTo>
                  <a:lnTo>
                    <a:pt x="1362" y="1440"/>
                  </a:lnTo>
                  <a:lnTo>
                    <a:pt x="1374" y="1410"/>
                  </a:lnTo>
                  <a:lnTo>
                    <a:pt x="1398" y="1404"/>
                  </a:lnTo>
                  <a:lnTo>
                    <a:pt x="1416" y="1386"/>
                  </a:lnTo>
                  <a:lnTo>
                    <a:pt x="1422" y="1398"/>
                  </a:lnTo>
                  <a:lnTo>
                    <a:pt x="1446" y="1404"/>
                  </a:lnTo>
                  <a:lnTo>
                    <a:pt x="1458" y="1422"/>
                  </a:lnTo>
                  <a:lnTo>
                    <a:pt x="1440" y="1434"/>
                  </a:lnTo>
                  <a:lnTo>
                    <a:pt x="1440" y="1464"/>
                  </a:lnTo>
                  <a:lnTo>
                    <a:pt x="1422" y="1458"/>
                  </a:lnTo>
                  <a:lnTo>
                    <a:pt x="1422" y="1482"/>
                  </a:lnTo>
                  <a:lnTo>
                    <a:pt x="1410" y="1494"/>
                  </a:lnTo>
                  <a:lnTo>
                    <a:pt x="1416" y="1518"/>
                  </a:lnTo>
                  <a:lnTo>
                    <a:pt x="1404" y="1530"/>
                  </a:lnTo>
                  <a:lnTo>
                    <a:pt x="1398" y="1566"/>
                  </a:lnTo>
                  <a:lnTo>
                    <a:pt x="1380" y="1590"/>
                  </a:lnTo>
                  <a:lnTo>
                    <a:pt x="1380" y="1602"/>
                  </a:lnTo>
                  <a:lnTo>
                    <a:pt x="1416" y="1614"/>
                  </a:lnTo>
                  <a:lnTo>
                    <a:pt x="1440" y="1650"/>
                  </a:lnTo>
                  <a:lnTo>
                    <a:pt x="1416" y="1704"/>
                  </a:lnTo>
                  <a:lnTo>
                    <a:pt x="1422" y="1746"/>
                  </a:lnTo>
                  <a:lnTo>
                    <a:pt x="1410" y="1770"/>
                  </a:lnTo>
                  <a:lnTo>
                    <a:pt x="1452" y="1782"/>
                  </a:lnTo>
                  <a:lnTo>
                    <a:pt x="1488" y="1770"/>
                  </a:lnTo>
                  <a:lnTo>
                    <a:pt x="1500" y="1770"/>
                  </a:lnTo>
                  <a:lnTo>
                    <a:pt x="1518" y="1794"/>
                  </a:lnTo>
                  <a:lnTo>
                    <a:pt x="1566" y="1812"/>
                  </a:lnTo>
                  <a:lnTo>
                    <a:pt x="1590" y="1866"/>
                  </a:lnTo>
                  <a:lnTo>
                    <a:pt x="1602" y="1866"/>
                  </a:lnTo>
                  <a:lnTo>
                    <a:pt x="1620" y="1890"/>
                  </a:lnTo>
                  <a:lnTo>
                    <a:pt x="1692" y="1902"/>
                  </a:lnTo>
                  <a:lnTo>
                    <a:pt x="1716" y="1938"/>
                  </a:lnTo>
                  <a:lnTo>
                    <a:pt x="1704" y="1968"/>
                  </a:lnTo>
                  <a:lnTo>
                    <a:pt x="1704" y="1974"/>
                  </a:lnTo>
                  <a:lnTo>
                    <a:pt x="1728" y="1968"/>
                  </a:lnTo>
                  <a:lnTo>
                    <a:pt x="1758" y="1980"/>
                  </a:lnTo>
                  <a:lnTo>
                    <a:pt x="1794" y="2034"/>
                  </a:lnTo>
                  <a:lnTo>
                    <a:pt x="1788" y="2052"/>
                  </a:lnTo>
                  <a:lnTo>
                    <a:pt x="1800" y="2070"/>
                  </a:lnTo>
                  <a:lnTo>
                    <a:pt x="1788" y="2082"/>
                  </a:lnTo>
                  <a:lnTo>
                    <a:pt x="1800" y="2106"/>
                  </a:lnTo>
                  <a:lnTo>
                    <a:pt x="1866" y="2076"/>
                  </a:lnTo>
                  <a:lnTo>
                    <a:pt x="1902" y="2100"/>
                  </a:lnTo>
                  <a:lnTo>
                    <a:pt x="1908" y="2076"/>
                  </a:lnTo>
                  <a:lnTo>
                    <a:pt x="1932" y="2058"/>
                  </a:lnTo>
                  <a:lnTo>
                    <a:pt x="1962" y="2070"/>
                  </a:lnTo>
                  <a:lnTo>
                    <a:pt x="1986" y="2064"/>
                  </a:lnTo>
                  <a:lnTo>
                    <a:pt x="1986" y="2076"/>
                  </a:lnTo>
                  <a:lnTo>
                    <a:pt x="1998" y="2070"/>
                  </a:lnTo>
                  <a:lnTo>
                    <a:pt x="1998" y="2052"/>
                  </a:lnTo>
                  <a:lnTo>
                    <a:pt x="2010" y="2052"/>
                  </a:lnTo>
                  <a:lnTo>
                    <a:pt x="2022" y="2064"/>
                  </a:lnTo>
                  <a:lnTo>
                    <a:pt x="2034" y="2064"/>
                  </a:lnTo>
                  <a:lnTo>
                    <a:pt x="2040" y="2070"/>
                  </a:lnTo>
                  <a:lnTo>
                    <a:pt x="2076" y="2040"/>
                  </a:lnTo>
                  <a:lnTo>
                    <a:pt x="2076" y="2028"/>
                  </a:lnTo>
                  <a:lnTo>
                    <a:pt x="2064" y="2022"/>
                  </a:lnTo>
                  <a:lnTo>
                    <a:pt x="2082" y="2004"/>
                  </a:lnTo>
                  <a:lnTo>
                    <a:pt x="2088" y="1992"/>
                  </a:lnTo>
                  <a:lnTo>
                    <a:pt x="2100" y="1974"/>
                  </a:lnTo>
                  <a:lnTo>
                    <a:pt x="2106" y="1950"/>
                  </a:lnTo>
                  <a:lnTo>
                    <a:pt x="2082" y="1932"/>
                  </a:lnTo>
                  <a:lnTo>
                    <a:pt x="2094" y="1896"/>
                  </a:lnTo>
                  <a:lnTo>
                    <a:pt x="2082" y="1884"/>
                  </a:lnTo>
                  <a:lnTo>
                    <a:pt x="2058" y="1884"/>
                  </a:lnTo>
                  <a:lnTo>
                    <a:pt x="2058" y="1860"/>
                  </a:lnTo>
                  <a:lnTo>
                    <a:pt x="2034" y="1812"/>
                  </a:lnTo>
                  <a:lnTo>
                    <a:pt x="2010" y="1812"/>
                  </a:lnTo>
                  <a:lnTo>
                    <a:pt x="2004" y="1770"/>
                  </a:lnTo>
                  <a:lnTo>
                    <a:pt x="2016" y="1752"/>
                  </a:lnTo>
                  <a:lnTo>
                    <a:pt x="2010" y="1746"/>
                  </a:lnTo>
                  <a:lnTo>
                    <a:pt x="2028" y="1722"/>
                  </a:lnTo>
                  <a:lnTo>
                    <a:pt x="2010" y="1698"/>
                  </a:lnTo>
                  <a:lnTo>
                    <a:pt x="2022" y="1680"/>
                  </a:lnTo>
                  <a:lnTo>
                    <a:pt x="2040" y="1638"/>
                  </a:lnTo>
                  <a:lnTo>
                    <a:pt x="2076" y="1620"/>
                  </a:lnTo>
                  <a:lnTo>
                    <a:pt x="2070" y="1590"/>
                  </a:lnTo>
                  <a:lnTo>
                    <a:pt x="2094" y="1566"/>
                  </a:lnTo>
                  <a:lnTo>
                    <a:pt x="2100" y="1536"/>
                  </a:lnTo>
                  <a:lnTo>
                    <a:pt x="2112" y="1518"/>
                  </a:lnTo>
                  <a:lnTo>
                    <a:pt x="2124" y="1488"/>
                  </a:lnTo>
                  <a:lnTo>
                    <a:pt x="2166" y="1464"/>
                  </a:lnTo>
                  <a:lnTo>
                    <a:pt x="2178" y="1428"/>
                  </a:lnTo>
                  <a:lnTo>
                    <a:pt x="2214" y="1416"/>
                  </a:lnTo>
                  <a:lnTo>
                    <a:pt x="2220" y="1434"/>
                  </a:lnTo>
                  <a:lnTo>
                    <a:pt x="2232" y="1446"/>
                  </a:lnTo>
                  <a:lnTo>
                    <a:pt x="2244" y="1446"/>
                  </a:lnTo>
                  <a:lnTo>
                    <a:pt x="2256" y="1434"/>
                  </a:lnTo>
                  <a:lnTo>
                    <a:pt x="2268" y="1440"/>
                  </a:lnTo>
                  <a:lnTo>
                    <a:pt x="2274" y="1452"/>
                  </a:lnTo>
                  <a:lnTo>
                    <a:pt x="2274" y="1470"/>
                  </a:lnTo>
                  <a:lnTo>
                    <a:pt x="2286" y="1476"/>
                  </a:lnTo>
                  <a:lnTo>
                    <a:pt x="2298" y="1464"/>
                  </a:lnTo>
                  <a:lnTo>
                    <a:pt x="2292" y="1452"/>
                  </a:lnTo>
                  <a:lnTo>
                    <a:pt x="2292" y="1434"/>
                  </a:lnTo>
                  <a:lnTo>
                    <a:pt x="2322" y="1422"/>
                  </a:lnTo>
                  <a:lnTo>
                    <a:pt x="2322" y="1398"/>
                  </a:lnTo>
                  <a:lnTo>
                    <a:pt x="2310" y="1386"/>
                  </a:lnTo>
                  <a:lnTo>
                    <a:pt x="2322" y="1368"/>
                  </a:lnTo>
                  <a:lnTo>
                    <a:pt x="2346" y="1350"/>
                  </a:lnTo>
                  <a:lnTo>
                    <a:pt x="2388" y="1338"/>
                  </a:lnTo>
                  <a:lnTo>
                    <a:pt x="2394" y="1314"/>
                  </a:lnTo>
                  <a:lnTo>
                    <a:pt x="2412" y="1284"/>
                  </a:lnTo>
                  <a:lnTo>
                    <a:pt x="2442" y="1296"/>
                  </a:lnTo>
                  <a:lnTo>
                    <a:pt x="2472" y="1284"/>
                  </a:lnTo>
                  <a:lnTo>
                    <a:pt x="2472" y="1266"/>
                  </a:lnTo>
                  <a:lnTo>
                    <a:pt x="2442" y="1224"/>
                  </a:lnTo>
                  <a:lnTo>
                    <a:pt x="2454" y="1200"/>
                  </a:lnTo>
                  <a:lnTo>
                    <a:pt x="2460" y="1158"/>
                  </a:lnTo>
                  <a:lnTo>
                    <a:pt x="2442" y="1140"/>
                  </a:lnTo>
                  <a:lnTo>
                    <a:pt x="2442" y="1116"/>
                  </a:lnTo>
                  <a:lnTo>
                    <a:pt x="2424" y="1104"/>
                  </a:lnTo>
                  <a:lnTo>
                    <a:pt x="2364" y="1098"/>
                  </a:lnTo>
                  <a:lnTo>
                    <a:pt x="2352" y="1080"/>
                  </a:lnTo>
                  <a:lnTo>
                    <a:pt x="2346" y="1074"/>
                  </a:lnTo>
                  <a:lnTo>
                    <a:pt x="2346" y="1056"/>
                  </a:lnTo>
                  <a:lnTo>
                    <a:pt x="2334" y="1044"/>
                  </a:lnTo>
                  <a:lnTo>
                    <a:pt x="2346" y="1026"/>
                  </a:lnTo>
                  <a:lnTo>
                    <a:pt x="2382" y="1002"/>
                  </a:lnTo>
                  <a:lnTo>
                    <a:pt x="2394" y="966"/>
                  </a:lnTo>
                  <a:lnTo>
                    <a:pt x="2358" y="960"/>
                  </a:lnTo>
                  <a:lnTo>
                    <a:pt x="2346" y="960"/>
                  </a:lnTo>
                  <a:lnTo>
                    <a:pt x="2340" y="936"/>
                  </a:lnTo>
                  <a:lnTo>
                    <a:pt x="2304" y="864"/>
                  </a:lnTo>
                  <a:lnTo>
                    <a:pt x="2250" y="858"/>
                  </a:lnTo>
                  <a:lnTo>
                    <a:pt x="2250" y="834"/>
                  </a:lnTo>
                  <a:lnTo>
                    <a:pt x="2244" y="828"/>
                  </a:lnTo>
                  <a:lnTo>
                    <a:pt x="2220" y="828"/>
                  </a:lnTo>
                  <a:lnTo>
                    <a:pt x="2214" y="822"/>
                  </a:lnTo>
                  <a:lnTo>
                    <a:pt x="2214" y="816"/>
                  </a:lnTo>
                  <a:lnTo>
                    <a:pt x="2196" y="816"/>
                  </a:lnTo>
                  <a:lnTo>
                    <a:pt x="2190" y="822"/>
                  </a:lnTo>
                  <a:lnTo>
                    <a:pt x="2184" y="822"/>
                  </a:lnTo>
                  <a:lnTo>
                    <a:pt x="2178" y="828"/>
                  </a:lnTo>
                  <a:lnTo>
                    <a:pt x="2172" y="822"/>
                  </a:lnTo>
                  <a:lnTo>
                    <a:pt x="2160" y="822"/>
                  </a:lnTo>
                  <a:lnTo>
                    <a:pt x="2154" y="804"/>
                  </a:lnTo>
                  <a:lnTo>
                    <a:pt x="2130" y="816"/>
                  </a:lnTo>
                  <a:lnTo>
                    <a:pt x="2130" y="810"/>
                  </a:lnTo>
                  <a:lnTo>
                    <a:pt x="2118" y="816"/>
                  </a:lnTo>
                  <a:lnTo>
                    <a:pt x="2106" y="816"/>
                  </a:lnTo>
                  <a:lnTo>
                    <a:pt x="2094" y="804"/>
                  </a:lnTo>
                  <a:lnTo>
                    <a:pt x="2088" y="804"/>
                  </a:lnTo>
                  <a:lnTo>
                    <a:pt x="2082" y="792"/>
                  </a:lnTo>
                  <a:lnTo>
                    <a:pt x="2082" y="786"/>
                  </a:lnTo>
                  <a:lnTo>
                    <a:pt x="2076" y="786"/>
                  </a:lnTo>
                  <a:lnTo>
                    <a:pt x="2064" y="798"/>
                  </a:lnTo>
                  <a:lnTo>
                    <a:pt x="2058" y="810"/>
                  </a:lnTo>
                  <a:lnTo>
                    <a:pt x="2052" y="810"/>
                  </a:lnTo>
                  <a:lnTo>
                    <a:pt x="2046" y="804"/>
                  </a:lnTo>
                  <a:lnTo>
                    <a:pt x="2028" y="810"/>
                  </a:lnTo>
                  <a:lnTo>
                    <a:pt x="2022" y="810"/>
                  </a:lnTo>
                  <a:lnTo>
                    <a:pt x="2034" y="786"/>
                  </a:lnTo>
                  <a:lnTo>
                    <a:pt x="2028" y="756"/>
                  </a:lnTo>
                  <a:lnTo>
                    <a:pt x="2010" y="744"/>
                  </a:lnTo>
                  <a:lnTo>
                    <a:pt x="1998" y="708"/>
                  </a:lnTo>
                  <a:lnTo>
                    <a:pt x="2004" y="690"/>
                  </a:lnTo>
                  <a:lnTo>
                    <a:pt x="2028" y="678"/>
                  </a:lnTo>
                  <a:lnTo>
                    <a:pt x="2040" y="654"/>
                  </a:lnTo>
                  <a:lnTo>
                    <a:pt x="2058" y="648"/>
                  </a:lnTo>
                  <a:lnTo>
                    <a:pt x="2082" y="612"/>
                  </a:lnTo>
                  <a:lnTo>
                    <a:pt x="2064" y="600"/>
                  </a:lnTo>
                  <a:lnTo>
                    <a:pt x="2088" y="570"/>
                  </a:lnTo>
                  <a:lnTo>
                    <a:pt x="2094" y="552"/>
                  </a:lnTo>
                  <a:lnTo>
                    <a:pt x="2094" y="540"/>
                  </a:lnTo>
                  <a:lnTo>
                    <a:pt x="2088" y="528"/>
                  </a:lnTo>
                  <a:lnTo>
                    <a:pt x="2100" y="504"/>
                  </a:lnTo>
                  <a:lnTo>
                    <a:pt x="2118" y="504"/>
                  </a:lnTo>
                  <a:lnTo>
                    <a:pt x="2118" y="468"/>
                  </a:lnTo>
                  <a:lnTo>
                    <a:pt x="2142" y="462"/>
                  </a:lnTo>
                  <a:lnTo>
                    <a:pt x="2130" y="444"/>
                  </a:lnTo>
                  <a:lnTo>
                    <a:pt x="2154" y="420"/>
                  </a:lnTo>
                  <a:lnTo>
                    <a:pt x="2142" y="396"/>
                  </a:lnTo>
                  <a:lnTo>
                    <a:pt x="2112" y="402"/>
                  </a:lnTo>
                  <a:lnTo>
                    <a:pt x="2106" y="378"/>
                  </a:lnTo>
                  <a:lnTo>
                    <a:pt x="2094" y="366"/>
                  </a:lnTo>
                  <a:lnTo>
                    <a:pt x="2034" y="366"/>
                  </a:lnTo>
                  <a:lnTo>
                    <a:pt x="2022" y="348"/>
                  </a:lnTo>
                  <a:lnTo>
                    <a:pt x="1974" y="324"/>
                  </a:lnTo>
                  <a:lnTo>
                    <a:pt x="1968" y="276"/>
                  </a:lnTo>
                  <a:lnTo>
                    <a:pt x="1944" y="246"/>
                  </a:lnTo>
                  <a:lnTo>
                    <a:pt x="1932" y="240"/>
                  </a:lnTo>
                  <a:lnTo>
                    <a:pt x="1878" y="276"/>
                  </a:lnTo>
                  <a:lnTo>
                    <a:pt x="1842" y="264"/>
                  </a:lnTo>
                  <a:lnTo>
                    <a:pt x="1824" y="270"/>
                  </a:lnTo>
                  <a:lnTo>
                    <a:pt x="1764" y="270"/>
                  </a:lnTo>
                  <a:lnTo>
                    <a:pt x="1758" y="264"/>
                  </a:lnTo>
                  <a:lnTo>
                    <a:pt x="1770" y="222"/>
                  </a:lnTo>
                  <a:lnTo>
                    <a:pt x="1740" y="204"/>
                  </a:lnTo>
                  <a:lnTo>
                    <a:pt x="1716" y="216"/>
                  </a:lnTo>
                  <a:lnTo>
                    <a:pt x="1698" y="210"/>
                  </a:lnTo>
                  <a:lnTo>
                    <a:pt x="1698" y="180"/>
                  </a:lnTo>
                  <a:lnTo>
                    <a:pt x="1692" y="168"/>
                  </a:lnTo>
                  <a:lnTo>
                    <a:pt x="1692" y="162"/>
                  </a:lnTo>
                  <a:lnTo>
                    <a:pt x="1662" y="126"/>
                  </a:lnTo>
                  <a:lnTo>
                    <a:pt x="1686" y="90"/>
                  </a:lnTo>
                  <a:lnTo>
                    <a:pt x="1674" y="54"/>
                  </a:lnTo>
                  <a:lnTo>
                    <a:pt x="1656" y="42"/>
                  </a:lnTo>
                  <a:lnTo>
                    <a:pt x="1644" y="30"/>
                  </a:lnTo>
                  <a:lnTo>
                    <a:pt x="1632" y="42"/>
                  </a:lnTo>
                  <a:lnTo>
                    <a:pt x="1620" y="72"/>
                  </a:lnTo>
                  <a:lnTo>
                    <a:pt x="1572" y="114"/>
                  </a:lnTo>
                  <a:lnTo>
                    <a:pt x="1548" y="96"/>
                  </a:lnTo>
                  <a:lnTo>
                    <a:pt x="1482" y="96"/>
                  </a:lnTo>
                  <a:lnTo>
                    <a:pt x="1476" y="90"/>
                  </a:lnTo>
                  <a:lnTo>
                    <a:pt x="1476" y="78"/>
                  </a:lnTo>
                  <a:lnTo>
                    <a:pt x="1512" y="84"/>
                  </a:lnTo>
                  <a:lnTo>
                    <a:pt x="1512" y="60"/>
                  </a:lnTo>
                  <a:lnTo>
                    <a:pt x="1518" y="30"/>
                  </a:lnTo>
                  <a:lnTo>
                    <a:pt x="1500" y="6"/>
                  </a:lnTo>
                  <a:lnTo>
                    <a:pt x="1470" y="0"/>
                  </a:lnTo>
                  <a:lnTo>
                    <a:pt x="1464" y="6"/>
                  </a:lnTo>
                  <a:lnTo>
                    <a:pt x="1464" y="12"/>
                  </a:lnTo>
                  <a:lnTo>
                    <a:pt x="1452" y="18"/>
                  </a:lnTo>
                  <a:lnTo>
                    <a:pt x="1422" y="48"/>
                  </a:lnTo>
                  <a:lnTo>
                    <a:pt x="1404" y="54"/>
                  </a:lnTo>
                  <a:lnTo>
                    <a:pt x="1404" y="72"/>
                  </a:lnTo>
                  <a:lnTo>
                    <a:pt x="1350" y="66"/>
                  </a:lnTo>
                  <a:lnTo>
                    <a:pt x="1320" y="72"/>
                  </a:lnTo>
                  <a:lnTo>
                    <a:pt x="1320" y="48"/>
                  </a:lnTo>
                  <a:lnTo>
                    <a:pt x="1332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7" name="Freeform 6">
              <a:extLst>
                <a:ext uri="{FF2B5EF4-FFF2-40B4-BE49-F238E27FC236}">
                  <a16:creationId xmlns:a16="http://schemas.microsoft.com/office/drawing/2014/main" id="{1DDEE243-8FD1-40C0-8D9A-0726E2433825}"/>
                </a:ext>
              </a:extLst>
            </p:cNvPr>
            <p:cNvSpPr>
              <a:spLocks/>
            </p:cNvSpPr>
            <p:nvPr/>
          </p:nvSpPr>
          <p:spPr bwMode="auto">
            <a:xfrm>
              <a:off x="4525" y="298"/>
              <a:ext cx="6" cy="4"/>
            </a:xfrm>
            <a:custGeom>
              <a:avLst/>
              <a:gdLst>
                <a:gd name="T0" fmla="*/ 18 w 18"/>
                <a:gd name="T1" fmla="*/ 12 h 12"/>
                <a:gd name="T2" fmla="*/ 12 w 18"/>
                <a:gd name="T3" fmla="*/ 0 h 12"/>
                <a:gd name="T4" fmla="*/ 6 w 18"/>
                <a:gd name="T5" fmla="*/ 0 h 12"/>
                <a:gd name="T6" fmla="*/ 0 w 18"/>
                <a:gd name="T7" fmla="*/ 6 h 12"/>
                <a:gd name="T8" fmla="*/ 6 w 18"/>
                <a:gd name="T9" fmla="*/ 12 h 12"/>
                <a:gd name="T10" fmla="*/ 18 w 18"/>
                <a:gd name="T11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" h="12">
                  <a:moveTo>
                    <a:pt x="18" y="12"/>
                  </a:moveTo>
                  <a:lnTo>
                    <a:pt x="12" y="0"/>
                  </a:lnTo>
                  <a:lnTo>
                    <a:pt x="6" y="0"/>
                  </a:lnTo>
                  <a:lnTo>
                    <a:pt x="0" y="6"/>
                  </a:lnTo>
                  <a:lnTo>
                    <a:pt x="6" y="12"/>
                  </a:lnTo>
                  <a:lnTo>
                    <a:pt x="18" y="1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8" name="Freeform 7">
              <a:extLst>
                <a:ext uri="{FF2B5EF4-FFF2-40B4-BE49-F238E27FC236}">
                  <a16:creationId xmlns:a16="http://schemas.microsoft.com/office/drawing/2014/main" id="{7F6FAE63-EB50-4916-8057-D910F0399C7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3" y="274"/>
              <a:ext cx="824" cy="702"/>
            </a:xfrm>
            <a:custGeom>
              <a:avLst/>
              <a:gdLst>
                <a:gd name="T0" fmla="*/ 1248 w 2472"/>
                <a:gd name="T1" fmla="*/ 126 h 2106"/>
                <a:gd name="T2" fmla="*/ 1122 w 2472"/>
                <a:gd name="T3" fmla="*/ 126 h 2106"/>
                <a:gd name="T4" fmla="*/ 924 w 2472"/>
                <a:gd name="T5" fmla="*/ 258 h 2106"/>
                <a:gd name="T6" fmla="*/ 822 w 2472"/>
                <a:gd name="T7" fmla="*/ 246 h 2106"/>
                <a:gd name="T8" fmla="*/ 648 w 2472"/>
                <a:gd name="T9" fmla="*/ 198 h 2106"/>
                <a:gd name="T10" fmla="*/ 510 w 2472"/>
                <a:gd name="T11" fmla="*/ 72 h 2106"/>
                <a:gd name="T12" fmla="*/ 432 w 2472"/>
                <a:gd name="T13" fmla="*/ 72 h 2106"/>
                <a:gd name="T14" fmla="*/ 90 w 2472"/>
                <a:gd name="T15" fmla="*/ 264 h 2106"/>
                <a:gd name="T16" fmla="*/ 24 w 2472"/>
                <a:gd name="T17" fmla="*/ 486 h 2106"/>
                <a:gd name="T18" fmla="*/ 120 w 2472"/>
                <a:gd name="T19" fmla="*/ 666 h 2106"/>
                <a:gd name="T20" fmla="*/ 210 w 2472"/>
                <a:gd name="T21" fmla="*/ 720 h 2106"/>
                <a:gd name="T22" fmla="*/ 378 w 2472"/>
                <a:gd name="T23" fmla="*/ 684 h 2106"/>
                <a:gd name="T24" fmla="*/ 432 w 2472"/>
                <a:gd name="T25" fmla="*/ 858 h 2106"/>
                <a:gd name="T26" fmla="*/ 570 w 2472"/>
                <a:gd name="T27" fmla="*/ 942 h 2106"/>
                <a:gd name="T28" fmla="*/ 666 w 2472"/>
                <a:gd name="T29" fmla="*/ 1020 h 2106"/>
                <a:gd name="T30" fmla="*/ 708 w 2472"/>
                <a:gd name="T31" fmla="*/ 1152 h 2106"/>
                <a:gd name="T32" fmla="*/ 960 w 2472"/>
                <a:gd name="T33" fmla="*/ 1212 h 2106"/>
                <a:gd name="T34" fmla="*/ 1014 w 2472"/>
                <a:gd name="T35" fmla="*/ 1242 h 2106"/>
                <a:gd name="T36" fmla="*/ 1002 w 2472"/>
                <a:gd name="T37" fmla="*/ 1422 h 2106"/>
                <a:gd name="T38" fmla="*/ 954 w 2472"/>
                <a:gd name="T39" fmla="*/ 1548 h 2106"/>
                <a:gd name="T40" fmla="*/ 1062 w 2472"/>
                <a:gd name="T41" fmla="*/ 1566 h 2106"/>
                <a:gd name="T42" fmla="*/ 1320 w 2472"/>
                <a:gd name="T43" fmla="*/ 1500 h 2106"/>
                <a:gd name="T44" fmla="*/ 1398 w 2472"/>
                <a:gd name="T45" fmla="*/ 1404 h 2106"/>
                <a:gd name="T46" fmla="*/ 1440 w 2472"/>
                <a:gd name="T47" fmla="*/ 1464 h 2106"/>
                <a:gd name="T48" fmla="*/ 1398 w 2472"/>
                <a:gd name="T49" fmla="*/ 1566 h 2106"/>
                <a:gd name="T50" fmla="*/ 1422 w 2472"/>
                <a:gd name="T51" fmla="*/ 1746 h 2106"/>
                <a:gd name="T52" fmla="*/ 1566 w 2472"/>
                <a:gd name="T53" fmla="*/ 1812 h 2106"/>
                <a:gd name="T54" fmla="*/ 1704 w 2472"/>
                <a:gd name="T55" fmla="*/ 1968 h 2106"/>
                <a:gd name="T56" fmla="*/ 1800 w 2472"/>
                <a:gd name="T57" fmla="*/ 2070 h 2106"/>
                <a:gd name="T58" fmla="*/ 1932 w 2472"/>
                <a:gd name="T59" fmla="*/ 2058 h 2106"/>
                <a:gd name="T60" fmla="*/ 2010 w 2472"/>
                <a:gd name="T61" fmla="*/ 2052 h 2106"/>
                <a:gd name="T62" fmla="*/ 2064 w 2472"/>
                <a:gd name="T63" fmla="*/ 2022 h 2106"/>
                <a:gd name="T64" fmla="*/ 2094 w 2472"/>
                <a:gd name="T65" fmla="*/ 1896 h 2106"/>
                <a:gd name="T66" fmla="*/ 2004 w 2472"/>
                <a:gd name="T67" fmla="*/ 1770 h 2106"/>
                <a:gd name="T68" fmla="*/ 2040 w 2472"/>
                <a:gd name="T69" fmla="*/ 1638 h 2106"/>
                <a:gd name="T70" fmla="*/ 2124 w 2472"/>
                <a:gd name="T71" fmla="*/ 1488 h 2106"/>
                <a:gd name="T72" fmla="*/ 2244 w 2472"/>
                <a:gd name="T73" fmla="*/ 1446 h 2106"/>
                <a:gd name="T74" fmla="*/ 2298 w 2472"/>
                <a:gd name="T75" fmla="*/ 1464 h 2106"/>
                <a:gd name="T76" fmla="*/ 2322 w 2472"/>
                <a:gd name="T77" fmla="*/ 1368 h 2106"/>
                <a:gd name="T78" fmla="*/ 2472 w 2472"/>
                <a:gd name="T79" fmla="*/ 1284 h 2106"/>
                <a:gd name="T80" fmla="*/ 2442 w 2472"/>
                <a:gd name="T81" fmla="*/ 1116 h 2106"/>
                <a:gd name="T82" fmla="*/ 2334 w 2472"/>
                <a:gd name="T83" fmla="*/ 1044 h 2106"/>
                <a:gd name="T84" fmla="*/ 2340 w 2472"/>
                <a:gd name="T85" fmla="*/ 936 h 2106"/>
                <a:gd name="T86" fmla="*/ 2214 w 2472"/>
                <a:gd name="T87" fmla="*/ 822 h 2106"/>
                <a:gd name="T88" fmla="*/ 2172 w 2472"/>
                <a:gd name="T89" fmla="*/ 822 h 2106"/>
                <a:gd name="T90" fmla="*/ 2106 w 2472"/>
                <a:gd name="T91" fmla="*/ 816 h 2106"/>
                <a:gd name="T92" fmla="*/ 2064 w 2472"/>
                <a:gd name="T93" fmla="*/ 798 h 2106"/>
                <a:gd name="T94" fmla="*/ 2034 w 2472"/>
                <a:gd name="T95" fmla="*/ 786 h 2106"/>
                <a:gd name="T96" fmla="*/ 2040 w 2472"/>
                <a:gd name="T97" fmla="*/ 654 h 2106"/>
                <a:gd name="T98" fmla="*/ 2094 w 2472"/>
                <a:gd name="T99" fmla="*/ 540 h 2106"/>
                <a:gd name="T100" fmla="*/ 2130 w 2472"/>
                <a:gd name="T101" fmla="*/ 444 h 2106"/>
                <a:gd name="T102" fmla="*/ 2034 w 2472"/>
                <a:gd name="T103" fmla="*/ 366 h 2106"/>
                <a:gd name="T104" fmla="*/ 1878 w 2472"/>
                <a:gd name="T105" fmla="*/ 276 h 2106"/>
                <a:gd name="T106" fmla="*/ 1740 w 2472"/>
                <a:gd name="T107" fmla="*/ 204 h 2106"/>
                <a:gd name="T108" fmla="*/ 1662 w 2472"/>
                <a:gd name="T109" fmla="*/ 126 h 2106"/>
                <a:gd name="T110" fmla="*/ 1620 w 2472"/>
                <a:gd name="T111" fmla="*/ 72 h 2106"/>
                <a:gd name="T112" fmla="*/ 1512 w 2472"/>
                <a:gd name="T113" fmla="*/ 84 h 2106"/>
                <a:gd name="T114" fmla="*/ 1464 w 2472"/>
                <a:gd name="T115" fmla="*/ 12 h 2106"/>
                <a:gd name="T116" fmla="*/ 1320 w 2472"/>
                <a:gd name="T117" fmla="*/ 72 h 2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2472" h="2106">
                  <a:moveTo>
                    <a:pt x="1290" y="12"/>
                  </a:moveTo>
                  <a:lnTo>
                    <a:pt x="1230" y="36"/>
                  </a:lnTo>
                  <a:lnTo>
                    <a:pt x="1230" y="54"/>
                  </a:lnTo>
                  <a:lnTo>
                    <a:pt x="1224" y="72"/>
                  </a:lnTo>
                  <a:lnTo>
                    <a:pt x="1248" y="114"/>
                  </a:lnTo>
                  <a:lnTo>
                    <a:pt x="1248" y="126"/>
                  </a:lnTo>
                  <a:lnTo>
                    <a:pt x="1212" y="132"/>
                  </a:lnTo>
                  <a:lnTo>
                    <a:pt x="1194" y="126"/>
                  </a:lnTo>
                  <a:lnTo>
                    <a:pt x="1182" y="108"/>
                  </a:lnTo>
                  <a:lnTo>
                    <a:pt x="1110" y="108"/>
                  </a:lnTo>
                  <a:lnTo>
                    <a:pt x="1116" y="120"/>
                  </a:lnTo>
                  <a:lnTo>
                    <a:pt x="1122" y="126"/>
                  </a:lnTo>
                  <a:lnTo>
                    <a:pt x="1122" y="132"/>
                  </a:lnTo>
                  <a:lnTo>
                    <a:pt x="1068" y="192"/>
                  </a:lnTo>
                  <a:lnTo>
                    <a:pt x="1002" y="228"/>
                  </a:lnTo>
                  <a:lnTo>
                    <a:pt x="966" y="234"/>
                  </a:lnTo>
                  <a:lnTo>
                    <a:pt x="942" y="246"/>
                  </a:lnTo>
                  <a:lnTo>
                    <a:pt x="924" y="258"/>
                  </a:lnTo>
                  <a:lnTo>
                    <a:pt x="912" y="252"/>
                  </a:lnTo>
                  <a:lnTo>
                    <a:pt x="888" y="264"/>
                  </a:lnTo>
                  <a:lnTo>
                    <a:pt x="882" y="264"/>
                  </a:lnTo>
                  <a:lnTo>
                    <a:pt x="882" y="246"/>
                  </a:lnTo>
                  <a:lnTo>
                    <a:pt x="864" y="258"/>
                  </a:lnTo>
                  <a:lnTo>
                    <a:pt x="822" y="246"/>
                  </a:lnTo>
                  <a:lnTo>
                    <a:pt x="822" y="198"/>
                  </a:lnTo>
                  <a:lnTo>
                    <a:pt x="702" y="144"/>
                  </a:lnTo>
                  <a:lnTo>
                    <a:pt x="690" y="156"/>
                  </a:lnTo>
                  <a:lnTo>
                    <a:pt x="654" y="162"/>
                  </a:lnTo>
                  <a:lnTo>
                    <a:pt x="654" y="192"/>
                  </a:lnTo>
                  <a:lnTo>
                    <a:pt x="648" y="198"/>
                  </a:lnTo>
                  <a:lnTo>
                    <a:pt x="594" y="198"/>
                  </a:lnTo>
                  <a:lnTo>
                    <a:pt x="558" y="162"/>
                  </a:lnTo>
                  <a:lnTo>
                    <a:pt x="552" y="120"/>
                  </a:lnTo>
                  <a:lnTo>
                    <a:pt x="570" y="102"/>
                  </a:lnTo>
                  <a:lnTo>
                    <a:pt x="558" y="66"/>
                  </a:lnTo>
                  <a:lnTo>
                    <a:pt x="510" y="72"/>
                  </a:lnTo>
                  <a:lnTo>
                    <a:pt x="486" y="84"/>
                  </a:lnTo>
                  <a:lnTo>
                    <a:pt x="468" y="84"/>
                  </a:lnTo>
                  <a:lnTo>
                    <a:pt x="468" y="66"/>
                  </a:lnTo>
                  <a:lnTo>
                    <a:pt x="450" y="60"/>
                  </a:lnTo>
                  <a:lnTo>
                    <a:pt x="444" y="60"/>
                  </a:lnTo>
                  <a:lnTo>
                    <a:pt x="432" y="72"/>
                  </a:lnTo>
                  <a:lnTo>
                    <a:pt x="438" y="90"/>
                  </a:lnTo>
                  <a:lnTo>
                    <a:pt x="390" y="108"/>
                  </a:lnTo>
                  <a:lnTo>
                    <a:pt x="138" y="240"/>
                  </a:lnTo>
                  <a:lnTo>
                    <a:pt x="108" y="252"/>
                  </a:lnTo>
                  <a:lnTo>
                    <a:pt x="102" y="258"/>
                  </a:lnTo>
                  <a:lnTo>
                    <a:pt x="90" y="264"/>
                  </a:lnTo>
                  <a:lnTo>
                    <a:pt x="0" y="300"/>
                  </a:lnTo>
                  <a:lnTo>
                    <a:pt x="12" y="390"/>
                  </a:lnTo>
                  <a:lnTo>
                    <a:pt x="30" y="408"/>
                  </a:lnTo>
                  <a:lnTo>
                    <a:pt x="42" y="450"/>
                  </a:lnTo>
                  <a:lnTo>
                    <a:pt x="12" y="480"/>
                  </a:lnTo>
                  <a:lnTo>
                    <a:pt x="24" y="486"/>
                  </a:lnTo>
                  <a:lnTo>
                    <a:pt x="12" y="552"/>
                  </a:lnTo>
                  <a:lnTo>
                    <a:pt x="30" y="588"/>
                  </a:lnTo>
                  <a:lnTo>
                    <a:pt x="72" y="594"/>
                  </a:lnTo>
                  <a:lnTo>
                    <a:pt x="84" y="600"/>
                  </a:lnTo>
                  <a:lnTo>
                    <a:pt x="90" y="630"/>
                  </a:lnTo>
                  <a:lnTo>
                    <a:pt x="120" y="666"/>
                  </a:lnTo>
                  <a:lnTo>
                    <a:pt x="126" y="690"/>
                  </a:lnTo>
                  <a:lnTo>
                    <a:pt x="138" y="702"/>
                  </a:lnTo>
                  <a:lnTo>
                    <a:pt x="162" y="702"/>
                  </a:lnTo>
                  <a:lnTo>
                    <a:pt x="168" y="714"/>
                  </a:lnTo>
                  <a:lnTo>
                    <a:pt x="198" y="732"/>
                  </a:lnTo>
                  <a:lnTo>
                    <a:pt x="210" y="720"/>
                  </a:lnTo>
                  <a:lnTo>
                    <a:pt x="228" y="678"/>
                  </a:lnTo>
                  <a:lnTo>
                    <a:pt x="276" y="660"/>
                  </a:lnTo>
                  <a:lnTo>
                    <a:pt x="330" y="660"/>
                  </a:lnTo>
                  <a:lnTo>
                    <a:pt x="342" y="648"/>
                  </a:lnTo>
                  <a:lnTo>
                    <a:pt x="360" y="654"/>
                  </a:lnTo>
                  <a:lnTo>
                    <a:pt x="378" y="684"/>
                  </a:lnTo>
                  <a:lnTo>
                    <a:pt x="396" y="732"/>
                  </a:lnTo>
                  <a:lnTo>
                    <a:pt x="420" y="732"/>
                  </a:lnTo>
                  <a:lnTo>
                    <a:pt x="426" y="750"/>
                  </a:lnTo>
                  <a:lnTo>
                    <a:pt x="426" y="774"/>
                  </a:lnTo>
                  <a:lnTo>
                    <a:pt x="414" y="792"/>
                  </a:lnTo>
                  <a:lnTo>
                    <a:pt x="432" y="858"/>
                  </a:lnTo>
                  <a:lnTo>
                    <a:pt x="426" y="918"/>
                  </a:lnTo>
                  <a:lnTo>
                    <a:pt x="432" y="930"/>
                  </a:lnTo>
                  <a:lnTo>
                    <a:pt x="486" y="972"/>
                  </a:lnTo>
                  <a:lnTo>
                    <a:pt x="534" y="960"/>
                  </a:lnTo>
                  <a:lnTo>
                    <a:pt x="552" y="936"/>
                  </a:lnTo>
                  <a:lnTo>
                    <a:pt x="570" y="942"/>
                  </a:lnTo>
                  <a:lnTo>
                    <a:pt x="582" y="948"/>
                  </a:lnTo>
                  <a:lnTo>
                    <a:pt x="564" y="972"/>
                  </a:lnTo>
                  <a:lnTo>
                    <a:pt x="570" y="978"/>
                  </a:lnTo>
                  <a:lnTo>
                    <a:pt x="612" y="972"/>
                  </a:lnTo>
                  <a:lnTo>
                    <a:pt x="642" y="984"/>
                  </a:lnTo>
                  <a:lnTo>
                    <a:pt x="666" y="1020"/>
                  </a:lnTo>
                  <a:lnTo>
                    <a:pt x="672" y="1074"/>
                  </a:lnTo>
                  <a:lnTo>
                    <a:pt x="660" y="1110"/>
                  </a:lnTo>
                  <a:lnTo>
                    <a:pt x="666" y="1134"/>
                  </a:lnTo>
                  <a:lnTo>
                    <a:pt x="690" y="1182"/>
                  </a:lnTo>
                  <a:lnTo>
                    <a:pt x="702" y="1176"/>
                  </a:lnTo>
                  <a:lnTo>
                    <a:pt x="708" y="1152"/>
                  </a:lnTo>
                  <a:lnTo>
                    <a:pt x="720" y="1140"/>
                  </a:lnTo>
                  <a:lnTo>
                    <a:pt x="780" y="1146"/>
                  </a:lnTo>
                  <a:lnTo>
                    <a:pt x="816" y="1170"/>
                  </a:lnTo>
                  <a:lnTo>
                    <a:pt x="900" y="1146"/>
                  </a:lnTo>
                  <a:lnTo>
                    <a:pt x="936" y="1200"/>
                  </a:lnTo>
                  <a:lnTo>
                    <a:pt x="960" y="1212"/>
                  </a:lnTo>
                  <a:lnTo>
                    <a:pt x="960" y="1236"/>
                  </a:lnTo>
                  <a:lnTo>
                    <a:pt x="972" y="1254"/>
                  </a:lnTo>
                  <a:lnTo>
                    <a:pt x="984" y="1254"/>
                  </a:lnTo>
                  <a:lnTo>
                    <a:pt x="978" y="1236"/>
                  </a:lnTo>
                  <a:lnTo>
                    <a:pt x="990" y="1230"/>
                  </a:lnTo>
                  <a:lnTo>
                    <a:pt x="1014" y="1242"/>
                  </a:lnTo>
                  <a:lnTo>
                    <a:pt x="1020" y="1260"/>
                  </a:lnTo>
                  <a:lnTo>
                    <a:pt x="972" y="1302"/>
                  </a:lnTo>
                  <a:lnTo>
                    <a:pt x="972" y="1356"/>
                  </a:lnTo>
                  <a:lnTo>
                    <a:pt x="954" y="1380"/>
                  </a:lnTo>
                  <a:lnTo>
                    <a:pt x="996" y="1386"/>
                  </a:lnTo>
                  <a:lnTo>
                    <a:pt x="1002" y="1422"/>
                  </a:lnTo>
                  <a:lnTo>
                    <a:pt x="1014" y="1452"/>
                  </a:lnTo>
                  <a:lnTo>
                    <a:pt x="960" y="1482"/>
                  </a:lnTo>
                  <a:lnTo>
                    <a:pt x="948" y="1506"/>
                  </a:lnTo>
                  <a:lnTo>
                    <a:pt x="960" y="1530"/>
                  </a:lnTo>
                  <a:lnTo>
                    <a:pt x="948" y="1542"/>
                  </a:lnTo>
                  <a:lnTo>
                    <a:pt x="954" y="1548"/>
                  </a:lnTo>
                  <a:lnTo>
                    <a:pt x="972" y="1548"/>
                  </a:lnTo>
                  <a:lnTo>
                    <a:pt x="972" y="1554"/>
                  </a:lnTo>
                  <a:lnTo>
                    <a:pt x="984" y="1560"/>
                  </a:lnTo>
                  <a:lnTo>
                    <a:pt x="984" y="1572"/>
                  </a:lnTo>
                  <a:lnTo>
                    <a:pt x="1008" y="1572"/>
                  </a:lnTo>
                  <a:lnTo>
                    <a:pt x="1062" y="1566"/>
                  </a:lnTo>
                  <a:lnTo>
                    <a:pt x="1086" y="1584"/>
                  </a:lnTo>
                  <a:lnTo>
                    <a:pt x="1140" y="1596"/>
                  </a:lnTo>
                  <a:lnTo>
                    <a:pt x="1194" y="1596"/>
                  </a:lnTo>
                  <a:lnTo>
                    <a:pt x="1242" y="1566"/>
                  </a:lnTo>
                  <a:lnTo>
                    <a:pt x="1308" y="1554"/>
                  </a:lnTo>
                  <a:lnTo>
                    <a:pt x="1320" y="1500"/>
                  </a:lnTo>
                  <a:lnTo>
                    <a:pt x="1314" y="1482"/>
                  </a:lnTo>
                  <a:lnTo>
                    <a:pt x="1320" y="1470"/>
                  </a:lnTo>
                  <a:lnTo>
                    <a:pt x="1332" y="1452"/>
                  </a:lnTo>
                  <a:lnTo>
                    <a:pt x="1362" y="1440"/>
                  </a:lnTo>
                  <a:lnTo>
                    <a:pt x="1374" y="1410"/>
                  </a:lnTo>
                  <a:lnTo>
                    <a:pt x="1398" y="1404"/>
                  </a:lnTo>
                  <a:lnTo>
                    <a:pt x="1416" y="1386"/>
                  </a:lnTo>
                  <a:lnTo>
                    <a:pt x="1422" y="1398"/>
                  </a:lnTo>
                  <a:lnTo>
                    <a:pt x="1446" y="1404"/>
                  </a:lnTo>
                  <a:lnTo>
                    <a:pt x="1458" y="1422"/>
                  </a:lnTo>
                  <a:lnTo>
                    <a:pt x="1440" y="1434"/>
                  </a:lnTo>
                  <a:lnTo>
                    <a:pt x="1440" y="1464"/>
                  </a:lnTo>
                  <a:lnTo>
                    <a:pt x="1422" y="1458"/>
                  </a:lnTo>
                  <a:lnTo>
                    <a:pt x="1422" y="1482"/>
                  </a:lnTo>
                  <a:lnTo>
                    <a:pt x="1410" y="1494"/>
                  </a:lnTo>
                  <a:lnTo>
                    <a:pt x="1416" y="1518"/>
                  </a:lnTo>
                  <a:lnTo>
                    <a:pt x="1404" y="1530"/>
                  </a:lnTo>
                  <a:lnTo>
                    <a:pt x="1398" y="1566"/>
                  </a:lnTo>
                  <a:lnTo>
                    <a:pt x="1380" y="1590"/>
                  </a:lnTo>
                  <a:lnTo>
                    <a:pt x="1380" y="1602"/>
                  </a:lnTo>
                  <a:lnTo>
                    <a:pt x="1416" y="1614"/>
                  </a:lnTo>
                  <a:lnTo>
                    <a:pt x="1440" y="1650"/>
                  </a:lnTo>
                  <a:lnTo>
                    <a:pt x="1416" y="1704"/>
                  </a:lnTo>
                  <a:lnTo>
                    <a:pt x="1422" y="1746"/>
                  </a:lnTo>
                  <a:lnTo>
                    <a:pt x="1410" y="1770"/>
                  </a:lnTo>
                  <a:lnTo>
                    <a:pt x="1452" y="1782"/>
                  </a:lnTo>
                  <a:lnTo>
                    <a:pt x="1488" y="1770"/>
                  </a:lnTo>
                  <a:lnTo>
                    <a:pt x="1500" y="1770"/>
                  </a:lnTo>
                  <a:lnTo>
                    <a:pt x="1518" y="1794"/>
                  </a:lnTo>
                  <a:lnTo>
                    <a:pt x="1566" y="1812"/>
                  </a:lnTo>
                  <a:lnTo>
                    <a:pt x="1590" y="1866"/>
                  </a:lnTo>
                  <a:lnTo>
                    <a:pt x="1602" y="1866"/>
                  </a:lnTo>
                  <a:lnTo>
                    <a:pt x="1620" y="1890"/>
                  </a:lnTo>
                  <a:lnTo>
                    <a:pt x="1692" y="1902"/>
                  </a:lnTo>
                  <a:lnTo>
                    <a:pt x="1716" y="1938"/>
                  </a:lnTo>
                  <a:lnTo>
                    <a:pt x="1704" y="1968"/>
                  </a:lnTo>
                  <a:lnTo>
                    <a:pt x="1704" y="1974"/>
                  </a:lnTo>
                  <a:lnTo>
                    <a:pt x="1728" y="1968"/>
                  </a:lnTo>
                  <a:lnTo>
                    <a:pt x="1758" y="1980"/>
                  </a:lnTo>
                  <a:lnTo>
                    <a:pt x="1794" y="2034"/>
                  </a:lnTo>
                  <a:lnTo>
                    <a:pt x="1788" y="2052"/>
                  </a:lnTo>
                  <a:lnTo>
                    <a:pt x="1800" y="2070"/>
                  </a:lnTo>
                  <a:lnTo>
                    <a:pt x="1788" y="2082"/>
                  </a:lnTo>
                  <a:lnTo>
                    <a:pt x="1800" y="2106"/>
                  </a:lnTo>
                  <a:lnTo>
                    <a:pt x="1866" y="2076"/>
                  </a:lnTo>
                  <a:lnTo>
                    <a:pt x="1902" y="2100"/>
                  </a:lnTo>
                  <a:lnTo>
                    <a:pt x="1908" y="2076"/>
                  </a:lnTo>
                  <a:lnTo>
                    <a:pt x="1932" y="2058"/>
                  </a:lnTo>
                  <a:lnTo>
                    <a:pt x="1962" y="2070"/>
                  </a:lnTo>
                  <a:lnTo>
                    <a:pt x="1986" y="2064"/>
                  </a:lnTo>
                  <a:lnTo>
                    <a:pt x="1986" y="2076"/>
                  </a:lnTo>
                  <a:lnTo>
                    <a:pt x="1998" y="2070"/>
                  </a:lnTo>
                  <a:lnTo>
                    <a:pt x="1998" y="2052"/>
                  </a:lnTo>
                  <a:lnTo>
                    <a:pt x="2010" y="2052"/>
                  </a:lnTo>
                  <a:lnTo>
                    <a:pt x="2022" y="2064"/>
                  </a:lnTo>
                  <a:lnTo>
                    <a:pt x="2034" y="2064"/>
                  </a:lnTo>
                  <a:lnTo>
                    <a:pt x="2040" y="2070"/>
                  </a:lnTo>
                  <a:lnTo>
                    <a:pt x="2076" y="2040"/>
                  </a:lnTo>
                  <a:lnTo>
                    <a:pt x="2076" y="2028"/>
                  </a:lnTo>
                  <a:lnTo>
                    <a:pt x="2064" y="2022"/>
                  </a:lnTo>
                  <a:lnTo>
                    <a:pt x="2082" y="2004"/>
                  </a:lnTo>
                  <a:lnTo>
                    <a:pt x="2088" y="1992"/>
                  </a:lnTo>
                  <a:lnTo>
                    <a:pt x="2100" y="1974"/>
                  </a:lnTo>
                  <a:lnTo>
                    <a:pt x="2106" y="1950"/>
                  </a:lnTo>
                  <a:lnTo>
                    <a:pt x="2082" y="1932"/>
                  </a:lnTo>
                  <a:lnTo>
                    <a:pt x="2094" y="1896"/>
                  </a:lnTo>
                  <a:lnTo>
                    <a:pt x="2082" y="1884"/>
                  </a:lnTo>
                  <a:lnTo>
                    <a:pt x="2058" y="1884"/>
                  </a:lnTo>
                  <a:lnTo>
                    <a:pt x="2058" y="1860"/>
                  </a:lnTo>
                  <a:lnTo>
                    <a:pt x="2034" y="1812"/>
                  </a:lnTo>
                  <a:lnTo>
                    <a:pt x="2010" y="1812"/>
                  </a:lnTo>
                  <a:lnTo>
                    <a:pt x="2004" y="1770"/>
                  </a:lnTo>
                  <a:lnTo>
                    <a:pt x="2016" y="1752"/>
                  </a:lnTo>
                  <a:lnTo>
                    <a:pt x="2010" y="1746"/>
                  </a:lnTo>
                  <a:lnTo>
                    <a:pt x="2028" y="1722"/>
                  </a:lnTo>
                  <a:lnTo>
                    <a:pt x="2010" y="1698"/>
                  </a:lnTo>
                  <a:lnTo>
                    <a:pt x="2022" y="1680"/>
                  </a:lnTo>
                  <a:lnTo>
                    <a:pt x="2040" y="1638"/>
                  </a:lnTo>
                  <a:lnTo>
                    <a:pt x="2076" y="1620"/>
                  </a:lnTo>
                  <a:lnTo>
                    <a:pt x="2070" y="1590"/>
                  </a:lnTo>
                  <a:lnTo>
                    <a:pt x="2094" y="1566"/>
                  </a:lnTo>
                  <a:lnTo>
                    <a:pt x="2100" y="1536"/>
                  </a:lnTo>
                  <a:lnTo>
                    <a:pt x="2112" y="1518"/>
                  </a:lnTo>
                  <a:lnTo>
                    <a:pt x="2124" y="1488"/>
                  </a:lnTo>
                  <a:lnTo>
                    <a:pt x="2166" y="1464"/>
                  </a:lnTo>
                  <a:lnTo>
                    <a:pt x="2178" y="1428"/>
                  </a:lnTo>
                  <a:lnTo>
                    <a:pt x="2214" y="1416"/>
                  </a:lnTo>
                  <a:lnTo>
                    <a:pt x="2220" y="1434"/>
                  </a:lnTo>
                  <a:lnTo>
                    <a:pt x="2232" y="1446"/>
                  </a:lnTo>
                  <a:lnTo>
                    <a:pt x="2244" y="1446"/>
                  </a:lnTo>
                  <a:lnTo>
                    <a:pt x="2256" y="1434"/>
                  </a:lnTo>
                  <a:lnTo>
                    <a:pt x="2268" y="1440"/>
                  </a:lnTo>
                  <a:lnTo>
                    <a:pt x="2274" y="1452"/>
                  </a:lnTo>
                  <a:lnTo>
                    <a:pt x="2274" y="1470"/>
                  </a:lnTo>
                  <a:lnTo>
                    <a:pt x="2286" y="1476"/>
                  </a:lnTo>
                  <a:lnTo>
                    <a:pt x="2298" y="1464"/>
                  </a:lnTo>
                  <a:lnTo>
                    <a:pt x="2292" y="1452"/>
                  </a:lnTo>
                  <a:lnTo>
                    <a:pt x="2292" y="1434"/>
                  </a:lnTo>
                  <a:lnTo>
                    <a:pt x="2322" y="1422"/>
                  </a:lnTo>
                  <a:lnTo>
                    <a:pt x="2322" y="1398"/>
                  </a:lnTo>
                  <a:lnTo>
                    <a:pt x="2310" y="1386"/>
                  </a:lnTo>
                  <a:lnTo>
                    <a:pt x="2322" y="1368"/>
                  </a:lnTo>
                  <a:lnTo>
                    <a:pt x="2346" y="1350"/>
                  </a:lnTo>
                  <a:lnTo>
                    <a:pt x="2388" y="1338"/>
                  </a:lnTo>
                  <a:lnTo>
                    <a:pt x="2394" y="1314"/>
                  </a:lnTo>
                  <a:lnTo>
                    <a:pt x="2412" y="1284"/>
                  </a:lnTo>
                  <a:lnTo>
                    <a:pt x="2442" y="1296"/>
                  </a:lnTo>
                  <a:lnTo>
                    <a:pt x="2472" y="1284"/>
                  </a:lnTo>
                  <a:lnTo>
                    <a:pt x="2472" y="1266"/>
                  </a:lnTo>
                  <a:lnTo>
                    <a:pt x="2442" y="1224"/>
                  </a:lnTo>
                  <a:lnTo>
                    <a:pt x="2454" y="1200"/>
                  </a:lnTo>
                  <a:lnTo>
                    <a:pt x="2460" y="1158"/>
                  </a:lnTo>
                  <a:lnTo>
                    <a:pt x="2442" y="1140"/>
                  </a:lnTo>
                  <a:lnTo>
                    <a:pt x="2442" y="1116"/>
                  </a:lnTo>
                  <a:lnTo>
                    <a:pt x="2424" y="1104"/>
                  </a:lnTo>
                  <a:lnTo>
                    <a:pt x="2364" y="1098"/>
                  </a:lnTo>
                  <a:lnTo>
                    <a:pt x="2352" y="1080"/>
                  </a:lnTo>
                  <a:lnTo>
                    <a:pt x="2346" y="1074"/>
                  </a:lnTo>
                  <a:lnTo>
                    <a:pt x="2346" y="1056"/>
                  </a:lnTo>
                  <a:lnTo>
                    <a:pt x="2334" y="1044"/>
                  </a:lnTo>
                  <a:lnTo>
                    <a:pt x="2346" y="1026"/>
                  </a:lnTo>
                  <a:lnTo>
                    <a:pt x="2382" y="1002"/>
                  </a:lnTo>
                  <a:lnTo>
                    <a:pt x="2394" y="966"/>
                  </a:lnTo>
                  <a:lnTo>
                    <a:pt x="2358" y="960"/>
                  </a:lnTo>
                  <a:lnTo>
                    <a:pt x="2346" y="960"/>
                  </a:lnTo>
                  <a:lnTo>
                    <a:pt x="2340" y="936"/>
                  </a:lnTo>
                  <a:lnTo>
                    <a:pt x="2304" y="864"/>
                  </a:lnTo>
                  <a:lnTo>
                    <a:pt x="2250" y="858"/>
                  </a:lnTo>
                  <a:lnTo>
                    <a:pt x="2250" y="834"/>
                  </a:lnTo>
                  <a:lnTo>
                    <a:pt x="2244" y="828"/>
                  </a:lnTo>
                  <a:lnTo>
                    <a:pt x="2220" y="828"/>
                  </a:lnTo>
                  <a:lnTo>
                    <a:pt x="2214" y="822"/>
                  </a:lnTo>
                  <a:lnTo>
                    <a:pt x="2214" y="816"/>
                  </a:lnTo>
                  <a:lnTo>
                    <a:pt x="2196" y="816"/>
                  </a:lnTo>
                  <a:lnTo>
                    <a:pt x="2190" y="822"/>
                  </a:lnTo>
                  <a:lnTo>
                    <a:pt x="2184" y="822"/>
                  </a:lnTo>
                  <a:lnTo>
                    <a:pt x="2178" y="828"/>
                  </a:lnTo>
                  <a:lnTo>
                    <a:pt x="2172" y="822"/>
                  </a:lnTo>
                  <a:lnTo>
                    <a:pt x="2160" y="822"/>
                  </a:lnTo>
                  <a:lnTo>
                    <a:pt x="2154" y="804"/>
                  </a:lnTo>
                  <a:lnTo>
                    <a:pt x="2130" y="816"/>
                  </a:lnTo>
                  <a:lnTo>
                    <a:pt x="2130" y="810"/>
                  </a:lnTo>
                  <a:lnTo>
                    <a:pt x="2118" y="816"/>
                  </a:lnTo>
                  <a:lnTo>
                    <a:pt x="2106" y="816"/>
                  </a:lnTo>
                  <a:lnTo>
                    <a:pt x="2094" y="804"/>
                  </a:lnTo>
                  <a:lnTo>
                    <a:pt x="2088" y="804"/>
                  </a:lnTo>
                  <a:lnTo>
                    <a:pt x="2082" y="792"/>
                  </a:lnTo>
                  <a:lnTo>
                    <a:pt x="2082" y="786"/>
                  </a:lnTo>
                  <a:lnTo>
                    <a:pt x="2076" y="786"/>
                  </a:lnTo>
                  <a:lnTo>
                    <a:pt x="2064" y="798"/>
                  </a:lnTo>
                  <a:lnTo>
                    <a:pt x="2058" y="810"/>
                  </a:lnTo>
                  <a:lnTo>
                    <a:pt x="2052" y="810"/>
                  </a:lnTo>
                  <a:lnTo>
                    <a:pt x="2046" y="804"/>
                  </a:lnTo>
                  <a:lnTo>
                    <a:pt x="2028" y="810"/>
                  </a:lnTo>
                  <a:lnTo>
                    <a:pt x="2022" y="810"/>
                  </a:lnTo>
                  <a:lnTo>
                    <a:pt x="2034" y="786"/>
                  </a:lnTo>
                  <a:lnTo>
                    <a:pt x="2028" y="756"/>
                  </a:lnTo>
                  <a:lnTo>
                    <a:pt x="2010" y="744"/>
                  </a:lnTo>
                  <a:lnTo>
                    <a:pt x="1998" y="708"/>
                  </a:lnTo>
                  <a:lnTo>
                    <a:pt x="2004" y="690"/>
                  </a:lnTo>
                  <a:lnTo>
                    <a:pt x="2028" y="678"/>
                  </a:lnTo>
                  <a:lnTo>
                    <a:pt x="2040" y="654"/>
                  </a:lnTo>
                  <a:lnTo>
                    <a:pt x="2058" y="648"/>
                  </a:lnTo>
                  <a:lnTo>
                    <a:pt x="2082" y="612"/>
                  </a:lnTo>
                  <a:lnTo>
                    <a:pt x="2064" y="600"/>
                  </a:lnTo>
                  <a:lnTo>
                    <a:pt x="2088" y="570"/>
                  </a:lnTo>
                  <a:lnTo>
                    <a:pt x="2094" y="552"/>
                  </a:lnTo>
                  <a:lnTo>
                    <a:pt x="2094" y="540"/>
                  </a:lnTo>
                  <a:lnTo>
                    <a:pt x="2088" y="528"/>
                  </a:lnTo>
                  <a:lnTo>
                    <a:pt x="2100" y="504"/>
                  </a:lnTo>
                  <a:lnTo>
                    <a:pt x="2118" y="504"/>
                  </a:lnTo>
                  <a:lnTo>
                    <a:pt x="2118" y="468"/>
                  </a:lnTo>
                  <a:lnTo>
                    <a:pt x="2142" y="462"/>
                  </a:lnTo>
                  <a:lnTo>
                    <a:pt x="2130" y="444"/>
                  </a:lnTo>
                  <a:lnTo>
                    <a:pt x="2154" y="420"/>
                  </a:lnTo>
                  <a:lnTo>
                    <a:pt x="2142" y="396"/>
                  </a:lnTo>
                  <a:lnTo>
                    <a:pt x="2112" y="402"/>
                  </a:lnTo>
                  <a:lnTo>
                    <a:pt x="2106" y="378"/>
                  </a:lnTo>
                  <a:lnTo>
                    <a:pt x="2094" y="366"/>
                  </a:lnTo>
                  <a:lnTo>
                    <a:pt x="2034" y="366"/>
                  </a:lnTo>
                  <a:lnTo>
                    <a:pt x="2022" y="348"/>
                  </a:lnTo>
                  <a:lnTo>
                    <a:pt x="1974" y="324"/>
                  </a:lnTo>
                  <a:lnTo>
                    <a:pt x="1968" y="276"/>
                  </a:lnTo>
                  <a:lnTo>
                    <a:pt x="1944" y="246"/>
                  </a:lnTo>
                  <a:lnTo>
                    <a:pt x="1932" y="240"/>
                  </a:lnTo>
                  <a:lnTo>
                    <a:pt x="1878" y="276"/>
                  </a:lnTo>
                  <a:lnTo>
                    <a:pt x="1842" y="264"/>
                  </a:lnTo>
                  <a:lnTo>
                    <a:pt x="1824" y="270"/>
                  </a:lnTo>
                  <a:lnTo>
                    <a:pt x="1764" y="270"/>
                  </a:lnTo>
                  <a:lnTo>
                    <a:pt x="1758" y="264"/>
                  </a:lnTo>
                  <a:lnTo>
                    <a:pt x="1770" y="222"/>
                  </a:lnTo>
                  <a:lnTo>
                    <a:pt x="1740" y="204"/>
                  </a:lnTo>
                  <a:lnTo>
                    <a:pt x="1716" y="216"/>
                  </a:lnTo>
                  <a:lnTo>
                    <a:pt x="1698" y="210"/>
                  </a:lnTo>
                  <a:lnTo>
                    <a:pt x="1698" y="180"/>
                  </a:lnTo>
                  <a:lnTo>
                    <a:pt x="1692" y="168"/>
                  </a:lnTo>
                  <a:lnTo>
                    <a:pt x="1692" y="162"/>
                  </a:lnTo>
                  <a:lnTo>
                    <a:pt x="1662" y="126"/>
                  </a:lnTo>
                  <a:lnTo>
                    <a:pt x="1686" y="90"/>
                  </a:lnTo>
                  <a:lnTo>
                    <a:pt x="1674" y="54"/>
                  </a:lnTo>
                  <a:lnTo>
                    <a:pt x="1656" y="42"/>
                  </a:lnTo>
                  <a:lnTo>
                    <a:pt x="1644" y="30"/>
                  </a:lnTo>
                  <a:lnTo>
                    <a:pt x="1632" y="42"/>
                  </a:lnTo>
                  <a:lnTo>
                    <a:pt x="1620" y="72"/>
                  </a:lnTo>
                  <a:lnTo>
                    <a:pt x="1572" y="114"/>
                  </a:lnTo>
                  <a:lnTo>
                    <a:pt x="1548" y="96"/>
                  </a:lnTo>
                  <a:lnTo>
                    <a:pt x="1482" y="96"/>
                  </a:lnTo>
                  <a:lnTo>
                    <a:pt x="1476" y="90"/>
                  </a:lnTo>
                  <a:lnTo>
                    <a:pt x="1476" y="78"/>
                  </a:lnTo>
                  <a:lnTo>
                    <a:pt x="1512" y="84"/>
                  </a:lnTo>
                  <a:lnTo>
                    <a:pt x="1512" y="60"/>
                  </a:lnTo>
                  <a:lnTo>
                    <a:pt x="1518" y="30"/>
                  </a:lnTo>
                  <a:lnTo>
                    <a:pt x="1500" y="6"/>
                  </a:lnTo>
                  <a:lnTo>
                    <a:pt x="1470" y="0"/>
                  </a:lnTo>
                  <a:lnTo>
                    <a:pt x="1464" y="6"/>
                  </a:lnTo>
                  <a:lnTo>
                    <a:pt x="1464" y="12"/>
                  </a:lnTo>
                  <a:lnTo>
                    <a:pt x="1452" y="18"/>
                  </a:lnTo>
                  <a:lnTo>
                    <a:pt x="1422" y="48"/>
                  </a:lnTo>
                  <a:lnTo>
                    <a:pt x="1404" y="54"/>
                  </a:lnTo>
                  <a:lnTo>
                    <a:pt x="1404" y="72"/>
                  </a:lnTo>
                  <a:lnTo>
                    <a:pt x="1350" y="66"/>
                  </a:lnTo>
                  <a:lnTo>
                    <a:pt x="1320" y="72"/>
                  </a:lnTo>
                  <a:lnTo>
                    <a:pt x="1320" y="48"/>
                  </a:lnTo>
                  <a:lnTo>
                    <a:pt x="1332" y="18"/>
                  </a:lnTo>
                  <a:lnTo>
                    <a:pt x="1290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9" name="Freeform 8">
              <a:extLst>
                <a:ext uri="{FF2B5EF4-FFF2-40B4-BE49-F238E27FC236}">
                  <a16:creationId xmlns:a16="http://schemas.microsoft.com/office/drawing/2014/main" id="{78062B24-8BD8-4F25-AA86-5E91B1E8E76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241" y="374"/>
              <a:ext cx="2980" cy="3009"/>
            </a:xfrm>
            <a:custGeom>
              <a:avLst/>
              <a:gdLst>
                <a:gd name="T0" fmla="*/ 5298 w 8940"/>
                <a:gd name="T1" fmla="*/ 252 h 9026"/>
                <a:gd name="T2" fmla="*/ 4638 w 8940"/>
                <a:gd name="T3" fmla="*/ 168 h 9026"/>
                <a:gd name="T4" fmla="*/ 4608 w 8940"/>
                <a:gd name="T5" fmla="*/ 882 h 9026"/>
                <a:gd name="T6" fmla="*/ 3534 w 8940"/>
                <a:gd name="T7" fmla="*/ 1308 h 9026"/>
                <a:gd name="T8" fmla="*/ 2766 w 8940"/>
                <a:gd name="T9" fmla="*/ 1452 h 9026"/>
                <a:gd name="T10" fmla="*/ 2364 w 8940"/>
                <a:gd name="T11" fmla="*/ 1128 h 9026"/>
                <a:gd name="T12" fmla="*/ 2250 w 8940"/>
                <a:gd name="T13" fmla="*/ 1464 h 9026"/>
                <a:gd name="T14" fmla="*/ 2274 w 8940"/>
                <a:gd name="T15" fmla="*/ 2083 h 9026"/>
                <a:gd name="T16" fmla="*/ 1962 w 8940"/>
                <a:gd name="T17" fmla="*/ 2083 h 9026"/>
                <a:gd name="T18" fmla="*/ 1818 w 8940"/>
                <a:gd name="T19" fmla="*/ 2155 h 9026"/>
                <a:gd name="T20" fmla="*/ 1284 w 8940"/>
                <a:gd name="T21" fmla="*/ 1836 h 9026"/>
                <a:gd name="T22" fmla="*/ 864 w 8940"/>
                <a:gd name="T23" fmla="*/ 1896 h 9026"/>
                <a:gd name="T24" fmla="*/ 282 w 8940"/>
                <a:gd name="T25" fmla="*/ 1824 h 9026"/>
                <a:gd name="T26" fmla="*/ 324 w 8940"/>
                <a:gd name="T27" fmla="*/ 2137 h 9026"/>
                <a:gd name="T28" fmla="*/ 216 w 8940"/>
                <a:gd name="T29" fmla="*/ 2371 h 9026"/>
                <a:gd name="T30" fmla="*/ 474 w 8940"/>
                <a:gd name="T31" fmla="*/ 2647 h 9026"/>
                <a:gd name="T32" fmla="*/ 984 w 8940"/>
                <a:gd name="T33" fmla="*/ 3079 h 9026"/>
                <a:gd name="T34" fmla="*/ 1410 w 8940"/>
                <a:gd name="T35" fmla="*/ 3265 h 9026"/>
                <a:gd name="T36" fmla="*/ 1674 w 8940"/>
                <a:gd name="T37" fmla="*/ 3475 h 9026"/>
                <a:gd name="T38" fmla="*/ 1626 w 8940"/>
                <a:gd name="T39" fmla="*/ 3841 h 9026"/>
                <a:gd name="T40" fmla="*/ 2070 w 8940"/>
                <a:gd name="T41" fmla="*/ 4591 h 9026"/>
                <a:gd name="T42" fmla="*/ 2268 w 8940"/>
                <a:gd name="T43" fmla="*/ 5467 h 9026"/>
                <a:gd name="T44" fmla="*/ 1968 w 8940"/>
                <a:gd name="T45" fmla="*/ 6319 h 9026"/>
                <a:gd name="T46" fmla="*/ 1374 w 8940"/>
                <a:gd name="T47" fmla="*/ 7682 h 9026"/>
                <a:gd name="T48" fmla="*/ 1644 w 8940"/>
                <a:gd name="T49" fmla="*/ 7934 h 9026"/>
                <a:gd name="T50" fmla="*/ 2124 w 8940"/>
                <a:gd name="T51" fmla="*/ 8270 h 9026"/>
                <a:gd name="T52" fmla="*/ 2898 w 8940"/>
                <a:gd name="T53" fmla="*/ 8486 h 9026"/>
                <a:gd name="T54" fmla="*/ 3072 w 8940"/>
                <a:gd name="T55" fmla="*/ 8330 h 9026"/>
                <a:gd name="T56" fmla="*/ 3618 w 8940"/>
                <a:gd name="T57" fmla="*/ 8654 h 9026"/>
                <a:gd name="T58" fmla="*/ 3972 w 8940"/>
                <a:gd name="T59" fmla="*/ 8936 h 9026"/>
                <a:gd name="T60" fmla="*/ 4608 w 8940"/>
                <a:gd name="T61" fmla="*/ 8960 h 9026"/>
                <a:gd name="T62" fmla="*/ 4944 w 8940"/>
                <a:gd name="T63" fmla="*/ 8246 h 9026"/>
                <a:gd name="T64" fmla="*/ 5724 w 8940"/>
                <a:gd name="T65" fmla="*/ 7958 h 9026"/>
                <a:gd name="T66" fmla="*/ 6288 w 8940"/>
                <a:gd name="T67" fmla="*/ 8060 h 9026"/>
                <a:gd name="T68" fmla="*/ 6804 w 8940"/>
                <a:gd name="T69" fmla="*/ 8360 h 9026"/>
                <a:gd name="T70" fmla="*/ 7308 w 8940"/>
                <a:gd name="T71" fmla="*/ 8432 h 9026"/>
                <a:gd name="T72" fmla="*/ 7860 w 8940"/>
                <a:gd name="T73" fmla="*/ 8018 h 9026"/>
                <a:gd name="T74" fmla="*/ 8262 w 8940"/>
                <a:gd name="T75" fmla="*/ 7796 h 9026"/>
                <a:gd name="T76" fmla="*/ 8106 w 8940"/>
                <a:gd name="T77" fmla="*/ 7406 h 9026"/>
                <a:gd name="T78" fmla="*/ 7878 w 8940"/>
                <a:gd name="T79" fmla="*/ 6926 h 9026"/>
                <a:gd name="T80" fmla="*/ 7734 w 8940"/>
                <a:gd name="T81" fmla="*/ 6481 h 9026"/>
                <a:gd name="T82" fmla="*/ 8040 w 8940"/>
                <a:gd name="T83" fmla="*/ 6067 h 9026"/>
                <a:gd name="T84" fmla="*/ 7872 w 8940"/>
                <a:gd name="T85" fmla="*/ 5653 h 9026"/>
                <a:gd name="T86" fmla="*/ 7836 w 8940"/>
                <a:gd name="T87" fmla="*/ 5305 h 9026"/>
                <a:gd name="T88" fmla="*/ 7440 w 8940"/>
                <a:gd name="T89" fmla="*/ 5167 h 9026"/>
                <a:gd name="T90" fmla="*/ 7362 w 8940"/>
                <a:gd name="T91" fmla="*/ 5119 h 9026"/>
                <a:gd name="T92" fmla="*/ 7668 w 8940"/>
                <a:gd name="T93" fmla="*/ 4459 h 9026"/>
                <a:gd name="T94" fmla="*/ 7956 w 8940"/>
                <a:gd name="T95" fmla="*/ 4051 h 9026"/>
                <a:gd name="T96" fmla="*/ 8358 w 8940"/>
                <a:gd name="T97" fmla="*/ 3967 h 9026"/>
                <a:gd name="T98" fmla="*/ 8460 w 8940"/>
                <a:gd name="T99" fmla="*/ 3529 h 9026"/>
                <a:gd name="T100" fmla="*/ 8754 w 8940"/>
                <a:gd name="T101" fmla="*/ 2647 h 9026"/>
                <a:gd name="T102" fmla="*/ 8526 w 8940"/>
                <a:gd name="T103" fmla="*/ 2311 h 9026"/>
                <a:gd name="T104" fmla="*/ 8160 w 8940"/>
                <a:gd name="T105" fmla="*/ 2221 h 9026"/>
                <a:gd name="T106" fmla="*/ 7902 w 8940"/>
                <a:gd name="T107" fmla="*/ 2137 h 9026"/>
                <a:gd name="T108" fmla="*/ 7608 w 8940"/>
                <a:gd name="T109" fmla="*/ 1818 h 9026"/>
                <a:gd name="T110" fmla="*/ 7284 w 8940"/>
                <a:gd name="T111" fmla="*/ 1752 h 9026"/>
                <a:gd name="T112" fmla="*/ 6906 w 8940"/>
                <a:gd name="T113" fmla="*/ 1590 h 9026"/>
                <a:gd name="T114" fmla="*/ 6708 w 8940"/>
                <a:gd name="T115" fmla="*/ 1158 h 9026"/>
                <a:gd name="T116" fmla="*/ 6294 w 8940"/>
                <a:gd name="T117" fmla="*/ 1272 h 9026"/>
                <a:gd name="T118" fmla="*/ 6270 w 8940"/>
                <a:gd name="T119" fmla="*/ 954 h 9026"/>
                <a:gd name="T120" fmla="*/ 5868 w 8940"/>
                <a:gd name="T121" fmla="*/ 648 h 9026"/>
                <a:gd name="T122" fmla="*/ 3990 w 8940"/>
                <a:gd name="T123" fmla="*/ 8864 h 90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8940" h="9026">
                  <a:moveTo>
                    <a:pt x="5706" y="432"/>
                  </a:moveTo>
                  <a:lnTo>
                    <a:pt x="5682" y="432"/>
                  </a:lnTo>
                  <a:lnTo>
                    <a:pt x="5664" y="384"/>
                  </a:lnTo>
                  <a:lnTo>
                    <a:pt x="5646" y="354"/>
                  </a:lnTo>
                  <a:lnTo>
                    <a:pt x="5628" y="348"/>
                  </a:lnTo>
                  <a:lnTo>
                    <a:pt x="5616" y="360"/>
                  </a:lnTo>
                  <a:lnTo>
                    <a:pt x="5562" y="360"/>
                  </a:lnTo>
                  <a:lnTo>
                    <a:pt x="5514" y="378"/>
                  </a:lnTo>
                  <a:lnTo>
                    <a:pt x="5496" y="420"/>
                  </a:lnTo>
                  <a:lnTo>
                    <a:pt x="5484" y="432"/>
                  </a:lnTo>
                  <a:lnTo>
                    <a:pt x="5454" y="414"/>
                  </a:lnTo>
                  <a:lnTo>
                    <a:pt x="5448" y="402"/>
                  </a:lnTo>
                  <a:lnTo>
                    <a:pt x="5424" y="402"/>
                  </a:lnTo>
                  <a:lnTo>
                    <a:pt x="5412" y="390"/>
                  </a:lnTo>
                  <a:lnTo>
                    <a:pt x="5406" y="366"/>
                  </a:lnTo>
                  <a:lnTo>
                    <a:pt x="5376" y="330"/>
                  </a:lnTo>
                  <a:lnTo>
                    <a:pt x="5370" y="300"/>
                  </a:lnTo>
                  <a:lnTo>
                    <a:pt x="5358" y="294"/>
                  </a:lnTo>
                  <a:lnTo>
                    <a:pt x="5316" y="288"/>
                  </a:lnTo>
                  <a:lnTo>
                    <a:pt x="5298" y="252"/>
                  </a:lnTo>
                  <a:lnTo>
                    <a:pt x="5310" y="186"/>
                  </a:lnTo>
                  <a:lnTo>
                    <a:pt x="5298" y="180"/>
                  </a:lnTo>
                  <a:lnTo>
                    <a:pt x="5328" y="150"/>
                  </a:lnTo>
                  <a:lnTo>
                    <a:pt x="5316" y="108"/>
                  </a:lnTo>
                  <a:lnTo>
                    <a:pt x="5298" y="90"/>
                  </a:lnTo>
                  <a:lnTo>
                    <a:pt x="5286" y="0"/>
                  </a:lnTo>
                  <a:lnTo>
                    <a:pt x="5226" y="24"/>
                  </a:lnTo>
                  <a:lnTo>
                    <a:pt x="5166" y="36"/>
                  </a:lnTo>
                  <a:lnTo>
                    <a:pt x="5148" y="24"/>
                  </a:lnTo>
                  <a:lnTo>
                    <a:pt x="5100" y="42"/>
                  </a:lnTo>
                  <a:lnTo>
                    <a:pt x="5058" y="36"/>
                  </a:lnTo>
                  <a:lnTo>
                    <a:pt x="5040" y="48"/>
                  </a:lnTo>
                  <a:lnTo>
                    <a:pt x="5040" y="60"/>
                  </a:lnTo>
                  <a:lnTo>
                    <a:pt x="5022" y="42"/>
                  </a:lnTo>
                  <a:lnTo>
                    <a:pt x="4992" y="60"/>
                  </a:lnTo>
                  <a:lnTo>
                    <a:pt x="4968" y="54"/>
                  </a:lnTo>
                  <a:lnTo>
                    <a:pt x="4770" y="90"/>
                  </a:lnTo>
                  <a:lnTo>
                    <a:pt x="4716" y="120"/>
                  </a:lnTo>
                  <a:lnTo>
                    <a:pt x="4680" y="150"/>
                  </a:lnTo>
                  <a:lnTo>
                    <a:pt x="4638" y="168"/>
                  </a:lnTo>
                  <a:lnTo>
                    <a:pt x="4638" y="264"/>
                  </a:lnTo>
                  <a:lnTo>
                    <a:pt x="4626" y="300"/>
                  </a:lnTo>
                  <a:lnTo>
                    <a:pt x="4608" y="318"/>
                  </a:lnTo>
                  <a:lnTo>
                    <a:pt x="4602" y="342"/>
                  </a:lnTo>
                  <a:lnTo>
                    <a:pt x="4602" y="468"/>
                  </a:lnTo>
                  <a:lnTo>
                    <a:pt x="4614" y="510"/>
                  </a:lnTo>
                  <a:lnTo>
                    <a:pt x="4596" y="516"/>
                  </a:lnTo>
                  <a:lnTo>
                    <a:pt x="4566" y="636"/>
                  </a:lnTo>
                  <a:lnTo>
                    <a:pt x="4578" y="660"/>
                  </a:lnTo>
                  <a:lnTo>
                    <a:pt x="4608" y="678"/>
                  </a:lnTo>
                  <a:lnTo>
                    <a:pt x="4614" y="702"/>
                  </a:lnTo>
                  <a:lnTo>
                    <a:pt x="4602" y="684"/>
                  </a:lnTo>
                  <a:lnTo>
                    <a:pt x="4560" y="684"/>
                  </a:lnTo>
                  <a:lnTo>
                    <a:pt x="4536" y="762"/>
                  </a:lnTo>
                  <a:lnTo>
                    <a:pt x="4548" y="786"/>
                  </a:lnTo>
                  <a:lnTo>
                    <a:pt x="4572" y="792"/>
                  </a:lnTo>
                  <a:lnTo>
                    <a:pt x="4584" y="834"/>
                  </a:lnTo>
                  <a:lnTo>
                    <a:pt x="4620" y="852"/>
                  </a:lnTo>
                  <a:lnTo>
                    <a:pt x="4620" y="876"/>
                  </a:lnTo>
                  <a:lnTo>
                    <a:pt x="4608" y="882"/>
                  </a:lnTo>
                  <a:lnTo>
                    <a:pt x="4584" y="864"/>
                  </a:lnTo>
                  <a:lnTo>
                    <a:pt x="4560" y="864"/>
                  </a:lnTo>
                  <a:lnTo>
                    <a:pt x="4542" y="834"/>
                  </a:lnTo>
                  <a:lnTo>
                    <a:pt x="4518" y="840"/>
                  </a:lnTo>
                  <a:lnTo>
                    <a:pt x="4494" y="864"/>
                  </a:lnTo>
                  <a:lnTo>
                    <a:pt x="4458" y="936"/>
                  </a:lnTo>
                  <a:lnTo>
                    <a:pt x="4410" y="972"/>
                  </a:lnTo>
                  <a:lnTo>
                    <a:pt x="4380" y="984"/>
                  </a:lnTo>
                  <a:lnTo>
                    <a:pt x="4278" y="1056"/>
                  </a:lnTo>
                  <a:lnTo>
                    <a:pt x="4188" y="1092"/>
                  </a:lnTo>
                  <a:lnTo>
                    <a:pt x="4152" y="1098"/>
                  </a:lnTo>
                  <a:lnTo>
                    <a:pt x="4110" y="1092"/>
                  </a:lnTo>
                  <a:lnTo>
                    <a:pt x="3984" y="1122"/>
                  </a:lnTo>
                  <a:lnTo>
                    <a:pt x="3930" y="1116"/>
                  </a:lnTo>
                  <a:lnTo>
                    <a:pt x="3852" y="1128"/>
                  </a:lnTo>
                  <a:lnTo>
                    <a:pt x="3666" y="1218"/>
                  </a:lnTo>
                  <a:lnTo>
                    <a:pt x="3582" y="1236"/>
                  </a:lnTo>
                  <a:lnTo>
                    <a:pt x="3564" y="1254"/>
                  </a:lnTo>
                  <a:lnTo>
                    <a:pt x="3552" y="1260"/>
                  </a:lnTo>
                  <a:lnTo>
                    <a:pt x="3534" y="1308"/>
                  </a:lnTo>
                  <a:lnTo>
                    <a:pt x="3462" y="1434"/>
                  </a:lnTo>
                  <a:lnTo>
                    <a:pt x="3474" y="1446"/>
                  </a:lnTo>
                  <a:lnTo>
                    <a:pt x="3498" y="1476"/>
                  </a:lnTo>
                  <a:lnTo>
                    <a:pt x="3498" y="1488"/>
                  </a:lnTo>
                  <a:lnTo>
                    <a:pt x="3534" y="1500"/>
                  </a:lnTo>
                  <a:lnTo>
                    <a:pt x="3540" y="1506"/>
                  </a:lnTo>
                  <a:lnTo>
                    <a:pt x="3660" y="1524"/>
                  </a:lnTo>
                  <a:lnTo>
                    <a:pt x="3750" y="1500"/>
                  </a:lnTo>
                  <a:lnTo>
                    <a:pt x="3678" y="1530"/>
                  </a:lnTo>
                  <a:lnTo>
                    <a:pt x="3552" y="1536"/>
                  </a:lnTo>
                  <a:lnTo>
                    <a:pt x="3498" y="1548"/>
                  </a:lnTo>
                  <a:lnTo>
                    <a:pt x="3456" y="1572"/>
                  </a:lnTo>
                  <a:lnTo>
                    <a:pt x="3390" y="1620"/>
                  </a:lnTo>
                  <a:lnTo>
                    <a:pt x="3324" y="1638"/>
                  </a:lnTo>
                  <a:lnTo>
                    <a:pt x="3240" y="1638"/>
                  </a:lnTo>
                  <a:lnTo>
                    <a:pt x="3228" y="1656"/>
                  </a:lnTo>
                  <a:lnTo>
                    <a:pt x="3216" y="1632"/>
                  </a:lnTo>
                  <a:lnTo>
                    <a:pt x="3126" y="1572"/>
                  </a:lnTo>
                  <a:lnTo>
                    <a:pt x="2850" y="1506"/>
                  </a:lnTo>
                  <a:lnTo>
                    <a:pt x="2766" y="1452"/>
                  </a:lnTo>
                  <a:lnTo>
                    <a:pt x="2676" y="1452"/>
                  </a:lnTo>
                  <a:lnTo>
                    <a:pt x="2652" y="1476"/>
                  </a:lnTo>
                  <a:lnTo>
                    <a:pt x="2646" y="1494"/>
                  </a:lnTo>
                  <a:lnTo>
                    <a:pt x="2634" y="1476"/>
                  </a:lnTo>
                  <a:lnTo>
                    <a:pt x="2610" y="1470"/>
                  </a:lnTo>
                  <a:lnTo>
                    <a:pt x="2616" y="1452"/>
                  </a:lnTo>
                  <a:lnTo>
                    <a:pt x="2622" y="1440"/>
                  </a:lnTo>
                  <a:lnTo>
                    <a:pt x="2622" y="1416"/>
                  </a:lnTo>
                  <a:lnTo>
                    <a:pt x="2574" y="1332"/>
                  </a:lnTo>
                  <a:lnTo>
                    <a:pt x="2550" y="1266"/>
                  </a:lnTo>
                  <a:lnTo>
                    <a:pt x="2568" y="1230"/>
                  </a:lnTo>
                  <a:lnTo>
                    <a:pt x="2580" y="1224"/>
                  </a:lnTo>
                  <a:lnTo>
                    <a:pt x="2598" y="1206"/>
                  </a:lnTo>
                  <a:lnTo>
                    <a:pt x="2610" y="1200"/>
                  </a:lnTo>
                  <a:lnTo>
                    <a:pt x="2610" y="1164"/>
                  </a:lnTo>
                  <a:lnTo>
                    <a:pt x="2598" y="1116"/>
                  </a:lnTo>
                  <a:lnTo>
                    <a:pt x="2514" y="1092"/>
                  </a:lnTo>
                  <a:lnTo>
                    <a:pt x="2466" y="1098"/>
                  </a:lnTo>
                  <a:lnTo>
                    <a:pt x="2430" y="1128"/>
                  </a:lnTo>
                  <a:lnTo>
                    <a:pt x="2364" y="1128"/>
                  </a:lnTo>
                  <a:lnTo>
                    <a:pt x="2316" y="1092"/>
                  </a:lnTo>
                  <a:lnTo>
                    <a:pt x="2238" y="1062"/>
                  </a:lnTo>
                  <a:lnTo>
                    <a:pt x="2220" y="1032"/>
                  </a:lnTo>
                  <a:lnTo>
                    <a:pt x="2196" y="1038"/>
                  </a:lnTo>
                  <a:lnTo>
                    <a:pt x="2166" y="1014"/>
                  </a:lnTo>
                  <a:lnTo>
                    <a:pt x="2160" y="1020"/>
                  </a:lnTo>
                  <a:lnTo>
                    <a:pt x="2154" y="1062"/>
                  </a:lnTo>
                  <a:lnTo>
                    <a:pt x="2196" y="1092"/>
                  </a:lnTo>
                  <a:lnTo>
                    <a:pt x="2208" y="1128"/>
                  </a:lnTo>
                  <a:lnTo>
                    <a:pt x="2202" y="1176"/>
                  </a:lnTo>
                  <a:lnTo>
                    <a:pt x="2166" y="1218"/>
                  </a:lnTo>
                  <a:lnTo>
                    <a:pt x="2184" y="1254"/>
                  </a:lnTo>
                  <a:lnTo>
                    <a:pt x="2190" y="1308"/>
                  </a:lnTo>
                  <a:lnTo>
                    <a:pt x="2184" y="1356"/>
                  </a:lnTo>
                  <a:lnTo>
                    <a:pt x="2190" y="1380"/>
                  </a:lnTo>
                  <a:lnTo>
                    <a:pt x="2196" y="1386"/>
                  </a:lnTo>
                  <a:lnTo>
                    <a:pt x="2214" y="1398"/>
                  </a:lnTo>
                  <a:lnTo>
                    <a:pt x="2238" y="1434"/>
                  </a:lnTo>
                  <a:lnTo>
                    <a:pt x="2256" y="1440"/>
                  </a:lnTo>
                  <a:lnTo>
                    <a:pt x="2250" y="1464"/>
                  </a:lnTo>
                  <a:lnTo>
                    <a:pt x="2280" y="1566"/>
                  </a:lnTo>
                  <a:lnTo>
                    <a:pt x="2298" y="1554"/>
                  </a:lnTo>
                  <a:lnTo>
                    <a:pt x="2310" y="1566"/>
                  </a:lnTo>
                  <a:lnTo>
                    <a:pt x="2298" y="1578"/>
                  </a:lnTo>
                  <a:lnTo>
                    <a:pt x="2298" y="1638"/>
                  </a:lnTo>
                  <a:lnTo>
                    <a:pt x="2304" y="1656"/>
                  </a:lnTo>
                  <a:lnTo>
                    <a:pt x="2292" y="1668"/>
                  </a:lnTo>
                  <a:lnTo>
                    <a:pt x="2280" y="1704"/>
                  </a:lnTo>
                  <a:lnTo>
                    <a:pt x="2280" y="1788"/>
                  </a:lnTo>
                  <a:lnTo>
                    <a:pt x="2298" y="1764"/>
                  </a:lnTo>
                  <a:lnTo>
                    <a:pt x="2310" y="1764"/>
                  </a:lnTo>
                  <a:lnTo>
                    <a:pt x="2292" y="1824"/>
                  </a:lnTo>
                  <a:lnTo>
                    <a:pt x="2286" y="1854"/>
                  </a:lnTo>
                  <a:lnTo>
                    <a:pt x="2292" y="1878"/>
                  </a:lnTo>
                  <a:lnTo>
                    <a:pt x="2286" y="1896"/>
                  </a:lnTo>
                  <a:lnTo>
                    <a:pt x="2280" y="1896"/>
                  </a:lnTo>
                  <a:lnTo>
                    <a:pt x="2244" y="1962"/>
                  </a:lnTo>
                  <a:lnTo>
                    <a:pt x="2256" y="1998"/>
                  </a:lnTo>
                  <a:lnTo>
                    <a:pt x="2250" y="2059"/>
                  </a:lnTo>
                  <a:lnTo>
                    <a:pt x="2274" y="2083"/>
                  </a:lnTo>
                  <a:lnTo>
                    <a:pt x="2286" y="2119"/>
                  </a:lnTo>
                  <a:lnTo>
                    <a:pt x="2298" y="2131"/>
                  </a:lnTo>
                  <a:lnTo>
                    <a:pt x="2322" y="2161"/>
                  </a:lnTo>
                  <a:lnTo>
                    <a:pt x="2358" y="2149"/>
                  </a:lnTo>
                  <a:lnTo>
                    <a:pt x="2358" y="2167"/>
                  </a:lnTo>
                  <a:lnTo>
                    <a:pt x="2364" y="2179"/>
                  </a:lnTo>
                  <a:lnTo>
                    <a:pt x="2286" y="2197"/>
                  </a:lnTo>
                  <a:lnTo>
                    <a:pt x="2232" y="2179"/>
                  </a:lnTo>
                  <a:lnTo>
                    <a:pt x="2136" y="2185"/>
                  </a:lnTo>
                  <a:lnTo>
                    <a:pt x="2058" y="2167"/>
                  </a:lnTo>
                  <a:lnTo>
                    <a:pt x="2040" y="2155"/>
                  </a:lnTo>
                  <a:lnTo>
                    <a:pt x="2034" y="2131"/>
                  </a:lnTo>
                  <a:lnTo>
                    <a:pt x="2040" y="2113"/>
                  </a:lnTo>
                  <a:lnTo>
                    <a:pt x="2058" y="2095"/>
                  </a:lnTo>
                  <a:lnTo>
                    <a:pt x="2052" y="2071"/>
                  </a:lnTo>
                  <a:lnTo>
                    <a:pt x="2016" y="2077"/>
                  </a:lnTo>
                  <a:lnTo>
                    <a:pt x="1998" y="2071"/>
                  </a:lnTo>
                  <a:lnTo>
                    <a:pt x="1980" y="2077"/>
                  </a:lnTo>
                  <a:lnTo>
                    <a:pt x="1974" y="2077"/>
                  </a:lnTo>
                  <a:lnTo>
                    <a:pt x="1962" y="2083"/>
                  </a:lnTo>
                  <a:lnTo>
                    <a:pt x="1926" y="2113"/>
                  </a:lnTo>
                  <a:lnTo>
                    <a:pt x="1932" y="2161"/>
                  </a:lnTo>
                  <a:lnTo>
                    <a:pt x="1950" y="2173"/>
                  </a:lnTo>
                  <a:lnTo>
                    <a:pt x="1956" y="2179"/>
                  </a:lnTo>
                  <a:lnTo>
                    <a:pt x="1944" y="2185"/>
                  </a:lnTo>
                  <a:lnTo>
                    <a:pt x="1950" y="2227"/>
                  </a:lnTo>
                  <a:lnTo>
                    <a:pt x="1962" y="2227"/>
                  </a:lnTo>
                  <a:lnTo>
                    <a:pt x="1938" y="2251"/>
                  </a:lnTo>
                  <a:lnTo>
                    <a:pt x="1932" y="2239"/>
                  </a:lnTo>
                  <a:lnTo>
                    <a:pt x="1944" y="2221"/>
                  </a:lnTo>
                  <a:lnTo>
                    <a:pt x="1926" y="2197"/>
                  </a:lnTo>
                  <a:lnTo>
                    <a:pt x="1932" y="2179"/>
                  </a:lnTo>
                  <a:lnTo>
                    <a:pt x="1920" y="2167"/>
                  </a:lnTo>
                  <a:lnTo>
                    <a:pt x="1914" y="2131"/>
                  </a:lnTo>
                  <a:lnTo>
                    <a:pt x="1896" y="2113"/>
                  </a:lnTo>
                  <a:lnTo>
                    <a:pt x="1848" y="2113"/>
                  </a:lnTo>
                  <a:lnTo>
                    <a:pt x="1842" y="2119"/>
                  </a:lnTo>
                  <a:lnTo>
                    <a:pt x="1854" y="2143"/>
                  </a:lnTo>
                  <a:lnTo>
                    <a:pt x="1836" y="2137"/>
                  </a:lnTo>
                  <a:lnTo>
                    <a:pt x="1818" y="2155"/>
                  </a:lnTo>
                  <a:lnTo>
                    <a:pt x="1794" y="2149"/>
                  </a:lnTo>
                  <a:lnTo>
                    <a:pt x="1770" y="2101"/>
                  </a:lnTo>
                  <a:lnTo>
                    <a:pt x="1734" y="2095"/>
                  </a:lnTo>
                  <a:lnTo>
                    <a:pt x="1740" y="2065"/>
                  </a:lnTo>
                  <a:lnTo>
                    <a:pt x="1728" y="2046"/>
                  </a:lnTo>
                  <a:lnTo>
                    <a:pt x="1668" y="2071"/>
                  </a:lnTo>
                  <a:lnTo>
                    <a:pt x="1626" y="2065"/>
                  </a:lnTo>
                  <a:lnTo>
                    <a:pt x="1608" y="2089"/>
                  </a:lnTo>
                  <a:lnTo>
                    <a:pt x="1560" y="2107"/>
                  </a:lnTo>
                  <a:lnTo>
                    <a:pt x="1500" y="2155"/>
                  </a:lnTo>
                  <a:lnTo>
                    <a:pt x="1470" y="2155"/>
                  </a:lnTo>
                  <a:lnTo>
                    <a:pt x="1452" y="2179"/>
                  </a:lnTo>
                  <a:lnTo>
                    <a:pt x="1434" y="2119"/>
                  </a:lnTo>
                  <a:lnTo>
                    <a:pt x="1380" y="2065"/>
                  </a:lnTo>
                  <a:lnTo>
                    <a:pt x="1380" y="2004"/>
                  </a:lnTo>
                  <a:lnTo>
                    <a:pt x="1320" y="1926"/>
                  </a:lnTo>
                  <a:lnTo>
                    <a:pt x="1326" y="1890"/>
                  </a:lnTo>
                  <a:lnTo>
                    <a:pt x="1278" y="1860"/>
                  </a:lnTo>
                  <a:lnTo>
                    <a:pt x="1272" y="1848"/>
                  </a:lnTo>
                  <a:lnTo>
                    <a:pt x="1284" y="1836"/>
                  </a:lnTo>
                  <a:lnTo>
                    <a:pt x="1284" y="1824"/>
                  </a:lnTo>
                  <a:lnTo>
                    <a:pt x="1248" y="1812"/>
                  </a:lnTo>
                  <a:lnTo>
                    <a:pt x="1242" y="1770"/>
                  </a:lnTo>
                  <a:lnTo>
                    <a:pt x="1236" y="1764"/>
                  </a:lnTo>
                  <a:lnTo>
                    <a:pt x="1194" y="1770"/>
                  </a:lnTo>
                  <a:lnTo>
                    <a:pt x="1164" y="1788"/>
                  </a:lnTo>
                  <a:lnTo>
                    <a:pt x="1158" y="1758"/>
                  </a:lnTo>
                  <a:lnTo>
                    <a:pt x="1152" y="1746"/>
                  </a:lnTo>
                  <a:lnTo>
                    <a:pt x="1122" y="1764"/>
                  </a:lnTo>
                  <a:lnTo>
                    <a:pt x="1080" y="1764"/>
                  </a:lnTo>
                  <a:lnTo>
                    <a:pt x="1014" y="1788"/>
                  </a:lnTo>
                  <a:lnTo>
                    <a:pt x="978" y="1746"/>
                  </a:lnTo>
                  <a:lnTo>
                    <a:pt x="948" y="1746"/>
                  </a:lnTo>
                  <a:lnTo>
                    <a:pt x="924" y="1770"/>
                  </a:lnTo>
                  <a:lnTo>
                    <a:pt x="906" y="1770"/>
                  </a:lnTo>
                  <a:lnTo>
                    <a:pt x="900" y="1800"/>
                  </a:lnTo>
                  <a:lnTo>
                    <a:pt x="918" y="1842"/>
                  </a:lnTo>
                  <a:lnTo>
                    <a:pt x="888" y="1854"/>
                  </a:lnTo>
                  <a:lnTo>
                    <a:pt x="882" y="1890"/>
                  </a:lnTo>
                  <a:lnTo>
                    <a:pt x="864" y="1896"/>
                  </a:lnTo>
                  <a:lnTo>
                    <a:pt x="846" y="1884"/>
                  </a:lnTo>
                  <a:lnTo>
                    <a:pt x="828" y="1902"/>
                  </a:lnTo>
                  <a:lnTo>
                    <a:pt x="834" y="1884"/>
                  </a:lnTo>
                  <a:lnTo>
                    <a:pt x="828" y="1866"/>
                  </a:lnTo>
                  <a:lnTo>
                    <a:pt x="732" y="1830"/>
                  </a:lnTo>
                  <a:lnTo>
                    <a:pt x="708" y="1848"/>
                  </a:lnTo>
                  <a:lnTo>
                    <a:pt x="678" y="1902"/>
                  </a:lnTo>
                  <a:lnTo>
                    <a:pt x="654" y="1866"/>
                  </a:lnTo>
                  <a:lnTo>
                    <a:pt x="630" y="1860"/>
                  </a:lnTo>
                  <a:lnTo>
                    <a:pt x="624" y="1806"/>
                  </a:lnTo>
                  <a:lnTo>
                    <a:pt x="618" y="1794"/>
                  </a:lnTo>
                  <a:lnTo>
                    <a:pt x="588" y="1800"/>
                  </a:lnTo>
                  <a:lnTo>
                    <a:pt x="558" y="1818"/>
                  </a:lnTo>
                  <a:lnTo>
                    <a:pt x="492" y="1806"/>
                  </a:lnTo>
                  <a:lnTo>
                    <a:pt x="444" y="1836"/>
                  </a:lnTo>
                  <a:lnTo>
                    <a:pt x="408" y="1836"/>
                  </a:lnTo>
                  <a:lnTo>
                    <a:pt x="390" y="1830"/>
                  </a:lnTo>
                  <a:lnTo>
                    <a:pt x="384" y="1812"/>
                  </a:lnTo>
                  <a:lnTo>
                    <a:pt x="360" y="1800"/>
                  </a:lnTo>
                  <a:lnTo>
                    <a:pt x="282" y="1824"/>
                  </a:lnTo>
                  <a:lnTo>
                    <a:pt x="222" y="1818"/>
                  </a:lnTo>
                  <a:lnTo>
                    <a:pt x="204" y="1836"/>
                  </a:lnTo>
                  <a:lnTo>
                    <a:pt x="156" y="1854"/>
                  </a:lnTo>
                  <a:lnTo>
                    <a:pt x="114" y="1860"/>
                  </a:lnTo>
                  <a:lnTo>
                    <a:pt x="66" y="1884"/>
                  </a:lnTo>
                  <a:lnTo>
                    <a:pt x="48" y="1914"/>
                  </a:lnTo>
                  <a:lnTo>
                    <a:pt x="42" y="1956"/>
                  </a:lnTo>
                  <a:lnTo>
                    <a:pt x="18" y="1998"/>
                  </a:lnTo>
                  <a:lnTo>
                    <a:pt x="18" y="2040"/>
                  </a:lnTo>
                  <a:lnTo>
                    <a:pt x="6" y="2059"/>
                  </a:lnTo>
                  <a:lnTo>
                    <a:pt x="30" y="2089"/>
                  </a:lnTo>
                  <a:lnTo>
                    <a:pt x="78" y="2083"/>
                  </a:lnTo>
                  <a:lnTo>
                    <a:pt x="120" y="2101"/>
                  </a:lnTo>
                  <a:lnTo>
                    <a:pt x="204" y="2083"/>
                  </a:lnTo>
                  <a:lnTo>
                    <a:pt x="270" y="2077"/>
                  </a:lnTo>
                  <a:lnTo>
                    <a:pt x="270" y="2083"/>
                  </a:lnTo>
                  <a:lnTo>
                    <a:pt x="252" y="2113"/>
                  </a:lnTo>
                  <a:lnTo>
                    <a:pt x="246" y="2131"/>
                  </a:lnTo>
                  <a:lnTo>
                    <a:pt x="264" y="2143"/>
                  </a:lnTo>
                  <a:lnTo>
                    <a:pt x="324" y="2137"/>
                  </a:lnTo>
                  <a:lnTo>
                    <a:pt x="324" y="2167"/>
                  </a:lnTo>
                  <a:lnTo>
                    <a:pt x="354" y="2197"/>
                  </a:lnTo>
                  <a:lnTo>
                    <a:pt x="348" y="2203"/>
                  </a:lnTo>
                  <a:lnTo>
                    <a:pt x="312" y="2191"/>
                  </a:lnTo>
                  <a:lnTo>
                    <a:pt x="264" y="2197"/>
                  </a:lnTo>
                  <a:lnTo>
                    <a:pt x="186" y="2173"/>
                  </a:lnTo>
                  <a:lnTo>
                    <a:pt x="168" y="2161"/>
                  </a:lnTo>
                  <a:lnTo>
                    <a:pt x="162" y="2131"/>
                  </a:lnTo>
                  <a:lnTo>
                    <a:pt x="150" y="2125"/>
                  </a:lnTo>
                  <a:lnTo>
                    <a:pt x="132" y="2155"/>
                  </a:lnTo>
                  <a:lnTo>
                    <a:pt x="114" y="2173"/>
                  </a:lnTo>
                  <a:lnTo>
                    <a:pt x="138" y="2209"/>
                  </a:lnTo>
                  <a:lnTo>
                    <a:pt x="138" y="2269"/>
                  </a:lnTo>
                  <a:lnTo>
                    <a:pt x="192" y="2233"/>
                  </a:lnTo>
                  <a:lnTo>
                    <a:pt x="276" y="2275"/>
                  </a:lnTo>
                  <a:lnTo>
                    <a:pt x="294" y="2299"/>
                  </a:lnTo>
                  <a:lnTo>
                    <a:pt x="306" y="2323"/>
                  </a:lnTo>
                  <a:lnTo>
                    <a:pt x="294" y="2371"/>
                  </a:lnTo>
                  <a:lnTo>
                    <a:pt x="270" y="2389"/>
                  </a:lnTo>
                  <a:lnTo>
                    <a:pt x="216" y="2371"/>
                  </a:lnTo>
                  <a:lnTo>
                    <a:pt x="30" y="2371"/>
                  </a:lnTo>
                  <a:lnTo>
                    <a:pt x="0" y="2389"/>
                  </a:lnTo>
                  <a:lnTo>
                    <a:pt x="78" y="2443"/>
                  </a:lnTo>
                  <a:lnTo>
                    <a:pt x="114" y="2461"/>
                  </a:lnTo>
                  <a:lnTo>
                    <a:pt x="168" y="2509"/>
                  </a:lnTo>
                  <a:lnTo>
                    <a:pt x="192" y="2563"/>
                  </a:lnTo>
                  <a:lnTo>
                    <a:pt x="198" y="2605"/>
                  </a:lnTo>
                  <a:lnTo>
                    <a:pt x="198" y="2641"/>
                  </a:lnTo>
                  <a:lnTo>
                    <a:pt x="186" y="2671"/>
                  </a:lnTo>
                  <a:lnTo>
                    <a:pt x="186" y="2683"/>
                  </a:lnTo>
                  <a:lnTo>
                    <a:pt x="246" y="2707"/>
                  </a:lnTo>
                  <a:lnTo>
                    <a:pt x="288" y="2707"/>
                  </a:lnTo>
                  <a:lnTo>
                    <a:pt x="318" y="2689"/>
                  </a:lnTo>
                  <a:lnTo>
                    <a:pt x="318" y="2659"/>
                  </a:lnTo>
                  <a:lnTo>
                    <a:pt x="324" y="2653"/>
                  </a:lnTo>
                  <a:lnTo>
                    <a:pt x="378" y="2659"/>
                  </a:lnTo>
                  <a:lnTo>
                    <a:pt x="432" y="2677"/>
                  </a:lnTo>
                  <a:lnTo>
                    <a:pt x="444" y="2677"/>
                  </a:lnTo>
                  <a:lnTo>
                    <a:pt x="462" y="2653"/>
                  </a:lnTo>
                  <a:lnTo>
                    <a:pt x="474" y="2647"/>
                  </a:lnTo>
                  <a:lnTo>
                    <a:pt x="498" y="2677"/>
                  </a:lnTo>
                  <a:lnTo>
                    <a:pt x="516" y="2719"/>
                  </a:lnTo>
                  <a:lnTo>
                    <a:pt x="540" y="2755"/>
                  </a:lnTo>
                  <a:lnTo>
                    <a:pt x="582" y="2773"/>
                  </a:lnTo>
                  <a:lnTo>
                    <a:pt x="618" y="2773"/>
                  </a:lnTo>
                  <a:lnTo>
                    <a:pt x="654" y="2803"/>
                  </a:lnTo>
                  <a:lnTo>
                    <a:pt x="726" y="2827"/>
                  </a:lnTo>
                  <a:lnTo>
                    <a:pt x="750" y="2809"/>
                  </a:lnTo>
                  <a:lnTo>
                    <a:pt x="756" y="2767"/>
                  </a:lnTo>
                  <a:lnTo>
                    <a:pt x="768" y="2749"/>
                  </a:lnTo>
                  <a:lnTo>
                    <a:pt x="756" y="2773"/>
                  </a:lnTo>
                  <a:lnTo>
                    <a:pt x="756" y="2827"/>
                  </a:lnTo>
                  <a:lnTo>
                    <a:pt x="780" y="2893"/>
                  </a:lnTo>
                  <a:lnTo>
                    <a:pt x="798" y="2905"/>
                  </a:lnTo>
                  <a:lnTo>
                    <a:pt x="828" y="2911"/>
                  </a:lnTo>
                  <a:lnTo>
                    <a:pt x="876" y="2887"/>
                  </a:lnTo>
                  <a:lnTo>
                    <a:pt x="870" y="2917"/>
                  </a:lnTo>
                  <a:lnTo>
                    <a:pt x="900" y="2935"/>
                  </a:lnTo>
                  <a:lnTo>
                    <a:pt x="936" y="2983"/>
                  </a:lnTo>
                  <a:lnTo>
                    <a:pt x="984" y="3079"/>
                  </a:lnTo>
                  <a:lnTo>
                    <a:pt x="1062" y="3079"/>
                  </a:lnTo>
                  <a:lnTo>
                    <a:pt x="1104" y="3109"/>
                  </a:lnTo>
                  <a:lnTo>
                    <a:pt x="1116" y="3067"/>
                  </a:lnTo>
                  <a:lnTo>
                    <a:pt x="1146" y="3085"/>
                  </a:lnTo>
                  <a:lnTo>
                    <a:pt x="1188" y="3073"/>
                  </a:lnTo>
                  <a:lnTo>
                    <a:pt x="1242" y="3067"/>
                  </a:lnTo>
                  <a:lnTo>
                    <a:pt x="1290" y="3103"/>
                  </a:lnTo>
                  <a:lnTo>
                    <a:pt x="1248" y="3151"/>
                  </a:lnTo>
                  <a:lnTo>
                    <a:pt x="1182" y="3145"/>
                  </a:lnTo>
                  <a:lnTo>
                    <a:pt x="1158" y="3133"/>
                  </a:lnTo>
                  <a:lnTo>
                    <a:pt x="1146" y="3139"/>
                  </a:lnTo>
                  <a:lnTo>
                    <a:pt x="1176" y="3187"/>
                  </a:lnTo>
                  <a:lnTo>
                    <a:pt x="1200" y="3205"/>
                  </a:lnTo>
                  <a:lnTo>
                    <a:pt x="1278" y="3205"/>
                  </a:lnTo>
                  <a:lnTo>
                    <a:pt x="1326" y="3175"/>
                  </a:lnTo>
                  <a:lnTo>
                    <a:pt x="1356" y="3169"/>
                  </a:lnTo>
                  <a:lnTo>
                    <a:pt x="1362" y="3199"/>
                  </a:lnTo>
                  <a:lnTo>
                    <a:pt x="1410" y="3205"/>
                  </a:lnTo>
                  <a:lnTo>
                    <a:pt x="1434" y="3229"/>
                  </a:lnTo>
                  <a:lnTo>
                    <a:pt x="1410" y="3265"/>
                  </a:lnTo>
                  <a:lnTo>
                    <a:pt x="1410" y="3277"/>
                  </a:lnTo>
                  <a:lnTo>
                    <a:pt x="1428" y="3289"/>
                  </a:lnTo>
                  <a:lnTo>
                    <a:pt x="1428" y="3319"/>
                  </a:lnTo>
                  <a:lnTo>
                    <a:pt x="1404" y="3325"/>
                  </a:lnTo>
                  <a:lnTo>
                    <a:pt x="1356" y="3349"/>
                  </a:lnTo>
                  <a:lnTo>
                    <a:pt x="1374" y="3385"/>
                  </a:lnTo>
                  <a:lnTo>
                    <a:pt x="1374" y="3421"/>
                  </a:lnTo>
                  <a:lnTo>
                    <a:pt x="1392" y="3433"/>
                  </a:lnTo>
                  <a:lnTo>
                    <a:pt x="1386" y="3445"/>
                  </a:lnTo>
                  <a:lnTo>
                    <a:pt x="1356" y="3433"/>
                  </a:lnTo>
                  <a:lnTo>
                    <a:pt x="1350" y="3433"/>
                  </a:lnTo>
                  <a:lnTo>
                    <a:pt x="1350" y="3439"/>
                  </a:lnTo>
                  <a:lnTo>
                    <a:pt x="1416" y="3481"/>
                  </a:lnTo>
                  <a:lnTo>
                    <a:pt x="1434" y="3469"/>
                  </a:lnTo>
                  <a:lnTo>
                    <a:pt x="1452" y="3469"/>
                  </a:lnTo>
                  <a:lnTo>
                    <a:pt x="1512" y="3523"/>
                  </a:lnTo>
                  <a:lnTo>
                    <a:pt x="1578" y="3499"/>
                  </a:lnTo>
                  <a:lnTo>
                    <a:pt x="1602" y="3481"/>
                  </a:lnTo>
                  <a:lnTo>
                    <a:pt x="1650" y="3475"/>
                  </a:lnTo>
                  <a:lnTo>
                    <a:pt x="1674" y="3475"/>
                  </a:lnTo>
                  <a:lnTo>
                    <a:pt x="1722" y="3481"/>
                  </a:lnTo>
                  <a:lnTo>
                    <a:pt x="1764" y="3499"/>
                  </a:lnTo>
                  <a:lnTo>
                    <a:pt x="1818" y="3553"/>
                  </a:lnTo>
                  <a:lnTo>
                    <a:pt x="1812" y="3559"/>
                  </a:lnTo>
                  <a:lnTo>
                    <a:pt x="1770" y="3523"/>
                  </a:lnTo>
                  <a:lnTo>
                    <a:pt x="1698" y="3499"/>
                  </a:lnTo>
                  <a:lnTo>
                    <a:pt x="1674" y="3505"/>
                  </a:lnTo>
                  <a:lnTo>
                    <a:pt x="1608" y="3511"/>
                  </a:lnTo>
                  <a:lnTo>
                    <a:pt x="1590" y="3535"/>
                  </a:lnTo>
                  <a:lnTo>
                    <a:pt x="1596" y="3571"/>
                  </a:lnTo>
                  <a:lnTo>
                    <a:pt x="1584" y="3607"/>
                  </a:lnTo>
                  <a:lnTo>
                    <a:pt x="1572" y="3619"/>
                  </a:lnTo>
                  <a:lnTo>
                    <a:pt x="1548" y="3619"/>
                  </a:lnTo>
                  <a:lnTo>
                    <a:pt x="1530" y="3631"/>
                  </a:lnTo>
                  <a:lnTo>
                    <a:pt x="1644" y="3691"/>
                  </a:lnTo>
                  <a:lnTo>
                    <a:pt x="1650" y="3697"/>
                  </a:lnTo>
                  <a:lnTo>
                    <a:pt x="1680" y="3739"/>
                  </a:lnTo>
                  <a:lnTo>
                    <a:pt x="1692" y="3775"/>
                  </a:lnTo>
                  <a:lnTo>
                    <a:pt x="1656" y="3787"/>
                  </a:lnTo>
                  <a:lnTo>
                    <a:pt x="1626" y="3841"/>
                  </a:lnTo>
                  <a:lnTo>
                    <a:pt x="1620" y="3847"/>
                  </a:lnTo>
                  <a:lnTo>
                    <a:pt x="1584" y="3877"/>
                  </a:lnTo>
                  <a:lnTo>
                    <a:pt x="1572" y="3895"/>
                  </a:lnTo>
                  <a:lnTo>
                    <a:pt x="1548" y="3901"/>
                  </a:lnTo>
                  <a:lnTo>
                    <a:pt x="1548" y="3961"/>
                  </a:lnTo>
                  <a:lnTo>
                    <a:pt x="1554" y="3979"/>
                  </a:lnTo>
                  <a:lnTo>
                    <a:pt x="1626" y="4069"/>
                  </a:lnTo>
                  <a:lnTo>
                    <a:pt x="1650" y="4117"/>
                  </a:lnTo>
                  <a:lnTo>
                    <a:pt x="1668" y="4129"/>
                  </a:lnTo>
                  <a:lnTo>
                    <a:pt x="1704" y="4207"/>
                  </a:lnTo>
                  <a:lnTo>
                    <a:pt x="1728" y="4339"/>
                  </a:lnTo>
                  <a:lnTo>
                    <a:pt x="1758" y="4351"/>
                  </a:lnTo>
                  <a:lnTo>
                    <a:pt x="1848" y="4441"/>
                  </a:lnTo>
                  <a:lnTo>
                    <a:pt x="1920" y="4471"/>
                  </a:lnTo>
                  <a:lnTo>
                    <a:pt x="1950" y="4531"/>
                  </a:lnTo>
                  <a:lnTo>
                    <a:pt x="2028" y="4549"/>
                  </a:lnTo>
                  <a:lnTo>
                    <a:pt x="2058" y="4597"/>
                  </a:lnTo>
                  <a:lnTo>
                    <a:pt x="2064" y="4603"/>
                  </a:lnTo>
                  <a:lnTo>
                    <a:pt x="2064" y="4591"/>
                  </a:lnTo>
                  <a:lnTo>
                    <a:pt x="2070" y="4591"/>
                  </a:lnTo>
                  <a:lnTo>
                    <a:pt x="2112" y="4633"/>
                  </a:lnTo>
                  <a:lnTo>
                    <a:pt x="2136" y="4591"/>
                  </a:lnTo>
                  <a:lnTo>
                    <a:pt x="2220" y="4603"/>
                  </a:lnTo>
                  <a:lnTo>
                    <a:pt x="2190" y="4615"/>
                  </a:lnTo>
                  <a:lnTo>
                    <a:pt x="2172" y="4657"/>
                  </a:lnTo>
                  <a:lnTo>
                    <a:pt x="2124" y="4699"/>
                  </a:lnTo>
                  <a:lnTo>
                    <a:pt x="2100" y="4741"/>
                  </a:lnTo>
                  <a:lnTo>
                    <a:pt x="2106" y="4759"/>
                  </a:lnTo>
                  <a:lnTo>
                    <a:pt x="2142" y="4789"/>
                  </a:lnTo>
                  <a:lnTo>
                    <a:pt x="2184" y="4891"/>
                  </a:lnTo>
                  <a:lnTo>
                    <a:pt x="2148" y="5029"/>
                  </a:lnTo>
                  <a:lnTo>
                    <a:pt x="2100" y="5083"/>
                  </a:lnTo>
                  <a:lnTo>
                    <a:pt x="2112" y="5137"/>
                  </a:lnTo>
                  <a:lnTo>
                    <a:pt x="2148" y="5197"/>
                  </a:lnTo>
                  <a:lnTo>
                    <a:pt x="2064" y="5131"/>
                  </a:lnTo>
                  <a:lnTo>
                    <a:pt x="2028" y="5149"/>
                  </a:lnTo>
                  <a:lnTo>
                    <a:pt x="2022" y="5215"/>
                  </a:lnTo>
                  <a:lnTo>
                    <a:pt x="2148" y="5323"/>
                  </a:lnTo>
                  <a:lnTo>
                    <a:pt x="2190" y="5383"/>
                  </a:lnTo>
                  <a:lnTo>
                    <a:pt x="2268" y="5467"/>
                  </a:lnTo>
                  <a:lnTo>
                    <a:pt x="2316" y="5551"/>
                  </a:lnTo>
                  <a:lnTo>
                    <a:pt x="2334" y="5653"/>
                  </a:lnTo>
                  <a:lnTo>
                    <a:pt x="2340" y="5851"/>
                  </a:lnTo>
                  <a:lnTo>
                    <a:pt x="2352" y="5935"/>
                  </a:lnTo>
                  <a:lnTo>
                    <a:pt x="2334" y="5923"/>
                  </a:lnTo>
                  <a:lnTo>
                    <a:pt x="2316" y="5893"/>
                  </a:lnTo>
                  <a:lnTo>
                    <a:pt x="2286" y="5695"/>
                  </a:lnTo>
                  <a:lnTo>
                    <a:pt x="2262" y="5617"/>
                  </a:lnTo>
                  <a:lnTo>
                    <a:pt x="2118" y="5437"/>
                  </a:lnTo>
                  <a:lnTo>
                    <a:pt x="2118" y="5383"/>
                  </a:lnTo>
                  <a:lnTo>
                    <a:pt x="2088" y="5389"/>
                  </a:lnTo>
                  <a:lnTo>
                    <a:pt x="2052" y="5437"/>
                  </a:lnTo>
                  <a:lnTo>
                    <a:pt x="2034" y="5473"/>
                  </a:lnTo>
                  <a:lnTo>
                    <a:pt x="1842" y="6295"/>
                  </a:lnTo>
                  <a:lnTo>
                    <a:pt x="1848" y="6301"/>
                  </a:lnTo>
                  <a:lnTo>
                    <a:pt x="1878" y="6241"/>
                  </a:lnTo>
                  <a:lnTo>
                    <a:pt x="1932" y="6187"/>
                  </a:lnTo>
                  <a:lnTo>
                    <a:pt x="1992" y="6253"/>
                  </a:lnTo>
                  <a:lnTo>
                    <a:pt x="2010" y="6301"/>
                  </a:lnTo>
                  <a:lnTo>
                    <a:pt x="1968" y="6319"/>
                  </a:lnTo>
                  <a:lnTo>
                    <a:pt x="1938" y="6313"/>
                  </a:lnTo>
                  <a:lnTo>
                    <a:pt x="1914" y="6295"/>
                  </a:lnTo>
                  <a:lnTo>
                    <a:pt x="1890" y="6301"/>
                  </a:lnTo>
                  <a:lnTo>
                    <a:pt x="1830" y="6397"/>
                  </a:lnTo>
                  <a:lnTo>
                    <a:pt x="1818" y="6481"/>
                  </a:lnTo>
                  <a:lnTo>
                    <a:pt x="1704" y="6878"/>
                  </a:lnTo>
                  <a:lnTo>
                    <a:pt x="1698" y="6884"/>
                  </a:lnTo>
                  <a:lnTo>
                    <a:pt x="1548" y="7304"/>
                  </a:lnTo>
                  <a:lnTo>
                    <a:pt x="1404" y="7502"/>
                  </a:lnTo>
                  <a:lnTo>
                    <a:pt x="1350" y="7538"/>
                  </a:lnTo>
                  <a:lnTo>
                    <a:pt x="1332" y="7532"/>
                  </a:lnTo>
                  <a:lnTo>
                    <a:pt x="1284" y="7538"/>
                  </a:lnTo>
                  <a:lnTo>
                    <a:pt x="1254" y="7562"/>
                  </a:lnTo>
                  <a:lnTo>
                    <a:pt x="1284" y="7592"/>
                  </a:lnTo>
                  <a:lnTo>
                    <a:pt x="1290" y="7628"/>
                  </a:lnTo>
                  <a:lnTo>
                    <a:pt x="1338" y="7616"/>
                  </a:lnTo>
                  <a:lnTo>
                    <a:pt x="1368" y="7628"/>
                  </a:lnTo>
                  <a:lnTo>
                    <a:pt x="1368" y="7664"/>
                  </a:lnTo>
                  <a:lnTo>
                    <a:pt x="1374" y="7676"/>
                  </a:lnTo>
                  <a:lnTo>
                    <a:pt x="1374" y="7682"/>
                  </a:lnTo>
                  <a:lnTo>
                    <a:pt x="1398" y="7688"/>
                  </a:lnTo>
                  <a:lnTo>
                    <a:pt x="1404" y="7682"/>
                  </a:lnTo>
                  <a:lnTo>
                    <a:pt x="1416" y="7652"/>
                  </a:lnTo>
                  <a:lnTo>
                    <a:pt x="1458" y="7652"/>
                  </a:lnTo>
                  <a:lnTo>
                    <a:pt x="1488" y="7682"/>
                  </a:lnTo>
                  <a:lnTo>
                    <a:pt x="1524" y="7688"/>
                  </a:lnTo>
                  <a:lnTo>
                    <a:pt x="1536" y="7700"/>
                  </a:lnTo>
                  <a:lnTo>
                    <a:pt x="1542" y="7730"/>
                  </a:lnTo>
                  <a:lnTo>
                    <a:pt x="1536" y="7772"/>
                  </a:lnTo>
                  <a:lnTo>
                    <a:pt x="1500" y="7832"/>
                  </a:lnTo>
                  <a:lnTo>
                    <a:pt x="1458" y="7874"/>
                  </a:lnTo>
                  <a:lnTo>
                    <a:pt x="1476" y="7916"/>
                  </a:lnTo>
                  <a:lnTo>
                    <a:pt x="1530" y="7940"/>
                  </a:lnTo>
                  <a:lnTo>
                    <a:pt x="1542" y="7922"/>
                  </a:lnTo>
                  <a:lnTo>
                    <a:pt x="1554" y="7874"/>
                  </a:lnTo>
                  <a:lnTo>
                    <a:pt x="1572" y="7862"/>
                  </a:lnTo>
                  <a:lnTo>
                    <a:pt x="1596" y="7862"/>
                  </a:lnTo>
                  <a:lnTo>
                    <a:pt x="1578" y="7904"/>
                  </a:lnTo>
                  <a:lnTo>
                    <a:pt x="1602" y="7934"/>
                  </a:lnTo>
                  <a:lnTo>
                    <a:pt x="1644" y="7934"/>
                  </a:lnTo>
                  <a:lnTo>
                    <a:pt x="1680" y="7964"/>
                  </a:lnTo>
                  <a:lnTo>
                    <a:pt x="1692" y="7982"/>
                  </a:lnTo>
                  <a:lnTo>
                    <a:pt x="1716" y="7982"/>
                  </a:lnTo>
                  <a:lnTo>
                    <a:pt x="1740" y="8006"/>
                  </a:lnTo>
                  <a:lnTo>
                    <a:pt x="1782" y="8018"/>
                  </a:lnTo>
                  <a:lnTo>
                    <a:pt x="1830" y="8060"/>
                  </a:lnTo>
                  <a:lnTo>
                    <a:pt x="1860" y="8060"/>
                  </a:lnTo>
                  <a:lnTo>
                    <a:pt x="1920" y="8078"/>
                  </a:lnTo>
                  <a:lnTo>
                    <a:pt x="1974" y="8072"/>
                  </a:lnTo>
                  <a:lnTo>
                    <a:pt x="1986" y="8096"/>
                  </a:lnTo>
                  <a:lnTo>
                    <a:pt x="1992" y="8126"/>
                  </a:lnTo>
                  <a:lnTo>
                    <a:pt x="1980" y="8132"/>
                  </a:lnTo>
                  <a:lnTo>
                    <a:pt x="1986" y="8150"/>
                  </a:lnTo>
                  <a:lnTo>
                    <a:pt x="1998" y="8162"/>
                  </a:lnTo>
                  <a:lnTo>
                    <a:pt x="2028" y="8180"/>
                  </a:lnTo>
                  <a:lnTo>
                    <a:pt x="2064" y="8222"/>
                  </a:lnTo>
                  <a:lnTo>
                    <a:pt x="2070" y="8252"/>
                  </a:lnTo>
                  <a:lnTo>
                    <a:pt x="2088" y="8264"/>
                  </a:lnTo>
                  <a:lnTo>
                    <a:pt x="2100" y="8282"/>
                  </a:lnTo>
                  <a:lnTo>
                    <a:pt x="2124" y="8270"/>
                  </a:lnTo>
                  <a:lnTo>
                    <a:pt x="2142" y="8246"/>
                  </a:lnTo>
                  <a:lnTo>
                    <a:pt x="2184" y="8276"/>
                  </a:lnTo>
                  <a:lnTo>
                    <a:pt x="2226" y="8282"/>
                  </a:lnTo>
                  <a:lnTo>
                    <a:pt x="2292" y="8240"/>
                  </a:lnTo>
                  <a:lnTo>
                    <a:pt x="2364" y="8300"/>
                  </a:lnTo>
                  <a:lnTo>
                    <a:pt x="2400" y="8318"/>
                  </a:lnTo>
                  <a:lnTo>
                    <a:pt x="2430" y="8378"/>
                  </a:lnTo>
                  <a:lnTo>
                    <a:pt x="2478" y="8426"/>
                  </a:lnTo>
                  <a:lnTo>
                    <a:pt x="2496" y="8438"/>
                  </a:lnTo>
                  <a:lnTo>
                    <a:pt x="2544" y="8432"/>
                  </a:lnTo>
                  <a:lnTo>
                    <a:pt x="2652" y="8408"/>
                  </a:lnTo>
                  <a:lnTo>
                    <a:pt x="2706" y="8438"/>
                  </a:lnTo>
                  <a:lnTo>
                    <a:pt x="2718" y="8462"/>
                  </a:lnTo>
                  <a:lnTo>
                    <a:pt x="2730" y="8480"/>
                  </a:lnTo>
                  <a:lnTo>
                    <a:pt x="2748" y="8474"/>
                  </a:lnTo>
                  <a:lnTo>
                    <a:pt x="2778" y="8444"/>
                  </a:lnTo>
                  <a:lnTo>
                    <a:pt x="2796" y="8450"/>
                  </a:lnTo>
                  <a:lnTo>
                    <a:pt x="2838" y="8480"/>
                  </a:lnTo>
                  <a:lnTo>
                    <a:pt x="2874" y="8474"/>
                  </a:lnTo>
                  <a:lnTo>
                    <a:pt x="2898" y="8486"/>
                  </a:lnTo>
                  <a:lnTo>
                    <a:pt x="2904" y="8480"/>
                  </a:lnTo>
                  <a:lnTo>
                    <a:pt x="2916" y="8474"/>
                  </a:lnTo>
                  <a:lnTo>
                    <a:pt x="2952" y="8486"/>
                  </a:lnTo>
                  <a:lnTo>
                    <a:pt x="2964" y="8480"/>
                  </a:lnTo>
                  <a:lnTo>
                    <a:pt x="3012" y="8498"/>
                  </a:lnTo>
                  <a:lnTo>
                    <a:pt x="3018" y="8504"/>
                  </a:lnTo>
                  <a:lnTo>
                    <a:pt x="3024" y="8504"/>
                  </a:lnTo>
                  <a:lnTo>
                    <a:pt x="3024" y="8492"/>
                  </a:lnTo>
                  <a:lnTo>
                    <a:pt x="3030" y="8486"/>
                  </a:lnTo>
                  <a:lnTo>
                    <a:pt x="3024" y="8474"/>
                  </a:lnTo>
                  <a:lnTo>
                    <a:pt x="3030" y="8468"/>
                  </a:lnTo>
                  <a:lnTo>
                    <a:pt x="3024" y="8462"/>
                  </a:lnTo>
                  <a:lnTo>
                    <a:pt x="3018" y="8444"/>
                  </a:lnTo>
                  <a:lnTo>
                    <a:pt x="3006" y="8432"/>
                  </a:lnTo>
                  <a:lnTo>
                    <a:pt x="3024" y="8414"/>
                  </a:lnTo>
                  <a:lnTo>
                    <a:pt x="3012" y="8402"/>
                  </a:lnTo>
                  <a:lnTo>
                    <a:pt x="3030" y="8384"/>
                  </a:lnTo>
                  <a:lnTo>
                    <a:pt x="3030" y="8348"/>
                  </a:lnTo>
                  <a:lnTo>
                    <a:pt x="3048" y="8336"/>
                  </a:lnTo>
                  <a:lnTo>
                    <a:pt x="3072" y="8330"/>
                  </a:lnTo>
                  <a:lnTo>
                    <a:pt x="3114" y="8360"/>
                  </a:lnTo>
                  <a:lnTo>
                    <a:pt x="3174" y="8378"/>
                  </a:lnTo>
                  <a:lnTo>
                    <a:pt x="3222" y="8420"/>
                  </a:lnTo>
                  <a:lnTo>
                    <a:pt x="3252" y="8414"/>
                  </a:lnTo>
                  <a:lnTo>
                    <a:pt x="3270" y="8432"/>
                  </a:lnTo>
                  <a:lnTo>
                    <a:pt x="3342" y="8444"/>
                  </a:lnTo>
                  <a:lnTo>
                    <a:pt x="3360" y="8468"/>
                  </a:lnTo>
                  <a:lnTo>
                    <a:pt x="3372" y="8480"/>
                  </a:lnTo>
                  <a:lnTo>
                    <a:pt x="3378" y="8504"/>
                  </a:lnTo>
                  <a:lnTo>
                    <a:pt x="3402" y="8528"/>
                  </a:lnTo>
                  <a:lnTo>
                    <a:pt x="3444" y="8516"/>
                  </a:lnTo>
                  <a:lnTo>
                    <a:pt x="3468" y="8528"/>
                  </a:lnTo>
                  <a:lnTo>
                    <a:pt x="3540" y="8534"/>
                  </a:lnTo>
                  <a:lnTo>
                    <a:pt x="3540" y="8552"/>
                  </a:lnTo>
                  <a:lnTo>
                    <a:pt x="3558" y="8570"/>
                  </a:lnTo>
                  <a:lnTo>
                    <a:pt x="3564" y="8588"/>
                  </a:lnTo>
                  <a:lnTo>
                    <a:pt x="3576" y="8606"/>
                  </a:lnTo>
                  <a:lnTo>
                    <a:pt x="3582" y="8636"/>
                  </a:lnTo>
                  <a:lnTo>
                    <a:pt x="3594" y="8660"/>
                  </a:lnTo>
                  <a:lnTo>
                    <a:pt x="3618" y="8654"/>
                  </a:lnTo>
                  <a:lnTo>
                    <a:pt x="3618" y="8630"/>
                  </a:lnTo>
                  <a:lnTo>
                    <a:pt x="3630" y="8618"/>
                  </a:lnTo>
                  <a:lnTo>
                    <a:pt x="3654" y="8624"/>
                  </a:lnTo>
                  <a:lnTo>
                    <a:pt x="3684" y="8618"/>
                  </a:lnTo>
                  <a:lnTo>
                    <a:pt x="3720" y="8648"/>
                  </a:lnTo>
                  <a:lnTo>
                    <a:pt x="3816" y="8672"/>
                  </a:lnTo>
                  <a:lnTo>
                    <a:pt x="3816" y="8696"/>
                  </a:lnTo>
                  <a:lnTo>
                    <a:pt x="3852" y="8720"/>
                  </a:lnTo>
                  <a:lnTo>
                    <a:pt x="3840" y="8726"/>
                  </a:lnTo>
                  <a:lnTo>
                    <a:pt x="3828" y="8726"/>
                  </a:lnTo>
                  <a:lnTo>
                    <a:pt x="3810" y="8744"/>
                  </a:lnTo>
                  <a:lnTo>
                    <a:pt x="3810" y="8762"/>
                  </a:lnTo>
                  <a:lnTo>
                    <a:pt x="3798" y="8774"/>
                  </a:lnTo>
                  <a:lnTo>
                    <a:pt x="3798" y="8786"/>
                  </a:lnTo>
                  <a:lnTo>
                    <a:pt x="3804" y="8798"/>
                  </a:lnTo>
                  <a:lnTo>
                    <a:pt x="3876" y="8816"/>
                  </a:lnTo>
                  <a:lnTo>
                    <a:pt x="3918" y="8858"/>
                  </a:lnTo>
                  <a:lnTo>
                    <a:pt x="3954" y="8858"/>
                  </a:lnTo>
                  <a:lnTo>
                    <a:pt x="3966" y="8894"/>
                  </a:lnTo>
                  <a:lnTo>
                    <a:pt x="3972" y="8936"/>
                  </a:lnTo>
                  <a:lnTo>
                    <a:pt x="4008" y="8966"/>
                  </a:lnTo>
                  <a:lnTo>
                    <a:pt x="4056" y="8960"/>
                  </a:lnTo>
                  <a:lnTo>
                    <a:pt x="4116" y="8906"/>
                  </a:lnTo>
                  <a:lnTo>
                    <a:pt x="4158" y="8912"/>
                  </a:lnTo>
                  <a:lnTo>
                    <a:pt x="4200" y="8900"/>
                  </a:lnTo>
                  <a:lnTo>
                    <a:pt x="4236" y="8912"/>
                  </a:lnTo>
                  <a:lnTo>
                    <a:pt x="4278" y="8942"/>
                  </a:lnTo>
                  <a:lnTo>
                    <a:pt x="4326" y="8960"/>
                  </a:lnTo>
                  <a:lnTo>
                    <a:pt x="4362" y="9014"/>
                  </a:lnTo>
                  <a:lnTo>
                    <a:pt x="4398" y="9026"/>
                  </a:lnTo>
                  <a:lnTo>
                    <a:pt x="4410" y="9026"/>
                  </a:lnTo>
                  <a:lnTo>
                    <a:pt x="4428" y="9008"/>
                  </a:lnTo>
                  <a:lnTo>
                    <a:pt x="4506" y="9026"/>
                  </a:lnTo>
                  <a:lnTo>
                    <a:pt x="4512" y="9020"/>
                  </a:lnTo>
                  <a:lnTo>
                    <a:pt x="4500" y="8984"/>
                  </a:lnTo>
                  <a:lnTo>
                    <a:pt x="4518" y="8966"/>
                  </a:lnTo>
                  <a:lnTo>
                    <a:pt x="4530" y="8960"/>
                  </a:lnTo>
                  <a:lnTo>
                    <a:pt x="4572" y="8948"/>
                  </a:lnTo>
                  <a:lnTo>
                    <a:pt x="4590" y="8960"/>
                  </a:lnTo>
                  <a:lnTo>
                    <a:pt x="4608" y="8960"/>
                  </a:lnTo>
                  <a:lnTo>
                    <a:pt x="4650" y="8924"/>
                  </a:lnTo>
                  <a:lnTo>
                    <a:pt x="4674" y="8918"/>
                  </a:lnTo>
                  <a:lnTo>
                    <a:pt x="4710" y="8924"/>
                  </a:lnTo>
                  <a:lnTo>
                    <a:pt x="4728" y="8906"/>
                  </a:lnTo>
                  <a:lnTo>
                    <a:pt x="4746" y="8924"/>
                  </a:lnTo>
                  <a:lnTo>
                    <a:pt x="4800" y="8924"/>
                  </a:lnTo>
                  <a:lnTo>
                    <a:pt x="4836" y="8972"/>
                  </a:lnTo>
                  <a:lnTo>
                    <a:pt x="4860" y="8966"/>
                  </a:lnTo>
                  <a:lnTo>
                    <a:pt x="4902" y="8972"/>
                  </a:lnTo>
                  <a:lnTo>
                    <a:pt x="4890" y="8930"/>
                  </a:lnTo>
                  <a:lnTo>
                    <a:pt x="4872" y="8918"/>
                  </a:lnTo>
                  <a:lnTo>
                    <a:pt x="4878" y="8882"/>
                  </a:lnTo>
                  <a:lnTo>
                    <a:pt x="4842" y="8870"/>
                  </a:lnTo>
                  <a:lnTo>
                    <a:pt x="4818" y="8840"/>
                  </a:lnTo>
                  <a:lnTo>
                    <a:pt x="4836" y="8546"/>
                  </a:lnTo>
                  <a:lnTo>
                    <a:pt x="4854" y="8468"/>
                  </a:lnTo>
                  <a:lnTo>
                    <a:pt x="4842" y="8444"/>
                  </a:lnTo>
                  <a:lnTo>
                    <a:pt x="4848" y="8420"/>
                  </a:lnTo>
                  <a:lnTo>
                    <a:pt x="4872" y="8354"/>
                  </a:lnTo>
                  <a:lnTo>
                    <a:pt x="4944" y="8246"/>
                  </a:lnTo>
                  <a:lnTo>
                    <a:pt x="5022" y="8174"/>
                  </a:lnTo>
                  <a:lnTo>
                    <a:pt x="5082" y="8132"/>
                  </a:lnTo>
                  <a:lnTo>
                    <a:pt x="5148" y="8108"/>
                  </a:lnTo>
                  <a:lnTo>
                    <a:pt x="5232" y="8126"/>
                  </a:lnTo>
                  <a:lnTo>
                    <a:pt x="5340" y="8030"/>
                  </a:lnTo>
                  <a:lnTo>
                    <a:pt x="5394" y="8012"/>
                  </a:lnTo>
                  <a:lnTo>
                    <a:pt x="5406" y="7994"/>
                  </a:lnTo>
                  <a:lnTo>
                    <a:pt x="5454" y="7976"/>
                  </a:lnTo>
                  <a:lnTo>
                    <a:pt x="5508" y="7928"/>
                  </a:lnTo>
                  <a:lnTo>
                    <a:pt x="5550" y="7904"/>
                  </a:lnTo>
                  <a:lnTo>
                    <a:pt x="5628" y="7874"/>
                  </a:lnTo>
                  <a:lnTo>
                    <a:pt x="5694" y="7874"/>
                  </a:lnTo>
                  <a:lnTo>
                    <a:pt x="5718" y="7886"/>
                  </a:lnTo>
                  <a:lnTo>
                    <a:pt x="5724" y="7904"/>
                  </a:lnTo>
                  <a:lnTo>
                    <a:pt x="5718" y="7910"/>
                  </a:lnTo>
                  <a:lnTo>
                    <a:pt x="5712" y="7910"/>
                  </a:lnTo>
                  <a:lnTo>
                    <a:pt x="5706" y="7922"/>
                  </a:lnTo>
                  <a:lnTo>
                    <a:pt x="5700" y="7922"/>
                  </a:lnTo>
                  <a:lnTo>
                    <a:pt x="5712" y="7946"/>
                  </a:lnTo>
                  <a:lnTo>
                    <a:pt x="5724" y="7958"/>
                  </a:lnTo>
                  <a:lnTo>
                    <a:pt x="5736" y="7964"/>
                  </a:lnTo>
                  <a:lnTo>
                    <a:pt x="5784" y="7982"/>
                  </a:lnTo>
                  <a:lnTo>
                    <a:pt x="5916" y="8006"/>
                  </a:lnTo>
                  <a:lnTo>
                    <a:pt x="5958" y="8000"/>
                  </a:lnTo>
                  <a:lnTo>
                    <a:pt x="6024" y="8012"/>
                  </a:lnTo>
                  <a:lnTo>
                    <a:pt x="6048" y="8030"/>
                  </a:lnTo>
                  <a:lnTo>
                    <a:pt x="6054" y="8048"/>
                  </a:lnTo>
                  <a:lnTo>
                    <a:pt x="6054" y="8060"/>
                  </a:lnTo>
                  <a:lnTo>
                    <a:pt x="6030" y="8084"/>
                  </a:lnTo>
                  <a:lnTo>
                    <a:pt x="6054" y="8108"/>
                  </a:lnTo>
                  <a:lnTo>
                    <a:pt x="6102" y="8120"/>
                  </a:lnTo>
                  <a:lnTo>
                    <a:pt x="6186" y="8126"/>
                  </a:lnTo>
                  <a:lnTo>
                    <a:pt x="6234" y="8150"/>
                  </a:lnTo>
                  <a:lnTo>
                    <a:pt x="6270" y="8126"/>
                  </a:lnTo>
                  <a:lnTo>
                    <a:pt x="6252" y="8102"/>
                  </a:lnTo>
                  <a:lnTo>
                    <a:pt x="6246" y="8090"/>
                  </a:lnTo>
                  <a:lnTo>
                    <a:pt x="6252" y="8066"/>
                  </a:lnTo>
                  <a:lnTo>
                    <a:pt x="6264" y="8060"/>
                  </a:lnTo>
                  <a:lnTo>
                    <a:pt x="6264" y="8048"/>
                  </a:lnTo>
                  <a:lnTo>
                    <a:pt x="6288" y="8060"/>
                  </a:lnTo>
                  <a:lnTo>
                    <a:pt x="6312" y="8048"/>
                  </a:lnTo>
                  <a:lnTo>
                    <a:pt x="6336" y="8060"/>
                  </a:lnTo>
                  <a:lnTo>
                    <a:pt x="6342" y="8066"/>
                  </a:lnTo>
                  <a:lnTo>
                    <a:pt x="6348" y="8078"/>
                  </a:lnTo>
                  <a:lnTo>
                    <a:pt x="6360" y="8084"/>
                  </a:lnTo>
                  <a:lnTo>
                    <a:pt x="6354" y="8096"/>
                  </a:lnTo>
                  <a:lnTo>
                    <a:pt x="6390" y="8162"/>
                  </a:lnTo>
                  <a:lnTo>
                    <a:pt x="6528" y="8168"/>
                  </a:lnTo>
                  <a:lnTo>
                    <a:pt x="6594" y="8144"/>
                  </a:lnTo>
                  <a:lnTo>
                    <a:pt x="6618" y="8168"/>
                  </a:lnTo>
                  <a:lnTo>
                    <a:pt x="6630" y="8192"/>
                  </a:lnTo>
                  <a:lnTo>
                    <a:pt x="6624" y="8222"/>
                  </a:lnTo>
                  <a:lnTo>
                    <a:pt x="6636" y="8258"/>
                  </a:lnTo>
                  <a:lnTo>
                    <a:pt x="6618" y="8282"/>
                  </a:lnTo>
                  <a:lnTo>
                    <a:pt x="6618" y="8294"/>
                  </a:lnTo>
                  <a:lnTo>
                    <a:pt x="6702" y="8306"/>
                  </a:lnTo>
                  <a:lnTo>
                    <a:pt x="6732" y="8318"/>
                  </a:lnTo>
                  <a:lnTo>
                    <a:pt x="6756" y="8306"/>
                  </a:lnTo>
                  <a:lnTo>
                    <a:pt x="6780" y="8342"/>
                  </a:lnTo>
                  <a:lnTo>
                    <a:pt x="6804" y="8360"/>
                  </a:lnTo>
                  <a:lnTo>
                    <a:pt x="6828" y="8336"/>
                  </a:lnTo>
                  <a:lnTo>
                    <a:pt x="6858" y="8342"/>
                  </a:lnTo>
                  <a:lnTo>
                    <a:pt x="6876" y="8378"/>
                  </a:lnTo>
                  <a:lnTo>
                    <a:pt x="6924" y="8396"/>
                  </a:lnTo>
                  <a:lnTo>
                    <a:pt x="6954" y="8420"/>
                  </a:lnTo>
                  <a:lnTo>
                    <a:pt x="6954" y="8462"/>
                  </a:lnTo>
                  <a:lnTo>
                    <a:pt x="6978" y="8480"/>
                  </a:lnTo>
                  <a:lnTo>
                    <a:pt x="7002" y="8474"/>
                  </a:lnTo>
                  <a:lnTo>
                    <a:pt x="7026" y="8450"/>
                  </a:lnTo>
                  <a:lnTo>
                    <a:pt x="7026" y="8426"/>
                  </a:lnTo>
                  <a:lnTo>
                    <a:pt x="7038" y="8420"/>
                  </a:lnTo>
                  <a:lnTo>
                    <a:pt x="7104" y="8438"/>
                  </a:lnTo>
                  <a:lnTo>
                    <a:pt x="7128" y="8462"/>
                  </a:lnTo>
                  <a:lnTo>
                    <a:pt x="7188" y="8468"/>
                  </a:lnTo>
                  <a:lnTo>
                    <a:pt x="7194" y="8492"/>
                  </a:lnTo>
                  <a:lnTo>
                    <a:pt x="7188" y="8510"/>
                  </a:lnTo>
                  <a:lnTo>
                    <a:pt x="7212" y="8516"/>
                  </a:lnTo>
                  <a:lnTo>
                    <a:pt x="7224" y="8462"/>
                  </a:lnTo>
                  <a:lnTo>
                    <a:pt x="7254" y="8438"/>
                  </a:lnTo>
                  <a:lnTo>
                    <a:pt x="7308" y="8432"/>
                  </a:lnTo>
                  <a:lnTo>
                    <a:pt x="7368" y="8462"/>
                  </a:lnTo>
                  <a:lnTo>
                    <a:pt x="7386" y="8426"/>
                  </a:lnTo>
                  <a:lnTo>
                    <a:pt x="7404" y="8414"/>
                  </a:lnTo>
                  <a:lnTo>
                    <a:pt x="7488" y="8402"/>
                  </a:lnTo>
                  <a:lnTo>
                    <a:pt x="7536" y="8372"/>
                  </a:lnTo>
                  <a:lnTo>
                    <a:pt x="7584" y="8390"/>
                  </a:lnTo>
                  <a:lnTo>
                    <a:pt x="7614" y="8360"/>
                  </a:lnTo>
                  <a:lnTo>
                    <a:pt x="7614" y="8324"/>
                  </a:lnTo>
                  <a:lnTo>
                    <a:pt x="7632" y="8294"/>
                  </a:lnTo>
                  <a:lnTo>
                    <a:pt x="7620" y="8288"/>
                  </a:lnTo>
                  <a:lnTo>
                    <a:pt x="7566" y="8294"/>
                  </a:lnTo>
                  <a:lnTo>
                    <a:pt x="7560" y="8282"/>
                  </a:lnTo>
                  <a:lnTo>
                    <a:pt x="7656" y="8210"/>
                  </a:lnTo>
                  <a:lnTo>
                    <a:pt x="7686" y="8138"/>
                  </a:lnTo>
                  <a:lnTo>
                    <a:pt x="7758" y="8144"/>
                  </a:lnTo>
                  <a:lnTo>
                    <a:pt x="7812" y="8114"/>
                  </a:lnTo>
                  <a:lnTo>
                    <a:pt x="7824" y="8084"/>
                  </a:lnTo>
                  <a:lnTo>
                    <a:pt x="7842" y="8066"/>
                  </a:lnTo>
                  <a:lnTo>
                    <a:pt x="7836" y="8042"/>
                  </a:lnTo>
                  <a:lnTo>
                    <a:pt x="7860" y="8018"/>
                  </a:lnTo>
                  <a:lnTo>
                    <a:pt x="7890" y="8012"/>
                  </a:lnTo>
                  <a:lnTo>
                    <a:pt x="7908" y="8024"/>
                  </a:lnTo>
                  <a:lnTo>
                    <a:pt x="7950" y="7994"/>
                  </a:lnTo>
                  <a:lnTo>
                    <a:pt x="7980" y="8018"/>
                  </a:lnTo>
                  <a:lnTo>
                    <a:pt x="7980" y="7952"/>
                  </a:lnTo>
                  <a:lnTo>
                    <a:pt x="7986" y="7928"/>
                  </a:lnTo>
                  <a:lnTo>
                    <a:pt x="8004" y="7910"/>
                  </a:lnTo>
                  <a:lnTo>
                    <a:pt x="8040" y="7910"/>
                  </a:lnTo>
                  <a:lnTo>
                    <a:pt x="8076" y="7874"/>
                  </a:lnTo>
                  <a:lnTo>
                    <a:pt x="8112" y="7874"/>
                  </a:lnTo>
                  <a:lnTo>
                    <a:pt x="8124" y="7868"/>
                  </a:lnTo>
                  <a:lnTo>
                    <a:pt x="8130" y="7880"/>
                  </a:lnTo>
                  <a:lnTo>
                    <a:pt x="8148" y="7850"/>
                  </a:lnTo>
                  <a:lnTo>
                    <a:pt x="8202" y="7844"/>
                  </a:lnTo>
                  <a:lnTo>
                    <a:pt x="8196" y="7838"/>
                  </a:lnTo>
                  <a:lnTo>
                    <a:pt x="8214" y="7820"/>
                  </a:lnTo>
                  <a:lnTo>
                    <a:pt x="8220" y="7820"/>
                  </a:lnTo>
                  <a:lnTo>
                    <a:pt x="8238" y="7808"/>
                  </a:lnTo>
                  <a:lnTo>
                    <a:pt x="8250" y="7814"/>
                  </a:lnTo>
                  <a:lnTo>
                    <a:pt x="8262" y="7796"/>
                  </a:lnTo>
                  <a:lnTo>
                    <a:pt x="8286" y="7784"/>
                  </a:lnTo>
                  <a:lnTo>
                    <a:pt x="8268" y="7712"/>
                  </a:lnTo>
                  <a:lnTo>
                    <a:pt x="8268" y="7694"/>
                  </a:lnTo>
                  <a:lnTo>
                    <a:pt x="8316" y="7664"/>
                  </a:lnTo>
                  <a:lnTo>
                    <a:pt x="8328" y="7622"/>
                  </a:lnTo>
                  <a:lnTo>
                    <a:pt x="8388" y="7586"/>
                  </a:lnTo>
                  <a:lnTo>
                    <a:pt x="8400" y="7568"/>
                  </a:lnTo>
                  <a:lnTo>
                    <a:pt x="8394" y="7538"/>
                  </a:lnTo>
                  <a:lnTo>
                    <a:pt x="8424" y="7520"/>
                  </a:lnTo>
                  <a:lnTo>
                    <a:pt x="8436" y="7502"/>
                  </a:lnTo>
                  <a:lnTo>
                    <a:pt x="8430" y="7478"/>
                  </a:lnTo>
                  <a:lnTo>
                    <a:pt x="8406" y="7430"/>
                  </a:lnTo>
                  <a:lnTo>
                    <a:pt x="8406" y="7382"/>
                  </a:lnTo>
                  <a:lnTo>
                    <a:pt x="8388" y="7382"/>
                  </a:lnTo>
                  <a:lnTo>
                    <a:pt x="8364" y="7406"/>
                  </a:lnTo>
                  <a:lnTo>
                    <a:pt x="8280" y="7412"/>
                  </a:lnTo>
                  <a:lnTo>
                    <a:pt x="8220" y="7436"/>
                  </a:lnTo>
                  <a:lnTo>
                    <a:pt x="8178" y="7436"/>
                  </a:lnTo>
                  <a:lnTo>
                    <a:pt x="8160" y="7412"/>
                  </a:lnTo>
                  <a:lnTo>
                    <a:pt x="8106" y="7406"/>
                  </a:lnTo>
                  <a:lnTo>
                    <a:pt x="8088" y="7376"/>
                  </a:lnTo>
                  <a:lnTo>
                    <a:pt x="8064" y="7370"/>
                  </a:lnTo>
                  <a:lnTo>
                    <a:pt x="8028" y="7340"/>
                  </a:lnTo>
                  <a:lnTo>
                    <a:pt x="8010" y="7340"/>
                  </a:lnTo>
                  <a:lnTo>
                    <a:pt x="7968" y="7310"/>
                  </a:lnTo>
                  <a:lnTo>
                    <a:pt x="7938" y="7316"/>
                  </a:lnTo>
                  <a:lnTo>
                    <a:pt x="7920" y="7304"/>
                  </a:lnTo>
                  <a:lnTo>
                    <a:pt x="7902" y="7256"/>
                  </a:lnTo>
                  <a:lnTo>
                    <a:pt x="7884" y="7238"/>
                  </a:lnTo>
                  <a:lnTo>
                    <a:pt x="7848" y="7184"/>
                  </a:lnTo>
                  <a:lnTo>
                    <a:pt x="7830" y="7172"/>
                  </a:lnTo>
                  <a:lnTo>
                    <a:pt x="7836" y="7154"/>
                  </a:lnTo>
                  <a:lnTo>
                    <a:pt x="7836" y="7112"/>
                  </a:lnTo>
                  <a:lnTo>
                    <a:pt x="7872" y="7094"/>
                  </a:lnTo>
                  <a:lnTo>
                    <a:pt x="7830" y="7046"/>
                  </a:lnTo>
                  <a:lnTo>
                    <a:pt x="7812" y="6998"/>
                  </a:lnTo>
                  <a:lnTo>
                    <a:pt x="7830" y="6974"/>
                  </a:lnTo>
                  <a:lnTo>
                    <a:pt x="7848" y="6968"/>
                  </a:lnTo>
                  <a:lnTo>
                    <a:pt x="7866" y="6950"/>
                  </a:lnTo>
                  <a:lnTo>
                    <a:pt x="7878" y="6926"/>
                  </a:lnTo>
                  <a:lnTo>
                    <a:pt x="7896" y="6902"/>
                  </a:lnTo>
                  <a:lnTo>
                    <a:pt x="7884" y="6866"/>
                  </a:lnTo>
                  <a:lnTo>
                    <a:pt x="7896" y="6848"/>
                  </a:lnTo>
                  <a:lnTo>
                    <a:pt x="7914" y="6836"/>
                  </a:lnTo>
                  <a:lnTo>
                    <a:pt x="7980" y="6842"/>
                  </a:lnTo>
                  <a:lnTo>
                    <a:pt x="7974" y="6812"/>
                  </a:lnTo>
                  <a:lnTo>
                    <a:pt x="7956" y="6806"/>
                  </a:lnTo>
                  <a:lnTo>
                    <a:pt x="7950" y="6788"/>
                  </a:lnTo>
                  <a:lnTo>
                    <a:pt x="7944" y="6751"/>
                  </a:lnTo>
                  <a:lnTo>
                    <a:pt x="7932" y="6733"/>
                  </a:lnTo>
                  <a:lnTo>
                    <a:pt x="7944" y="6697"/>
                  </a:lnTo>
                  <a:lnTo>
                    <a:pt x="7932" y="6679"/>
                  </a:lnTo>
                  <a:lnTo>
                    <a:pt x="7884" y="6655"/>
                  </a:lnTo>
                  <a:lnTo>
                    <a:pt x="7866" y="6667"/>
                  </a:lnTo>
                  <a:lnTo>
                    <a:pt x="7830" y="6661"/>
                  </a:lnTo>
                  <a:lnTo>
                    <a:pt x="7752" y="6601"/>
                  </a:lnTo>
                  <a:lnTo>
                    <a:pt x="7764" y="6541"/>
                  </a:lnTo>
                  <a:lnTo>
                    <a:pt x="7746" y="6517"/>
                  </a:lnTo>
                  <a:lnTo>
                    <a:pt x="7752" y="6493"/>
                  </a:lnTo>
                  <a:lnTo>
                    <a:pt x="7734" y="6481"/>
                  </a:lnTo>
                  <a:lnTo>
                    <a:pt x="7698" y="6475"/>
                  </a:lnTo>
                  <a:lnTo>
                    <a:pt x="7692" y="6433"/>
                  </a:lnTo>
                  <a:lnTo>
                    <a:pt x="7668" y="6385"/>
                  </a:lnTo>
                  <a:lnTo>
                    <a:pt x="7698" y="6373"/>
                  </a:lnTo>
                  <a:lnTo>
                    <a:pt x="7710" y="6361"/>
                  </a:lnTo>
                  <a:lnTo>
                    <a:pt x="7758" y="6361"/>
                  </a:lnTo>
                  <a:lnTo>
                    <a:pt x="7776" y="6343"/>
                  </a:lnTo>
                  <a:lnTo>
                    <a:pt x="7836" y="6373"/>
                  </a:lnTo>
                  <a:lnTo>
                    <a:pt x="7860" y="6367"/>
                  </a:lnTo>
                  <a:lnTo>
                    <a:pt x="7866" y="6337"/>
                  </a:lnTo>
                  <a:lnTo>
                    <a:pt x="7902" y="6331"/>
                  </a:lnTo>
                  <a:lnTo>
                    <a:pt x="7926" y="6295"/>
                  </a:lnTo>
                  <a:lnTo>
                    <a:pt x="7980" y="6283"/>
                  </a:lnTo>
                  <a:lnTo>
                    <a:pt x="7998" y="6295"/>
                  </a:lnTo>
                  <a:lnTo>
                    <a:pt x="8040" y="6259"/>
                  </a:lnTo>
                  <a:lnTo>
                    <a:pt x="8046" y="6229"/>
                  </a:lnTo>
                  <a:lnTo>
                    <a:pt x="8034" y="6181"/>
                  </a:lnTo>
                  <a:lnTo>
                    <a:pt x="8070" y="6145"/>
                  </a:lnTo>
                  <a:lnTo>
                    <a:pt x="8088" y="6097"/>
                  </a:lnTo>
                  <a:lnTo>
                    <a:pt x="8040" y="6067"/>
                  </a:lnTo>
                  <a:lnTo>
                    <a:pt x="8028" y="6043"/>
                  </a:lnTo>
                  <a:lnTo>
                    <a:pt x="8034" y="6031"/>
                  </a:lnTo>
                  <a:lnTo>
                    <a:pt x="7998" y="6025"/>
                  </a:lnTo>
                  <a:lnTo>
                    <a:pt x="7998" y="6007"/>
                  </a:lnTo>
                  <a:lnTo>
                    <a:pt x="7962" y="5989"/>
                  </a:lnTo>
                  <a:lnTo>
                    <a:pt x="7956" y="5959"/>
                  </a:lnTo>
                  <a:lnTo>
                    <a:pt x="7956" y="5917"/>
                  </a:lnTo>
                  <a:lnTo>
                    <a:pt x="7944" y="5899"/>
                  </a:lnTo>
                  <a:lnTo>
                    <a:pt x="7962" y="5851"/>
                  </a:lnTo>
                  <a:lnTo>
                    <a:pt x="7938" y="5839"/>
                  </a:lnTo>
                  <a:lnTo>
                    <a:pt x="7908" y="5839"/>
                  </a:lnTo>
                  <a:lnTo>
                    <a:pt x="7890" y="5809"/>
                  </a:lnTo>
                  <a:lnTo>
                    <a:pt x="7854" y="5797"/>
                  </a:lnTo>
                  <a:lnTo>
                    <a:pt x="7830" y="5755"/>
                  </a:lnTo>
                  <a:lnTo>
                    <a:pt x="7824" y="5701"/>
                  </a:lnTo>
                  <a:lnTo>
                    <a:pt x="7830" y="5677"/>
                  </a:lnTo>
                  <a:lnTo>
                    <a:pt x="7830" y="5659"/>
                  </a:lnTo>
                  <a:lnTo>
                    <a:pt x="7842" y="5647"/>
                  </a:lnTo>
                  <a:lnTo>
                    <a:pt x="7860" y="5641"/>
                  </a:lnTo>
                  <a:lnTo>
                    <a:pt x="7872" y="5653"/>
                  </a:lnTo>
                  <a:lnTo>
                    <a:pt x="7884" y="5635"/>
                  </a:lnTo>
                  <a:lnTo>
                    <a:pt x="7908" y="5641"/>
                  </a:lnTo>
                  <a:lnTo>
                    <a:pt x="7926" y="5635"/>
                  </a:lnTo>
                  <a:lnTo>
                    <a:pt x="7968" y="5611"/>
                  </a:lnTo>
                  <a:lnTo>
                    <a:pt x="7986" y="5575"/>
                  </a:lnTo>
                  <a:lnTo>
                    <a:pt x="8004" y="5563"/>
                  </a:lnTo>
                  <a:lnTo>
                    <a:pt x="7998" y="5527"/>
                  </a:lnTo>
                  <a:lnTo>
                    <a:pt x="7986" y="5515"/>
                  </a:lnTo>
                  <a:lnTo>
                    <a:pt x="7992" y="5497"/>
                  </a:lnTo>
                  <a:lnTo>
                    <a:pt x="7968" y="5473"/>
                  </a:lnTo>
                  <a:lnTo>
                    <a:pt x="7932" y="5413"/>
                  </a:lnTo>
                  <a:lnTo>
                    <a:pt x="7902" y="5431"/>
                  </a:lnTo>
                  <a:lnTo>
                    <a:pt x="7890" y="5425"/>
                  </a:lnTo>
                  <a:lnTo>
                    <a:pt x="7890" y="5413"/>
                  </a:lnTo>
                  <a:lnTo>
                    <a:pt x="7902" y="5395"/>
                  </a:lnTo>
                  <a:lnTo>
                    <a:pt x="7896" y="5377"/>
                  </a:lnTo>
                  <a:lnTo>
                    <a:pt x="7908" y="5347"/>
                  </a:lnTo>
                  <a:lnTo>
                    <a:pt x="7848" y="5341"/>
                  </a:lnTo>
                  <a:lnTo>
                    <a:pt x="7836" y="5323"/>
                  </a:lnTo>
                  <a:lnTo>
                    <a:pt x="7836" y="5305"/>
                  </a:lnTo>
                  <a:lnTo>
                    <a:pt x="7848" y="5287"/>
                  </a:lnTo>
                  <a:lnTo>
                    <a:pt x="7848" y="5257"/>
                  </a:lnTo>
                  <a:lnTo>
                    <a:pt x="7884" y="5209"/>
                  </a:lnTo>
                  <a:lnTo>
                    <a:pt x="7890" y="5191"/>
                  </a:lnTo>
                  <a:lnTo>
                    <a:pt x="7890" y="5179"/>
                  </a:lnTo>
                  <a:lnTo>
                    <a:pt x="7836" y="5125"/>
                  </a:lnTo>
                  <a:lnTo>
                    <a:pt x="7830" y="5107"/>
                  </a:lnTo>
                  <a:lnTo>
                    <a:pt x="7848" y="5083"/>
                  </a:lnTo>
                  <a:lnTo>
                    <a:pt x="7866" y="5029"/>
                  </a:lnTo>
                  <a:lnTo>
                    <a:pt x="7764" y="4999"/>
                  </a:lnTo>
                  <a:lnTo>
                    <a:pt x="7650" y="4993"/>
                  </a:lnTo>
                  <a:lnTo>
                    <a:pt x="7584" y="5029"/>
                  </a:lnTo>
                  <a:lnTo>
                    <a:pt x="7518" y="5041"/>
                  </a:lnTo>
                  <a:lnTo>
                    <a:pt x="7458" y="5083"/>
                  </a:lnTo>
                  <a:lnTo>
                    <a:pt x="7446" y="5101"/>
                  </a:lnTo>
                  <a:lnTo>
                    <a:pt x="7446" y="5107"/>
                  </a:lnTo>
                  <a:lnTo>
                    <a:pt x="7440" y="5113"/>
                  </a:lnTo>
                  <a:lnTo>
                    <a:pt x="7428" y="5131"/>
                  </a:lnTo>
                  <a:lnTo>
                    <a:pt x="7446" y="5143"/>
                  </a:lnTo>
                  <a:lnTo>
                    <a:pt x="7440" y="5167"/>
                  </a:lnTo>
                  <a:lnTo>
                    <a:pt x="7458" y="5191"/>
                  </a:lnTo>
                  <a:lnTo>
                    <a:pt x="7488" y="5197"/>
                  </a:lnTo>
                  <a:lnTo>
                    <a:pt x="7482" y="5221"/>
                  </a:lnTo>
                  <a:lnTo>
                    <a:pt x="7428" y="5245"/>
                  </a:lnTo>
                  <a:lnTo>
                    <a:pt x="7404" y="5263"/>
                  </a:lnTo>
                  <a:lnTo>
                    <a:pt x="7392" y="5287"/>
                  </a:lnTo>
                  <a:lnTo>
                    <a:pt x="7362" y="5305"/>
                  </a:lnTo>
                  <a:lnTo>
                    <a:pt x="7308" y="5293"/>
                  </a:lnTo>
                  <a:lnTo>
                    <a:pt x="7290" y="5305"/>
                  </a:lnTo>
                  <a:lnTo>
                    <a:pt x="7260" y="5299"/>
                  </a:lnTo>
                  <a:lnTo>
                    <a:pt x="7230" y="5305"/>
                  </a:lnTo>
                  <a:lnTo>
                    <a:pt x="7254" y="5257"/>
                  </a:lnTo>
                  <a:lnTo>
                    <a:pt x="7242" y="5239"/>
                  </a:lnTo>
                  <a:lnTo>
                    <a:pt x="7248" y="5221"/>
                  </a:lnTo>
                  <a:lnTo>
                    <a:pt x="7290" y="5203"/>
                  </a:lnTo>
                  <a:lnTo>
                    <a:pt x="7332" y="5197"/>
                  </a:lnTo>
                  <a:lnTo>
                    <a:pt x="7344" y="5203"/>
                  </a:lnTo>
                  <a:lnTo>
                    <a:pt x="7356" y="5191"/>
                  </a:lnTo>
                  <a:lnTo>
                    <a:pt x="7344" y="5155"/>
                  </a:lnTo>
                  <a:lnTo>
                    <a:pt x="7362" y="5119"/>
                  </a:lnTo>
                  <a:lnTo>
                    <a:pt x="7392" y="5083"/>
                  </a:lnTo>
                  <a:lnTo>
                    <a:pt x="7392" y="5071"/>
                  </a:lnTo>
                  <a:lnTo>
                    <a:pt x="7344" y="5029"/>
                  </a:lnTo>
                  <a:lnTo>
                    <a:pt x="7320" y="5017"/>
                  </a:lnTo>
                  <a:lnTo>
                    <a:pt x="7338" y="4993"/>
                  </a:lnTo>
                  <a:lnTo>
                    <a:pt x="7338" y="4963"/>
                  </a:lnTo>
                  <a:lnTo>
                    <a:pt x="7392" y="4897"/>
                  </a:lnTo>
                  <a:lnTo>
                    <a:pt x="7386" y="4873"/>
                  </a:lnTo>
                  <a:lnTo>
                    <a:pt x="7368" y="4855"/>
                  </a:lnTo>
                  <a:lnTo>
                    <a:pt x="7374" y="4843"/>
                  </a:lnTo>
                  <a:lnTo>
                    <a:pt x="7494" y="4741"/>
                  </a:lnTo>
                  <a:lnTo>
                    <a:pt x="7542" y="4717"/>
                  </a:lnTo>
                  <a:lnTo>
                    <a:pt x="7614" y="4663"/>
                  </a:lnTo>
                  <a:lnTo>
                    <a:pt x="7620" y="4645"/>
                  </a:lnTo>
                  <a:lnTo>
                    <a:pt x="7608" y="4621"/>
                  </a:lnTo>
                  <a:lnTo>
                    <a:pt x="7626" y="4579"/>
                  </a:lnTo>
                  <a:lnTo>
                    <a:pt x="7632" y="4543"/>
                  </a:lnTo>
                  <a:lnTo>
                    <a:pt x="7614" y="4501"/>
                  </a:lnTo>
                  <a:lnTo>
                    <a:pt x="7656" y="4459"/>
                  </a:lnTo>
                  <a:lnTo>
                    <a:pt x="7668" y="4459"/>
                  </a:lnTo>
                  <a:lnTo>
                    <a:pt x="7758" y="4435"/>
                  </a:lnTo>
                  <a:lnTo>
                    <a:pt x="7776" y="4405"/>
                  </a:lnTo>
                  <a:lnTo>
                    <a:pt x="7818" y="4387"/>
                  </a:lnTo>
                  <a:lnTo>
                    <a:pt x="7806" y="4369"/>
                  </a:lnTo>
                  <a:lnTo>
                    <a:pt x="7818" y="4351"/>
                  </a:lnTo>
                  <a:lnTo>
                    <a:pt x="7836" y="4339"/>
                  </a:lnTo>
                  <a:lnTo>
                    <a:pt x="7842" y="4321"/>
                  </a:lnTo>
                  <a:lnTo>
                    <a:pt x="7884" y="4303"/>
                  </a:lnTo>
                  <a:lnTo>
                    <a:pt x="7926" y="4267"/>
                  </a:lnTo>
                  <a:lnTo>
                    <a:pt x="7920" y="4261"/>
                  </a:lnTo>
                  <a:lnTo>
                    <a:pt x="7992" y="4195"/>
                  </a:lnTo>
                  <a:lnTo>
                    <a:pt x="7992" y="4147"/>
                  </a:lnTo>
                  <a:lnTo>
                    <a:pt x="8028" y="4135"/>
                  </a:lnTo>
                  <a:lnTo>
                    <a:pt x="8040" y="4111"/>
                  </a:lnTo>
                  <a:lnTo>
                    <a:pt x="8058" y="4105"/>
                  </a:lnTo>
                  <a:lnTo>
                    <a:pt x="8070" y="4093"/>
                  </a:lnTo>
                  <a:lnTo>
                    <a:pt x="8064" y="4075"/>
                  </a:lnTo>
                  <a:lnTo>
                    <a:pt x="8046" y="4063"/>
                  </a:lnTo>
                  <a:lnTo>
                    <a:pt x="7950" y="4075"/>
                  </a:lnTo>
                  <a:lnTo>
                    <a:pt x="7956" y="4051"/>
                  </a:lnTo>
                  <a:lnTo>
                    <a:pt x="7968" y="4039"/>
                  </a:lnTo>
                  <a:lnTo>
                    <a:pt x="7974" y="4027"/>
                  </a:lnTo>
                  <a:lnTo>
                    <a:pt x="7992" y="4021"/>
                  </a:lnTo>
                  <a:lnTo>
                    <a:pt x="7992" y="3997"/>
                  </a:lnTo>
                  <a:lnTo>
                    <a:pt x="8034" y="3973"/>
                  </a:lnTo>
                  <a:lnTo>
                    <a:pt x="8028" y="3931"/>
                  </a:lnTo>
                  <a:lnTo>
                    <a:pt x="8052" y="3925"/>
                  </a:lnTo>
                  <a:lnTo>
                    <a:pt x="8094" y="3943"/>
                  </a:lnTo>
                  <a:lnTo>
                    <a:pt x="8130" y="3925"/>
                  </a:lnTo>
                  <a:lnTo>
                    <a:pt x="8166" y="3943"/>
                  </a:lnTo>
                  <a:lnTo>
                    <a:pt x="8160" y="3985"/>
                  </a:lnTo>
                  <a:lnTo>
                    <a:pt x="8160" y="3991"/>
                  </a:lnTo>
                  <a:lnTo>
                    <a:pt x="8196" y="3997"/>
                  </a:lnTo>
                  <a:lnTo>
                    <a:pt x="8208" y="4015"/>
                  </a:lnTo>
                  <a:lnTo>
                    <a:pt x="8268" y="3997"/>
                  </a:lnTo>
                  <a:lnTo>
                    <a:pt x="8274" y="3997"/>
                  </a:lnTo>
                  <a:lnTo>
                    <a:pt x="8280" y="4003"/>
                  </a:lnTo>
                  <a:lnTo>
                    <a:pt x="8304" y="4009"/>
                  </a:lnTo>
                  <a:lnTo>
                    <a:pt x="8334" y="3991"/>
                  </a:lnTo>
                  <a:lnTo>
                    <a:pt x="8358" y="3967"/>
                  </a:lnTo>
                  <a:lnTo>
                    <a:pt x="8340" y="3955"/>
                  </a:lnTo>
                  <a:lnTo>
                    <a:pt x="8340" y="3943"/>
                  </a:lnTo>
                  <a:lnTo>
                    <a:pt x="8370" y="3961"/>
                  </a:lnTo>
                  <a:lnTo>
                    <a:pt x="8394" y="3937"/>
                  </a:lnTo>
                  <a:lnTo>
                    <a:pt x="8406" y="3913"/>
                  </a:lnTo>
                  <a:lnTo>
                    <a:pt x="8394" y="3901"/>
                  </a:lnTo>
                  <a:lnTo>
                    <a:pt x="8430" y="3877"/>
                  </a:lnTo>
                  <a:lnTo>
                    <a:pt x="8430" y="3865"/>
                  </a:lnTo>
                  <a:lnTo>
                    <a:pt x="8448" y="3865"/>
                  </a:lnTo>
                  <a:lnTo>
                    <a:pt x="8454" y="3847"/>
                  </a:lnTo>
                  <a:lnTo>
                    <a:pt x="8454" y="3835"/>
                  </a:lnTo>
                  <a:lnTo>
                    <a:pt x="8442" y="3805"/>
                  </a:lnTo>
                  <a:lnTo>
                    <a:pt x="8406" y="3769"/>
                  </a:lnTo>
                  <a:lnTo>
                    <a:pt x="8406" y="3733"/>
                  </a:lnTo>
                  <a:lnTo>
                    <a:pt x="8424" y="3709"/>
                  </a:lnTo>
                  <a:lnTo>
                    <a:pt x="8430" y="3691"/>
                  </a:lnTo>
                  <a:lnTo>
                    <a:pt x="8418" y="3649"/>
                  </a:lnTo>
                  <a:lnTo>
                    <a:pt x="8442" y="3589"/>
                  </a:lnTo>
                  <a:lnTo>
                    <a:pt x="8442" y="3553"/>
                  </a:lnTo>
                  <a:lnTo>
                    <a:pt x="8460" y="3529"/>
                  </a:lnTo>
                  <a:lnTo>
                    <a:pt x="8460" y="3493"/>
                  </a:lnTo>
                  <a:lnTo>
                    <a:pt x="8490" y="3451"/>
                  </a:lnTo>
                  <a:lnTo>
                    <a:pt x="8484" y="3427"/>
                  </a:lnTo>
                  <a:lnTo>
                    <a:pt x="8454" y="3385"/>
                  </a:lnTo>
                  <a:lnTo>
                    <a:pt x="8466" y="3307"/>
                  </a:lnTo>
                  <a:lnTo>
                    <a:pt x="8466" y="3301"/>
                  </a:lnTo>
                  <a:lnTo>
                    <a:pt x="8508" y="3235"/>
                  </a:lnTo>
                  <a:lnTo>
                    <a:pt x="8538" y="3163"/>
                  </a:lnTo>
                  <a:lnTo>
                    <a:pt x="8544" y="3127"/>
                  </a:lnTo>
                  <a:lnTo>
                    <a:pt x="8556" y="3109"/>
                  </a:lnTo>
                  <a:lnTo>
                    <a:pt x="8586" y="3085"/>
                  </a:lnTo>
                  <a:lnTo>
                    <a:pt x="8580" y="3019"/>
                  </a:lnTo>
                  <a:lnTo>
                    <a:pt x="8604" y="2959"/>
                  </a:lnTo>
                  <a:lnTo>
                    <a:pt x="8610" y="2923"/>
                  </a:lnTo>
                  <a:lnTo>
                    <a:pt x="8634" y="2899"/>
                  </a:lnTo>
                  <a:lnTo>
                    <a:pt x="8634" y="2821"/>
                  </a:lnTo>
                  <a:lnTo>
                    <a:pt x="8664" y="2767"/>
                  </a:lnTo>
                  <a:lnTo>
                    <a:pt x="8694" y="2743"/>
                  </a:lnTo>
                  <a:lnTo>
                    <a:pt x="8748" y="2689"/>
                  </a:lnTo>
                  <a:lnTo>
                    <a:pt x="8754" y="2647"/>
                  </a:lnTo>
                  <a:lnTo>
                    <a:pt x="8784" y="2647"/>
                  </a:lnTo>
                  <a:lnTo>
                    <a:pt x="8796" y="2617"/>
                  </a:lnTo>
                  <a:lnTo>
                    <a:pt x="8826" y="2611"/>
                  </a:lnTo>
                  <a:lnTo>
                    <a:pt x="8844" y="2587"/>
                  </a:lnTo>
                  <a:lnTo>
                    <a:pt x="8910" y="2449"/>
                  </a:lnTo>
                  <a:lnTo>
                    <a:pt x="8940" y="2437"/>
                  </a:lnTo>
                  <a:lnTo>
                    <a:pt x="8850" y="2413"/>
                  </a:lnTo>
                  <a:lnTo>
                    <a:pt x="8826" y="2401"/>
                  </a:lnTo>
                  <a:lnTo>
                    <a:pt x="8814" y="2383"/>
                  </a:lnTo>
                  <a:lnTo>
                    <a:pt x="8766" y="2365"/>
                  </a:lnTo>
                  <a:lnTo>
                    <a:pt x="8742" y="2341"/>
                  </a:lnTo>
                  <a:lnTo>
                    <a:pt x="8724" y="2347"/>
                  </a:lnTo>
                  <a:lnTo>
                    <a:pt x="8706" y="2347"/>
                  </a:lnTo>
                  <a:lnTo>
                    <a:pt x="8688" y="2359"/>
                  </a:lnTo>
                  <a:lnTo>
                    <a:pt x="8646" y="2329"/>
                  </a:lnTo>
                  <a:lnTo>
                    <a:pt x="8616" y="2347"/>
                  </a:lnTo>
                  <a:lnTo>
                    <a:pt x="8580" y="2335"/>
                  </a:lnTo>
                  <a:lnTo>
                    <a:pt x="8562" y="2341"/>
                  </a:lnTo>
                  <a:lnTo>
                    <a:pt x="8538" y="2335"/>
                  </a:lnTo>
                  <a:lnTo>
                    <a:pt x="8526" y="2311"/>
                  </a:lnTo>
                  <a:lnTo>
                    <a:pt x="8484" y="2305"/>
                  </a:lnTo>
                  <a:lnTo>
                    <a:pt x="8466" y="2287"/>
                  </a:lnTo>
                  <a:lnTo>
                    <a:pt x="8442" y="2245"/>
                  </a:lnTo>
                  <a:lnTo>
                    <a:pt x="8448" y="2227"/>
                  </a:lnTo>
                  <a:lnTo>
                    <a:pt x="8436" y="2215"/>
                  </a:lnTo>
                  <a:lnTo>
                    <a:pt x="8418" y="2215"/>
                  </a:lnTo>
                  <a:lnTo>
                    <a:pt x="8394" y="2197"/>
                  </a:lnTo>
                  <a:lnTo>
                    <a:pt x="8358" y="2203"/>
                  </a:lnTo>
                  <a:lnTo>
                    <a:pt x="8358" y="2215"/>
                  </a:lnTo>
                  <a:lnTo>
                    <a:pt x="8346" y="2233"/>
                  </a:lnTo>
                  <a:lnTo>
                    <a:pt x="8328" y="2239"/>
                  </a:lnTo>
                  <a:lnTo>
                    <a:pt x="8304" y="2263"/>
                  </a:lnTo>
                  <a:lnTo>
                    <a:pt x="8268" y="2245"/>
                  </a:lnTo>
                  <a:lnTo>
                    <a:pt x="8238" y="2257"/>
                  </a:lnTo>
                  <a:lnTo>
                    <a:pt x="8226" y="2245"/>
                  </a:lnTo>
                  <a:lnTo>
                    <a:pt x="8208" y="2251"/>
                  </a:lnTo>
                  <a:lnTo>
                    <a:pt x="8190" y="2233"/>
                  </a:lnTo>
                  <a:lnTo>
                    <a:pt x="8178" y="2233"/>
                  </a:lnTo>
                  <a:lnTo>
                    <a:pt x="8178" y="2215"/>
                  </a:lnTo>
                  <a:lnTo>
                    <a:pt x="8160" y="2221"/>
                  </a:lnTo>
                  <a:lnTo>
                    <a:pt x="8160" y="2245"/>
                  </a:lnTo>
                  <a:lnTo>
                    <a:pt x="8142" y="2257"/>
                  </a:lnTo>
                  <a:lnTo>
                    <a:pt x="8124" y="2203"/>
                  </a:lnTo>
                  <a:lnTo>
                    <a:pt x="8130" y="2179"/>
                  </a:lnTo>
                  <a:lnTo>
                    <a:pt x="8112" y="2179"/>
                  </a:lnTo>
                  <a:lnTo>
                    <a:pt x="8094" y="2161"/>
                  </a:lnTo>
                  <a:lnTo>
                    <a:pt x="8076" y="2161"/>
                  </a:lnTo>
                  <a:lnTo>
                    <a:pt x="8058" y="2143"/>
                  </a:lnTo>
                  <a:lnTo>
                    <a:pt x="8040" y="2155"/>
                  </a:lnTo>
                  <a:lnTo>
                    <a:pt x="8010" y="2143"/>
                  </a:lnTo>
                  <a:lnTo>
                    <a:pt x="8004" y="2149"/>
                  </a:lnTo>
                  <a:lnTo>
                    <a:pt x="8010" y="2185"/>
                  </a:lnTo>
                  <a:lnTo>
                    <a:pt x="7998" y="2209"/>
                  </a:lnTo>
                  <a:lnTo>
                    <a:pt x="7956" y="2197"/>
                  </a:lnTo>
                  <a:lnTo>
                    <a:pt x="7932" y="2197"/>
                  </a:lnTo>
                  <a:lnTo>
                    <a:pt x="7914" y="2173"/>
                  </a:lnTo>
                  <a:lnTo>
                    <a:pt x="7926" y="2155"/>
                  </a:lnTo>
                  <a:lnTo>
                    <a:pt x="7920" y="2143"/>
                  </a:lnTo>
                  <a:lnTo>
                    <a:pt x="7908" y="2143"/>
                  </a:lnTo>
                  <a:lnTo>
                    <a:pt x="7902" y="2137"/>
                  </a:lnTo>
                  <a:lnTo>
                    <a:pt x="7896" y="2107"/>
                  </a:lnTo>
                  <a:lnTo>
                    <a:pt x="7884" y="2095"/>
                  </a:lnTo>
                  <a:lnTo>
                    <a:pt x="7884" y="2077"/>
                  </a:lnTo>
                  <a:lnTo>
                    <a:pt x="7848" y="2046"/>
                  </a:lnTo>
                  <a:lnTo>
                    <a:pt x="7824" y="1998"/>
                  </a:lnTo>
                  <a:lnTo>
                    <a:pt x="7824" y="1992"/>
                  </a:lnTo>
                  <a:lnTo>
                    <a:pt x="7836" y="1992"/>
                  </a:lnTo>
                  <a:lnTo>
                    <a:pt x="7842" y="1986"/>
                  </a:lnTo>
                  <a:lnTo>
                    <a:pt x="7830" y="1962"/>
                  </a:lnTo>
                  <a:lnTo>
                    <a:pt x="7806" y="1944"/>
                  </a:lnTo>
                  <a:lnTo>
                    <a:pt x="7806" y="1932"/>
                  </a:lnTo>
                  <a:lnTo>
                    <a:pt x="7818" y="1926"/>
                  </a:lnTo>
                  <a:lnTo>
                    <a:pt x="7734" y="1866"/>
                  </a:lnTo>
                  <a:lnTo>
                    <a:pt x="7710" y="1872"/>
                  </a:lnTo>
                  <a:lnTo>
                    <a:pt x="7692" y="1866"/>
                  </a:lnTo>
                  <a:lnTo>
                    <a:pt x="7692" y="1878"/>
                  </a:lnTo>
                  <a:lnTo>
                    <a:pt x="7668" y="1866"/>
                  </a:lnTo>
                  <a:lnTo>
                    <a:pt x="7644" y="1848"/>
                  </a:lnTo>
                  <a:lnTo>
                    <a:pt x="7632" y="1830"/>
                  </a:lnTo>
                  <a:lnTo>
                    <a:pt x="7608" y="1818"/>
                  </a:lnTo>
                  <a:lnTo>
                    <a:pt x="7566" y="1824"/>
                  </a:lnTo>
                  <a:lnTo>
                    <a:pt x="7548" y="1842"/>
                  </a:lnTo>
                  <a:lnTo>
                    <a:pt x="7530" y="1836"/>
                  </a:lnTo>
                  <a:lnTo>
                    <a:pt x="7506" y="1872"/>
                  </a:lnTo>
                  <a:lnTo>
                    <a:pt x="7488" y="1860"/>
                  </a:lnTo>
                  <a:lnTo>
                    <a:pt x="7470" y="1878"/>
                  </a:lnTo>
                  <a:lnTo>
                    <a:pt x="7434" y="1866"/>
                  </a:lnTo>
                  <a:lnTo>
                    <a:pt x="7428" y="1854"/>
                  </a:lnTo>
                  <a:lnTo>
                    <a:pt x="7428" y="1836"/>
                  </a:lnTo>
                  <a:lnTo>
                    <a:pt x="7410" y="1824"/>
                  </a:lnTo>
                  <a:lnTo>
                    <a:pt x="7374" y="1824"/>
                  </a:lnTo>
                  <a:lnTo>
                    <a:pt x="7344" y="1806"/>
                  </a:lnTo>
                  <a:lnTo>
                    <a:pt x="7338" y="1794"/>
                  </a:lnTo>
                  <a:lnTo>
                    <a:pt x="7338" y="1782"/>
                  </a:lnTo>
                  <a:lnTo>
                    <a:pt x="7326" y="1776"/>
                  </a:lnTo>
                  <a:lnTo>
                    <a:pt x="7326" y="1770"/>
                  </a:lnTo>
                  <a:lnTo>
                    <a:pt x="7320" y="1764"/>
                  </a:lnTo>
                  <a:lnTo>
                    <a:pt x="7308" y="1764"/>
                  </a:lnTo>
                  <a:lnTo>
                    <a:pt x="7296" y="1752"/>
                  </a:lnTo>
                  <a:lnTo>
                    <a:pt x="7284" y="1752"/>
                  </a:lnTo>
                  <a:lnTo>
                    <a:pt x="7284" y="1770"/>
                  </a:lnTo>
                  <a:lnTo>
                    <a:pt x="7272" y="1776"/>
                  </a:lnTo>
                  <a:lnTo>
                    <a:pt x="7272" y="1764"/>
                  </a:lnTo>
                  <a:lnTo>
                    <a:pt x="7248" y="1770"/>
                  </a:lnTo>
                  <a:lnTo>
                    <a:pt x="7218" y="1758"/>
                  </a:lnTo>
                  <a:lnTo>
                    <a:pt x="7194" y="1776"/>
                  </a:lnTo>
                  <a:lnTo>
                    <a:pt x="7188" y="1800"/>
                  </a:lnTo>
                  <a:lnTo>
                    <a:pt x="7152" y="1776"/>
                  </a:lnTo>
                  <a:lnTo>
                    <a:pt x="7086" y="1806"/>
                  </a:lnTo>
                  <a:lnTo>
                    <a:pt x="7074" y="1782"/>
                  </a:lnTo>
                  <a:lnTo>
                    <a:pt x="7086" y="1770"/>
                  </a:lnTo>
                  <a:lnTo>
                    <a:pt x="7074" y="1752"/>
                  </a:lnTo>
                  <a:lnTo>
                    <a:pt x="7080" y="1734"/>
                  </a:lnTo>
                  <a:lnTo>
                    <a:pt x="7044" y="1680"/>
                  </a:lnTo>
                  <a:lnTo>
                    <a:pt x="7014" y="1668"/>
                  </a:lnTo>
                  <a:lnTo>
                    <a:pt x="6990" y="1674"/>
                  </a:lnTo>
                  <a:lnTo>
                    <a:pt x="6990" y="1668"/>
                  </a:lnTo>
                  <a:lnTo>
                    <a:pt x="7002" y="1638"/>
                  </a:lnTo>
                  <a:lnTo>
                    <a:pt x="6978" y="1602"/>
                  </a:lnTo>
                  <a:lnTo>
                    <a:pt x="6906" y="1590"/>
                  </a:lnTo>
                  <a:lnTo>
                    <a:pt x="6888" y="1566"/>
                  </a:lnTo>
                  <a:lnTo>
                    <a:pt x="6876" y="1566"/>
                  </a:lnTo>
                  <a:lnTo>
                    <a:pt x="6852" y="1512"/>
                  </a:lnTo>
                  <a:lnTo>
                    <a:pt x="6804" y="1494"/>
                  </a:lnTo>
                  <a:lnTo>
                    <a:pt x="6786" y="1470"/>
                  </a:lnTo>
                  <a:lnTo>
                    <a:pt x="6774" y="1470"/>
                  </a:lnTo>
                  <a:lnTo>
                    <a:pt x="6738" y="1482"/>
                  </a:lnTo>
                  <a:lnTo>
                    <a:pt x="6696" y="1470"/>
                  </a:lnTo>
                  <a:lnTo>
                    <a:pt x="6708" y="1446"/>
                  </a:lnTo>
                  <a:lnTo>
                    <a:pt x="6702" y="1404"/>
                  </a:lnTo>
                  <a:lnTo>
                    <a:pt x="6726" y="1350"/>
                  </a:lnTo>
                  <a:lnTo>
                    <a:pt x="6702" y="1314"/>
                  </a:lnTo>
                  <a:lnTo>
                    <a:pt x="6666" y="1302"/>
                  </a:lnTo>
                  <a:lnTo>
                    <a:pt x="6666" y="1290"/>
                  </a:lnTo>
                  <a:lnTo>
                    <a:pt x="6684" y="1266"/>
                  </a:lnTo>
                  <a:lnTo>
                    <a:pt x="6690" y="1230"/>
                  </a:lnTo>
                  <a:lnTo>
                    <a:pt x="6702" y="1218"/>
                  </a:lnTo>
                  <a:lnTo>
                    <a:pt x="6696" y="1194"/>
                  </a:lnTo>
                  <a:lnTo>
                    <a:pt x="6708" y="1182"/>
                  </a:lnTo>
                  <a:lnTo>
                    <a:pt x="6708" y="1158"/>
                  </a:lnTo>
                  <a:lnTo>
                    <a:pt x="6726" y="1164"/>
                  </a:lnTo>
                  <a:lnTo>
                    <a:pt x="6726" y="1134"/>
                  </a:lnTo>
                  <a:lnTo>
                    <a:pt x="6744" y="1122"/>
                  </a:lnTo>
                  <a:lnTo>
                    <a:pt x="6732" y="1104"/>
                  </a:lnTo>
                  <a:lnTo>
                    <a:pt x="6708" y="1098"/>
                  </a:lnTo>
                  <a:lnTo>
                    <a:pt x="6702" y="1086"/>
                  </a:lnTo>
                  <a:lnTo>
                    <a:pt x="6684" y="1104"/>
                  </a:lnTo>
                  <a:lnTo>
                    <a:pt x="6660" y="1110"/>
                  </a:lnTo>
                  <a:lnTo>
                    <a:pt x="6648" y="1140"/>
                  </a:lnTo>
                  <a:lnTo>
                    <a:pt x="6618" y="1152"/>
                  </a:lnTo>
                  <a:lnTo>
                    <a:pt x="6606" y="1170"/>
                  </a:lnTo>
                  <a:lnTo>
                    <a:pt x="6600" y="1182"/>
                  </a:lnTo>
                  <a:lnTo>
                    <a:pt x="6606" y="1200"/>
                  </a:lnTo>
                  <a:lnTo>
                    <a:pt x="6594" y="1254"/>
                  </a:lnTo>
                  <a:lnTo>
                    <a:pt x="6528" y="1266"/>
                  </a:lnTo>
                  <a:lnTo>
                    <a:pt x="6480" y="1296"/>
                  </a:lnTo>
                  <a:lnTo>
                    <a:pt x="6426" y="1296"/>
                  </a:lnTo>
                  <a:lnTo>
                    <a:pt x="6372" y="1284"/>
                  </a:lnTo>
                  <a:lnTo>
                    <a:pt x="6348" y="1266"/>
                  </a:lnTo>
                  <a:lnTo>
                    <a:pt x="6294" y="1272"/>
                  </a:lnTo>
                  <a:lnTo>
                    <a:pt x="6270" y="1272"/>
                  </a:lnTo>
                  <a:lnTo>
                    <a:pt x="6270" y="1260"/>
                  </a:lnTo>
                  <a:lnTo>
                    <a:pt x="6258" y="1254"/>
                  </a:lnTo>
                  <a:lnTo>
                    <a:pt x="6258" y="1248"/>
                  </a:lnTo>
                  <a:lnTo>
                    <a:pt x="6240" y="1248"/>
                  </a:lnTo>
                  <a:lnTo>
                    <a:pt x="6234" y="1242"/>
                  </a:lnTo>
                  <a:lnTo>
                    <a:pt x="6246" y="1230"/>
                  </a:lnTo>
                  <a:lnTo>
                    <a:pt x="6234" y="1206"/>
                  </a:lnTo>
                  <a:lnTo>
                    <a:pt x="6246" y="1182"/>
                  </a:lnTo>
                  <a:lnTo>
                    <a:pt x="6300" y="1152"/>
                  </a:lnTo>
                  <a:lnTo>
                    <a:pt x="6288" y="1122"/>
                  </a:lnTo>
                  <a:lnTo>
                    <a:pt x="6282" y="1086"/>
                  </a:lnTo>
                  <a:lnTo>
                    <a:pt x="6240" y="1080"/>
                  </a:lnTo>
                  <a:lnTo>
                    <a:pt x="6258" y="1056"/>
                  </a:lnTo>
                  <a:lnTo>
                    <a:pt x="6258" y="1002"/>
                  </a:lnTo>
                  <a:lnTo>
                    <a:pt x="6306" y="960"/>
                  </a:lnTo>
                  <a:lnTo>
                    <a:pt x="6300" y="942"/>
                  </a:lnTo>
                  <a:lnTo>
                    <a:pt x="6276" y="930"/>
                  </a:lnTo>
                  <a:lnTo>
                    <a:pt x="6264" y="936"/>
                  </a:lnTo>
                  <a:lnTo>
                    <a:pt x="6270" y="954"/>
                  </a:lnTo>
                  <a:lnTo>
                    <a:pt x="6258" y="954"/>
                  </a:lnTo>
                  <a:lnTo>
                    <a:pt x="6246" y="936"/>
                  </a:lnTo>
                  <a:lnTo>
                    <a:pt x="6246" y="912"/>
                  </a:lnTo>
                  <a:lnTo>
                    <a:pt x="6222" y="900"/>
                  </a:lnTo>
                  <a:lnTo>
                    <a:pt x="6186" y="846"/>
                  </a:lnTo>
                  <a:lnTo>
                    <a:pt x="6102" y="870"/>
                  </a:lnTo>
                  <a:lnTo>
                    <a:pt x="6066" y="846"/>
                  </a:lnTo>
                  <a:lnTo>
                    <a:pt x="6006" y="840"/>
                  </a:lnTo>
                  <a:lnTo>
                    <a:pt x="5994" y="852"/>
                  </a:lnTo>
                  <a:lnTo>
                    <a:pt x="5988" y="876"/>
                  </a:lnTo>
                  <a:lnTo>
                    <a:pt x="5976" y="882"/>
                  </a:lnTo>
                  <a:lnTo>
                    <a:pt x="5952" y="834"/>
                  </a:lnTo>
                  <a:lnTo>
                    <a:pt x="5946" y="810"/>
                  </a:lnTo>
                  <a:lnTo>
                    <a:pt x="5958" y="774"/>
                  </a:lnTo>
                  <a:lnTo>
                    <a:pt x="5952" y="720"/>
                  </a:lnTo>
                  <a:lnTo>
                    <a:pt x="5928" y="684"/>
                  </a:lnTo>
                  <a:lnTo>
                    <a:pt x="5898" y="672"/>
                  </a:lnTo>
                  <a:lnTo>
                    <a:pt x="5856" y="678"/>
                  </a:lnTo>
                  <a:lnTo>
                    <a:pt x="5850" y="672"/>
                  </a:lnTo>
                  <a:lnTo>
                    <a:pt x="5868" y="648"/>
                  </a:lnTo>
                  <a:lnTo>
                    <a:pt x="5856" y="642"/>
                  </a:lnTo>
                  <a:lnTo>
                    <a:pt x="5838" y="636"/>
                  </a:lnTo>
                  <a:lnTo>
                    <a:pt x="5820" y="660"/>
                  </a:lnTo>
                  <a:lnTo>
                    <a:pt x="5772" y="672"/>
                  </a:lnTo>
                  <a:lnTo>
                    <a:pt x="5718" y="630"/>
                  </a:lnTo>
                  <a:lnTo>
                    <a:pt x="5712" y="618"/>
                  </a:lnTo>
                  <a:lnTo>
                    <a:pt x="5718" y="558"/>
                  </a:lnTo>
                  <a:lnTo>
                    <a:pt x="5700" y="492"/>
                  </a:lnTo>
                  <a:lnTo>
                    <a:pt x="5712" y="474"/>
                  </a:lnTo>
                  <a:lnTo>
                    <a:pt x="5712" y="450"/>
                  </a:lnTo>
                  <a:lnTo>
                    <a:pt x="5706" y="432"/>
                  </a:lnTo>
                  <a:close/>
                  <a:moveTo>
                    <a:pt x="3978" y="8834"/>
                  </a:moveTo>
                  <a:lnTo>
                    <a:pt x="3990" y="8828"/>
                  </a:lnTo>
                  <a:lnTo>
                    <a:pt x="3996" y="8816"/>
                  </a:lnTo>
                  <a:lnTo>
                    <a:pt x="4008" y="8828"/>
                  </a:lnTo>
                  <a:lnTo>
                    <a:pt x="3996" y="8840"/>
                  </a:lnTo>
                  <a:lnTo>
                    <a:pt x="4002" y="8852"/>
                  </a:lnTo>
                  <a:lnTo>
                    <a:pt x="4014" y="8864"/>
                  </a:lnTo>
                  <a:lnTo>
                    <a:pt x="4008" y="8870"/>
                  </a:lnTo>
                  <a:lnTo>
                    <a:pt x="3990" y="8864"/>
                  </a:lnTo>
                  <a:lnTo>
                    <a:pt x="3978" y="8858"/>
                  </a:lnTo>
                  <a:lnTo>
                    <a:pt x="3972" y="8852"/>
                  </a:lnTo>
                  <a:lnTo>
                    <a:pt x="3978" y="883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0" name="Freeform 9">
              <a:extLst>
                <a:ext uri="{FF2B5EF4-FFF2-40B4-BE49-F238E27FC236}">
                  <a16:creationId xmlns:a16="http://schemas.microsoft.com/office/drawing/2014/main" id="{23B1FD52-E561-4D43-B8E9-2E14310C4D9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1" y="1006"/>
              <a:ext cx="20" cy="12"/>
            </a:xfrm>
            <a:custGeom>
              <a:avLst/>
              <a:gdLst>
                <a:gd name="T0" fmla="*/ 42 w 60"/>
                <a:gd name="T1" fmla="*/ 6 h 36"/>
                <a:gd name="T2" fmla="*/ 36 w 60"/>
                <a:gd name="T3" fmla="*/ 0 h 36"/>
                <a:gd name="T4" fmla="*/ 24 w 60"/>
                <a:gd name="T5" fmla="*/ 0 h 36"/>
                <a:gd name="T6" fmla="*/ 24 w 60"/>
                <a:gd name="T7" fmla="*/ 6 h 36"/>
                <a:gd name="T8" fmla="*/ 6 w 60"/>
                <a:gd name="T9" fmla="*/ 12 h 36"/>
                <a:gd name="T10" fmla="*/ 0 w 60"/>
                <a:gd name="T11" fmla="*/ 18 h 36"/>
                <a:gd name="T12" fmla="*/ 0 w 60"/>
                <a:gd name="T13" fmla="*/ 24 h 36"/>
                <a:gd name="T14" fmla="*/ 12 w 60"/>
                <a:gd name="T15" fmla="*/ 18 h 36"/>
                <a:gd name="T16" fmla="*/ 24 w 60"/>
                <a:gd name="T17" fmla="*/ 18 h 36"/>
                <a:gd name="T18" fmla="*/ 24 w 60"/>
                <a:gd name="T19" fmla="*/ 30 h 36"/>
                <a:gd name="T20" fmla="*/ 18 w 60"/>
                <a:gd name="T21" fmla="*/ 30 h 36"/>
                <a:gd name="T22" fmla="*/ 18 w 60"/>
                <a:gd name="T23" fmla="*/ 36 h 36"/>
                <a:gd name="T24" fmla="*/ 30 w 60"/>
                <a:gd name="T25" fmla="*/ 36 h 36"/>
                <a:gd name="T26" fmla="*/ 36 w 60"/>
                <a:gd name="T27" fmla="*/ 30 h 36"/>
                <a:gd name="T28" fmla="*/ 54 w 60"/>
                <a:gd name="T29" fmla="*/ 30 h 36"/>
                <a:gd name="T30" fmla="*/ 60 w 60"/>
                <a:gd name="T31" fmla="*/ 24 h 36"/>
                <a:gd name="T32" fmla="*/ 54 w 60"/>
                <a:gd name="T33" fmla="*/ 12 h 36"/>
                <a:gd name="T34" fmla="*/ 60 w 60"/>
                <a:gd name="T35" fmla="*/ 6 h 36"/>
                <a:gd name="T36" fmla="*/ 48 w 60"/>
                <a:gd name="T37" fmla="*/ 0 h 36"/>
                <a:gd name="T38" fmla="*/ 42 w 60"/>
                <a:gd name="T39" fmla="*/ 6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0" h="36">
                  <a:moveTo>
                    <a:pt x="42" y="6"/>
                  </a:moveTo>
                  <a:lnTo>
                    <a:pt x="36" y="0"/>
                  </a:lnTo>
                  <a:lnTo>
                    <a:pt x="24" y="0"/>
                  </a:lnTo>
                  <a:lnTo>
                    <a:pt x="24" y="6"/>
                  </a:lnTo>
                  <a:lnTo>
                    <a:pt x="6" y="12"/>
                  </a:lnTo>
                  <a:lnTo>
                    <a:pt x="0" y="18"/>
                  </a:lnTo>
                  <a:lnTo>
                    <a:pt x="0" y="24"/>
                  </a:lnTo>
                  <a:lnTo>
                    <a:pt x="12" y="18"/>
                  </a:lnTo>
                  <a:lnTo>
                    <a:pt x="24" y="18"/>
                  </a:lnTo>
                  <a:lnTo>
                    <a:pt x="24" y="30"/>
                  </a:lnTo>
                  <a:lnTo>
                    <a:pt x="18" y="30"/>
                  </a:lnTo>
                  <a:lnTo>
                    <a:pt x="18" y="36"/>
                  </a:lnTo>
                  <a:lnTo>
                    <a:pt x="30" y="36"/>
                  </a:lnTo>
                  <a:lnTo>
                    <a:pt x="36" y="30"/>
                  </a:lnTo>
                  <a:lnTo>
                    <a:pt x="54" y="30"/>
                  </a:lnTo>
                  <a:lnTo>
                    <a:pt x="60" y="24"/>
                  </a:lnTo>
                  <a:lnTo>
                    <a:pt x="54" y="12"/>
                  </a:lnTo>
                  <a:lnTo>
                    <a:pt x="60" y="6"/>
                  </a:lnTo>
                  <a:lnTo>
                    <a:pt x="48" y="0"/>
                  </a:lnTo>
                  <a:lnTo>
                    <a:pt x="42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1" name="Freeform 10">
              <a:extLst>
                <a:ext uri="{FF2B5EF4-FFF2-40B4-BE49-F238E27FC236}">
                  <a16:creationId xmlns:a16="http://schemas.microsoft.com/office/drawing/2014/main" id="{A507C799-A25F-47BC-AD69-60FB4AC3378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37" y="960"/>
              <a:ext cx="8" cy="6"/>
            </a:xfrm>
            <a:custGeom>
              <a:avLst/>
              <a:gdLst>
                <a:gd name="T0" fmla="*/ 24 w 24"/>
                <a:gd name="T1" fmla="*/ 0 h 18"/>
                <a:gd name="T2" fmla="*/ 12 w 24"/>
                <a:gd name="T3" fmla="*/ 0 h 18"/>
                <a:gd name="T4" fmla="*/ 0 w 24"/>
                <a:gd name="T5" fmla="*/ 6 h 18"/>
                <a:gd name="T6" fmla="*/ 6 w 24"/>
                <a:gd name="T7" fmla="*/ 18 h 18"/>
                <a:gd name="T8" fmla="*/ 12 w 24"/>
                <a:gd name="T9" fmla="*/ 12 h 18"/>
                <a:gd name="T10" fmla="*/ 24 w 24"/>
                <a:gd name="T11" fmla="*/ 12 h 18"/>
                <a:gd name="T12" fmla="*/ 24 w 24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8">
                  <a:moveTo>
                    <a:pt x="24" y="0"/>
                  </a:moveTo>
                  <a:lnTo>
                    <a:pt x="12" y="0"/>
                  </a:lnTo>
                  <a:lnTo>
                    <a:pt x="0" y="6"/>
                  </a:lnTo>
                  <a:lnTo>
                    <a:pt x="6" y="18"/>
                  </a:lnTo>
                  <a:lnTo>
                    <a:pt x="12" y="12"/>
                  </a:lnTo>
                  <a:lnTo>
                    <a:pt x="24" y="12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2" name="Freeform 11">
              <a:extLst>
                <a:ext uri="{FF2B5EF4-FFF2-40B4-BE49-F238E27FC236}">
                  <a16:creationId xmlns:a16="http://schemas.microsoft.com/office/drawing/2014/main" id="{E02E755C-3093-41DD-8153-4554FA22647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5" y="1036"/>
              <a:ext cx="4" cy="6"/>
            </a:xfrm>
            <a:custGeom>
              <a:avLst/>
              <a:gdLst>
                <a:gd name="T0" fmla="*/ 12 w 12"/>
                <a:gd name="T1" fmla="*/ 18 h 18"/>
                <a:gd name="T2" fmla="*/ 6 w 12"/>
                <a:gd name="T3" fmla="*/ 0 h 18"/>
                <a:gd name="T4" fmla="*/ 0 w 12"/>
                <a:gd name="T5" fmla="*/ 6 h 18"/>
                <a:gd name="T6" fmla="*/ 0 w 12"/>
                <a:gd name="T7" fmla="*/ 18 h 18"/>
                <a:gd name="T8" fmla="*/ 12 w 12"/>
                <a:gd name="T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12" y="18"/>
                  </a:moveTo>
                  <a:lnTo>
                    <a:pt x="6" y="0"/>
                  </a:lnTo>
                  <a:lnTo>
                    <a:pt x="0" y="6"/>
                  </a:lnTo>
                  <a:lnTo>
                    <a:pt x="0" y="18"/>
                  </a:lnTo>
                  <a:lnTo>
                    <a:pt x="12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3" name="Freeform 12">
              <a:extLst>
                <a:ext uri="{FF2B5EF4-FFF2-40B4-BE49-F238E27FC236}">
                  <a16:creationId xmlns:a16="http://schemas.microsoft.com/office/drawing/2014/main" id="{568C5AED-E5DB-4515-93D6-628F39400292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7" y="1314"/>
              <a:ext cx="4" cy="6"/>
            </a:xfrm>
            <a:custGeom>
              <a:avLst/>
              <a:gdLst>
                <a:gd name="T0" fmla="*/ 0 w 12"/>
                <a:gd name="T1" fmla="*/ 18 h 18"/>
                <a:gd name="T2" fmla="*/ 12 w 12"/>
                <a:gd name="T3" fmla="*/ 18 h 18"/>
                <a:gd name="T4" fmla="*/ 12 w 12"/>
                <a:gd name="T5" fmla="*/ 6 h 18"/>
                <a:gd name="T6" fmla="*/ 6 w 12"/>
                <a:gd name="T7" fmla="*/ 0 h 18"/>
                <a:gd name="T8" fmla="*/ 0 w 12"/>
                <a:gd name="T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0" y="18"/>
                  </a:moveTo>
                  <a:lnTo>
                    <a:pt x="12" y="18"/>
                  </a:lnTo>
                  <a:lnTo>
                    <a:pt x="12" y="6"/>
                  </a:lnTo>
                  <a:lnTo>
                    <a:pt x="6" y="0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4" name="Freeform 13">
              <a:extLst>
                <a:ext uri="{FF2B5EF4-FFF2-40B4-BE49-F238E27FC236}">
                  <a16:creationId xmlns:a16="http://schemas.microsoft.com/office/drawing/2014/main" id="{9D2202E4-2B1A-48F3-9349-3BA6BBEB5AAA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1" y="966"/>
              <a:ext cx="6" cy="8"/>
            </a:xfrm>
            <a:custGeom>
              <a:avLst/>
              <a:gdLst>
                <a:gd name="T0" fmla="*/ 18 w 18"/>
                <a:gd name="T1" fmla="*/ 0 h 24"/>
                <a:gd name="T2" fmla="*/ 6 w 18"/>
                <a:gd name="T3" fmla="*/ 0 h 24"/>
                <a:gd name="T4" fmla="*/ 0 w 18"/>
                <a:gd name="T5" fmla="*/ 18 h 24"/>
                <a:gd name="T6" fmla="*/ 6 w 18"/>
                <a:gd name="T7" fmla="*/ 24 h 24"/>
                <a:gd name="T8" fmla="*/ 12 w 18"/>
                <a:gd name="T9" fmla="*/ 24 h 24"/>
                <a:gd name="T10" fmla="*/ 18 w 18"/>
                <a:gd name="T11" fmla="*/ 12 h 24"/>
                <a:gd name="T12" fmla="*/ 18 w 18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24">
                  <a:moveTo>
                    <a:pt x="18" y="0"/>
                  </a:moveTo>
                  <a:lnTo>
                    <a:pt x="6" y="0"/>
                  </a:lnTo>
                  <a:lnTo>
                    <a:pt x="0" y="18"/>
                  </a:lnTo>
                  <a:lnTo>
                    <a:pt x="6" y="24"/>
                  </a:lnTo>
                  <a:lnTo>
                    <a:pt x="12" y="24"/>
                  </a:lnTo>
                  <a:lnTo>
                    <a:pt x="18" y="12"/>
                  </a:lnTo>
                  <a:lnTo>
                    <a:pt x="1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5" name="Freeform 14">
              <a:extLst>
                <a:ext uri="{FF2B5EF4-FFF2-40B4-BE49-F238E27FC236}">
                  <a16:creationId xmlns:a16="http://schemas.microsoft.com/office/drawing/2014/main" id="{5C6EFCD0-3E0F-401B-BDD7-4324068132AA}"/>
                </a:ext>
              </a:extLst>
            </p:cNvPr>
            <p:cNvSpPr>
              <a:spLocks/>
            </p:cNvSpPr>
            <p:nvPr/>
          </p:nvSpPr>
          <p:spPr bwMode="auto">
            <a:xfrm>
              <a:off x="2863" y="1912"/>
              <a:ext cx="64" cy="48"/>
            </a:xfrm>
            <a:custGeom>
              <a:avLst/>
              <a:gdLst>
                <a:gd name="T0" fmla="*/ 0 w 192"/>
                <a:gd name="T1" fmla="*/ 12 h 144"/>
                <a:gd name="T2" fmla="*/ 0 w 192"/>
                <a:gd name="T3" fmla="*/ 18 h 144"/>
                <a:gd name="T4" fmla="*/ 12 w 192"/>
                <a:gd name="T5" fmla="*/ 54 h 144"/>
                <a:gd name="T6" fmla="*/ 30 w 192"/>
                <a:gd name="T7" fmla="*/ 66 h 144"/>
                <a:gd name="T8" fmla="*/ 54 w 192"/>
                <a:gd name="T9" fmla="*/ 60 h 144"/>
                <a:gd name="T10" fmla="*/ 66 w 192"/>
                <a:gd name="T11" fmla="*/ 66 h 144"/>
                <a:gd name="T12" fmla="*/ 108 w 192"/>
                <a:gd name="T13" fmla="*/ 96 h 144"/>
                <a:gd name="T14" fmla="*/ 132 w 192"/>
                <a:gd name="T15" fmla="*/ 126 h 144"/>
                <a:gd name="T16" fmla="*/ 162 w 192"/>
                <a:gd name="T17" fmla="*/ 144 h 144"/>
                <a:gd name="T18" fmla="*/ 180 w 192"/>
                <a:gd name="T19" fmla="*/ 144 h 144"/>
                <a:gd name="T20" fmla="*/ 192 w 192"/>
                <a:gd name="T21" fmla="*/ 132 h 144"/>
                <a:gd name="T22" fmla="*/ 186 w 192"/>
                <a:gd name="T23" fmla="*/ 120 h 144"/>
                <a:gd name="T24" fmla="*/ 180 w 192"/>
                <a:gd name="T25" fmla="*/ 96 h 144"/>
                <a:gd name="T26" fmla="*/ 168 w 192"/>
                <a:gd name="T27" fmla="*/ 90 h 144"/>
                <a:gd name="T28" fmla="*/ 162 w 192"/>
                <a:gd name="T29" fmla="*/ 96 h 144"/>
                <a:gd name="T30" fmla="*/ 132 w 192"/>
                <a:gd name="T31" fmla="*/ 66 h 144"/>
                <a:gd name="T32" fmla="*/ 90 w 192"/>
                <a:gd name="T33" fmla="*/ 66 h 144"/>
                <a:gd name="T34" fmla="*/ 78 w 192"/>
                <a:gd name="T35" fmla="*/ 60 h 144"/>
                <a:gd name="T36" fmla="*/ 84 w 192"/>
                <a:gd name="T37" fmla="*/ 54 h 144"/>
                <a:gd name="T38" fmla="*/ 96 w 192"/>
                <a:gd name="T39" fmla="*/ 48 h 144"/>
                <a:gd name="T40" fmla="*/ 102 w 192"/>
                <a:gd name="T41" fmla="*/ 42 h 144"/>
                <a:gd name="T42" fmla="*/ 90 w 192"/>
                <a:gd name="T43" fmla="*/ 36 h 144"/>
                <a:gd name="T44" fmla="*/ 72 w 192"/>
                <a:gd name="T45" fmla="*/ 36 h 144"/>
                <a:gd name="T46" fmla="*/ 54 w 192"/>
                <a:gd name="T47" fmla="*/ 48 h 144"/>
                <a:gd name="T48" fmla="*/ 48 w 192"/>
                <a:gd name="T49" fmla="*/ 48 h 144"/>
                <a:gd name="T50" fmla="*/ 42 w 192"/>
                <a:gd name="T51" fmla="*/ 60 h 144"/>
                <a:gd name="T52" fmla="*/ 42 w 192"/>
                <a:gd name="T53" fmla="*/ 48 h 144"/>
                <a:gd name="T54" fmla="*/ 36 w 192"/>
                <a:gd name="T55" fmla="*/ 42 h 144"/>
                <a:gd name="T56" fmla="*/ 30 w 192"/>
                <a:gd name="T57" fmla="*/ 30 h 144"/>
                <a:gd name="T58" fmla="*/ 42 w 192"/>
                <a:gd name="T59" fmla="*/ 24 h 144"/>
                <a:gd name="T60" fmla="*/ 48 w 192"/>
                <a:gd name="T61" fmla="*/ 36 h 144"/>
                <a:gd name="T62" fmla="*/ 60 w 192"/>
                <a:gd name="T63" fmla="*/ 30 h 144"/>
                <a:gd name="T64" fmla="*/ 54 w 192"/>
                <a:gd name="T65" fmla="*/ 12 h 144"/>
                <a:gd name="T66" fmla="*/ 48 w 192"/>
                <a:gd name="T67" fmla="*/ 6 h 144"/>
                <a:gd name="T68" fmla="*/ 36 w 192"/>
                <a:gd name="T69" fmla="*/ 0 h 144"/>
                <a:gd name="T70" fmla="*/ 12 w 192"/>
                <a:gd name="T71" fmla="*/ 12 h 144"/>
                <a:gd name="T72" fmla="*/ 0 w 192"/>
                <a:gd name="T73" fmla="*/ 12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92" h="144">
                  <a:moveTo>
                    <a:pt x="0" y="12"/>
                  </a:moveTo>
                  <a:lnTo>
                    <a:pt x="0" y="18"/>
                  </a:lnTo>
                  <a:lnTo>
                    <a:pt x="12" y="54"/>
                  </a:lnTo>
                  <a:lnTo>
                    <a:pt x="30" y="66"/>
                  </a:lnTo>
                  <a:lnTo>
                    <a:pt x="54" y="60"/>
                  </a:lnTo>
                  <a:lnTo>
                    <a:pt x="66" y="66"/>
                  </a:lnTo>
                  <a:lnTo>
                    <a:pt x="108" y="96"/>
                  </a:lnTo>
                  <a:lnTo>
                    <a:pt x="132" y="126"/>
                  </a:lnTo>
                  <a:lnTo>
                    <a:pt x="162" y="144"/>
                  </a:lnTo>
                  <a:lnTo>
                    <a:pt x="180" y="144"/>
                  </a:lnTo>
                  <a:lnTo>
                    <a:pt x="192" y="132"/>
                  </a:lnTo>
                  <a:lnTo>
                    <a:pt x="186" y="120"/>
                  </a:lnTo>
                  <a:lnTo>
                    <a:pt x="180" y="96"/>
                  </a:lnTo>
                  <a:lnTo>
                    <a:pt x="168" y="90"/>
                  </a:lnTo>
                  <a:lnTo>
                    <a:pt x="162" y="96"/>
                  </a:lnTo>
                  <a:lnTo>
                    <a:pt x="132" y="66"/>
                  </a:lnTo>
                  <a:lnTo>
                    <a:pt x="90" y="66"/>
                  </a:lnTo>
                  <a:lnTo>
                    <a:pt x="78" y="60"/>
                  </a:lnTo>
                  <a:lnTo>
                    <a:pt x="84" y="54"/>
                  </a:lnTo>
                  <a:lnTo>
                    <a:pt x="96" y="48"/>
                  </a:lnTo>
                  <a:lnTo>
                    <a:pt x="102" y="42"/>
                  </a:lnTo>
                  <a:lnTo>
                    <a:pt x="90" y="36"/>
                  </a:lnTo>
                  <a:lnTo>
                    <a:pt x="72" y="36"/>
                  </a:lnTo>
                  <a:lnTo>
                    <a:pt x="54" y="48"/>
                  </a:lnTo>
                  <a:lnTo>
                    <a:pt x="48" y="48"/>
                  </a:lnTo>
                  <a:lnTo>
                    <a:pt x="42" y="60"/>
                  </a:lnTo>
                  <a:lnTo>
                    <a:pt x="42" y="48"/>
                  </a:lnTo>
                  <a:lnTo>
                    <a:pt x="36" y="42"/>
                  </a:lnTo>
                  <a:lnTo>
                    <a:pt x="30" y="30"/>
                  </a:lnTo>
                  <a:lnTo>
                    <a:pt x="42" y="24"/>
                  </a:lnTo>
                  <a:lnTo>
                    <a:pt x="48" y="36"/>
                  </a:lnTo>
                  <a:lnTo>
                    <a:pt x="60" y="30"/>
                  </a:lnTo>
                  <a:lnTo>
                    <a:pt x="54" y="12"/>
                  </a:lnTo>
                  <a:lnTo>
                    <a:pt x="48" y="6"/>
                  </a:lnTo>
                  <a:lnTo>
                    <a:pt x="36" y="0"/>
                  </a:lnTo>
                  <a:lnTo>
                    <a:pt x="12" y="12"/>
                  </a:lnTo>
                  <a:lnTo>
                    <a:pt x="0" y="1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6" name="Freeform 15">
              <a:extLst>
                <a:ext uri="{FF2B5EF4-FFF2-40B4-BE49-F238E27FC236}">
                  <a16:creationId xmlns:a16="http://schemas.microsoft.com/office/drawing/2014/main" id="{126CA58A-06AF-4D58-918C-CE24C5E3B303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9" y="1988"/>
              <a:ext cx="44" cy="90"/>
            </a:xfrm>
            <a:custGeom>
              <a:avLst/>
              <a:gdLst>
                <a:gd name="T0" fmla="*/ 0 w 132"/>
                <a:gd name="T1" fmla="*/ 0 h 270"/>
                <a:gd name="T2" fmla="*/ 6 w 132"/>
                <a:gd name="T3" fmla="*/ 54 h 270"/>
                <a:gd name="T4" fmla="*/ 0 w 132"/>
                <a:gd name="T5" fmla="*/ 72 h 270"/>
                <a:gd name="T6" fmla="*/ 0 w 132"/>
                <a:gd name="T7" fmla="*/ 96 h 270"/>
                <a:gd name="T8" fmla="*/ 24 w 132"/>
                <a:gd name="T9" fmla="*/ 138 h 270"/>
                <a:gd name="T10" fmla="*/ 60 w 132"/>
                <a:gd name="T11" fmla="*/ 168 h 270"/>
                <a:gd name="T12" fmla="*/ 72 w 132"/>
                <a:gd name="T13" fmla="*/ 186 h 270"/>
                <a:gd name="T14" fmla="*/ 78 w 132"/>
                <a:gd name="T15" fmla="*/ 216 h 270"/>
                <a:gd name="T16" fmla="*/ 78 w 132"/>
                <a:gd name="T17" fmla="*/ 264 h 270"/>
                <a:gd name="T18" fmla="*/ 84 w 132"/>
                <a:gd name="T19" fmla="*/ 270 h 270"/>
                <a:gd name="T20" fmla="*/ 114 w 132"/>
                <a:gd name="T21" fmla="*/ 246 h 270"/>
                <a:gd name="T22" fmla="*/ 114 w 132"/>
                <a:gd name="T23" fmla="*/ 222 h 270"/>
                <a:gd name="T24" fmla="*/ 132 w 132"/>
                <a:gd name="T25" fmla="*/ 192 h 270"/>
                <a:gd name="T26" fmla="*/ 126 w 132"/>
                <a:gd name="T27" fmla="*/ 174 h 270"/>
                <a:gd name="T28" fmla="*/ 108 w 132"/>
                <a:gd name="T29" fmla="*/ 144 h 270"/>
                <a:gd name="T30" fmla="*/ 108 w 132"/>
                <a:gd name="T31" fmla="*/ 84 h 270"/>
                <a:gd name="T32" fmla="*/ 60 w 132"/>
                <a:gd name="T33" fmla="*/ 66 h 270"/>
                <a:gd name="T34" fmla="*/ 24 w 132"/>
                <a:gd name="T35" fmla="*/ 12 h 270"/>
                <a:gd name="T36" fmla="*/ 0 w 132"/>
                <a:gd name="T37" fmla="*/ 0 h 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2" h="270">
                  <a:moveTo>
                    <a:pt x="0" y="0"/>
                  </a:moveTo>
                  <a:lnTo>
                    <a:pt x="6" y="54"/>
                  </a:lnTo>
                  <a:lnTo>
                    <a:pt x="0" y="72"/>
                  </a:lnTo>
                  <a:lnTo>
                    <a:pt x="0" y="96"/>
                  </a:lnTo>
                  <a:lnTo>
                    <a:pt x="24" y="138"/>
                  </a:lnTo>
                  <a:lnTo>
                    <a:pt x="60" y="168"/>
                  </a:lnTo>
                  <a:lnTo>
                    <a:pt x="72" y="186"/>
                  </a:lnTo>
                  <a:lnTo>
                    <a:pt x="78" y="216"/>
                  </a:lnTo>
                  <a:lnTo>
                    <a:pt x="78" y="264"/>
                  </a:lnTo>
                  <a:lnTo>
                    <a:pt x="84" y="270"/>
                  </a:lnTo>
                  <a:lnTo>
                    <a:pt x="114" y="246"/>
                  </a:lnTo>
                  <a:lnTo>
                    <a:pt x="114" y="222"/>
                  </a:lnTo>
                  <a:lnTo>
                    <a:pt x="132" y="192"/>
                  </a:lnTo>
                  <a:lnTo>
                    <a:pt x="126" y="174"/>
                  </a:lnTo>
                  <a:lnTo>
                    <a:pt x="108" y="144"/>
                  </a:lnTo>
                  <a:lnTo>
                    <a:pt x="108" y="84"/>
                  </a:lnTo>
                  <a:lnTo>
                    <a:pt x="60" y="66"/>
                  </a:lnTo>
                  <a:lnTo>
                    <a:pt x="24" y="1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523BA612-D1D1-4BBF-8B3F-9DC13CDA0728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1" y="1412"/>
              <a:ext cx="12" cy="24"/>
            </a:xfrm>
            <a:custGeom>
              <a:avLst/>
              <a:gdLst>
                <a:gd name="T0" fmla="*/ 18 w 36"/>
                <a:gd name="T1" fmla="*/ 0 h 72"/>
                <a:gd name="T2" fmla="*/ 0 w 36"/>
                <a:gd name="T3" fmla="*/ 12 h 72"/>
                <a:gd name="T4" fmla="*/ 6 w 36"/>
                <a:gd name="T5" fmla="*/ 60 h 72"/>
                <a:gd name="T6" fmla="*/ 6 w 36"/>
                <a:gd name="T7" fmla="*/ 66 h 72"/>
                <a:gd name="T8" fmla="*/ 18 w 36"/>
                <a:gd name="T9" fmla="*/ 60 h 72"/>
                <a:gd name="T10" fmla="*/ 24 w 36"/>
                <a:gd name="T11" fmla="*/ 66 h 72"/>
                <a:gd name="T12" fmla="*/ 36 w 36"/>
                <a:gd name="T13" fmla="*/ 72 h 72"/>
                <a:gd name="T14" fmla="*/ 36 w 36"/>
                <a:gd name="T15" fmla="*/ 66 h 72"/>
                <a:gd name="T16" fmla="*/ 24 w 36"/>
                <a:gd name="T17" fmla="*/ 42 h 72"/>
                <a:gd name="T18" fmla="*/ 18 w 36"/>
                <a:gd name="T19" fmla="*/ 0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72">
                  <a:moveTo>
                    <a:pt x="18" y="0"/>
                  </a:moveTo>
                  <a:lnTo>
                    <a:pt x="0" y="12"/>
                  </a:lnTo>
                  <a:lnTo>
                    <a:pt x="6" y="60"/>
                  </a:lnTo>
                  <a:lnTo>
                    <a:pt x="6" y="66"/>
                  </a:lnTo>
                  <a:lnTo>
                    <a:pt x="18" y="60"/>
                  </a:lnTo>
                  <a:lnTo>
                    <a:pt x="24" y="66"/>
                  </a:lnTo>
                  <a:lnTo>
                    <a:pt x="36" y="72"/>
                  </a:lnTo>
                  <a:lnTo>
                    <a:pt x="36" y="66"/>
                  </a:lnTo>
                  <a:lnTo>
                    <a:pt x="24" y="42"/>
                  </a:lnTo>
                  <a:lnTo>
                    <a:pt x="1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8" name="Freeform 17">
              <a:extLst>
                <a:ext uri="{FF2B5EF4-FFF2-40B4-BE49-F238E27FC236}">
                  <a16:creationId xmlns:a16="http://schemas.microsoft.com/office/drawing/2014/main" id="{D8FDF2C9-0F9E-49F9-8DB2-AFAB403D916D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7" y="1458"/>
              <a:ext cx="44" cy="44"/>
            </a:xfrm>
            <a:custGeom>
              <a:avLst/>
              <a:gdLst>
                <a:gd name="T0" fmla="*/ 12 w 132"/>
                <a:gd name="T1" fmla="*/ 0 h 132"/>
                <a:gd name="T2" fmla="*/ 12 w 132"/>
                <a:gd name="T3" fmla="*/ 18 h 132"/>
                <a:gd name="T4" fmla="*/ 6 w 132"/>
                <a:gd name="T5" fmla="*/ 18 h 132"/>
                <a:gd name="T6" fmla="*/ 0 w 132"/>
                <a:gd name="T7" fmla="*/ 36 h 132"/>
                <a:gd name="T8" fmla="*/ 0 w 132"/>
                <a:gd name="T9" fmla="*/ 48 h 132"/>
                <a:gd name="T10" fmla="*/ 12 w 132"/>
                <a:gd name="T11" fmla="*/ 66 h 132"/>
                <a:gd name="T12" fmla="*/ 0 w 132"/>
                <a:gd name="T13" fmla="*/ 78 h 132"/>
                <a:gd name="T14" fmla="*/ 6 w 132"/>
                <a:gd name="T15" fmla="*/ 90 h 132"/>
                <a:gd name="T16" fmla="*/ 18 w 132"/>
                <a:gd name="T17" fmla="*/ 102 h 132"/>
                <a:gd name="T18" fmla="*/ 30 w 132"/>
                <a:gd name="T19" fmla="*/ 96 h 132"/>
                <a:gd name="T20" fmla="*/ 42 w 132"/>
                <a:gd name="T21" fmla="*/ 102 h 132"/>
                <a:gd name="T22" fmla="*/ 48 w 132"/>
                <a:gd name="T23" fmla="*/ 96 h 132"/>
                <a:gd name="T24" fmla="*/ 60 w 132"/>
                <a:gd name="T25" fmla="*/ 108 h 132"/>
                <a:gd name="T26" fmla="*/ 72 w 132"/>
                <a:gd name="T27" fmla="*/ 114 h 132"/>
                <a:gd name="T28" fmla="*/ 90 w 132"/>
                <a:gd name="T29" fmla="*/ 120 h 132"/>
                <a:gd name="T30" fmla="*/ 102 w 132"/>
                <a:gd name="T31" fmla="*/ 132 h 132"/>
                <a:gd name="T32" fmla="*/ 114 w 132"/>
                <a:gd name="T33" fmla="*/ 126 h 132"/>
                <a:gd name="T34" fmla="*/ 132 w 132"/>
                <a:gd name="T35" fmla="*/ 108 h 132"/>
                <a:gd name="T36" fmla="*/ 126 w 132"/>
                <a:gd name="T37" fmla="*/ 96 h 132"/>
                <a:gd name="T38" fmla="*/ 102 w 132"/>
                <a:gd name="T39" fmla="*/ 90 h 132"/>
                <a:gd name="T40" fmla="*/ 90 w 132"/>
                <a:gd name="T41" fmla="*/ 84 h 132"/>
                <a:gd name="T42" fmla="*/ 90 w 132"/>
                <a:gd name="T43" fmla="*/ 78 h 132"/>
                <a:gd name="T44" fmla="*/ 78 w 132"/>
                <a:gd name="T45" fmla="*/ 66 h 132"/>
                <a:gd name="T46" fmla="*/ 78 w 132"/>
                <a:gd name="T47" fmla="*/ 60 h 132"/>
                <a:gd name="T48" fmla="*/ 72 w 132"/>
                <a:gd name="T49" fmla="*/ 54 h 132"/>
                <a:gd name="T50" fmla="*/ 72 w 132"/>
                <a:gd name="T51" fmla="*/ 36 h 132"/>
                <a:gd name="T52" fmla="*/ 66 w 132"/>
                <a:gd name="T53" fmla="*/ 36 h 132"/>
                <a:gd name="T54" fmla="*/ 48 w 132"/>
                <a:gd name="T55" fmla="*/ 30 h 132"/>
                <a:gd name="T56" fmla="*/ 36 w 132"/>
                <a:gd name="T57" fmla="*/ 18 h 132"/>
                <a:gd name="T58" fmla="*/ 12 w 132"/>
                <a:gd name="T59" fmla="*/ 0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32" h="132">
                  <a:moveTo>
                    <a:pt x="12" y="0"/>
                  </a:moveTo>
                  <a:lnTo>
                    <a:pt x="12" y="18"/>
                  </a:lnTo>
                  <a:lnTo>
                    <a:pt x="6" y="18"/>
                  </a:lnTo>
                  <a:lnTo>
                    <a:pt x="0" y="36"/>
                  </a:lnTo>
                  <a:lnTo>
                    <a:pt x="0" y="48"/>
                  </a:lnTo>
                  <a:lnTo>
                    <a:pt x="12" y="66"/>
                  </a:lnTo>
                  <a:lnTo>
                    <a:pt x="0" y="78"/>
                  </a:lnTo>
                  <a:lnTo>
                    <a:pt x="6" y="90"/>
                  </a:lnTo>
                  <a:lnTo>
                    <a:pt x="18" y="102"/>
                  </a:lnTo>
                  <a:lnTo>
                    <a:pt x="30" y="96"/>
                  </a:lnTo>
                  <a:lnTo>
                    <a:pt x="42" y="102"/>
                  </a:lnTo>
                  <a:lnTo>
                    <a:pt x="48" y="96"/>
                  </a:lnTo>
                  <a:lnTo>
                    <a:pt x="60" y="108"/>
                  </a:lnTo>
                  <a:lnTo>
                    <a:pt x="72" y="114"/>
                  </a:lnTo>
                  <a:lnTo>
                    <a:pt x="90" y="120"/>
                  </a:lnTo>
                  <a:lnTo>
                    <a:pt x="102" y="132"/>
                  </a:lnTo>
                  <a:lnTo>
                    <a:pt x="114" y="126"/>
                  </a:lnTo>
                  <a:lnTo>
                    <a:pt x="132" y="108"/>
                  </a:lnTo>
                  <a:lnTo>
                    <a:pt x="126" y="96"/>
                  </a:lnTo>
                  <a:lnTo>
                    <a:pt x="102" y="90"/>
                  </a:lnTo>
                  <a:lnTo>
                    <a:pt x="90" y="84"/>
                  </a:lnTo>
                  <a:lnTo>
                    <a:pt x="90" y="78"/>
                  </a:lnTo>
                  <a:lnTo>
                    <a:pt x="78" y="66"/>
                  </a:lnTo>
                  <a:lnTo>
                    <a:pt x="78" y="60"/>
                  </a:lnTo>
                  <a:lnTo>
                    <a:pt x="72" y="54"/>
                  </a:lnTo>
                  <a:lnTo>
                    <a:pt x="72" y="36"/>
                  </a:lnTo>
                  <a:lnTo>
                    <a:pt x="66" y="36"/>
                  </a:lnTo>
                  <a:lnTo>
                    <a:pt x="48" y="30"/>
                  </a:lnTo>
                  <a:lnTo>
                    <a:pt x="36" y="18"/>
                  </a:lnTo>
                  <a:lnTo>
                    <a:pt x="1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19" name="Freeform 18">
              <a:extLst>
                <a:ext uri="{FF2B5EF4-FFF2-40B4-BE49-F238E27FC236}">
                  <a16:creationId xmlns:a16="http://schemas.microsoft.com/office/drawing/2014/main" id="{2051F613-6322-4457-8478-E2935A388B56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1" y="1488"/>
              <a:ext cx="8" cy="4"/>
            </a:xfrm>
            <a:custGeom>
              <a:avLst/>
              <a:gdLst>
                <a:gd name="T0" fmla="*/ 24 w 24"/>
                <a:gd name="T1" fmla="*/ 0 h 12"/>
                <a:gd name="T2" fmla="*/ 6 w 24"/>
                <a:gd name="T3" fmla="*/ 0 h 12"/>
                <a:gd name="T4" fmla="*/ 0 w 24"/>
                <a:gd name="T5" fmla="*/ 6 h 12"/>
                <a:gd name="T6" fmla="*/ 6 w 24"/>
                <a:gd name="T7" fmla="*/ 12 h 12"/>
                <a:gd name="T8" fmla="*/ 18 w 24"/>
                <a:gd name="T9" fmla="*/ 12 h 12"/>
                <a:gd name="T10" fmla="*/ 24 w 24"/>
                <a:gd name="T11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4" h="12">
                  <a:moveTo>
                    <a:pt x="24" y="0"/>
                  </a:moveTo>
                  <a:lnTo>
                    <a:pt x="6" y="0"/>
                  </a:lnTo>
                  <a:lnTo>
                    <a:pt x="0" y="6"/>
                  </a:lnTo>
                  <a:lnTo>
                    <a:pt x="6" y="12"/>
                  </a:lnTo>
                  <a:lnTo>
                    <a:pt x="18" y="12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0" name="Freeform 19">
              <a:extLst>
                <a:ext uri="{FF2B5EF4-FFF2-40B4-BE49-F238E27FC236}">
                  <a16:creationId xmlns:a16="http://schemas.microsoft.com/office/drawing/2014/main" id="{5E2E9929-96BA-4F76-8B2B-A5C5CF8344AB}"/>
                </a:ext>
              </a:extLst>
            </p:cNvPr>
            <p:cNvSpPr>
              <a:spLocks/>
            </p:cNvSpPr>
            <p:nvPr/>
          </p:nvSpPr>
          <p:spPr bwMode="auto">
            <a:xfrm>
              <a:off x="2729" y="1620"/>
              <a:ext cx="32" cy="48"/>
            </a:xfrm>
            <a:custGeom>
              <a:avLst/>
              <a:gdLst>
                <a:gd name="T0" fmla="*/ 24 w 96"/>
                <a:gd name="T1" fmla="*/ 0 h 144"/>
                <a:gd name="T2" fmla="*/ 6 w 96"/>
                <a:gd name="T3" fmla="*/ 0 h 144"/>
                <a:gd name="T4" fmla="*/ 6 w 96"/>
                <a:gd name="T5" fmla="*/ 18 h 144"/>
                <a:gd name="T6" fmla="*/ 0 w 96"/>
                <a:gd name="T7" fmla="*/ 30 h 144"/>
                <a:gd name="T8" fmla="*/ 0 w 96"/>
                <a:gd name="T9" fmla="*/ 36 h 144"/>
                <a:gd name="T10" fmla="*/ 12 w 96"/>
                <a:gd name="T11" fmla="*/ 48 h 144"/>
                <a:gd name="T12" fmla="*/ 24 w 96"/>
                <a:gd name="T13" fmla="*/ 72 h 144"/>
                <a:gd name="T14" fmla="*/ 36 w 96"/>
                <a:gd name="T15" fmla="*/ 66 h 144"/>
                <a:gd name="T16" fmla="*/ 48 w 96"/>
                <a:gd name="T17" fmla="*/ 72 h 144"/>
                <a:gd name="T18" fmla="*/ 66 w 96"/>
                <a:gd name="T19" fmla="*/ 90 h 144"/>
                <a:gd name="T20" fmla="*/ 84 w 96"/>
                <a:gd name="T21" fmla="*/ 138 h 144"/>
                <a:gd name="T22" fmla="*/ 84 w 96"/>
                <a:gd name="T23" fmla="*/ 144 h 144"/>
                <a:gd name="T24" fmla="*/ 96 w 96"/>
                <a:gd name="T25" fmla="*/ 120 h 144"/>
                <a:gd name="T26" fmla="*/ 96 w 96"/>
                <a:gd name="T27" fmla="*/ 108 h 144"/>
                <a:gd name="T28" fmla="*/ 90 w 96"/>
                <a:gd name="T29" fmla="*/ 96 h 144"/>
                <a:gd name="T30" fmla="*/ 48 w 96"/>
                <a:gd name="T31" fmla="*/ 60 h 144"/>
                <a:gd name="T32" fmla="*/ 42 w 96"/>
                <a:gd name="T33" fmla="*/ 54 h 144"/>
                <a:gd name="T34" fmla="*/ 48 w 96"/>
                <a:gd name="T35" fmla="*/ 42 h 144"/>
                <a:gd name="T36" fmla="*/ 54 w 96"/>
                <a:gd name="T37" fmla="*/ 42 h 144"/>
                <a:gd name="T38" fmla="*/ 60 w 96"/>
                <a:gd name="T39" fmla="*/ 30 h 144"/>
                <a:gd name="T40" fmla="*/ 54 w 96"/>
                <a:gd name="T41" fmla="*/ 18 h 144"/>
                <a:gd name="T42" fmla="*/ 42 w 96"/>
                <a:gd name="T43" fmla="*/ 12 h 144"/>
                <a:gd name="T44" fmla="*/ 36 w 96"/>
                <a:gd name="T45" fmla="*/ 6 h 144"/>
                <a:gd name="T46" fmla="*/ 24 w 96"/>
                <a:gd name="T47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96" h="144">
                  <a:moveTo>
                    <a:pt x="24" y="0"/>
                  </a:moveTo>
                  <a:lnTo>
                    <a:pt x="6" y="0"/>
                  </a:lnTo>
                  <a:lnTo>
                    <a:pt x="6" y="18"/>
                  </a:lnTo>
                  <a:lnTo>
                    <a:pt x="0" y="30"/>
                  </a:lnTo>
                  <a:lnTo>
                    <a:pt x="0" y="36"/>
                  </a:lnTo>
                  <a:lnTo>
                    <a:pt x="12" y="48"/>
                  </a:lnTo>
                  <a:lnTo>
                    <a:pt x="24" y="72"/>
                  </a:lnTo>
                  <a:lnTo>
                    <a:pt x="36" y="66"/>
                  </a:lnTo>
                  <a:lnTo>
                    <a:pt x="48" y="72"/>
                  </a:lnTo>
                  <a:lnTo>
                    <a:pt x="66" y="90"/>
                  </a:lnTo>
                  <a:lnTo>
                    <a:pt x="84" y="138"/>
                  </a:lnTo>
                  <a:lnTo>
                    <a:pt x="84" y="144"/>
                  </a:lnTo>
                  <a:lnTo>
                    <a:pt x="96" y="120"/>
                  </a:lnTo>
                  <a:lnTo>
                    <a:pt x="96" y="108"/>
                  </a:lnTo>
                  <a:lnTo>
                    <a:pt x="90" y="96"/>
                  </a:lnTo>
                  <a:lnTo>
                    <a:pt x="48" y="60"/>
                  </a:lnTo>
                  <a:lnTo>
                    <a:pt x="42" y="54"/>
                  </a:lnTo>
                  <a:lnTo>
                    <a:pt x="48" y="42"/>
                  </a:lnTo>
                  <a:lnTo>
                    <a:pt x="54" y="42"/>
                  </a:lnTo>
                  <a:lnTo>
                    <a:pt x="60" y="30"/>
                  </a:lnTo>
                  <a:lnTo>
                    <a:pt x="54" y="18"/>
                  </a:lnTo>
                  <a:lnTo>
                    <a:pt x="42" y="12"/>
                  </a:lnTo>
                  <a:lnTo>
                    <a:pt x="36" y="6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1" name="Freeform 20">
              <a:extLst>
                <a:ext uri="{FF2B5EF4-FFF2-40B4-BE49-F238E27FC236}">
                  <a16:creationId xmlns:a16="http://schemas.microsoft.com/office/drawing/2014/main" id="{DA0116EE-56A4-49E8-8962-215628EC8D8C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1" y="1716"/>
              <a:ext cx="24" cy="18"/>
            </a:xfrm>
            <a:custGeom>
              <a:avLst/>
              <a:gdLst>
                <a:gd name="T0" fmla="*/ 36 w 72"/>
                <a:gd name="T1" fmla="*/ 12 h 54"/>
                <a:gd name="T2" fmla="*/ 18 w 72"/>
                <a:gd name="T3" fmla="*/ 0 h 54"/>
                <a:gd name="T4" fmla="*/ 0 w 72"/>
                <a:gd name="T5" fmla="*/ 6 h 54"/>
                <a:gd name="T6" fmla="*/ 0 w 72"/>
                <a:gd name="T7" fmla="*/ 18 h 54"/>
                <a:gd name="T8" fmla="*/ 6 w 72"/>
                <a:gd name="T9" fmla="*/ 30 h 54"/>
                <a:gd name="T10" fmla="*/ 6 w 72"/>
                <a:gd name="T11" fmla="*/ 36 h 54"/>
                <a:gd name="T12" fmla="*/ 18 w 72"/>
                <a:gd name="T13" fmla="*/ 36 h 54"/>
                <a:gd name="T14" fmla="*/ 18 w 72"/>
                <a:gd name="T15" fmla="*/ 42 h 54"/>
                <a:gd name="T16" fmla="*/ 36 w 72"/>
                <a:gd name="T17" fmla="*/ 48 h 54"/>
                <a:gd name="T18" fmla="*/ 42 w 72"/>
                <a:gd name="T19" fmla="*/ 54 h 54"/>
                <a:gd name="T20" fmla="*/ 54 w 72"/>
                <a:gd name="T21" fmla="*/ 48 h 54"/>
                <a:gd name="T22" fmla="*/ 72 w 72"/>
                <a:gd name="T23" fmla="*/ 54 h 54"/>
                <a:gd name="T24" fmla="*/ 66 w 72"/>
                <a:gd name="T25" fmla="*/ 42 h 54"/>
                <a:gd name="T26" fmla="*/ 54 w 72"/>
                <a:gd name="T27" fmla="*/ 24 h 54"/>
                <a:gd name="T28" fmla="*/ 42 w 72"/>
                <a:gd name="T29" fmla="*/ 18 h 54"/>
                <a:gd name="T30" fmla="*/ 36 w 72"/>
                <a:gd name="T31" fmla="*/ 12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2" h="54">
                  <a:moveTo>
                    <a:pt x="36" y="12"/>
                  </a:moveTo>
                  <a:lnTo>
                    <a:pt x="18" y="0"/>
                  </a:lnTo>
                  <a:lnTo>
                    <a:pt x="0" y="6"/>
                  </a:lnTo>
                  <a:lnTo>
                    <a:pt x="0" y="18"/>
                  </a:lnTo>
                  <a:lnTo>
                    <a:pt x="6" y="30"/>
                  </a:lnTo>
                  <a:lnTo>
                    <a:pt x="6" y="36"/>
                  </a:lnTo>
                  <a:lnTo>
                    <a:pt x="18" y="36"/>
                  </a:lnTo>
                  <a:lnTo>
                    <a:pt x="18" y="42"/>
                  </a:lnTo>
                  <a:lnTo>
                    <a:pt x="36" y="48"/>
                  </a:lnTo>
                  <a:lnTo>
                    <a:pt x="42" y="54"/>
                  </a:lnTo>
                  <a:lnTo>
                    <a:pt x="54" y="48"/>
                  </a:lnTo>
                  <a:lnTo>
                    <a:pt x="72" y="54"/>
                  </a:lnTo>
                  <a:lnTo>
                    <a:pt x="66" y="42"/>
                  </a:lnTo>
                  <a:lnTo>
                    <a:pt x="54" y="24"/>
                  </a:lnTo>
                  <a:lnTo>
                    <a:pt x="42" y="18"/>
                  </a:lnTo>
                  <a:lnTo>
                    <a:pt x="36" y="1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2" name="Freeform 21">
              <a:extLst>
                <a:ext uri="{FF2B5EF4-FFF2-40B4-BE49-F238E27FC236}">
                  <a16:creationId xmlns:a16="http://schemas.microsoft.com/office/drawing/2014/main" id="{56325BA9-62CA-4B9E-9C1F-C3B0F005A642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7" y="1356"/>
              <a:ext cx="22" cy="16"/>
            </a:xfrm>
            <a:custGeom>
              <a:avLst/>
              <a:gdLst>
                <a:gd name="T0" fmla="*/ 0 w 66"/>
                <a:gd name="T1" fmla="*/ 6 h 48"/>
                <a:gd name="T2" fmla="*/ 0 w 66"/>
                <a:gd name="T3" fmla="*/ 18 h 48"/>
                <a:gd name="T4" fmla="*/ 12 w 66"/>
                <a:gd name="T5" fmla="*/ 30 h 48"/>
                <a:gd name="T6" fmla="*/ 30 w 66"/>
                <a:gd name="T7" fmla="*/ 42 h 48"/>
                <a:gd name="T8" fmla="*/ 48 w 66"/>
                <a:gd name="T9" fmla="*/ 36 h 48"/>
                <a:gd name="T10" fmla="*/ 60 w 66"/>
                <a:gd name="T11" fmla="*/ 48 h 48"/>
                <a:gd name="T12" fmla="*/ 66 w 66"/>
                <a:gd name="T13" fmla="*/ 36 h 48"/>
                <a:gd name="T14" fmla="*/ 54 w 66"/>
                <a:gd name="T15" fmla="*/ 24 h 48"/>
                <a:gd name="T16" fmla="*/ 42 w 66"/>
                <a:gd name="T17" fmla="*/ 18 h 48"/>
                <a:gd name="T18" fmla="*/ 36 w 66"/>
                <a:gd name="T19" fmla="*/ 12 h 48"/>
                <a:gd name="T20" fmla="*/ 12 w 66"/>
                <a:gd name="T21" fmla="*/ 0 h 48"/>
                <a:gd name="T22" fmla="*/ 0 w 66"/>
                <a:gd name="T23" fmla="*/ 6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6" h="48">
                  <a:moveTo>
                    <a:pt x="0" y="6"/>
                  </a:moveTo>
                  <a:lnTo>
                    <a:pt x="0" y="18"/>
                  </a:lnTo>
                  <a:lnTo>
                    <a:pt x="12" y="30"/>
                  </a:lnTo>
                  <a:lnTo>
                    <a:pt x="30" y="42"/>
                  </a:lnTo>
                  <a:lnTo>
                    <a:pt x="48" y="36"/>
                  </a:lnTo>
                  <a:lnTo>
                    <a:pt x="60" y="48"/>
                  </a:lnTo>
                  <a:lnTo>
                    <a:pt x="66" y="36"/>
                  </a:lnTo>
                  <a:lnTo>
                    <a:pt x="54" y="24"/>
                  </a:lnTo>
                  <a:lnTo>
                    <a:pt x="42" y="18"/>
                  </a:lnTo>
                  <a:lnTo>
                    <a:pt x="36" y="12"/>
                  </a:lnTo>
                  <a:lnTo>
                    <a:pt x="12" y="0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3" name="Freeform 22">
              <a:extLst>
                <a:ext uri="{FF2B5EF4-FFF2-40B4-BE49-F238E27FC236}">
                  <a16:creationId xmlns:a16="http://schemas.microsoft.com/office/drawing/2014/main" id="{944FF749-A33B-43C0-980C-613BD9183E94}"/>
                </a:ext>
              </a:extLst>
            </p:cNvPr>
            <p:cNvSpPr>
              <a:spLocks/>
            </p:cNvSpPr>
            <p:nvPr/>
          </p:nvSpPr>
          <p:spPr bwMode="auto">
            <a:xfrm>
              <a:off x="5251" y="3245"/>
              <a:ext cx="258" cy="564"/>
            </a:xfrm>
            <a:custGeom>
              <a:avLst/>
              <a:gdLst>
                <a:gd name="T0" fmla="*/ 396 w 774"/>
                <a:gd name="T1" fmla="*/ 324 h 1692"/>
                <a:gd name="T2" fmla="*/ 360 w 774"/>
                <a:gd name="T3" fmla="*/ 378 h 1692"/>
                <a:gd name="T4" fmla="*/ 258 w 774"/>
                <a:gd name="T5" fmla="*/ 390 h 1692"/>
                <a:gd name="T6" fmla="*/ 204 w 774"/>
                <a:gd name="T7" fmla="*/ 414 h 1692"/>
                <a:gd name="T8" fmla="*/ 198 w 774"/>
                <a:gd name="T9" fmla="*/ 450 h 1692"/>
                <a:gd name="T10" fmla="*/ 168 w 774"/>
                <a:gd name="T11" fmla="*/ 462 h 1692"/>
                <a:gd name="T12" fmla="*/ 138 w 774"/>
                <a:gd name="T13" fmla="*/ 450 h 1692"/>
                <a:gd name="T14" fmla="*/ 126 w 774"/>
                <a:gd name="T15" fmla="*/ 444 h 1692"/>
                <a:gd name="T16" fmla="*/ 126 w 774"/>
                <a:gd name="T17" fmla="*/ 492 h 1692"/>
                <a:gd name="T18" fmla="*/ 78 w 774"/>
                <a:gd name="T19" fmla="*/ 540 h 1692"/>
                <a:gd name="T20" fmla="*/ 78 w 774"/>
                <a:gd name="T21" fmla="*/ 576 h 1692"/>
                <a:gd name="T22" fmla="*/ 60 w 774"/>
                <a:gd name="T23" fmla="*/ 606 h 1692"/>
                <a:gd name="T24" fmla="*/ 42 w 774"/>
                <a:gd name="T25" fmla="*/ 636 h 1692"/>
                <a:gd name="T26" fmla="*/ 0 w 774"/>
                <a:gd name="T27" fmla="*/ 654 h 1692"/>
                <a:gd name="T28" fmla="*/ 48 w 774"/>
                <a:gd name="T29" fmla="*/ 678 h 1692"/>
                <a:gd name="T30" fmla="*/ 78 w 774"/>
                <a:gd name="T31" fmla="*/ 726 h 1692"/>
                <a:gd name="T32" fmla="*/ 90 w 774"/>
                <a:gd name="T33" fmla="*/ 768 h 1692"/>
                <a:gd name="T34" fmla="*/ 12 w 774"/>
                <a:gd name="T35" fmla="*/ 816 h 1692"/>
                <a:gd name="T36" fmla="*/ 78 w 774"/>
                <a:gd name="T37" fmla="*/ 924 h 1692"/>
                <a:gd name="T38" fmla="*/ 138 w 774"/>
                <a:gd name="T39" fmla="*/ 984 h 1692"/>
                <a:gd name="T40" fmla="*/ 84 w 774"/>
                <a:gd name="T41" fmla="*/ 1020 h 1692"/>
                <a:gd name="T42" fmla="*/ 36 w 774"/>
                <a:gd name="T43" fmla="*/ 1074 h 1692"/>
                <a:gd name="T44" fmla="*/ 108 w 774"/>
                <a:gd name="T45" fmla="*/ 1128 h 1692"/>
                <a:gd name="T46" fmla="*/ 168 w 774"/>
                <a:gd name="T47" fmla="*/ 1116 h 1692"/>
                <a:gd name="T48" fmla="*/ 156 w 774"/>
                <a:gd name="T49" fmla="*/ 1224 h 1692"/>
                <a:gd name="T50" fmla="*/ 120 w 774"/>
                <a:gd name="T51" fmla="*/ 1272 h 1692"/>
                <a:gd name="T52" fmla="*/ 114 w 774"/>
                <a:gd name="T53" fmla="*/ 1320 h 1692"/>
                <a:gd name="T54" fmla="*/ 168 w 774"/>
                <a:gd name="T55" fmla="*/ 1338 h 1692"/>
                <a:gd name="T56" fmla="*/ 258 w 774"/>
                <a:gd name="T57" fmla="*/ 1362 h 1692"/>
                <a:gd name="T58" fmla="*/ 180 w 774"/>
                <a:gd name="T59" fmla="*/ 1422 h 1692"/>
                <a:gd name="T60" fmla="*/ 174 w 774"/>
                <a:gd name="T61" fmla="*/ 1488 h 1692"/>
                <a:gd name="T62" fmla="*/ 216 w 774"/>
                <a:gd name="T63" fmla="*/ 1530 h 1692"/>
                <a:gd name="T64" fmla="*/ 276 w 774"/>
                <a:gd name="T65" fmla="*/ 1560 h 1692"/>
                <a:gd name="T66" fmla="*/ 414 w 774"/>
                <a:gd name="T67" fmla="*/ 1620 h 1692"/>
                <a:gd name="T68" fmla="*/ 486 w 774"/>
                <a:gd name="T69" fmla="*/ 1692 h 1692"/>
                <a:gd name="T70" fmla="*/ 528 w 774"/>
                <a:gd name="T71" fmla="*/ 1656 h 1692"/>
                <a:gd name="T72" fmla="*/ 510 w 774"/>
                <a:gd name="T73" fmla="*/ 1626 h 1692"/>
                <a:gd name="T74" fmla="*/ 558 w 774"/>
                <a:gd name="T75" fmla="*/ 1530 h 1692"/>
                <a:gd name="T76" fmla="*/ 588 w 774"/>
                <a:gd name="T77" fmla="*/ 1458 h 1692"/>
                <a:gd name="T78" fmla="*/ 564 w 774"/>
                <a:gd name="T79" fmla="*/ 1452 h 1692"/>
                <a:gd name="T80" fmla="*/ 606 w 774"/>
                <a:gd name="T81" fmla="*/ 1428 h 1692"/>
                <a:gd name="T82" fmla="*/ 630 w 774"/>
                <a:gd name="T83" fmla="*/ 1374 h 1692"/>
                <a:gd name="T84" fmla="*/ 648 w 774"/>
                <a:gd name="T85" fmla="*/ 1254 h 1692"/>
                <a:gd name="T86" fmla="*/ 648 w 774"/>
                <a:gd name="T87" fmla="*/ 1188 h 1692"/>
                <a:gd name="T88" fmla="*/ 660 w 774"/>
                <a:gd name="T89" fmla="*/ 1122 h 1692"/>
                <a:gd name="T90" fmla="*/ 768 w 774"/>
                <a:gd name="T91" fmla="*/ 936 h 1692"/>
                <a:gd name="T92" fmla="*/ 756 w 774"/>
                <a:gd name="T93" fmla="*/ 666 h 1692"/>
                <a:gd name="T94" fmla="*/ 756 w 774"/>
                <a:gd name="T95" fmla="*/ 480 h 1692"/>
                <a:gd name="T96" fmla="*/ 738 w 774"/>
                <a:gd name="T97" fmla="*/ 432 h 1692"/>
                <a:gd name="T98" fmla="*/ 708 w 774"/>
                <a:gd name="T99" fmla="*/ 258 h 1692"/>
                <a:gd name="T100" fmla="*/ 708 w 774"/>
                <a:gd name="T101" fmla="*/ 84 h 1692"/>
                <a:gd name="T102" fmla="*/ 702 w 774"/>
                <a:gd name="T103" fmla="*/ 24 h 1692"/>
                <a:gd name="T104" fmla="*/ 648 w 774"/>
                <a:gd name="T105" fmla="*/ 0 h 1692"/>
                <a:gd name="T106" fmla="*/ 624 w 774"/>
                <a:gd name="T107" fmla="*/ 6 h 1692"/>
                <a:gd name="T108" fmla="*/ 624 w 774"/>
                <a:gd name="T109" fmla="*/ 90 h 1692"/>
                <a:gd name="T110" fmla="*/ 606 w 774"/>
                <a:gd name="T111" fmla="*/ 150 h 1692"/>
                <a:gd name="T112" fmla="*/ 612 w 774"/>
                <a:gd name="T113" fmla="*/ 222 h 1692"/>
                <a:gd name="T114" fmla="*/ 588 w 774"/>
                <a:gd name="T115" fmla="*/ 330 h 1692"/>
                <a:gd name="T116" fmla="*/ 546 w 774"/>
                <a:gd name="T117" fmla="*/ 300 h 1692"/>
                <a:gd name="T118" fmla="*/ 444 w 774"/>
                <a:gd name="T119" fmla="*/ 288 h 16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74" h="1692">
                  <a:moveTo>
                    <a:pt x="444" y="288"/>
                  </a:moveTo>
                  <a:lnTo>
                    <a:pt x="396" y="324"/>
                  </a:lnTo>
                  <a:lnTo>
                    <a:pt x="390" y="360"/>
                  </a:lnTo>
                  <a:lnTo>
                    <a:pt x="360" y="378"/>
                  </a:lnTo>
                  <a:lnTo>
                    <a:pt x="288" y="378"/>
                  </a:lnTo>
                  <a:lnTo>
                    <a:pt x="258" y="390"/>
                  </a:lnTo>
                  <a:lnTo>
                    <a:pt x="246" y="408"/>
                  </a:lnTo>
                  <a:lnTo>
                    <a:pt x="204" y="414"/>
                  </a:lnTo>
                  <a:lnTo>
                    <a:pt x="204" y="426"/>
                  </a:lnTo>
                  <a:lnTo>
                    <a:pt x="198" y="450"/>
                  </a:lnTo>
                  <a:lnTo>
                    <a:pt x="180" y="462"/>
                  </a:lnTo>
                  <a:lnTo>
                    <a:pt x="168" y="462"/>
                  </a:lnTo>
                  <a:lnTo>
                    <a:pt x="162" y="450"/>
                  </a:lnTo>
                  <a:lnTo>
                    <a:pt x="138" y="450"/>
                  </a:lnTo>
                  <a:lnTo>
                    <a:pt x="132" y="438"/>
                  </a:lnTo>
                  <a:lnTo>
                    <a:pt x="126" y="444"/>
                  </a:lnTo>
                  <a:lnTo>
                    <a:pt x="132" y="462"/>
                  </a:lnTo>
                  <a:lnTo>
                    <a:pt x="126" y="492"/>
                  </a:lnTo>
                  <a:lnTo>
                    <a:pt x="90" y="504"/>
                  </a:lnTo>
                  <a:lnTo>
                    <a:pt x="78" y="540"/>
                  </a:lnTo>
                  <a:lnTo>
                    <a:pt x="96" y="552"/>
                  </a:lnTo>
                  <a:lnTo>
                    <a:pt x="78" y="576"/>
                  </a:lnTo>
                  <a:lnTo>
                    <a:pt x="78" y="600"/>
                  </a:lnTo>
                  <a:lnTo>
                    <a:pt x="60" y="606"/>
                  </a:lnTo>
                  <a:lnTo>
                    <a:pt x="48" y="606"/>
                  </a:lnTo>
                  <a:lnTo>
                    <a:pt x="42" y="636"/>
                  </a:lnTo>
                  <a:lnTo>
                    <a:pt x="18" y="642"/>
                  </a:lnTo>
                  <a:lnTo>
                    <a:pt x="0" y="654"/>
                  </a:lnTo>
                  <a:lnTo>
                    <a:pt x="0" y="678"/>
                  </a:lnTo>
                  <a:lnTo>
                    <a:pt x="48" y="678"/>
                  </a:lnTo>
                  <a:lnTo>
                    <a:pt x="48" y="708"/>
                  </a:lnTo>
                  <a:lnTo>
                    <a:pt x="78" y="726"/>
                  </a:lnTo>
                  <a:lnTo>
                    <a:pt x="96" y="756"/>
                  </a:lnTo>
                  <a:lnTo>
                    <a:pt x="90" y="768"/>
                  </a:lnTo>
                  <a:lnTo>
                    <a:pt x="6" y="792"/>
                  </a:lnTo>
                  <a:lnTo>
                    <a:pt x="12" y="816"/>
                  </a:lnTo>
                  <a:lnTo>
                    <a:pt x="18" y="888"/>
                  </a:lnTo>
                  <a:lnTo>
                    <a:pt x="78" y="924"/>
                  </a:lnTo>
                  <a:lnTo>
                    <a:pt x="108" y="924"/>
                  </a:lnTo>
                  <a:lnTo>
                    <a:pt x="138" y="984"/>
                  </a:lnTo>
                  <a:lnTo>
                    <a:pt x="120" y="1002"/>
                  </a:lnTo>
                  <a:lnTo>
                    <a:pt x="84" y="1020"/>
                  </a:lnTo>
                  <a:lnTo>
                    <a:pt x="72" y="1056"/>
                  </a:lnTo>
                  <a:lnTo>
                    <a:pt x="36" y="1074"/>
                  </a:lnTo>
                  <a:lnTo>
                    <a:pt x="42" y="1128"/>
                  </a:lnTo>
                  <a:lnTo>
                    <a:pt x="108" y="1128"/>
                  </a:lnTo>
                  <a:lnTo>
                    <a:pt x="144" y="1110"/>
                  </a:lnTo>
                  <a:lnTo>
                    <a:pt x="168" y="1116"/>
                  </a:lnTo>
                  <a:lnTo>
                    <a:pt x="180" y="1140"/>
                  </a:lnTo>
                  <a:lnTo>
                    <a:pt x="156" y="1224"/>
                  </a:lnTo>
                  <a:lnTo>
                    <a:pt x="126" y="1242"/>
                  </a:lnTo>
                  <a:lnTo>
                    <a:pt x="120" y="1272"/>
                  </a:lnTo>
                  <a:lnTo>
                    <a:pt x="90" y="1302"/>
                  </a:lnTo>
                  <a:lnTo>
                    <a:pt x="114" y="1320"/>
                  </a:lnTo>
                  <a:lnTo>
                    <a:pt x="156" y="1308"/>
                  </a:lnTo>
                  <a:lnTo>
                    <a:pt x="168" y="1338"/>
                  </a:lnTo>
                  <a:lnTo>
                    <a:pt x="198" y="1338"/>
                  </a:lnTo>
                  <a:lnTo>
                    <a:pt x="258" y="1362"/>
                  </a:lnTo>
                  <a:lnTo>
                    <a:pt x="228" y="1398"/>
                  </a:lnTo>
                  <a:lnTo>
                    <a:pt x="180" y="1422"/>
                  </a:lnTo>
                  <a:lnTo>
                    <a:pt x="168" y="1446"/>
                  </a:lnTo>
                  <a:lnTo>
                    <a:pt x="174" y="1488"/>
                  </a:lnTo>
                  <a:lnTo>
                    <a:pt x="210" y="1506"/>
                  </a:lnTo>
                  <a:lnTo>
                    <a:pt x="216" y="1530"/>
                  </a:lnTo>
                  <a:lnTo>
                    <a:pt x="240" y="1536"/>
                  </a:lnTo>
                  <a:lnTo>
                    <a:pt x="276" y="1560"/>
                  </a:lnTo>
                  <a:lnTo>
                    <a:pt x="384" y="1590"/>
                  </a:lnTo>
                  <a:lnTo>
                    <a:pt x="414" y="1620"/>
                  </a:lnTo>
                  <a:lnTo>
                    <a:pt x="414" y="1662"/>
                  </a:lnTo>
                  <a:lnTo>
                    <a:pt x="486" y="1692"/>
                  </a:lnTo>
                  <a:lnTo>
                    <a:pt x="498" y="1686"/>
                  </a:lnTo>
                  <a:lnTo>
                    <a:pt x="528" y="1656"/>
                  </a:lnTo>
                  <a:lnTo>
                    <a:pt x="510" y="1638"/>
                  </a:lnTo>
                  <a:lnTo>
                    <a:pt x="510" y="1626"/>
                  </a:lnTo>
                  <a:lnTo>
                    <a:pt x="552" y="1578"/>
                  </a:lnTo>
                  <a:lnTo>
                    <a:pt x="558" y="1530"/>
                  </a:lnTo>
                  <a:lnTo>
                    <a:pt x="612" y="1470"/>
                  </a:lnTo>
                  <a:lnTo>
                    <a:pt x="588" y="1458"/>
                  </a:lnTo>
                  <a:lnTo>
                    <a:pt x="564" y="1464"/>
                  </a:lnTo>
                  <a:lnTo>
                    <a:pt x="564" y="1452"/>
                  </a:lnTo>
                  <a:lnTo>
                    <a:pt x="576" y="1434"/>
                  </a:lnTo>
                  <a:lnTo>
                    <a:pt x="606" y="1428"/>
                  </a:lnTo>
                  <a:lnTo>
                    <a:pt x="630" y="1398"/>
                  </a:lnTo>
                  <a:lnTo>
                    <a:pt x="630" y="1374"/>
                  </a:lnTo>
                  <a:lnTo>
                    <a:pt x="648" y="1338"/>
                  </a:lnTo>
                  <a:lnTo>
                    <a:pt x="648" y="1254"/>
                  </a:lnTo>
                  <a:lnTo>
                    <a:pt x="654" y="1206"/>
                  </a:lnTo>
                  <a:lnTo>
                    <a:pt x="648" y="1188"/>
                  </a:lnTo>
                  <a:lnTo>
                    <a:pt x="648" y="1164"/>
                  </a:lnTo>
                  <a:lnTo>
                    <a:pt x="660" y="1122"/>
                  </a:lnTo>
                  <a:lnTo>
                    <a:pt x="660" y="1086"/>
                  </a:lnTo>
                  <a:lnTo>
                    <a:pt x="768" y="936"/>
                  </a:lnTo>
                  <a:lnTo>
                    <a:pt x="774" y="750"/>
                  </a:lnTo>
                  <a:lnTo>
                    <a:pt x="756" y="666"/>
                  </a:lnTo>
                  <a:lnTo>
                    <a:pt x="762" y="594"/>
                  </a:lnTo>
                  <a:lnTo>
                    <a:pt x="756" y="480"/>
                  </a:lnTo>
                  <a:lnTo>
                    <a:pt x="744" y="444"/>
                  </a:lnTo>
                  <a:lnTo>
                    <a:pt x="738" y="432"/>
                  </a:lnTo>
                  <a:lnTo>
                    <a:pt x="690" y="354"/>
                  </a:lnTo>
                  <a:lnTo>
                    <a:pt x="708" y="258"/>
                  </a:lnTo>
                  <a:lnTo>
                    <a:pt x="726" y="210"/>
                  </a:lnTo>
                  <a:lnTo>
                    <a:pt x="708" y="84"/>
                  </a:lnTo>
                  <a:lnTo>
                    <a:pt x="696" y="48"/>
                  </a:lnTo>
                  <a:lnTo>
                    <a:pt x="702" y="24"/>
                  </a:lnTo>
                  <a:lnTo>
                    <a:pt x="684" y="6"/>
                  </a:lnTo>
                  <a:lnTo>
                    <a:pt x="648" y="0"/>
                  </a:lnTo>
                  <a:lnTo>
                    <a:pt x="630" y="6"/>
                  </a:lnTo>
                  <a:lnTo>
                    <a:pt x="624" y="6"/>
                  </a:lnTo>
                  <a:lnTo>
                    <a:pt x="618" y="18"/>
                  </a:lnTo>
                  <a:lnTo>
                    <a:pt x="624" y="90"/>
                  </a:lnTo>
                  <a:lnTo>
                    <a:pt x="600" y="114"/>
                  </a:lnTo>
                  <a:lnTo>
                    <a:pt x="606" y="150"/>
                  </a:lnTo>
                  <a:lnTo>
                    <a:pt x="588" y="180"/>
                  </a:lnTo>
                  <a:lnTo>
                    <a:pt x="612" y="222"/>
                  </a:lnTo>
                  <a:lnTo>
                    <a:pt x="612" y="276"/>
                  </a:lnTo>
                  <a:lnTo>
                    <a:pt x="588" y="330"/>
                  </a:lnTo>
                  <a:lnTo>
                    <a:pt x="570" y="342"/>
                  </a:lnTo>
                  <a:lnTo>
                    <a:pt x="546" y="300"/>
                  </a:lnTo>
                  <a:lnTo>
                    <a:pt x="516" y="288"/>
                  </a:lnTo>
                  <a:lnTo>
                    <a:pt x="444" y="28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4" name="Freeform 23">
              <a:extLst>
                <a:ext uri="{FF2B5EF4-FFF2-40B4-BE49-F238E27FC236}">
                  <a16:creationId xmlns:a16="http://schemas.microsoft.com/office/drawing/2014/main" id="{EA253D1E-0C8C-4534-B04E-7CD3F4DC7596}"/>
                </a:ext>
              </a:extLst>
            </p:cNvPr>
            <p:cNvSpPr>
              <a:spLocks/>
            </p:cNvSpPr>
            <p:nvPr/>
          </p:nvSpPr>
          <p:spPr bwMode="auto">
            <a:xfrm>
              <a:off x="4551" y="3191"/>
              <a:ext cx="4" cy="4"/>
            </a:xfrm>
            <a:custGeom>
              <a:avLst/>
              <a:gdLst>
                <a:gd name="T0" fmla="*/ 0 w 12"/>
                <a:gd name="T1" fmla="*/ 0 h 12"/>
                <a:gd name="T2" fmla="*/ 0 w 12"/>
                <a:gd name="T3" fmla="*/ 12 h 12"/>
                <a:gd name="T4" fmla="*/ 6 w 12"/>
                <a:gd name="T5" fmla="*/ 12 h 12"/>
                <a:gd name="T6" fmla="*/ 12 w 12"/>
                <a:gd name="T7" fmla="*/ 6 h 12"/>
                <a:gd name="T8" fmla="*/ 6 w 12"/>
                <a:gd name="T9" fmla="*/ 0 h 12"/>
                <a:gd name="T10" fmla="*/ 0 w 12"/>
                <a:gd name="T11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2">
                  <a:moveTo>
                    <a:pt x="0" y="0"/>
                  </a:moveTo>
                  <a:lnTo>
                    <a:pt x="0" y="12"/>
                  </a:lnTo>
                  <a:lnTo>
                    <a:pt x="6" y="12"/>
                  </a:lnTo>
                  <a:lnTo>
                    <a:pt x="12" y="6"/>
                  </a:lnTo>
                  <a:lnTo>
                    <a:pt x="6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5" name="Freeform 24">
              <a:extLst>
                <a:ext uri="{FF2B5EF4-FFF2-40B4-BE49-F238E27FC236}">
                  <a16:creationId xmlns:a16="http://schemas.microsoft.com/office/drawing/2014/main" id="{32F47AA8-D2C1-4D3B-8966-31BC8B0C79A7}"/>
                </a:ext>
              </a:extLst>
            </p:cNvPr>
            <p:cNvSpPr>
              <a:spLocks/>
            </p:cNvSpPr>
            <p:nvPr/>
          </p:nvSpPr>
          <p:spPr bwMode="auto">
            <a:xfrm>
              <a:off x="4649" y="3217"/>
              <a:ext cx="22" cy="14"/>
            </a:xfrm>
            <a:custGeom>
              <a:avLst/>
              <a:gdLst>
                <a:gd name="T0" fmla="*/ 36 w 66"/>
                <a:gd name="T1" fmla="*/ 18 h 42"/>
                <a:gd name="T2" fmla="*/ 30 w 66"/>
                <a:gd name="T3" fmla="*/ 24 h 42"/>
                <a:gd name="T4" fmla="*/ 12 w 66"/>
                <a:gd name="T5" fmla="*/ 12 h 42"/>
                <a:gd name="T6" fmla="*/ 0 w 66"/>
                <a:gd name="T7" fmla="*/ 24 h 42"/>
                <a:gd name="T8" fmla="*/ 24 w 66"/>
                <a:gd name="T9" fmla="*/ 36 h 42"/>
                <a:gd name="T10" fmla="*/ 30 w 66"/>
                <a:gd name="T11" fmla="*/ 42 h 42"/>
                <a:gd name="T12" fmla="*/ 36 w 66"/>
                <a:gd name="T13" fmla="*/ 30 h 42"/>
                <a:gd name="T14" fmla="*/ 66 w 66"/>
                <a:gd name="T15" fmla="*/ 24 h 42"/>
                <a:gd name="T16" fmla="*/ 66 w 66"/>
                <a:gd name="T17" fmla="*/ 6 h 42"/>
                <a:gd name="T18" fmla="*/ 60 w 66"/>
                <a:gd name="T19" fmla="*/ 0 h 42"/>
                <a:gd name="T20" fmla="*/ 48 w 66"/>
                <a:gd name="T21" fmla="*/ 12 h 42"/>
                <a:gd name="T22" fmla="*/ 36 w 66"/>
                <a:gd name="T23" fmla="*/ 12 h 42"/>
                <a:gd name="T24" fmla="*/ 36 w 66"/>
                <a:gd name="T25" fmla="*/ 18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6" h="42">
                  <a:moveTo>
                    <a:pt x="36" y="18"/>
                  </a:moveTo>
                  <a:lnTo>
                    <a:pt x="30" y="24"/>
                  </a:lnTo>
                  <a:lnTo>
                    <a:pt x="12" y="12"/>
                  </a:lnTo>
                  <a:lnTo>
                    <a:pt x="0" y="24"/>
                  </a:lnTo>
                  <a:lnTo>
                    <a:pt x="24" y="36"/>
                  </a:lnTo>
                  <a:lnTo>
                    <a:pt x="30" y="42"/>
                  </a:lnTo>
                  <a:lnTo>
                    <a:pt x="36" y="30"/>
                  </a:lnTo>
                  <a:lnTo>
                    <a:pt x="66" y="24"/>
                  </a:lnTo>
                  <a:lnTo>
                    <a:pt x="66" y="6"/>
                  </a:lnTo>
                  <a:lnTo>
                    <a:pt x="60" y="0"/>
                  </a:lnTo>
                  <a:lnTo>
                    <a:pt x="48" y="12"/>
                  </a:lnTo>
                  <a:lnTo>
                    <a:pt x="36" y="12"/>
                  </a:lnTo>
                  <a:lnTo>
                    <a:pt x="36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6" name="Freeform 25">
              <a:extLst>
                <a:ext uri="{FF2B5EF4-FFF2-40B4-BE49-F238E27FC236}">
                  <a16:creationId xmlns:a16="http://schemas.microsoft.com/office/drawing/2014/main" id="{5F950576-8D5A-4DE7-A639-3F5C3EDB1E92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7" y="3211"/>
              <a:ext cx="20" cy="16"/>
            </a:xfrm>
            <a:custGeom>
              <a:avLst/>
              <a:gdLst>
                <a:gd name="T0" fmla="*/ 42 w 60"/>
                <a:gd name="T1" fmla="*/ 12 h 48"/>
                <a:gd name="T2" fmla="*/ 60 w 60"/>
                <a:gd name="T3" fmla="*/ 6 h 48"/>
                <a:gd name="T4" fmla="*/ 60 w 60"/>
                <a:gd name="T5" fmla="*/ 0 h 48"/>
                <a:gd name="T6" fmla="*/ 30 w 60"/>
                <a:gd name="T7" fmla="*/ 6 h 48"/>
                <a:gd name="T8" fmla="*/ 18 w 60"/>
                <a:gd name="T9" fmla="*/ 24 h 48"/>
                <a:gd name="T10" fmla="*/ 6 w 60"/>
                <a:gd name="T11" fmla="*/ 24 h 48"/>
                <a:gd name="T12" fmla="*/ 0 w 60"/>
                <a:gd name="T13" fmla="*/ 42 h 48"/>
                <a:gd name="T14" fmla="*/ 6 w 60"/>
                <a:gd name="T15" fmla="*/ 48 h 48"/>
                <a:gd name="T16" fmla="*/ 12 w 60"/>
                <a:gd name="T17" fmla="*/ 36 h 48"/>
                <a:gd name="T18" fmla="*/ 30 w 60"/>
                <a:gd name="T19" fmla="*/ 36 h 48"/>
                <a:gd name="T20" fmla="*/ 30 w 60"/>
                <a:gd name="T21" fmla="*/ 24 h 48"/>
                <a:gd name="T22" fmla="*/ 42 w 60"/>
                <a:gd name="T23" fmla="*/ 1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0" h="48">
                  <a:moveTo>
                    <a:pt x="42" y="12"/>
                  </a:moveTo>
                  <a:lnTo>
                    <a:pt x="60" y="6"/>
                  </a:lnTo>
                  <a:lnTo>
                    <a:pt x="60" y="0"/>
                  </a:lnTo>
                  <a:lnTo>
                    <a:pt x="30" y="6"/>
                  </a:lnTo>
                  <a:lnTo>
                    <a:pt x="18" y="24"/>
                  </a:lnTo>
                  <a:lnTo>
                    <a:pt x="6" y="24"/>
                  </a:lnTo>
                  <a:lnTo>
                    <a:pt x="0" y="42"/>
                  </a:lnTo>
                  <a:lnTo>
                    <a:pt x="6" y="48"/>
                  </a:lnTo>
                  <a:lnTo>
                    <a:pt x="12" y="36"/>
                  </a:lnTo>
                  <a:lnTo>
                    <a:pt x="30" y="36"/>
                  </a:lnTo>
                  <a:lnTo>
                    <a:pt x="30" y="24"/>
                  </a:lnTo>
                  <a:lnTo>
                    <a:pt x="42" y="12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7" name="Freeform 26">
              <a:extLst>
                <a:ext uri="{FF2B5EF4-FFF2-40B4-BE49-F238E27FC236}">
                  <a16:creationId xmlns:a16="http://schemas.microsoft.com/office/drawing/2014/main" id="{8981D159-4180-4BCB-8976-57C33015EDF7}"/>
                </a:ext>
              </a:extLst>
            </p:cNvPr>
            <p:cNvSpPr>
              <a:spLocks/>
            </p:cNvSpPr>
            <p:nvPr/>
          </p:nvSpPr>
          <p:spPr bwMode="auto">
            <a:xfrm>
              <a:off x="4701" y="3221"/>
              <a:ext cx="12" cy="8"/>
            </a:xfrm>
            <a:custGeom>
              <a:avLst/>
              <a:gdLst>
                <a:gd name="T0" fmla="*/ 0 w 36"/>
                <a:gd name="T1" fmla="*/ 18 h 24"/>
                <a:gd name="T2" fmla="*/ 18 w 36"/>
                <a:gd name="T3" fmla="*/ 24 h 24"/>
                <a:gd name="T4" fmla="*/ 30 w 36"/>
                <a:gd name="T5" fmla="*/ 24 h 24"/>
                <a:gd name="T6" fmla="*/ 36 w 36"/>
                <a:gd name="T7" fmla="*/ 12 h 24"/>
                <a:gd name="T8" fmla="*/ 30 w 36"/>
                <a:gd name="T9" fmla="*/ 0 h 24"/>
                <a:gd name="T10" fmla="*/ 18 w 36"/>
                <a:gd name="T11" fmla="*/ 6 h 24"/>
                <a:gd name="T12" fmla="*/ 12 w 36"/>
                <a:gd name="T13" fmla="*/ 6 h 24"/>
                <a:gd name="T14" fmla="*/ 0 w 36"/>
                <a:gd name="T15" fmla="*/ 1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6" h="24">
                  <a:moveTo>
                    <a:pt x="0" y="18"/>
                  </a:moveTo>
                  <a:lnTo>
                    <a:pt x="18" y="24"/>
                  </a:lnTo>
                  <a:lnTo>
                    <a:pt x="30" y="24"/>
                  </a:lnTo>
                  <a:lnTo>
                    <a:pt x="36" y="12"/>
                  </a:lnTo>
                  <a:lnTo>
                    <a:pt x="30" y="0"/>
                  </a:lnTo>
                  <a:lnTo>
                    <a:pt x="18" y="6"/>
                  </a:lnTo>
                  <a:lnTo>
                    <a:pt x="12" y="6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8" name="Freeform 27">
              <a:extLst>
                <a:ext uri="{FF2B5EF4-FFF2-40B4-BE49-F238E27FC236}">
                  <a16:creationId xmlns:a16="http://schemas.microsoft.com/office/drawing/2014/main" id="{D7F92F28-3309-442E-BDEE-FBB6E57D95DA}"/>
                </a:ext>
              </a:extLst>
            </p:cNvPr>
            <p:cNvSpPr>
              <a:spLocks/>
            </p:cNvSpPr>
            <p:nvPr/>
          </p:nvSpPr>
          <p:spPr bwMode="auto">
            <a:xfrm>
              <a:off x="4435" y="3113"/>
              <a:ext cx="4" cy="6"/>
            </a:xfrm>
            <a:custGeom>
              <a:avLst/>
              <a:gdLst>
                <a:gd name="T0" fmla="*/ 6 w 12"/>
                <a:gd name="T1" fmla="*/ 18 h 18"/>
                <a:gd name="T2" fmla="*/ 12 w 12"/>
                <a:gd name="T3" fmla="*/ 6 h 18"/>
                <a:gd name="T4" fmla="*/ 6 w 12"/>
                <a:gd name="T5" fmla="*/ 0 h 18"/>
                <a:gd name="T6" fmla="*/ 0 w 12"/>
                <a:gd name="T7" fmla="*/ 6 h 18"/>
                <a:gd name="T8" fmla="*/ 0 w 12"/>
                <a:gd name="T9" fmla="*/ 18 h 18"/>
                <a:gd name="T10" fmla="*/ 6 w 12"/>
                <a:gd name="T11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8">
                  <a:moveTo>
                    <a:pt x="6" y="18"/>
                  </a:moveTo>
                  <a:lnTo>
                    <a:pt x="12" y="6"/>
                  </a:lnTo>
                  <a:lnTo>
                    <a:pt x="6" y="0"/>
                  </a:lnTo>
                  <a:lnTo>
                    <a:pt x="0" y="6"/>
                  </a:lnTo>
                  <a:lnTo>
                    <a:pt x="0" y="18"/>
                  </a:lnTo>
                  <a:lnTo>
                    <a:pt x="6" y="1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29" name="Freeform 28">
              <a:extLst>
                <a:ext uri="{FF2B5EF4-FFF2-40B4-BE49-F238E27FC236}">
                  <a16:creationId xmlns:a16="http://schemas.microsoft.com/office/drawing/2014/main" id="{549D4907-6792-4105-9A49-310CA9ADFD58}"/>
                </a:ext>
              </a:extLst>
            </p:cNvPr>
            <p:cNvSpPr>
              <a:spLocks/>
            </p:cNvSpPr>
            <p:nvPr/>
          </p:nvSpPr>
          <p:spPr bwMode="auto">
            <a:xfrm>
              <a:off x="5427" y="3805"/>
              <a:ext cx="6" cy="8"/>
            </a:xfrm>
            <a:custGeom>
              <a:avLst/>
              <a:gdLst>
                <a:gd name="T0" fmla="*/ 12 w 18"/>
                <a:gd name="T1" fmla="*/ 24 h 24"/>
                <a:gd name="T2" fmla="*/ 18 w 18"/>
                <a:gd name="T3" fmla="*/ 18 h 24"/>
                <a:gd name="T4" fmla="*/ 6 w 18"/>
                <a:gd name="T5" fmla="*/ 0 h 24"/>
                <a:gd name="T6" fmla="*/ 0 w 18"/>
                <a:gd name="T7" fmla="*/ 12 h 24"/>
                <a:gd name="T8" fmla="*/ 12 w 18"/>
                <a:gd name="T9" fmla="*/ 18 h 24"/>
                <a:gd name="T10" fmla="*/ 12 w 18"/>
                <a:gd name="T11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" h="24">
                  <a:moveTo>
                    <a:pt x="12" y="24"/>
                  </a:moveTo>
                  <a:lnTo>
                    <a:pt x="18" y="18"/>
                  </a:lnTo>
                  <a:lnTo>
                    <a:pt x="6" y="0"/>
                  </a:lnTo>
                  <a:lnTo>
                    <a:pt x="0" y="12"/>
                  </a:lnTo>
                  <a:lnTo>
                    <a:pt x="12" y="18"/>
                  </a:lnTo>
                  <a:lnTo>
                    <a:pt x="12" y="2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0" name="Freeform 29">
              <a:extLst>
                <a:ext uri="{FF2B5EF4-FFF2-40B4-BE49-F238E27FC236}">
                  <a16:creationId xmlns:a16="http://schemas.microsoft.com/office/drawing/2014/main" id="{7D075806-70CF-4217-A41E-2A5D03BDF42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1" y="374"/>
              <a:ext cx="2812" cy="3009"/>
            </a:xfrm>
            <a:custGeom>
              <a:avLst/>
              <a:gdLst>
                <a:gd name="T0" fmla="*/ 5412 w 8436"/>
                <a:gd name="T1" fmla="*/ 390 h 9026"/>
                <a:gd name="T2" fmla="*/ 5226 w 8436"/>
                <a:gd name="T3" fmla="*/ 24 h 9026"/>
                <a:gd name="T4" fmla="*/ 4638 w 8436"/>
                <a:gd name="T5" fmla="*/ 168 h 9026"/>
                <a:gd name="T6" fmla="*/ 4560 w 8436"/>
                <a:gd name="T7" fmla="*/ 684 h 9026"/>
                <a:gd name="T8" fmla="*/ 4458 w 8436"/>
                <a:gd name="T9" fmla="*/ 936 h 9026"/>
                <a:gd name="T10" fmla="*/ 3552 w 8436"/>
                <a:gd name="T11" fmla="*/ 1260 h 9026"/>
                <a:gd name="T12" fmla="*/ 3456 w 8436"/>
                <a:gd name="T13" fmla="*/ 1572 h 9026"/>
                <a:gd name="T14" fmla="*/ 2610 w 8436"/>
                <a:gd name="T15" fmla="*/ 1470 h 9026"/>
                <a:gd name="T16" fmla="*/ 2466 w 8436"/>
                <a:gd name="T17" fmla="*/ 1098 h 9026"/>
                <a:gd name="T18" fmla="*/ 2166 w 8436"/>
                <a:gd name="T19" fmla="*/ 1218 h 9026"/>
                <a:gd name="T20" fmla="*/ 2298 w 8436"/>
                <a:gd name="T21" fmla="*/ 1578 h 9026"/>
                <a:gd name="T22" fmla="*/ 2244 w 8436"/>
                <a:gd name="T23" fmla="*/ 1962 h 9026"/>
                <a:gd name="T24" fmla="*/ 2058 w 8436"/>
                <a:gd name="T25" fmla="*/ 2167 h 9026"/>
                <a:gd name="T26" fmla="*/ 1950 w 8436"/>
                <a:gd name="T27" fmla="*/ 2173 h 9026"/>
                <a:gd name="T28" fmla="*/ 1848 w 8436"/>
                <a:gd name="T29" fmla="*/ 2113 h 9026"/>
                <a:gd name="T30" fmla="*/ 1560 w 8436"/>
                <a:gd name="T31" fmla="*/ 2107 h 9026"/>
                <a:gd name="T32" fmla="*/ 1248 w 8436"/>
                <a:gd name="T33" fmla="*/ 1812 h 9026"/>
                <a:gd name="T34" fmla="*/ 906 w 8436"/>
                <a:gd name="T35" fmla="*/ 1770 h 9026"/>
                <a:gd name="T36" fmla="*/ 654 w 8436"/>
                <a:gd name="T37" fmla="*/ 1866 h 9026"/>
                <a:gd name="T38" fmla="*/ 222 w 8436"/>
                <a:gd name="T39" fmla="*/ 1818 h 9026"/>
                <a:gd name="T40" fmla="*/ 204 w 8436"/>
                <a:gd name="T41" fmla="*/ 2083 h 9026"/>
                <a:gd name="T42" fmla="*/ 168 w 8436"/>
                <a:gd name="T43" fmla="*/ 2161 h 9026"/>
                <a:gd name="T44" fmla="*/ 216 w 8436"/>
                <a:gd name="T45" fmla="*/ 2371 h 9026"/>
                <a:gd name="T46" fmla="*/ 318 w 8436"/>
                <a:gd name="T47" fmla="*/ 2689 h 9026"/>
                <a:gd name="T48" fmla="*/ 654 w 8436"/>
                <a:gd name="T49" fmla="*/ 2803 h 9026"/>
                <a:gd name="T50" fmla="*/ 936 w 8436"/>
                <a:gd name="T51" fmla="*/ 2983 h 9026"/>
                <a:gd name="T52" fmla="*/ 1176 w 8436"/>
                <a:gd name="T53" fmla="*/ 3187 h 9026"/>
                <a:gd name="T54" fmla="*/ 1356 w 8436"/>
                <a:gd name="T55" fmla="*/ 3349 h 9026"/>
                <a:gd name="T56" fmla="*/ 1602 w 8436"/>
                <a:gd name="T57" fmla="*/ 3481 h 9026"/>
                <a:gd name="T58" fmla="*/ 1584 w 8436"/>
                <a:gd name="T59" fmla="*/ 3607 h 9026"/>
                <a:gd name="T60" fmla="*/ 1548 w 8436"/>
                <a:gd name="T61" fmla="*/ 3901 h 9026"/>
                <a:gd name="T62" fmla="*/ 2058 w 8436"/>
                <a:gd name="T63" fmla="*/ 4597 h 9026"/>
                <a:gd name="T64" fmla="*/ 2184 w 8436"/>
                <a:gd name="T65" fmla="*/ 4891 h 9026"/>
                <a:gd name="T66" fmla="*/ 2340 w 8436"/>
                <a:gd name="T67" fmla="*/ 5851 h 9026"/>
                <a:gd name="T68" fmla="*/ 1878 w 8436"/>
                <a:gd name="T69" fmla="*/ 6241 h 9026"/>
                <a:gd name="T70" fmla="*/ 1404 w 8436"/>
                <a:gd name="T71" fmla="*/ 7502 h 9026"/>
                <a:gd name="T72" fmla="*/ 1404 w 8436"/>
                <a:gd name="T73" fmla="*/ 7682 h 9026"/>
                <a:gd name="T74" fmla="*/ 1554 w 8436"/>
                <a:gd name="T75" fmla="*/ 7874 h 9026"/>
                <a:gd name="T76" fmla="*/ 1920 w 8436"/>
                <a:gd name="T77" fmla="*/ 8078 h 9026"/>
                <a:gd name="T78" fmla="*/ 2142 w 8436"/>
                <a:gd name="T79" fmla="*/ 8246 h 9026"/>
                <a:gd name="T80" fmla="*/ 2730 w 8436"/>
                <a:gd name="T81" fmla="*/ 8480 h 9026"/>
                <a:gd name="T82" fmla="*/ 3024 w 8436"/>
                <a:gd name="T83" fmla="*/ 8504 h 9026"/>
                <a:gd name="T84" fmla="*/ 3072 w 8436"/>
                <a:gd name="T85" fmla="*/ 8330 h 9026"/>
                <a:gd name="T86" fmla="*/ 3540 w 8436"/>
                <a:gd name="T87" fmla="*/ 8534 h 9026"/>
                <a:gd name="T88" fmla="*/ 3816 w 8436"/>
                <a:gd name="T89" fmla="*/ 8672 h 9026"/>
                <a:gd name="T90" fmla="*/ 3966 w 8436"/>
                <a:gd name="T91" fmla="*/ 8894 h 9026"/>
                <a:gd name="T92" fmla="*/ 4428 w 8436"/>
                <a:gd name="T93" fmla="*/ 9008 h 9026"/>
                <a:gd name="T94" fmla="*/ 4746 w 8436"/>
                <a:gd name="T95" fmla="*/ 8924 h 9026"/>
                <a:gd name="T96" fmla="*/ 4848 w 8436"/>
                <a:gd name="T97" fmla="*/ 8420 h 9026"/>
                <a:gd name="T98" fmla="*/ 5628 w 8436"/>
                <a:gd name="T99" fmla="*/ 7874 h 9026"/>
                <a:gd name="T100" fmla="*/ 5958 w 8436"/>
                <a:gd name="T101" fmla="*/ 8000 h 9026"/>
                <a:gd name="T102" fmla="*/ 6252 w 8436"/>
                <a:gd name="T103" fmla="*/ 8066 h 9026"/>
                <a:gd name="T104" fmla="*/ 6618 w 8436"/>
                <a:gd name="T105" fmla="*/ 8168 h 9026"/>
                <a:gd name="T106" fmla="*/ 6876 w 8436"/>
                <a:gd name="T107" fmla="*/ 8378 h 9026"/>
                <a:gd name="T108" fmla="*/ 7188 w 8436"/>
                <a:gd name="T109" fmla="*/ 8510 h 9026"/>
                <a:gd name="T110" fmla="*/ 7632 w 8436"/>
                <a:gd name="T111" fmla="*/ 8294 h 9026"/>
                <a:gd name="T112" fmla="*/ 7908 w 8436"/>
                <a:gd name="T113" fmla="*/ 8024 h 9026"/>
                <a:gd name="T114" fmla="*/ 8196 w 8436"/>
                <a:gd name="T115" fmla="*/ 7838 h 9026"/>
                <a:gd name="T116" fmla="*/ 8394 w 8436"/>
                <a:gd name="T117" fmla="*/ 7538 h 9026"/>
                <a:gd name="T118" fmla="*/ 8088 w 8436"/>
                <a:gd name="T119" fmla="*/ 7376 h 9026"/>
                <a:gd name="T120" fmla="*/ 7872 w 8436"/>
                <a:gd name="T121" fmla="*/ 7094 h 90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8436" h="9026">
                  <a:moveTo>
                    <a:pt x="5682" y="432"/>
                  </a:moveTo>
                  <a:lnTo>
                    <a:pt x="5664" y="384"/>
                  </a:lnTo>
                  <a:lnTo>
                    <a:pt x="5646" y="354"/>
                  </a:lnTo>
                  <a:lnTo>
                    <a:pt x="5628" y="348"/>
                  </a:lnTo>
                  <a:lnTo>
                    <a:pt x="5616" y="360"/>
                  </a:lnTo>
                  <a:lnTo>
                    <a:pt x="5562" y="360"/>
                  </a:lnTo>
                  <a:lnTo>
                    <a:pt x="5514" y="378"/>
                  </a:lnTo>
                  <a:lnTo>
                    <a:pt x="5496" y="420"/>
                  </a:lnTo>
                  <a:lnTo>
                    <a:pt x="5484" y="432"/>
                  </a:lnTo>
                  <a:lnTo>
                    <a:pt x="5454" y="414"/>
                  </a:lnTo>
                  <a:lnTo>
                    <a:pt x="5448" y="402"/>
                  </a:lnTo>
                  <a:lnTo>
                    <a:pt x="5424" y="402"/>
                  </a:lnTo>
                  <a:lnTo>
                    <a:pt x="5412" y="390"/>
                  </a:lnTo>
                  <a:lnTo>
                    <a:pt x="5406" y="366"/>
                  </a:lnTo>
                  <a:lnTo>
                    <a:pt x="5376" y="330"/>
                  </a:lnTo>
                  <a:lnTo>
                    <a:pt x="5370" y="300"/>
                  </a:lnTo>
                  <a:lnTo>
                    <a:pt x="5358" y="294"/>
                  </a:lnTo>
                  <a:lnTo>
                    <a:pt x="5316" y="288"/>
                  </a:lnTo>
                  <a:lnTo>
                    <a:pt x="5298" y="252"/>
                  </a:lnTo>
                  <a:lnTo>
                    <a:pt x="5310" y="186"/>
                  </a:lnTo>
                  <a:lnTo>
                    <a:pt x="5298" y="180"/>
                  </a:lnTo>
                  <a:lnTo>
                    <a:pt x="5328" y="150"/>
                  </a:lnTo>
                  <a:lnTo>
                    <a:pt x="5316" y="108"/>
                  </a:lnTo>
                  <a:lnTo>
                    <a:pt x="5298" y="90"/>
                  </a:lnTo>
                  <a:lnTo>
                    <a:pt x="5286" y="0"/>
                  </a:lnTo>
                  <a:lnTo>
                    <a:pt x="5226" y="24"/>
                  </a:lnTo>
                  <a:lnTo>
                    <a:pt x="5166" y="36"/>
                  </a:lnTo>
                  <a:lnTo>
                    <a:pt x="5148" y="24"/>
                  </a:lnTo>
                  <a:lnTo>
                    <a:pt x="5100" y="42"/>
                  </a:lnTo>
                  <a:lnTo>
                    <a:pt x="5058" y="36"/>
                  </a:lnTo>
                  <a:lnTo>
                    <a:pt x="5040" y="48"/>
                  </a:lnTo>
                  <a:lnTo>
                    <a:pt x="5040" y="60"/>
                  </a:lnTo>
                  <a:lnTo>
                    <a:pt x="5022" y="42"/>
                  </a:lnTo>
                  <a:lnTo>
                    <a:pt x="4992" y="60"/>
                  </a:lnTo>
                  <a:lnTo>
                    <a:pt x="4968" y="54"/>
                  </a:lnTo>
                  <a:lnTo>
                    <a:pt x="4770" y="90"/>
                  </a:lnTo>
                  <a:lnTo>
                    <a:pt x="4716" y="120"/>
                  </a:lnTo>
                  <a:lnTo>
                    <a:pt x="4680" y="150"/>
                  </a:lnTo>
                  <a:lnTo>
                    <a:pt x="4638" y="168"/>
                  </a:lnTo>
                  <a:lnTo>
                    <a:pt x="4638" y="264"/>
                  </a:lnTo>
                  <a:lnTo>
                    <a:pt x="4626" y="300"/>
                  </a:lnTo>
                  <a:lnTo>
                    <a:pt x="4608" y="318"/>
                  </a:lnTo>
                  <a:lnTo>
                    <a:pt x="4602" y="342"/>
                  </a:lnTo>
                  <a:lnTo>
                    <a:pt x="4602" y="468"/>
                  </a:lnTo>
                  <a:lnTo>
                    <a:pt x="4614" y="510"/>
                  </a:lnTo>
                  <a:lnTo>
                    <a:pt x="4596" y="516"/>
                  </a:lnTo>
                  <a:lnTo>
                    <a:pt x="4566" y="636"/>
                  </a:lnTo>
                  <a:lnTo>
                    <a:pt x="4578" y="660"/>
                  </a:lnTo>
                  <a:lnTo>
                    <a:pt x="4608" y="678"/>
                  </a:lnTo>
                  <a:lnTo>
                    <a:pt x="4614" y="702"/>
                  </a:lnTo>
                  <a:lnTo>
                    <a:pt x="4602" y="684"/>
                  </a:lnTo>
                  <a:lnTo>
                    <a:pt x="4560" y="684"/>
                  </a:lnTo>
                  <a:lnTo>
                    <a:pt x="4536" y="762"/>
                  </a:lnTo>
                  <a:lnTo>
                    <a:pt x="4548" y="786"/>
                  </a:lnTo>
                  <a:lnTo>
                    <a:pt x="4572" y="792"/>
                  </a:lnTo>
                  <a:lnTo>
                    <a:pt x="4584" y="834"/>
                  </a:lnTo>
                  <a:lnTo>
                    <a:pt x="4620" y="852"/>
                  </a:lnTo>
                  <a:lnTo>
                    <a:pt x="4620" y="876"/>
                  </a:lnTo>
                  <a:lnTo>
                    <a:pt x="4608" y="882"/>
                  </a:lnTo>
                  <a:lnTo>
                    <a:pt x="4584" y="864"/>
                  </a:lnTo>
                  <a:lnTo>
                    <a:pt x="4560" y="864"/>
                  </a:lnTo>
                  <a:lnTo>
                    <a:pt x="4542" y="834"/>
                  </a:lnTo>
                  <a:lnTo>
                    <a:pt x="4518" y="840"/>
                  </a:lnTo>
                  <a:lnTo>
                    <a:pt x="4494" y="864"/>
                  </a:lnTo>
                  <a:lnTo>
                    <a:pt x="4458" y="936"/>
                  </a:lnTo>
                  <a:lnTo>
                    <a:pt x="4410" y="972"/>
                  </a:lnTo>
                  <a:lnTo>
                    <a:pt x="4380" y="984"/>
                  </a:lnTo>
                  <a:lnTo>
                    <a:pt x="4278" y="1056"/>
                  </a:lnTo>
                  <a:lnTo>
                    <a:pt x="4188" y="1092"/>
                  </a:lnTo>
                  <a:lnTo>
                    <a:pt x="4152" y="1098"/>
                  </a:lnTo>
                  <a:lnTo>
                    <a:pt x="4110" y="1092"/>
                  </a:lnTo>
                  <a:lnTo>
                    <a:pt x="3984" y="1122"/>
                  </a:lnTo>
                  <a:lnTo>
                    <a:pt x="3930" y="1116"/>
                  </a:lnTo>
                  <a:lnTo>
                    <a:pt x="3852" y="1128"/>
                  </a:lnTo>
                  <a:lnTo>
                    <a:pt x="3666" y="1218"/>
                  </a:lnTo>
                  <a:lnTo>
                    <a:pt x="3582" y="1236"/>
                  </a:lnTo>
                  <a:lnTo>
                    <a:pt x="3564" y="1254"/>
                  </a:lnTo>
                  <a:lnTo>
                    <a:pt x="3552" y="1260"/>
                  </a:lnTo>
                  <a:lnTo>
                    <a:pt x="3534" y="1308"/>
                  </a:lnTo>
                  <a:lnTo>
                    <a:pt x="3462" y="1434"/>
                  </a:lnTo>
                  <a:lnTo>
                    <a:pt x="3474" y="1446"/>
                  </a:lnTo>
                  <a:lnTo>
                    <a:pt x="3498" y="1476"/>
                  </a:lnTo>
                  <a:lnTo>
                    <a:pt x="3498" y="1488"/>
                  </a:lnTo>
                  <a:lnTo>
                    <a:pt x="3534" y="1500"/>
                  </a:lnTo>
                  <a:lnTo>
                    <a:pt x="3540" y="1506"/>
                  </a:lnTo>
                  <a:lnTo>
                    <a:pt x="3660" y="1524"/>
                  </a:lnTo>
                  <a:lnTo>
                    <a:pt x="3750" y="1500"/>
                  </a:lnTo>
                  <a:lnTo>
                    <a:pt x="3678" y="1530"/>
                  </a:lnTo>
                  <a:lnTo>
                    <a:pt x="3552" y="1536"/>
                  </a:lnTo>
                  <a:lnTo>
                    <a:pt x="3498" y="1548"/>
                  </a:lnTo>
                  <a:lnTo>
                    <a:pt x="3456" y="1572"/>
                  </a:lnTo>
                  <a:lnTo>
                    <a:pt x="3390" y="1620"/>
                  </a:lnTo>
                  <a:lnTo>
                    <a:pt x="3324" y="1638"/>
                  </a:lnTo>
                  <a:lnTo>
                    <a:pt x="3240" y="1638"/>
                  </a:lnTo>
                  <a:lnTo>
                    <a:pt x="3228" y="1656"/>
                  </a:lnTo>
                  <a:lnTo>
                    <a:pt x="3216" y="1632"/>
                  </a:lnTo>
                  <a:lnTo>
                    <a:pt x="3126" y="1572"/>
                  </a:lnTo>
                  <a:lnTo>
                    <a:pt x="2850" y="1506"/>
                  </a:lnTo>
                  <a:lnTo>
                    <a:pt x="2766" y="1452"/>
                  </a:lnTo>
                  <a:lnTo>
                    <a:pt x="2676" y="1452"/>
                  </a:lnTo>
                  <a:lnTo>
                    <a:pt x="2652" y="1476"/>
                  </a:lnTo>
                  <a:lnTo>
                    <a:pt x="2646" y="1494"/>
                  </a:lnTo>
                  <a:lnTo>
                    <a:pt x="2634" y="1476"/>
                  </a:lnTo>
                  <a:lnTo>
                    <a:pt x="2610" y="1470"/>
                  </a:lnTo>
                  <a:lnTo>
                    <a:pt x="2616" y="1452"/>
                  </a:lnTo>
                  <a:lnTo>
                    <a:pt x="2622" y="1440"/>
                  </a:lnTo>
                  <a:lnTo>
                    <a:pt x="2622" y="1416"/>
                  </a:lnTo>
                  <a:lnTo>
                    <a:pt x="2574" y="1332"/>
                  </a:lnTo>
                  <a:lnTo>
                    <a:pt x="2550" y="1266"/>
                  </a:lnTo>
                  <a:lnTo>
                    <a:pt x="2568" y="1230"/>
                  </a:lnTo>
                  <a:lnTo>
                    <a:pt x="2580" y="1224"/>
                  </a:lnTo>
                  <a:lnTo>
                    <a:pt x="2598" y="1206"/>
                  </a:lnTo>
                  <a:lnTo>
                    <a:pt x="2610" y="1200"/>
                  </a:lnTo>
                  <a:lnTo>
                    <a:pt x="2610" y="1164"/>
                  </a:lnTo>
                  <a:lnTo>
                    <a:pt x="2598" y="1116"/>
                  </a:lnTo>
                  <a:lnTo>
                    <a:pt x="2514" y="1092"/>
                  </a:lnTo>
                  <a:lnTo>
                    <a:pt x="2466" y="1098"/>
                  </a:lnTo>
                  <a:lnTo>
                    <a:pt x="2430" y="1128"/>
                  </a:lnTo>
                  <a:lnTo>
                    <a:pt x="2364" y="1128"/>
                  </a:lnTo>
                  <a:lnTo>
                    <a:pt x="2316" y="1092"/>
                  </a:lnTo>
                  <a:lnTo>
                    <a:pt x="2238" y="1062"/>
                  </a:lnTo>
                  <a:lnTo>
                    <a:pt x="2220" y="1032"/>
                  </a:lnTo>
                  <a:lnTo>
                    <a:pt x="2196" y="1038"/>
                  </a:lnTo>
                  <a:lnTo>
                    <a:pt x="2166" y="1014"/>
                  </a:lnTo>
                  <a:lnTo>
                    <a:pt x="2160" y="1020"/>
                  </a:lnTo>
                  <a:lnTo>
                    <a:pt x="2154" y="1062"/>
                  </a:lnTo>
                  <a:lnTo>
                    <a:pt x="2196" y="1092"/>
                  </a:lnTo>
                  <a:lnTo>
                    <a:pt x="2208" y="1128"/>
                  </a:lnTo>
                  <a:lnTo>
                    <a:pt x="2202" y="1176"/>
                  </a:lnTo>
                  <a:lnTo>
                    <a:pt x="2166" y="1218"/>
                  </a:lnTo>
                  <a:lnTo>
                    <a:pt x="2184" y="1254"/>
                  </a:lnTo>
                  <a:lnTo>
                    <a:pt x="2190" y="1308"/>
                  </a:lnTo>
                  <a:lnTo>
                    <a:pt x="2184" y="1356"/>
                  </a:lnTo>
                  <a:lnTo>
                    <a:pt x="2190" y="1380"/>
                  </a:lnTo>
                  <a:lnTo>
                    <a:pt x="2196" y="1386"/>
                  </a:lnTo>
                  <a:lnTo>
                    <a:pt x="2214" y="1398"/>
                  </a:lnTo>
                  <a:lnTo>
                    <a:pt x="2238" y="1434"/>
                  </a:lnTo>
                  <a:lnTo>
                    <a:pt x="2256" y="1440"/>
                  </a:lnTo>
                  <a:lnTo>
                    <a:pt x="2250" y="1464"/>
                  </a:lnTo>
                  <a:lnTo>
                    <a:pt x="2280" y="1566"/>
                  </a:lnTo>
                  <a:lnTo>
                    <a:pt x="2298" y="1554"/>
                  </a:lnTo>
                  <a:lnTo>
                    <a:pt x="2310" y="1566"/>
                  </a:lnTo>
                  <a:lnTo>
                    <a:pt x="2298" y="1578"/>
                  </a:lnTo>
                  <a:lnTo>
                    <a:pt x="2298" y="1638"/>
                  </a:lnTo>
                  <a:lnTo>
                    <a:pt x="2304" y="1656"/>
                  </a:lnTo>
                  <a:lnTo>
                    <a:pt x="2292" y="1668"/>
                  </a:lnTo>
                  <a:lnTo>
                    <a:pt x="2280" y="1704"/>
                  </a:lnTo>
                  <a:lnTo>
                    <a:pt x="2280" y="1788"/>
                  </a:lnTo>
                  <a:lnTo>
                    <a:pt x="2298" y="1764"/>
                  </a:lnTo>
                  <a:lnTo>
                    <a:pt x="2310" y="1764"/>
                  </a:lnTo>
                  <a:lnTo>
                    <a:pt x="2292" y="1824"/>
                  </a:lnTo>
                  <a:lnTo>
                    <a:pt x="2286" y="1854"/>
                  </a:lnTo>
                  <a:lnTo>
                    <a:pt x="2292" y="1878"/>
                  </a:lnTo>
                  <a:lnTo>
                    <a:pt x="2286" y="1896"/>
                  </a:lnTo>
                  <a:lnTo>
                    <a:pt x="2280" y="1896"/>
                  </a:lnTo>
                  <a:lnTo>
                    <a:pt x="2244" y="1962"/>
                  </a:lnTo>
                  <a:lnTo>
                    <a:pt x="2256" y="1998"/>
                  </a:lnTo>
                  <a:lnTo>
                    <a:pt x="2250" y="2059"/>
                  </a:lnTo>
                  <a:lnTo>
                    <a:pt x="2274" y="2083"/>
                  </a:lnTo>
                  <a:lnTo>
                    <a:pt x="2286" y="2119"/>
                  </a:lnTo>
                  <a:lnTo>
                    <a:pt x="2298" y="2131"/>
                  </a:lnTo>
                  <a:lnTo>
                    <a:pt x="2322" y="2161"/>
                  </a:lnTo>
                  <a:lnTo>
                    <a:pt x="2358" y="2149"/>
                  </a:lnTo>
                  <a:lnTo>
                    <a:pt x="2358" y="2167"/>
                  </a:lnTo>
                  <a:lnTo>
                    <a:pt x="2364" y="2179"/>
                  </a:lnTo>
                  <a:lnTo>
                    <a:pt x="2286" y="2197"/>
                  </a:lnTo>
                  <a:lnTo>
                    <a:pt x="2232" y="2179"/>
                  </a:lnTo>
                  <a:lnTo>
                    <a:pt x="2136" y="2185"/>
                  </a:lnTo>
                  <a:lnTo>
                    <a:pt x="2058" y="2167"/>
                  </a:lnTo>
                  <a:lnTo>
                    <a:pt x="2040" y="2155"/>
                  </a:lnTo>
                  <a:lnTo>
                    <a:pt x="2034" y="2131"/>
                  </a:lnTo>
                  <a:lnTo>
                    <a:pt x="2040" y="2113"/>
                  </a:lnTo>
                  <a:lnTo>
                    <a:pt x="2058" y="2095"/>
                  </a:lnTo>
                  <a:lnTo>
                    <a:pt x="2052" y="2071"/>
                  </a:lnTo>
                  <a:lnTo>
                    <a:pt x="2016" y="2077"/>
                  </a:lnTo>
                  <a:lnTo>
                    <a:pt x="1998" y="2071"/>
                  </a:lnTo>
                  <a:lnTo>
                    <a:pt x="1980" y="2077"/>
                  </a:lnTo>
                  <a:lnTo>
                    <a:pt x="1974" y="2077"/>
                  </a:lnTo>
                  <a:lnTo>
                    <a:pt x="1962" y="2083"/>
                  </a:lnTo>
                  <a:lnTo>
                    <a:pt x="1926" y="2113"/>
                  </a:lnTo>
                  <a:lnTo>
                    <a:pt x="1932" y="2161"/>
                  </a:lnTo>
                  <a:lnTo>
                    <a:pt x="1950" y="2173"/>
                  </a:lnTo>
                  <a:lnTo>
                    <a:pt x="1956" y="2179"/>
                  </a:lnTo>
                  <a:lnTo>
                    <a:pt x="1944" y="2185"/>
                  </a:lnTo>
                  <a:lnTo>
                    <a:pt x="1950" y="2227"/>
                  </a:lnTo>
                  <a:lnTo>
                    <a:pt x="1962" y="2227"/>
                  </a:lnTo>
                  <a:lnTo>
                    <a:pt x="1938" y="2251"/>
                  </a:lnTo>
                  <a:lnTo>
                    <a:pt x="1932" y="2239"/>
                  </a:lnTo>
                  <a:lnTo>
                    <a:pt x="1944" y="2221"/>
                  </a:lnTo>
                  <a:lnTo>
                    <a:pt x="1926" y="2197"/>
                  </a:lnTo>
                  <a:lnTo>
                    <a:pt x="1932" y="2179"/>
                  </a:lnTo>
                  <a:lnTo>
                    <a:pt x="1920" y="2167"/>
                  </a:lnTo>
                  <a:lnTo>
                    <a:pt x="1914" y="2131"/>
                  </a:lnTo>
                  <a:lnTo>
                    <a:pt x="1896" y="2113"/>
                  </a:lnTo>
                  <a:lnTo>
                    <a:pt x="1848" y="2113"/>
                  </a:lnTo>
                  <a:lnTo>
                    <a:pt x="1842" y="2119"/>
                  </a:lnTo>
                  <a:lnTo>
                    <a:pt x="1854" y="2143"/>
                  </a:lnTo>
                  <a:lnTo>
                    <a:pt x="1836" y="2137"/>
                  </a:lnTo>
                  <a:lnTo>
                    <a:pt x="1818" y="2155"/>
                  </a:lnTo>
                  <a:lnTo>
                    <a:pt x="1794" y="2149"/>
                  </a:lnTo>
                  <a:lnTo>
                    <a:pt x="1770" y="2101"/>
                  </a:lnTo>
                  <a:lnTo>
                    <a:pt x="1734" y="2095"/>
                  </a:lnTo>
                  <a:lnTo>
                    <a:pt x="1740" y="2065"/>
                  </a:lnTo>
                  <a:lnTo>
                    <a:pt x="1728" y="2046"/>
                  </a:lnTo>
                  <a:lnTo>
                    <a:pt x="1668" y="2071"/>
                  </a:lnTo>
                  <a:lnTo>
                    <a:pt x="1626" y="2065"/>
                  </a:lnTo>
                  <a:lnTo>
                    <a:pt x="1608" y="2089"/>
                  </a:lnTo>
                  <a:lnTo>
                    <a:pt x="1560" y="2107"/>
                  </a:lnTo>
                  <a:lnTo>
                    <a:pt x="1500" y="2155"/>
                  </a:lnTo>
                  <a:lnTo>
                    <a:pt x="1470" y="2155"/>
                  </a:lnTo>
                  <a:lnTo>
                    <a:pt x="1452" y="2179"/>
                  </a:lnTo>
                  <a:lnTo>
                    <a:pt x="1434" y="2119"/>
                  </a:lnTo>
                  <a:lnTo>
                    <a:pt x="1380" y="2065"/>
                  </a:lnTo>
                  <a:lnTo>
                    <a:pt x="1380" y="2004"/>
                  </a:lnTo>
                  <a:lnTo>
                    <a:pt x="1320" y="1926"/>
                  </a:lnTo>
                  <a:lnTo>
                    <a:pt x="1326" y="1890"/>
                  </a:lnTo>
                  <a:lnTo>
                    <a:pt x="1278" y="1860"/>
                  </a:lnTo>
                  <a:lnTo>
                    <a:pt x="1272" y="1848"/>
                  </a:lnTo>
                  <a:lnTo>
                    <a:pt x="1284" y="1836"/>
                  </a:lnTo>
                  <a:lnTo>
                    <a:pt x="1284" y="1824"/>
                  </a:lnTo>
                  <a:lnTo>
                    <a:pt x="1248" y="1812"/>
                  </a:lnTo>
                  <a:lnTo>
                    <a:pt x="1242" y="1770"/>
                  </a:lnTo>
                  <a:lnTo>
                    <a:pt x="1236" y="1764"/>
                  </a:lnTo>
                  <a:lnTo>
                    <a:pt x="1194" y="1770"/>
                  </a:lnTo>
                  <a:lnTo>
                    <a:pt x="1164" y="1788"/>
                  </a:lnTo>
                  <a:lnTo>
                    <a:pt x="1158" y="1758"/>
                  </a:lnTo>
                  <a:lnTo>
                    <a:pt x="1152" y="1746"/>
                  </a:lnTo>
                  <a:lnTo>
                    <a:pt x="1122" y="1764"/>
                  </a:lnTo>
                  <a:lnTo>
                    <a:pt x="1080" y="1764"/>
                  </a:lnTo>
                  <a:lnTo>
                    <a:pt x="1014" y="1788"/>
                  </a:lnTo>
                  <a:lnTo>
                    <a:pt x="978" y="1746"/>
                  </a:lnTo>
                  <a:lnTo>
                    <a:pt x="948" y="1746"/>
                  </a:lnTo>
                  <a:lnTo>
                    <a:pt x="924" y="1770"/>
                  </a:lnTo>
                  <a:lnTo>
                    <a:pt x="906" y="1770"/>
                  </a:lnTo>
                  <a:lnTo>
                    <a:pt x="900" y="1800"/>
                  </a:lnTo>
                  <a:lnTo>
                    <a:pt x="918" y="1842"/>
                  </a:lnTo>
                  <a:lnTo>
                    <a:pt x="888" y="1854"/>
                  </a:lnTo>
                  <a:lnTo>
                    <a:pt x="882" y="1890"/>
                  </a:lnTo>
                  <a:lnTo>
                    <a:pt x="864" y="1896"/>
                  </a:lnTo>
                  <a:lnTo>
                    <a:pt x="846" y="1884"/>
                  </a:lnTo>
                  <a:lnTo>
                    <a:pt x="828" y="1902"/>
                  </a:lnTo>
                  <a:lnTo>
                    <a:pt x="834" y="1884"/>
                  </a:lnTo>
                  <a:lnTo>
                    <a:pt x="828" y="1866"/>
                  </a:lnTo>
                  <a:lnTo>
                    <a:pt x="732" y="1830"/>
                  </a:lnTo>
                  <a:lnTo>
                    <a:pt x="708" y="1848"/>
                  </a:lnTo>
                  <a:lnTo>
                    <a:pt x="678" y="1902"/>
                  </a:lnTo>
                  <a:lnTo>
                    <a:pt x="654" y="1866"/>
                  </a:lnTo>
                  <a:lnTo>
                    <a:pt x="630" y="1860"/>
                  </a:lnTo>
                  <a:lnTo>
                    <a:pt x="624" y="1806"/>
                  </a:lnTo>
                  <a:lnTo>
                    <a:pt x="618" y="1794"/>
                  </a:lnTo>
                  <a:lnTo>
                    <a:pt x="588" y="1800"/>
                  </a:lnTo>
                  <a:lnTo>
                    <a:pt x="558" y="1818"/>
                  </a:lnTo>
                  <a:lnTo>
                    <a:pt x="492" y="1806"/>
                  </a:lnTo>
                  <a:lnTo>
                    <a:pt x="444" y="1836"/>
                  </a:lnTo>
                  <a:lnTo>
                    <a:pt x="408" y="1836"/>
                  </a:lnTo>
                  <a:lnTo>
                    <a:pt x="390" y="1830"/>
                  </a:lnTo>
                  <a:lnTo>
                    <a:pt x="384" y="1812"/>
                  </a:lnTo>
                  <a:lnTo>
                    <a:pt x="360" y="1800"/>
                  </a:lnTo>
                  <a:lnTo>
                    <a:pt x="282" y="1824"/>
                  </a:lnTo>
                  <a:lnTo>
                    <a:pt x="222" y="1818"/>
                  </a:lnTo>
                  <a:lnTo>
                    <a:pt x="204" y="1836"/>
                  </a:lnTo>
                  <a:lnTo>
                    <a:pt x="156" y="1854"/>
                  </a:lnTo>
                  <a:lnTo>
                    <a:pt x="114" y="1860"/>
                  </a:lnTo>
                  <a:lnTo>
                    <a:pt x="66" y="1884"/>
                  </a:lnTo>
                  <a:lnTo>
                    <a:pt x="48" y="1914"/>
                  </a:lnTo>
                  <a:lnTo>
                    <a:pt x="42" y="1956"/>
                  </a:lnTo>
                  <a:lnTo>
                    <a:pt x="18" y="1998"/>
                  </a:lnTo>
                  <a:lnTo>
                    <a:pt x="18" y="2040"/>
                  </a:lnTo>
                  <a:lnTo>
                    <a:pt x="6" y="2059"/>
                  </a:lnTo>
                  <a:lnTo>
                    <a:pt x="30" y="2089"/>
                  </a:lnTo>
                  <a:lnTo>
                    <a:pt x="78" y="2083"/>
                  </a:lnTo>
                  <a:lnTo>
                    <a:pt x="120" y="2101"/>
                  </a:lnTo>
                  <a:lnTo>
                    <a:pt x="204" y="2083"/>
                  </a:lnTo>
                  <a:lnTo>
                    <a:pt x="270" y="2077"/>
                  </a:lnTo>
                  <a:lnTo>
                    <a:pt x="270" y="2083"/>
                  </a:lnTo>
                  <a:lnTo>
                    <a:pt x="252" y="2113"/>
                  </a:lnTo>
                  <a:lnTo>
                    <a:pt x="246" y="2131"/>
                  </a:lnTo>
                  <a:lnTo>
                    <a:pt x="264" y="2143"/>
                  </a:lnTo>
                  <a:lnTo>
                    <a:pt x="324" y="2137"/>
                  </a:lnTo>
                  <a:lnTo>
                    <a:pt x="324" y="2167"/>
                  </a:lnTo>
                  <a:lnTo>
                    <a:pt x="354" y="2197"/>
                  </a:lnTo>
                  <a:lnTo>
                    <a:pt x="348" y="2203"/>
                  </a:lnTo>
                  <a:lnTo>
                    <a:pt x="312" y="2191"/>
                  </a:lnTo>
                  <a:lnTo>
                    <a:pt x="264" y="2197"/>
                  </a:lnTo>
                  <a:lnTo>
                    <a:pt x="186" y="2173"/>
                  </a:lnTo>
                  <a:lnTo>
                    <a:pt x="168" y="2161"/>
                  </a:lnTo>
                  <a:lnTo>
                    <a:pt x="162" y="2131"/>
                  </a:lnTo>
                  <a:lnTo>
                    <a:pt x="150" y="2125"/>
                  </a:lnTo>
                  <a:lnTo>
                    <a:pt x="132" y="2155"/>
                  </a:lnTo>
                  <a:lnTo>
                    <a:pt x="114" y="2173"/>
                  </a:lnTo>
                  <a:lnTo>
                    <a:pt x="138" y="2209"/>
                  </a:lnTo>
                  <a:lnTo>
                    <a:pt x="138" y="2269"/>
                  </a:lnTo>
                  <a:lnTo>
                    <a:pt x="192" y="2233"/>
                  </a:lnTo>
                  <a:lnTo>
                    <a:pt x="276" y="2275"/>
                  </a:lnTo>
                  <a:lnTo>
                    <a:pt x="294" y="2299"/>
                  </a:lnTo>
                  <a:lnTo>
                    <a:pt x="306" y="2323"/>
                  </a:lnTo>
                  <a:lnTo>
                    <a:pt x="294" y="2371"/>
                  </a:lnTo>
                  <a:lnTo>
                    <a:pt x="270" y="2389"/>
                  </a:lnTo>
                  <a:lnTo>
                    <a:pt x="216" y="2371"/>
                  </a:lnTo>
                  <a:lnTo>
                    <a:pt x="30" y="2371"/>
                  </a:lnTo>
                  <a:lnTo>
                    <a:pt x="0" y="2389"/>
                  </a:lnTo>
                  <a:lnTo>
                    <a:pt x="78" y="2443"/>
                  </a:lnTo>
                  <a:lnTo>
                    <a:pt x="114" y="2461"/>
                  </a:lnTo>
                  <a:lnTo>
                    <a:pt x="168" y="2509"/>
                  </a:lnTo>
                  <a:lnTo>
                    <a:pt x="192" y="2563"/>
                  </a:lnTo>
                  <a:lnTo>
                    <a:pt x="198" y="2605"/>
                  </a:lnTo>
                  <a:lnTo>
                    <a:pt x="198" y="2641"/>
                  </a:lnTo>
                  <a:lnTo>
                    <a:pt x="186" y="2671"/>
                  </a:lnTo>
                  <a:lnTo>
                    <a:pt x="186" y="2683"/>
                  </a:lnTo>
                  <a:lnTo>
                    <a:pt x="246" y="2707"/>
                  </a:lnTo>
                  <a:lnTo>
                    <a:pt x="288" y="2707"/>
                  </a:lnTo>
                  <a:lnTo>
                    <a:pt x="318" y="2689"/>
                  </a:lnTo>
                  <a:lnTo>
                    <a:pt x="318" y="2659"/>
                  </a:lnTo>
                  <a:lnTo>
                    <a:pt x="324" y="2653"/>
                  </a:lnTo>
                  <a:lnTo>
                    <a:pt x="378" y="2659"/>
                  </a:lnTo>
                  <a:lnTo>
                    <a:pt x="432" y="2677"/>
                  </a:lnTo>
                  <a:lnTo>
                    <a:pt x="444" y="2677"/>
                  </a:lnTo>
                  <a:lnTo>
                    <a:pt x="462" y="2653"/>
                  </a:lnTo>
                  <a:lnTo>
                    <a:pt x="474" y="2647"/>
                  </a:lnTo>
                  <a:lnTo>
                    <a:pt x="498" y="2677"/>
                  </a:lnTo>
                  <a:lnTo>
                    <a:pt x="516" y="2719"/>
                  </a:lnTo>
                  <a:lnTo>
                    <a:pt x="540" y="2755"/>
                  </a:lnTo>
                  <a:lnTo>
                    <a:pt x="582" y="2773"/>
                  </a:lnTo>
                  <a:lnTo>
                    <a:pt x="618" y="2773"/>
                  </a:lnTo>
                  <a:lnTo>
                    <a:pt x="654" y="2803"/>
                  </a:lnTo>
                  <a:lnTo>
                    <a:pt x="726" y="2827"/>
                  </a:lnTo>
                  <a:lnTo>
                    <a:pt x="750" y="2809"/>
                  </a:lnTo>
                  <a:lnTo>
                    <a:pt x="756" y="2767"/>
                  </a:lnTo>
                  <a:lnTo>
                    <a:pt x="768" y="2749"/>
                  </a:lnTo>
                  <a:lnTo>
                    <a:pt x="756" y="2773"/>
                  </a:lnTo>
                  <a:lnTo>
                    <a:pt x="756" y="2827"/>
                  </a:lnTo>
                  <a:lnTo>
                    <a:pt x="780" y="2893"/>
                  </a:lnTo>
                  <a:lnTo>
                    <a:pt x="798" y="2905"/>
                  </a:lnTo>
                  <a:lnTo>
                    <a:pt x="828" y="2911"/>
                  </a:lnTo>
                  <a:lnTo>
                    <a:pt x="876" y="2887"/>
                  </a:lnTo>
                  <a:lnTo>
                    <a:pt x="870" y="2917"/>
                  </a:lnTo>
                  <a:lnTo>
                    <a:pt x="900" y="2935"/>
                  </a:lnTo>
                  <a:lnTo>
                    <a:pt x="936" y="2983"/>
                  </a:lnTo>
                  <a:lnTo>
                    <a:pt x="984" y="3079"/>
                  </a:lnTo>
                  <a:lnTo>
                    <a:pt x="1062" y="3079"/>
                  </a:lnTo>
                  <a:lnTo>
                    <a:pt x="1104" y="3109"/>
                  </a:lnTo>
                  <a:lnTo>
                    <a:pt x="1116" y="3067"/>
                  </a:lnTo>
                  <a:lnTo>
                    <a:pt x="1146" y="3085"/>
                  </a:lnTo>
                  <a:lnTo>
                    <a:pt x="1188" y="3073"/>
                  </a:lnTo>
                  <a:lnTo>
                    <a:pt x="1242" y="3067"/>
                  </a:lnTo>
                  <a:lnTo>
                    <a:pt x="1290" y="3103"/>
                  </a:lnTo>
                  <a:lnTo>
                    <a:pt x="1248" y="3151"/>
                  </a:lnTo>
                  <a:lnTo>
                    <a:pt x="1182" y="3145"/>
                  </a:lnTo>
                  <a:lnTo>
                    <a:pt x="1158" y="3133"/>
                  </a:lnTo>
                  <a:lnTo>
                    <a:pt x="1146" y="3139"/>
                  </a:lnTo>
                  <a:lnTo>
                    <a:pt x="1176" y="3187"/>
                  </a:lnTo>
                  <a:lnTo>
                    <a:pt x="1200" y="3205"/>
                  </a:lnTo>
                  <a:lnTo>
                    <a:pt x="1278" y="3205"/>
                  </a:lnTo>
                  <a:lnTo>
                    <a:pt x="1326" y="3175"/>
                  </a:lnTo>
                  <a:lnTo>
                    <a:pt x="1356" y="3169"/>
                  </a:lnTo>
                  <a:lnTo>
                    <a:pt x="1362" y="3199"/>
                  </a:lnTo>
                  <a:lnTo>
                    <a:pt x="1410" y="3205"/>
                  </a:lnTo>
                  <a:lnTo>
                    <a:pt x="1434" y="3229"/>
                  </a:lnTo>
                  <a:lnTo>
                    <a:pt x="1410" y="3265"/>
                  </a:lnTo>
                  <a:lnTo>
                    <a:pt x="1410" y="3277"/>
                  </a:lnTo>
                  <a:lnTo>
                    <a:pt x="1428" y="3289"/>
                  </a:lnTo>
                  <a:lnTo>
                    <a:pt x="1428" y="3319"/>
                  </a:lnTo>
                  <a:lnTo>
                    <a:pt x="1404" y="3325"/>
                  </a:lnTo>
                  <a:lnTo>
                    <a:pt x="1356" y="3349"/>
                  </a:lnTo>
                  <a:lnTo>
                    <a:pt x="1374" y="3385"/>
                  </a:lnTo>
                  <a:lnTo>
                    <a:pt x="1374" y="3421"/>
                  </a:lnTo>
                  <a:lnTo>
                    <a:pt x="1392" y="3433"/>
                  </a:lnTo>
                  <a:lnTo>
                    <a:pt x="1386" y="3445"/>
                  </a:lnTo>
                  <a:lnTo>
                    <a:pt x="1356" y="3433"/>
                  </a:lnTo>
                  <a:lnTo>
                    <a:pt x="1350" y="3433"/>
                  </a:lnTo>
                  <a:lnTo>
                    <a:pt x="1350" y="3439"/>
                  </a:lnTo>
                  <a:lnTo>
                    <a:pt x="1416" y="3481"/>
                  </a:lnTo>
                  <a:lnTo>
                    <a:pt x="1434" y="3469"/>
                  </a:lnTo>
                  <a:lnTo>
                    <a:pt x="1452" y="3469"/>
                  </a:lnTo>
                  <a:lnTo>
                    <a:pt x="1512" y="3523"/>
                  </a:lnTo>
                  <a:lnTo>
                    <a:pt x="1578" y="3499"/>
                  </a:lnTo>
                  <a:lnTo>
                    <a:pt x="1602" y="3481"/>
                  </a:lnTo>
                  <a:lnTo>
                    <a:pt x="1650" y="3475"/>
                  </a:lnTo>
                  <a:lnTo>
                    <a:pt x="1674" y="3475"/>
                  </a:lnTo>
                  <a:lnTo>
                    <a:pt x="1722" y="3481"/>
                  </a:lnTo>
                  <a:lnTo>
                    <a:pt x="1764" y="3499"/>
                  </a:lnTo>
                  <a:lnTo>
                    <a:pt x="1818" y="3553"/>
                  </a:lnTo>
                  <a:lnTo>
                    <a:pt x="1812" y="3559"/>
                  </a:lnTo>
                  <a:lnTo>
                    <a:pt x="1770" y="3523"/>
                  </a:lnTo>
                  <a:lnTo>
                    <a:pt x="1698" y="3499"/>
                  </a:lnTo>
                  <a:lnTo>
                    <a:pt x="1674" y="3505"/>
                  </a:lnTo>
                  <a:lnTo>
                    <a:pt x="1608" y="3511"/>
                  </a:lnTo>
                  <a:lnTo>
                    <a:pt x="1590" y="3535"/>
                  </a:lnTo>
                  <a:lnTo>
                    <a:pt x="1596" y="3571"/>
                  </a:lnTo>
                  <a:lnTo>
                    <a:pt x="1584" y="3607"/>
                  </a:lnTo>
                  <a:lnTo>
                    <a:pt x="1572" y="3619"/>
                  </a:lnTo>
                  <a:lnTo>
                    <a:pt x="1548" y="3619"/>
                  </a:lnTo>
                  <a:lnTo>
                    <a:pt x="1530" y="3631"/>
                  </a:lnTo>
                  <a:lnTo>
                    <a:pt x="1644" y="3691"/>
                  </a:lnTo>
                  <a:lnTo>
                    <a:pt x="1650" y="3697"/>
                  </a:lnTo>
                  <a:lnTo>
                    <a:pt x="1680" y="3739"/>
                  </a:lnTo>
                  <a:lnTo>
                    <a:pt x="1692" y="3775"/>
                  </a:lnTo>
                  <a:lnTo>
                    <a:pt x="1656" y="3787"/>
                  </a:lnTo>
                  <a:lnTo>
                    <a:pt x="1626" y="3841"/>
                  </a:lnTo>
                  <a:lnTo>
                    <a:pt x="1620" y="3847"/>
                  </a:lnTo>
                  <a:lnTo>
                    <a:pt x="1584" y="3877"/>
                  </a:lnTo>
                  <a:lnTo>
                    <a:pt x="1572" y="3895"/>
                  </a:lnTo>
                  <a:lnTo>
                    <a:pt x="1548" y="3901"/>
                  </a:lnTo>
                  <a:lnTo>
                    <a:pt x="1548" y="3961"/>
                  </a:lnTo>
                  <a:lnTo>
                    <a:pt x="1554" y="3979"/>
                  </a:lnTo>
                  <a:lnTo>
                    <a:pt x="1626" y="4069"/>
                  </a:lnTo>
                  <a:lnTo>
                    <a:pt x="1650" y="4117"/>
                  </a:lnTo>
                  <a:lnTo>
                    <a:pt x="1668" y="4129"/>
                  </a:lnTo>
                  <a:lnTo>
                    <a:pt x="1704" y="4207"/>
                  </a:lnTo>
                  <a:lnTo>
                    <a:pt x="1728" y="4339"/>
                  </a:lnTo>
                  <a:lnTo>
                    <a:pt x="1758" y="4351"/>
                  </a:lnTo>
                  <a:lnTo>
                    <a:pt x="1848" y="4441"/>
                  </a:lnTo>
                  <a:lnTo>
                    <a:pt x="1920" y="4471"/>
                  </a:lnTo>
                  <a:lnTo>
                    <a:pt x="1950" y="4531"/>
                  </a:lnTo>
                  <a:lnTo>
                    <a:pt x="2028" y="4549"/>
                  </a:lnTo>
                  <a:lnTo>
                    <a:pt x="2058" y="4597"/>
                  </a:lnTo>
                  <a:lnTo>
                    <a:pt x="2064" y="4603"/>
                  </a:lnTo>
                  <a:lnTo>
                    <a:pt x="2064" y="4591"/>
                  </a:lnTo>
                  <a:lnTo>
                    <a:pt x="2070" y="4591"/>
                  </a:lnTo>
                  <a:lnTo>
                    <a:pt x="2112" y="4633"/>
                  </a:lnTo>
                  <a:lnTo>
                    <a:pt x="2136" y="4591"/>
                  </a:lnTo>
                  <a:lnTo>
                    <a:pt x="2220" y="4603"/>
                  </a:lnTo>
                  <a:lnTo>
                    <a:pt x="2190" y="4615"/>
                  </a:lnTo>
                  <a:lnTo>
                    <a:pt x="2172" y="4657"/>
                  </a:lnTo>
                  <a:lnTo>
                    <a:pt x="2124" y="4699"/>
                  </a:lnTo>
                  <a:lnTo>
                    <a:pt x="2100" y="4741"/>
                  </a:lnTo>
                  <a:lnTo>
                    <a:pt x="2106" y="4759"/>
                  </a:lnTo>
                  <a:lnTo>
                    <a:pt x="2142" y="4789"/>
                  </a:lnTo>
                  <a:lnTo>
                    <a:pt x="2184" y="4891"/>
                  </a:lnTo>
                  <a:lnTo>
                    <a:pt x="2148" y="5029"/>
                  </a:lnTo>
                  <a:lnTo>
                    <a:pt x="2100" y="5083"/>
                  </a:lnTo>
                  <a:lnTo>
                    <a:pt x="2112" y="5137"/>
                  </a:lnTo>
                  <a:lnTo>
                    <a:pt x="2148" y="5197"/>
                  </a:lnTo>
                  <a:lnTo>
                    <a:pt x="2064" y="5131"/>
                  </a:lnTo>
                  <a:lnTo>
                    <a:pt x="2028" y="5149"/>
                  </a:lnTo>
                  <a:lnTo>
                    <a:pt x="2022" y="5215"/>
                  </a:lnTo>
                  <a:lnTo>
                    <a:pt x="2148" y="5323"/>
                  </a:lnTo>
                  <a:lnTo>
                    <a:pt x="2190" y="5383"/>
                  </a:lnTo>
                  <a:lnTo>
                    <a:pt x="2268" y="5467"/>
                  </a:lnTo>
                  <a:lnTo>
                    <a:pt x="2316" y="5551"/>
                  </a:lnTo>
                  <a:lnTo>
                    <a:pt x="2334" y="5653"/>
                  </a:lnTo>
                  <a:lnTo>
                    <a:pt x="2340" y="5851"/>
                  </a:lnTo>
                  <a:lnTo>
                    <a:pt x="2352" y="5935"/>
                  </a:lnTo>
                  <a:lnTo>
                    <a:pt x="2334" y="5923"/>
                  </a:lnTo>
                  <a:lnTo>
                    <a:pt x="2316" y="5893"/>
                  </a:lnTo>
                  <a:lnTo>
                    <a:pt x="2286" y="5695"/>
                  </a:lnTo>
                  <a:lnTo>
                    <a:pt x="2262" y="5617"/>
                  </a:lnTo>
                  <a:lnTo>
                    <a:pt x="2118" y="5437"/>
                  </a:lnTo>
                  <a:lnTo>
                    <a:pt x="2118" y="5383"/>
                  </a:lnTo>
                  <a:lnTo>
                    <a:pt x="2088" y="5389"/>
                  </a:lnTo>
                  <a:lnTo>
                    <a:pt x="2052" y="5437"/>
                  </a:lnTo>
                  <a:lnTo>
                    <a:pt x="2034" y="5473"/>
                  </a:lnTo>
                  <a:lnTo>
                    <a:pt x="1842" y="6295"/>
                  </a:lnTo>
                  <a:lnTo>
                    <a:pt x="1848" y="6301"/>
                  </a:lnTo>
                  <a:lnTo>
                    <a:pt x="1878" y="6241"/>
                  </a:lnTo>
                  <a:lnTo>
                    <a:pt x="1932" y="6187"/>
                  </a:lnTo>
                  <a:lnTo>
                    <a:pt x="1992" y="6253"/>
                  </a:lnTo>
                  <a:lnTo>
                    <a:pt x="2010" y="6301"/>
                  </a:lnTo>
                  <a:lnTo>
                    <a:pt x="1968" y="6319"/>
                  </a:lnTo>
                  <a:lnTo>
                    <a:pt x="1938" y="6313"/>
                  </a:lnTo>
                  <a:lnTo>
                    <a:pt x="1914" y="6295"/>
                  </a:lnTo>
                  <a:lnTo>
                    <a:pt x="1890" y="6301"/>
                  </a:lnTo>
                  <a:lnTo>
                    <a:pt x="1830" y="6397"/>
                  </a:lnTo>
                  <a:lnTo>
                    <a:pt x="1818" y="6481"/>
                  </a:lnTo>
                  <a:lnTo>
                    <a:pt x="1704" y="6878"/>
                  </a:lnTo>
                  <a:lnTo>
                    <a:pt x="1698" y="6884"/>
                  </a:lnTo>
                  <a:lnTo>
                    <a:pt x="1548" y="7304"/>
                  </a:lnTo>
                  <a:lnTo>
                    <a:pt x="1404" y="7502"/>
                  </a:lnTo>
                  <a:lnTo>
                    <a:pt x="1350" y="7538"/>
                  </a:lnTo>
                  <a:lnTo>
                    <a:pt x="1332" y="7532"/>
                  </a:lnTo>
                  <a:lnTo>
                    <a:pt x="1284" y="7538"/>
                  </a:lnTo>
                  <a:lnTo>
                    <a:pt x="1254" y="7562"/>
                  </a:lnTo>
                  <a:lnTo>
                    <a:pt x="1284" y="7592"/>
                  </a:lnTo>
                  <a:lnTo>
                    <a:pt x="1290" y="7628"/>
                  </a:lnTo>
                  <a:lnTo>
                    <a:pt x="1338" y="7616"/>
                  </a:lnTo>
                  <a:lnTo>
                    <a:pt x="1368" y="7628"/>
                  </a:lnTo>
                  <a:lnTo>
                    <a:pt x="1368" y="7664"/>
                  </a:lnTo>
                  <a:lnTo>
                    <a:pt x="1374" y="7676"/>
                  </a:lnTo>
                  <a:lnTo>
                    <a:pt x="1374" y="7682"/>
                  </a:lnTo>
                  <a:lnTo>
                    <a:pt x="1398" y="7688"/>
                  </a:lnTo>
                  <a:lnTo>
                    <a:pt x="1404" y="7682"/>
                  </a:lnTo>
                  <a:lnTo>
                    <a:pt x="1416" y="7652"/>
                  </a:lnTo>
                  <a:lnTo>
                    <a:pt x="1458" y="7652"/>
                  </a:lnTo>
                  <a:lnTo>
                    <a:pt x="1488" y="7682"/>
                  </a:lnTo>
                  <a:lnTo>
                    <a:pt x="1524" y="7688"/>
                  </a:lnTo>
                  <a:lnTo>
                    <a:pt x="1536" y="7700"/>
                  </a:lnTo>
                  <a:lnTo>
                    <a:pt x="1542" y="7730"/>
                  </a:lnTo>
                  <a:lnTo>
                    <a:pt x="1536" y="7772"/>
                  </a:lnTo>
                  <a:lnTo>
                    <a:pt x="1500" y="7832"/>
                  </a:lnTo>
                  <a:lnTo>
                    <a:pt x="1458" y="7874"/>
                  </a:lnTo>
                  <a:lnTo>
                    <a:pt x="1476" y="7916"/>
                  </a:lnTo>
                  <a:lnTo>
                    <a:pt x="1530" y="7940"/>
                  </a:lnTo>
                  <a:lnTo>
                    <a:pt x="1542" y="7922"/>
                  </a:lnTo>
                  <a:lnTo>
                    <a:pt x="1554" y="7874"/>
                  </a:lnTo>
                  <a:lnTo>
                    <a:pt x="1572" y="7862"/>
                  </a:lnTo>
                  <a:lnTo>
                    <a:pt x="1596" y="7862"/>
                  </a:lnTo>
                  <a:lnTo>
                    <a:pt x="1578" y="7904"/>
                  </a:lnTo>
                  <a:lnTo>
                    <a:pt x="1602" y="7934"/>
                  </a:lnTo>
                  <a:lnTo>
                    <a:pt x="1644" y="7934"/>
                  </a:lnTo>
                  <a:lnTo>
                    <a:pt x="1680" y="7964"/>
                  </a:lnTo>
                  <a:lnTo>
                    <a:pt x="1692" y="7982"/>
                  </a:lnTo>
                  <a:lnTo>
                    <a:pt x="1716" y="7982"/>
                  </a:lnTo>
                  <a:lnTo>
                    <a:pt x="1740" y="8006"/>
                  </a:lnTo>
                  <a:lnTo>
                    <a:pt x="1782" y="8018"/>
                  </a:lnTo>
                  <a:lnTo>
                    <a:pt x="1830" y="8060"/>
                  </a:lnTo>
                  <a:lnTo>
                    <a:pt x="1860" y="8060"/>
                  </a:lnTo>
                  <a:lnTo>
                    <a:pt x="1920" y="8078"/>
                  </a:lnTo>
                  <a:lnTo>
                    <a:pt x="1974" y="8072"/>
                  </a:lnTo>
                  <a:lnTo>
                    <a:pt x="1986" y="8096"/>
                  </a:lnTo>
                  <a:lnTo>
                    <a:pt x="1992" y="8126"/>
                  </a:lnTo>
                  <a:lnTo>
                    <a:pt x="1980" y="8132"/>
                  </a:lnTo>
                  <a:lnTo>
                    <a:pt x="1986" y="8150"/>
                  </a:lnTo>
                  <a:lnTo>
                    <a:pt x="1998" y="8162"/>
                  </a:lnTo>
                  <a:lnTo>
                    <a:pt x="2028" y="8180"/>
                  </a:lnTo>
                  <a:lnTo>
                    <a:pt x="2064" y="8222"/>
                  </a:lnTo>
                  <a:lnTo>
                    <a:pt x="2070" y="8252"/>
                  </a:lnTo>
                  <a:lnTo>
                    <a:pt x="2088" y="8264"/>
                  </a:lnTo>
                  <a:lnTo>
                    <a:pt x="2100" y="8282"/>
                  </a:lnTo>
                  <a:lnTo>
                    <a:pt x="2124" y="8270"/>
                  </a:lnTo>
                  <a:lnTo>
                    <a:pt x="2142" y="8246"/>
                  </a:lnTo>
                  <a:lnTo>
                    <a:pt x="2184" y="8276"/>
                  </a:lnTo>
                  <a:lnTo>
                    <a:pt x="2226" y="8282"/>
                  </a:lnTo>
                  <a:lnTo>
                    <a:pt x="2292" y="8240"/>
                  </a:lnTo>
                  <a:lnTo>
                    <a:pt x="2364" y="8300"/>
                  </a:lnTo>
                  <a:lnTo>
                    <a:pt x="2400" y="8318"/>
                  </a:lnTo>
                  <a:lnTo>
                    <a:pt x="2430" y="8378"/>
                  </a:lnTo>
                  <a:lnTo>
                    <a:pt x="2478" y="8426"/>
                  </a:lnTo>
                  <a:lnTo>
                    <a:pt x="2496" y="8438"/>
                  </a:lnTo>
                  <a:lnTo>
                    <a:pt x="2544" y="8432"/>
                  </a:lnTo>
                  <a:lnTo>
                    <a:pt x="2652" y="8408"/>
                  </a:lnTo>
                  <a:lnTo>
                    <a:pt x="2706" y="8438"/>
                  </a:lnTo>
                  <a:lnTo>
                    <a:pt x="2718" y="8462"/>
                  </a:lnTo>
                  <a:lnTo>
                    <a:pt x="2730" y="8480"/>
                  </a:lnTo>
                  <a:lnTo>
                    <a:pt x="2748" y="8474"/>
                  </a:lnTo>
                  <a:lnTo>
                    <a:pt x="2778" y="8444"/>
                  </a:lnTo>
                  <a:lnTo>
                    <a:pt x="2796" y="8450"/>
                  </a:lnTo>
                  <a:lnTo>
                    <a:pt x="2838" y="8480"/>
                  </a:lnTo>
                  <a:lnTo>
                    <a:pt x="2874" y="8474"/>
                  </a:lnTo>
                  <a:lnTo>
                    <a:pt x="2898" y="8486"/>
                  </a:lnTo>
                  <a:lnTo>
                    <a:pt x="2904" y="8480"/>
                  </a:lnTo>
                  <a:lnTo>
                    <a:pt x="2916" y="8474"/>
                  </a:lnTo>
                  <a:lnTo>
                    <a:pt x="2952" y="8486"/>
                  </a:lnTo>
                  <a:lnTo>
                    <a:pt x="2964" y="8480"/>
                  </a:lnTo>
                  <a:lnTo>
                    <a:pt x="3012" y="8498"/>
                  </a:lnTo>
                  <a:lnTo>
                    <a:pt x="3018" y="8504"/>
                  </a:lnTo>
                  <a:lnTo>
                    <a:pt x="3024" y="8504"/>
                  </a:lnTo>
                  <a:lnTo>
                    <a:pt x="3024" y="8492"/>
                  </a:lnTo>
                  <a:lnTo>
                    <a:pt x="3030" y="8486"/>
                  </a:lnTo>
                  <a:lnTo>
                    <a:pt x="3024" y="8474"/>
                  </a:lnTo>
                  <a:lnTo>
                    <a:pt x="3030" y="8468"/>
                  </a:lnTo>
                  <a:lnTo>
                    <a:pt x="3024" y="8462"/>
                  </a:lnTo>
                  <a:lnTo>
                    <a:pt x="3018" y="8444"/>
                  </a:lnTo>
                  <a:lnTo>
                    <a:pt x="3006" y="8432"/>
                  </a:lnTo>
                  <a:lnTo>
                    <a:pt x="3024" y="8414"/>
                  </a:lnTo>
                  <a:lnTo>
                    <a:pt x="3012" y="8402"/>
                  </a:lnTo>
                  <a:lnTo>
                    <a:pt x="3030" y="8384"/>
                  </a:lnTo>
                  <a:lnTo>
                    <a:pt x="3030" y="8348"/>
                  </a:lnTo>
                  <a:lnTo>
                    <a:pt x="3048" y="8336"/>
                  </a:lnTo>
                  <a:lnTo>
                    <a:pt x="3072" y="8330"/>
                  </a:lnTo>
                  <a:lnTo>
                    <a:pt x="3114" y="8360"/>
                  </a:lnTo>
                  <a:lnTo>
                    <a:pt x="3174" y="8378"/>
                  </a:lnTo>
                  <a:lnTo>
                    <a:pt x="3222" y="8420"/>
                  </a:lnTo>
                  <a:lnTo>
                    <a:pt x="3252" y="8414"/>
                  </a:lnTo>
                  <a:lnTo>
                    <a:pt x="3270" y="8432"/>
                  </a:lnTo>
                  <a:lnTo>
                    <a:pt x="3342" y="8444"/>
                  </a:lnTo>
                  <a:lnTo>
                    <a:pt x="3360" y="8468"/>
                  </a:lnTo>
                  <a:lnTo>
                    <a:pt x="3372" y="8480"/>
                  </a:lnTo>
                  <a:lnTo>
                    <a:pt x="3378" y="8504"/>
                  </a:lnTo>
                  <a:lnTo>
                    <a:pt x="3402" y="8528"/>
                  </a:lnTo>
                  <a:lnTo>
                    <a:pt x="3444" y="8516"/>
                  </a:lnTo>
                  <a:lnTo>
                    <a:pt x="3468" y="8528"/>
                  </a:lnTo>
                  <a:lnTo>
                    <a:pt x="3540" y="8534"/>
                  </a:lnTo>
                  <a:lnTo>
                    <a:pt x="3540" y="8552"/>
                  </a:lnTo>
                  <a:lnTo>
                    <a:pt x="3558" y="8570"/>
                  </a:lnTo>
                  <a:lnTo>
                    <a:pt x="3564" y="8588"/>
                  </a:lnTo>
                  <a:lnTo>
                    <a:pt x="3576" y="8606"/>
                  </a:lnTo>
                  <a:lnTo>
                    <a:pt x="3582" y="8636"/>
                  </a:lnTo>
                  <a:lnTo>
                    <a:pt x="3594" y="8660"/>
                  </a:lnTo>
                  <a:lnTo>
                    <a:pt x="3618" y="8654"/>
                  </a:lnTo>
                  <a:lnTo>
                    <a:pt x="3618" y="8630"/>
                  </a:lnTo>
                  <a:lnTo>
                    <a:pt x="3630" y="8618"/>
                  </a:lnTo>
                  <a:lnTo>
                    <a:pt x="3654" y="8624"/>
                  </a:lnTo>
                  <a:lnTo>
                    <a:pt x="3684" y="8618"/>
                  </a:lnTo>
                  <a:lnTo>
                    <a:pt x="3720" y="8648"/>
                  </a:lnTo>
                  <a:lnTo>
                    <a:pt x="3816" y="8672"/>
                  </a:lnTo>
                  <a:lnTo>
                    <a:pt x="3816" y="8696"/>
                  </a:lnTo>
                  <a:lnTo>
                    <a:pt x="3852" y="8720"/>
                  </a:lnTo>
                  <a:lnTo>
                    <a:pt x="3840" y="8726"/>
                  </a:lnTo>
                  <a:lnTo>
                    <a:pt x="3828" y="8726"/>
                  </a:lnTo>
                  <a:lnTo>
                    <a:pt x="3810" y="8744"/>
                  </a:lnTo>
                  <a:lnTo>
                    <a:pt x="3810" y="8762"/>
                  </a:lnTo>
                  <a:lnTo>
                    <a:pt x="3798" y="8774"/>
                  </a:lnTo>
                  <a:lnTo>
                    <a:pt x="3798" y="8786"/>
                  </a:lnTo>
                  <a:lnTo>
                    <a:pt x="3804" y="8798"/>
                  </a:lnTo>
                  <a:lnTo>
                    <a:pt x="3876" y="8816"/>
                  </a:lnTo>
                  <a:lnTo>
                    <a:pt x="3918" y="8858"/>
                  </a:lnTo>
                  <a:lnTo>
                    <a:pt x="3954" y="8858"/>
                  </a:lnTo>
                  <a:lnTo>
                    <a:pt x="3966" y="8894"/>
                  </a:lnTo>
                  <a:lnTo>
                    <a:pt x="3972" y="8936"/>
                  </a:lnTo>
                  <a:lnTo>
                    <a:pt x="4008" y="8966"/>
                  </a:lnTo>
                  <a:lnTo>
                    <a:pt x="4056" y="8960"/>
                  </a:lnTo>
                  <a:lnTo>
                    <a:pt x="4116" y="8906"/>
                  </a:lnTo>
                  <a:lnTo>
                    <a:pt x="4158" y="8912"/>
                  </a:lnTo>
                  <a:lnTo>
                    <a:pt x="4200" y="8900"/>
                  </a:lnTo>
                  <a:lnTo>
                    <a:pt x="4236" y="8912"/>
                  </a:lnTo>
                  <a:lnTo>
                    <a:pt x="4278" y="8942"/>
                  </a:lnTo>
                  <a:lnTo>
                    <a:pt x="4326" y="8960"/>
                  </a:lnTo>
                  <a:lnTo>
                    <a:pt x="4362" y="9014"/>
                  </a:lnTo>
                  <a:lnTo>
                    <a:pt x="4398" y="9026"/>
                  </a:lnTo>
                  <a:lnTo>
                    <a:pt x="4410" y="9026"/>
                  </a:lnTo>
                  <a:lnTo>
                    <a:pt x="4428" y="9008"/>
                  </a:lnTo>
                  <a:lnTo>
                    <a:pt x="4506" y="9026"/>
                  </a:lnTo>
                  <a:lnTo>
                    <a:pt x="4512" y="9020"/>
                  </a:lnTo>
                  <a:lnTo>
                    <a:pt x="4500" y="8984"/>
                  </a:lnTo>
                  <a:lnTo>
                    <a:pt x="4518" y="8966"/>
                  </a:lnTo>
                  <a:lnTo>
                    <a:pt x="4530" y="8960"/>
                  </a:lnTo>
                  <a:lnTo>
                    <a:pt x="4572" y="8948"/>
                  </a:lnTo>
                  <a:lnTo>
                    <a:pt x="4590" y="8960"/>
                  </a:lnTo>
                  <a:lnTo>
                    <a:pt x="4608" y="8960"/>
                  </a:lnTo>
                  <a:lnTo>
                    <a:pt x="4650" y="8924"/>
                  </a:lnTo>
                  <a:lnTo>
                    <a:pt x="4674" y="8918"/>
                  </a:lnTo>
                  <a:lnTo>
                    <a:pt x="4710" y="8924"/>
                  </a:lnTo>
                  <a:lnTo>
                    <a:pt x="4728" y="8906"/>
                  </a:lnTo>
                  <a:lnTo>
                    <a:pt x="4746" y="8924"/>
                  </a:lnTo>
                  <a:lnTo>
                    <a:pt x="4800" y="8924"/>
                  </a:lnTo>
                  <a:lnTo>
                    <a:pt x="4836" y="8972"/>
                  </a:lnTo>
                  <a:lnTo>
                    <a:pt x="4860" y="8966"/>
                  </a:lnTo>
                  <a:lnTo>
                    <a:pt x="4902" y="8972"/>
                  </a:lnTo>
                  <a:lnTo>
                    <a:pt x="4890" y="8930"/>
                  </a:lnTo>
                  <a:lnTo>
                    <a:pt x="4872" y="8918"/>
                  </a:lnTo>
                  <a:lnTo>
                    <a:pt x="4878" y="8882"/>
                  </a:lnTo>
                  <a:lnTo>
                    <a:pt x="4842" y="8870"/>
                  </a:lnTo>
                  <a:lnTo>
                    <a:pt x="4818" y="8840"/>
                  </a:lnTo>
                  <a:lnTo>
                    <a:pt x="4836" y="8546"/>
                  </a:lnTo>
                  <a:lnTo>
                    <a:pt x="4854" y="8468"/>
                  </a:lnTo>
                  <a:lnTo>
                    <a:pt x="4842" y="8444"/>
                  </a:lnTo>
                  <a:lnTo>
                    <a:pt x="4848" y="8420"/>
                  </a:lnTo>
                  <a:lnTo>
                    <a:pt x="4872" y="8354"/>
                  </a:lnTo>
                  <a:lnTo>
                    <a:pt x="4944" y="8246"/>
                  </a:lnTo>
                  <a:lnTo>
                    <a:pt x="5022" y="8174"/>
                  </a:lnTo>
                  <a:lnTo>
                    <a:pt x="5082" y="8132"/>
                  </a:lnTo>
                  <a:lnTo>
                    <a:pt x="5148" y="8108"/>
                  </a:lnTo>
                  <a:lnTo>
                    <a:pt x="5232" y="8126"/>
                  </a:lnTo>
                  <a:lnTo>
                    <a:pt x="5340" y="8030"/>
                  </a:lnTo>
                  <a:lnTo>
                    <a:pt x="5394" y="8012"/>
                  </a:lnTo>
                  <a:lnTo>
                    <a:pt x="5406" y="7994"/>
                  </a:lnTo>
                  <a:lnTo>
                    <a:pt x="5454" y="7976"/>
                  </a:lnTo>
                  <a:lnTo>
                    <a:pt x="5508" y="7928"/>
                  </a:lnTo>
                  <a:lnTo>
                    <a:pt x="5550" y="7904"/>
                  </a:lnTo>
                  <a:lnTo>
                    <a:pt x="5628" y="7874"/>
                  </a:lnTo>
                  <a:lnTo>
                    <a:pt x="5694" y="7874"/>
                  </a:lnTo>
                  <a:lnTo>
                    <a:pt x="5718" y="7886"/>
                  </a:lnTo>
                  <a:lnTo>
                    <a:pt x="5724" y="7904"/>
                  </a:lnTo>
                  <a:lnTo>
                    <a:pt x="5718" y="7910"/>
                  </a:lnTo>
                  <a:lnTo>
                    <a:pt x="5712" y="7910"/>
                  </a:lnTo>
                  <a:lnTo>
                    <a:pt x="5706" y="7922"/>
                  </a:lnTo>
                  <a:lnTo>
                    <a:pt x="5700" y="7922"/>
                  </a:lnTo>
                  <a:lnTo>
                    <a:pt x="5712" y="7946"/>
                  </a:lnTo>
                  <a:lnTo>
                    <a:pt x="5724" y="7958"/>
                  </a:lnTo>
                  <a:lnTo>
                    <a:pt x="5736" y="7964"/>
                  </a:lnTo>
                  <a:lnTo>
                    <a:pt x="5784" y="7982"/>
                  </a:lnTo>
                  <a:lnTo>
                    <a:pt x="5916" y="8006"/>
                  </a:lnTo>
                  <a:lnTo>
                    <a:pt x="5958" y="8000"/>
                  </a:lnTo>
                  <a:lnTo>
                    <a:pt x="6024" y="8012"/>
                  </a:lnTo>
                  <a:lnTo>
                    <a:pt x="6048" y="8030"/>
                  </a:lnTo>
                  <a:lnTo>
                    <a:pt x="6054" y="8048"/>
                  </a:lnTo>
                  <a:lnTo>
                    <a:pt x="6054" y="8060"/>
                  </a:lnTo>
                  <a:lnTo>
                    <a:pt x="6030" y="8084"/>
                  </a:lnTo>
                  <a:lnTo>
                    <a:pt x="6054" y="8108"/>
                  </a:lnTo>
                  <a:lnTo>
                    <a:pt x="6102" y="8120"/>
                  </a:lnTo>
                  <a:lnTo>
                    <a:pt x="6186" y="8126"/>
                  </a:lnTo>
                  <a:lnTo>
                    <a:pt x="6234" y="8150"/>
                  </a:lnTo>
                  <a:lnTo>
                    <a:pt x="6270" y="8126"/>
                  </a:lnTo>
                  <a:lnTo>
                    <a:pt x="6252" y="8102"/>
                  </a:lnTo>
                  <a:lnTo>
                    <a:pt x="6246" y="8090"/>
                  </a:lnTo>
                  <a:lnTo>
                    <a:pt x="6252" y="8066"/>
                  </a:lnTo>
                  <a:lnTo>
                    <a:pt x="6264" y="8060"/>
                  </a:lnTo>
                  <a:lnTo>
                    <a:pt x="6264" y="8048"/>
                  </a:lnTo>
                  <a:lnTo>
                    <a:pt x="6288" y="8060"/>
                  </a:lnTo>
                  <a:lnTo>
                    <a:pt x="6312" y="8048"/>
                  </a:lnTo>
                  <a:lnTo>
                    <a:pt x="6336" y="8060"/>
                  </a:lnTo>
                  <a:lnTo>
                    <a:pt x="6342" y="8066"/>
                  </a:lnTo>
                  <a:lnTo>
                    <a:pt x="6348" y="8078"/>
                  </a:lnTo>
                  <a:lnTo>
                    <a:pt x="6360" y="8084"/>
                  </a:lnTo>
                  <a:lnTo>
                    <a:pt x="6354" y="8096"/>
                  </a:lnTo>
                  <a:lnTo>
                    <a:pt x="6390" y="8162"/>
                  </a:lnTo>
                  <a:lnTo>
                    <a:pt x="6528" y="8168"/>
                  </a:lnTo>
                  <a:lnTo>
                    <a:pt x="6594" y="8144"/>
                  </a:lnTo>
                  <a:lnTo>
                    <a:pt x="6618" y="8168"/>
                  </a:lnTo>
                  <a:lnTo>
                    <a:pt x="6630" y="8192"/>
                  </a:lnTo>
                  <a:lnTo>
                    <a:pt x="6624" y="8222"/>
                  </a:lnTo>
                  <a:lnTo>
                    <a:pt x="6636" y="8258"/>
                  </a:lnTo>
                  <a:lnTo>
                    <a:pt x="6618" y="8282"/>
                  </a:lnTo>
                  <a:lnTo>
                    <a:pt x="6618" y="8294"/>
                  </a:lnTo>
                  <a:lnTo>
                    <a:pt x="6702" y="8306"/>
                  </a:lnTo>
                  <a:lnTo>
                    <a:pt x="6732" y="8318"/>
                  </a:lnTo>
                  <a:lnTo>
                    <a:pt x="6756" y="8306"/>
                  </a:lnTo>
                  <a:lnTo>
                    <a:pt x="6780" y="8342"/>
                  </a:lnTo>
                  <a:lnTo>
                    <a:pt x="6804" y="8360"/>
                  </a:lnTo>
                  <a:lnTo>
                    <a:pt x="6828" y="8336"/>
                  </a:lnTo>
                  <a:lnTo>
                    <a:pt x="6858" y="8342"/>
                  </a:lnTo>
                  <a:lnTo>
                    <a:pt x="6876" y="8378"/>
                  </a:lnTo>
                  <a:lnTo>
                    <a:pt x="6924" y="8396"/>
                  </a:lnTo>
                  <a:lnTo>
                    <a:pt x="6954" y="8420"/>
                  </a:lnTo>
                  <a:lnTo>
                    <a:pt x="6954" y="8462"/>
                  </a:lnTo>
                  <a:lnTo>
                    <a:pt x="6978" y="8480"/>
                  </a:lnTo>
                  <a:lnTo>
                    <a:pt x="7002" y="8474"/>
                  </a:lnTo>
                  <a:lnTo>
                    <a:pt x="7026" y="8450"/>
                  </a:lnTo>
                  <a:lnTo>
                    <a:pt x="7026" y="8426"/>
                  </a:lnTo>
                  <a:lnTo>
                    <a:pt x="7038" y="8420"/>
                  </a:lnTo>
                  <a:lnTo>
                    <a:pt x="7104" y="8438"/>
                  </a:lnTo>
                  <a:lnTo>
                    <a:pt x="7128" y="8462"/>
                  </a:lnTo>
                  <a:lnTo>
                    <a:pt x="7188" y="8468"/>
                  </a:lnTo>
                  <a:lnTo>
                    <a:pt x="7194" y="8492"/>
                  </a:lnTo>
                  <a:lnTo>
                    <a:pt x="7188" y="8510"/>
                  </a:lnTo>
                  <a:lnTo>
                    <a:pt x="7212" y="8516"/>
                  </a:lnTo>
                  <a:lnTo>
                    <a:pt x="7224" y="8462"/>
                  </a:lnTo>
                  <a:lnTo>
                    <a:pt x="7254" y="8438"/>
                  </a:lnTo>
                  <a:lnTo>
                    <a:pt x="7308" y="8432"/>
                  </a:lnTo>
                  <a:lnTo>
                    <a:pt x="7368" y="8462"/>
                  </a:lnTo>
                  <a:lnTo>
                    <a:pt x="7386" y="8426"/>
                  </a:lnTo>
                  <a:lnTo>
                    <a:pt x="7404" y="8414"/>
                  </a:lnTo>
                  <a:lnTo>
                    <a:pt x="7488" y="8402"/>
                  </a:lnTo>
                  <a:lnTo>
                    <a:pt x="7536" y="8372"/>
                  </a:lnTo>
                  <a:lnTo>
                    <a:pt x="7584" y="8390"/>
                  </a:lnTo>
                  <a:lnTo>
                    <a:pt x="7614" y="8360"/>
                  </a:lnTo>
                  <a:lnTo>
                    <a:pt x="7614" y="8324"/>
                  </a:lnTo>
                  <a:lnTo>
                    <a:pt x="7632" y="8294"/>
                  </a:lnTo>
                  <a:lnTo>
                    <a:pt x="7620" y="8288"/>
                  </a:lnTo>
                  <a:lnTo>
                    <a:pt x="7566" y="8294"/>
                  </a:lnTo>
                  <a:lnTo>
                    <a:pt x="7560" y="8282"/>
                  </a:lnTo>
                  <a:lnTo>
                    <a:pt x="7656" y="8210"/>
                  </a:lnTo>
                  <a:lnTo>
                    <a:pt x="7686" y="8138"/>
                  </a:lnTo>
                  <a:lnTo>
                    <a:pt x="7758" y="8144"/>
                  </a:lnTo>
                  <a:lnTo>
                    <a:pt x="7812" y="8114"/>
                  </a:lnTo>
                  <a:lnTo>
                    <a:pt x="7824" y="8084"/>
                  </a:lnTo>
                  <a:lnTo>
                    <a:pt x="7842" y="8066"/>
                  </a:lnTo>
                  <a:lnTo>
                    <a:pt x="7836" y="8042"/>
                  </a:lnTo>
                  <a:lnTo>
                    <a:pt x="7860" y="8018"/>
                  </a:lnTo>
                  <a:lnTo>
                    <a:pt x="7890" y="8012"/>
                  </a:lnTo>
                  <a:lnTo>
                    <a:pt x="7908" y="8024"/>
                  </a:lnTo>
                  <a:lnTo>
                    <a:pt x="7950" y="7994"/>
                  </a:lnTo>
                  <a:lnTo>
                    <a:pt x="7980" y="8018"/>
                  </a:lnTo>
                  <a:lnTo>
                    <a:pt x="7980" y="7952"/>
                  </a:lnTo>
                  <a:lnTo>
                    <a:pt x="7986" y="7928"/>
                  </a:lnTo>
                  <a:lnTo>
                    <a:pt x="8004" y="7910"/>
                  </a:lnTo>
                  <a:lnTo>
                    <a:pt x="8040" y="7910"/>
                  </a:lnTo>
                  <a:lnTo>
                    <a:pt x="8076" y="7874"/>
                  </a:lnTo>
                  <a:lnTo>
                    <a:pt x="8112" y="7874"/>
                  </a:lnTo>
                  <a:lnTo>
                    <a:pt x="8124" y="7868"/>
                  </a:lnTo>
                  <a:lnTo>
                    <a:pt x="8130" y="7880"/>
                  </a:lnTo>
                  <a:lnTo>
                    <a:pt x="8148" y="7850"/>
                  </a:lnTo>
                  <a:lnTo>
                    <a:pt x="8202" y="7844"/>
                  </a:lnTo>
                  <a:lnTo>
                    <a:pt x="8196" y="7838"/>
                  </a:lnTo>
                  <a:lnTo>
                    <a:pt x="8214" y="7820"/>
                  </a:lnTo>
                  <a:lnTo>
                    <a:pt x="8220" y="7820"/>
                  </a:lnTo>
                  <a:lnTo>
                    <a:pt x="8238" y="7808"/>
                  </a:lnTo>
                  <a:lnTo>
                    <a:pt x="8250" y="7814"/>
                  </a:lnTo>
                  <a:lnTo>
                    <a:pt x="8262" y="7796"/>
                  </a:lnTo>
                  <a:lnTo>
                    <a:pt x="8286" y="7784"/>
                  </a:lnTo>
                  <a:lnTo>
                    <a:pt x="8268" y="7712"/>
                  </a:lnTo>
                  <a:lnTo>
                    <a:pt x="8268" y="7694"/>
                  </a:lnTo>
                  <a:lnTo>
                    <a:pt x="8316" y="7664"/>
                  </a:lnTo>
                  <a:lnTo>
                    <a:pt x="8328" y="7622"/>
                  </a:lnTo>
                  <a:lnTo>
                    <a:pt x="8388" y="7586"/>
                  </a:lnTo>
                  <a:lnTo>
                    <a:pt x="8400" y="7568"/>
                  </a:lnTo>
                  <a:lnTo>
                    <a:pt x="8394" y="7538"/>
                  </a:lnTo>
                  <a:lnTo>
                    <a:pt x="8424" y="7520"/>
                  </a:lnTo>
                  <a:lnTo>
                    <a:pt x="8436" y="7502"/>
                  </a:lnTo>
                  <a:lnTo>
                    <a:pt x="8430" y="7478"/>
                  </a:lnTo>
                  <a:lnTo>
                    <a:pt x="8406" y="7430"/>
                  </a:lnTo>
                  <a:lnTo>
                    <a:pt x="8406" y="7382"/>
                  </a:lnTo>
                  <a:lnTo>
                    <a:pt x="8388" y="7382"/>
                  </a:lnTo>
                  <a:lnTo>
                    <a:pt x="8364" y="7406"/>
                  </a:lnTo>
                  <a:lnTo>
                    <a:pt x="8280" y="7412"/>
                  </a:lnTo>
                  <a:lnTo>
                    <a:pt x="8220" y="7436"/>
                  </a:lnTo>
                  <a:lnTo>
                    <a:pt x="8178" y="7436"/>
                  </a:lnTo>
                  <a:lnTo>
                    <a:pt x="8160" y="7412"/>
                  </a:lnTo>
                  <a:lnTo>
                    <a:pt x="8106" y="7406"/>
                  </a:lnTo>
                  <a:lnTo>
                    <a:pt x="8088" y="7376"/>
                  </a:lnTo>
                  <a:lnTo>
                    <a:pt x="8064" y="7370"/>
                  </a:lnTo>
                  <a:lnTo>
                    <a:pt x="8028" y="7340"/>
                  </a:lnTo>
                  <a:lnTo>
                    <a:pt x="8010" y="7340"/>
                  </a:lnTo>
                  <a:lnTo>
                    <a:pt x="7968" y="7310"/>
                  </a:lnTo>
                  <a:lnTo>
                    <a:pt x="7938" y="7316"/>
                  </a:lnTo>
                  <a:lnTo>
                    <a:pt x="7920" y="7304"/>
                  </a:lnTo>
                  <a:lnTo>
                    <a:pt x="7902" y="7256"/>
                  </a:lnTo>
                  <a:lnTo>
                    <a:pt x="7884" y="7238"/>
                  </a:lnTo>
                  <a:lnTo>
                    <a:pt x="7848" y="7184"/>
                  </a:lnTo>
                  <a:lnTo>
                    <a:pt x="7830" y="7172"/>
                  </a:lnTo>
                  <a:lnTo>
                    <a:pt x="7836" y="7154"/>
                  </a:lnTo>
                  <a:lnTo>
                    <a:pt x="7836" y="7112"/>
                  </a:lnTo>
                  <a:lnTo>
                    <a:pt x="7872" y="7094"/>
                  </a:lnTo>
                  <a:lnTo>
                    <a:pt x="7830" y="7046"/>
                  </a:lnTo>
                  <a:lnTo>
                    <a:pt x="7812" y="6998"/>
                  </a:lnTo>
                  <a:lnTo>
                    <a:pt x="7830" y="6974"/>
                  </a:lnTo>
                  <a:lnTo>
                    <a:pt x="7848" y="6968"/>
                  </a:lnTo>
                  <a:lnTo>
                    <a:pt x="7866" y="6950"/>
                  </a:lnTo>
                  <a:lnTo>
                    <a:pt x="7878" y="6926"/>
                  </a:lnTo>
                  <a:lnTo>
                    <a:pt x="7896" y="6902"/>
                  </a:lnTo>
                  <a:lnTo>
                    <a:pt x="7884" y="6866"/>
                  </a:lnTo>
                  <a:lnTo>
                    <a:pt x="7896" y="684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1" name="Freeform 30">
              <a:extLst>
                <a:ext uri="{FF2B5EF4-FFF2-40B4-BE49-F238E27FC236}">
                  <a16:creationId xmlns:a16="http://schemas.microsoft.com/office/drawing/2014/main" id="{CE86E0EF-C878-45B5-AC53-7416E400B3D0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5" y="518"/>
              <a:ext cx="1086" cy="2139"/>
            </a:xfrm>
            <a:custGeom>
              <a:avLst/>
              <a:gdLst>
                <a:gd name="T0" fmla="*/ 2262 w 3258"/>
                <a:gd name="T1" fmla="*/ 6319 h 6416"/>
                <a:gd name="T2" fmla="*/ 2070 w 3258"/>
                <a:gd name="T3" fmla="*/ 6169 h 6416"/>
                <a:gd name="T4" fmla="*/ 1986 w 3258"/>
                <a:gd name="T5" fmla="*/ 5953 h 6416"/>
                <a:gd name="T6" fmla="*/ 2184 w 3258"/>
                <a:gd name="T7" fmla="*/ 5905 h 6416"/>
                <a:gd name="T8" fmla="*/ 2352 w 3258"/>
                <a:gd name="T9" fmla="*/ 5749 h 6416"/>
                <a:gd name="T10" fmla="*/ 2316 w 3258"/>
                <a:gd name="T11" fmla="*/ 5575 h 6416"/>
                <a:gd name="T12" fmla="*/ 2226 w 3258"/>
                <a:gd name="T13" fmla="*/ 5407 h 6416"/>
                <a:gd name="T14" fmla="*/ 2160 w 3258"/>
                <a:gd name="T15" fmla="*/ 5215 h 6416"/>
                <a:gd name="T16" fmla="*/ 2304 w 3258"/>
                <a:gd name="T17" fmla="*/ 5143 h 6416"/>
                <a:gd name="T18" fmla="*/ 2220 w 3258"/>
                <a:gd name="T19" fmla="*/ 4999 h 6416"/>
                <a:gd name="T20" fmla="*/ 2154 w 3258"/>
                <a:gd name="T21" fmla="*/ 4891 h 6416"/>
                <a:gd name="T22" fmla="*/ 2154 w 3258"/>
                <a:gd name="T23" fmla="*/ 4693 h 6416"/>
                <a:gd name="T24" fmla="*/ 1836 w 3258"/>
                <a:gd name="T25" fmla="*/ 4609 h 6416"/>
                <a:gd name="T26" fmla="*/ 1758 w 3258"/>
                <a:gd name="T27" fmla="*/ 4735 h 6416"/>
                <a:gd name="T28" fmla="*/ 1680 w 3258"/>
                <a:gd name="T29" fmla="*/ 4873 h 6416"/>
                <a:gd name="T30" fmla="*/ 1566 w 3258"/>
                <a:gd name="T31" fmla="*/ 4789 h 6416"/>
                <a:gd name="T32" fmla="*/ 1710 w 3258"/>
                <a:gd name="T33" fmla="*/ 4651 h 6416"/>
                <a:gd name="T34" fmla="*/ 1704 w 3258"/>
                <a:gd name="T35" fmla="*/ 4441 h 6416"/>
                <a:gd name="T36" fmla="*/ 1926 w 3258"/>
                <a:gd name="T37" fmla="*/ 4189 h 6416"/>
                <a:gd name="T38" fmla="*/ 2094 w 3258"/>
                <a:gd name="T39" fmla="*/ 3973 h 6416"/>
                <a:gd name="T40" fmla="*/ 2244 w 3258"/>
                <a:gd name="T41" fmla="*/ 3835 h 6416"/>
                <a:gd name="T42" fmla="*/ 2388 w 3258"/>
                <a:gd name="T43" fmla="*/ 3661 h 6416"/>
                <a:gd name="T44" fmla="*/ 2310 w 3258"/>
                <a:gd name="T45" fmla="*/ 3589 h 6416"/>
                <a:gd name="T46" fmla="*/ 2484 w 3258"/>
                <a:gd name="T47" fmla="*/ 3511 h 6416"/>
                <a:gd name="T48" fmla="*/ 2598 w 3258"/>
                <a:gd name="T49" fmla="*/ 3571 h 6416"/>
                <a:gd name="T50" fmla="*/ 2712 w 3258"/>
                <a:gd name="T51" fmla="*/ 3505 h 6416"/>
                <a:gd name="T52" fmla="*/ 2772 w 3258"/>
                <a:gd name="T53" fmla="*/ 3403 h 6416"/>
                <a:gd name="T54" fmla="*/ 2760 w 3258"/>
                <a:gd name="T55" fmla="*/ 3157 h 6416"/>
                <a:gd name="T56" fmla="*/ 2784 w 3258"/>
                <a:gd name="T57" fmla="*/ 2875 h 6416"/>
                <a:gd name="T58" fmla="*/ 2898 w 3258"/>
                <a:gd name="T59" fmla="*/ 2587 h 6416"/>
                <a:gd name="T60" fmla="*/ 3066 w 3258"/>
                <a:gd name="T61" fmla="*/ 2257 h 6416"/>
                <a:gd name="T62" fmla="*/ 3258 w 3258"/>
                <a:gd name="T63" fmla="*/ 2005 h 6416"/>
                <a:gd name="T64" fmla="*/ 3024 w 3258"/>
                <a:gd name="T65" fmla="*/ 1915 h 6416"/>
                <a:gd name="T66" fmla="*/ 2844 w 3258"/>
                <a:gd name="T67" fmla="*/ 1879 h 6416"/>
                <a:gd name="T68" fmla="*/ 2712 w 3258"/>
                <a:gd name="T69" fmla="*/ 1765 h 6416"/>
                <a:gd name="T70" fmla="*/ 2556 w 3258"/>
                <a:gd name="T71" fmla="*/ 1825 h 6416"/>
                <a:gd name="T72" fmla="*/ 2478 w 3258"/>
                <a:gd name="T73" fmla="*/ 1813 h 6416"/>
                <a:gd name="T74" fmla="*/ 2376 w 3258"/>
                <a:gd name="T75" fmla="*/ 1711 h 6416"/>
                <a:gd name="T76" fmla="*/ 2250 w 3258"/>
                <a:gd name="T77" fmla="*/ 1765 h 6416"/>
                <a:gd name="T78" fmla="*/ 2202 w 3258"/>
                <a:gd name="T79" fmla="*/ 1663 h 6416"/>
                <a:gd name="T80" fmla="*/ 2148 w 3258"/>
                <a:gd name="T81" fmla="*/ 1530 h 6416"/>
                <a:gd name="T82" fmla="*/ 2010 w 3258"/>
                <a:gd name="T83" fmla="*/ 1446 h 6416"/>
                <a:gd name="T84" fmla="*/ 1848 w 3258"/>
                <a:gd name="T85" fmla="*/ 1404 h 6416"/>
                <a:gd name="T86" fmla="*/ 1728 w 3258"/>
                <a:gd name="T87" fmla="*/ 1392 h 6416"/>
                <a:gd name="T88" fmla="*/ 1638 w 3258"/>
                <a:gd name="T89" fmla="*/ 1332 h 6416"/>
                <a:gd name="T90" fmla="*/ 1566 w 3258"/>
                <a:gd name="T91" fmla="*/ 1338 h 6416"/>
                <a:gd name="T92" fmla="*/ 1404 w 3258"/>
                <a:gd name="T93" fmla="*/ 1338 h 6416"/>
                <a:gd name="T94" fmla="*/ 1320 w 3258"/>
                <a:gd name="T95" fmla="*/ 1206 h 6416"/>
                <a:gd name="T96" fmla="*/ 1104 w 3258"/>
                <a:gd name="T97" fmla="*/ 1038 h 6416"/>
                <a:gd name="T98" fmla="*/ 1020 w 3258"/>
                <a:gd name="T99" fmla="*/ 882 h 6416"/>
                <a:gd name="T100" fmla="*/ 1026 w 3258"/>
                <a:gd name="T101" fmla="*/ 750 h 6416"/>
                <a:gd name="T102" fmla="*/ 1020 w 3258"/>
                <a:gd name="T103" fmla="*/ 654 h 6416"/>
                <a:gd name="T104" fmla="*/ 924 w 3258"/>
                <a:gd name="T105" fmla="*/ 768 h 6416"/>
                <a:gd name="T106" fmla="*/ 612 w 3258"/>
                <a:gd name="T107" fmla="*/ 840 h 6416"/>
                <a:gd name="T108" fmla="*/ 564 w 3258"/>
                <a:gd name="T109" fmla="*/ 798 h 6416"/>
                <a:gd name="T110" fmla="*/ 576 w 3258"/>
                <a:gd name="T111" fmla="*/ 624 h 6416"/>
                <a:gd name="T112" fmla="*/ 576 w 3258"/>
                <a:gd name="T113" fmla="*/ 522 h 6416"/>
                <a:gd name="T114" fmla="*/ 324 w 3258"/>
                <a:gd name="T115" fmla="*/ 408 h 6416"/>
                <a:gd name="T116" fmla="*/ 270 w 3258"/>
                <a:gd name="T117" fmla="*/ 288 h 6416"/>
                <a:gd name="T118" fmla="*/ 156 w 3258"/>
                <a:gd name="T119" fmla="*/ 204 h 6416"/>
                <a:gd name="T120" fmla="*/ 30 w 3258"/>
                <a:gd name="T121" fmla="*/ 42 h 64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258" h="6416">
                  <a:moveTo>
                    <a:pt x="2214" y="6416"/>
                  </a:moveTo>
                  <a:lnTo>
                    <a:pt x="2232" y="6404"/>
                  </a:lnTo>
                  <a:lnTo>
                    <a:pt x="2298" y="6410"/>
                  </a:lnTo>
                  <a:lnTo>
                    <a:pt x="2292" y="6380"/>
                  </a:lnTo>
                  <a:lnTo>
                    <a:pt x="2274" y="6374"/>
                  </a:lnTo>
                  <a:lnTo>
                    <a:pt x="2268" y="6356"/>
                  </a:lnTo>
                  <a:lnTo>
                    <a:pt x="2262" y="6319"/>
                  </a:lnTo>
                  <a:lnTo>
                    <a:pt x="2250" y="6301"/>
                  </a:lnTo>
                  <a:lnTo>
                    <a:pt x="2262" y="6265"/>
                  </a:lnTo>
                  <a:lnTo>
                    <a:pt x="2250" y="6247"/>
                  </a:lnTo>
                  <a:lnTo>
                    <a:pt x="2202" y="6223"/>
                  </a:lnTo>
                  <a:lnTo>
                    <a:pt x="2184" y="6235"/>
                  </a:lnTo>
                  <a:lnTo>
                    <a:pt x="2148" y="6229"/>
                  </a:lnTo>
                  <a:lnTo>
                    <a:pt x="2070" y="6169"/>
                  </a:lnTo>
                  <a:lnTo>
                    <a:pt x="2082" y="6109"/>
                  </a:lnTo>
                  <a:lnTo>
                    <a:pt x="2064" y="6085"/>
                  </a:lnTo>
                  <a:lnTo>
                    <a:pt x="2070" y="6061"/>
                  </a:lnTo>
                  <a:lnTo>
                    <a:pt x="2052" y="6049"/>
                  </a:lnTo>
                  <a:lnTo>
                    <a:pt x="2016" y="6043"/>
                  </a:lnTo>
                  <a:lnTo>
                    <a:pt x="2010" y="6001"/>
                  </a:lnTo>
                  <a:lnTo>
                    <a:pt x="1986" y="5953"/>
                  </a:lnTo>
                  <a:lnTo>
                    <a:pt x="2016" y="5941"/>
                  </a:lnTo>
                  <a:lnTo>
                    <a:pt x="2028" y="5929"/>
                  </a:lnTo>
                  <a:lnTo>
                    <a:pt x="2076" y="5929"/>
                  </a:lnTo>
                  <a:lnTo>
                    <a:pt x="2094" y="5911"/>
                  </a:lnTo>
                  <a:lnTo>
                    <a:pt x="2154" y="5941"/>
                  </a:lnTo>
                  <a:lnTo>
                    <a:pt x="2178" y="5935"/>
                  </a:lnTo>
                  <a:lnTo>
                    <a:pt x="2184" y="5905"/>
                  </a:lnTo>
                  <a:lnTo>
                    <a:pt x="2220" y="5899"/>
                  </a:lnTo>
                  <a:lnTo>
                    <a:pt x="2244" y="5863"/>
                  </a:lnTo>
                  <a:lnTo>
                    <a:pt x="2298" y="5851"/>
                  </a:lnTo>
                  <a:lnTo>
                    <a:pt x="2316" y="5863"/>
                  </a:lnTo>
                  <a:lnTo>
                    <a:pt x="2358" y="5827"/>
                  </a:lnTo>
                  <a:lnTo>
                    <a:pt x="2364" y="5797"/>
                  </a:lnTo>
                  <a:lnTo>
                    <a:pt x="2352" y="5749"/>
                  </a:lnTo>
                  <a:lnTo>
                    <a:pt x="2388" y="5713"/>
                  </a:lnTo>
                  <a:lnTo>
                    <a:pt x="2406" y="5665"/>
                  </a:lnTo>
                  <a:lnTo>
                    <a:pt x="2358" y="5635"/>
                  </a:lnTo>
                  <a:lnTo>
                    <a:pt x="2346" y="5611"/>
                  </a:lnTo>
                  <a:lnTo>
                    <a:pt x="2352" y="5599"/>
                  </a:lnTo>
                  <a:lnTo>
                    <a:pt x="2316" y="5593"/>
                  </a:lnTo>
                  <a:lnTo>
                    <a:pt x="2316" y="5575"/>
                  </a:lnTo>
                  <a:lnTo>
                    <a:pt x="2280" y="5557"/>
                  </a:lnTo>
                  <a:lnTo>
                    <a:pt x="2274" y="5527"/>
                  </a:lnTo>
                  <a:lnTo>
                    <a:pt x="2274" y="5485"/>
                  </a:lnTo>
                  <a:lnTo>
                    <a:pt x="2262" y="5467"/>
                  </a:lnTo>
                  <a:lnTo>
                    <a:pt x="2280" y="5419"/>
                  </a:lnTo>
                  <a:lnTo>
                    <a:pt x="2256" y="5407"/>
                  </a:lnTo>
                  <a:lnTo>
                    <a:pt x="2226" y="5407"/>
                  </a:lnTo>
                  <a:lnTo>
                    <a:pt x="2208" y="5377"/>
                  </a:lnTo>
                  <a:lnTo>
                    <a:pt x="2172" y="5365"/>
                  </a:lnTo>
                  <a:lnTo>
                    <a:pt x="2148" y="5323"/>
                  </a:lnTo>
                  <a:lnTo>
                    <a:pt x="2142" y="5269"/>
                  </a:lnTo>
                  <a:lnTo>
                    <a:pt x="2148" y="5245"/>
                  </a:lnTo>
                  <a:lnTo>
                    <a:pt x="2148" y="5227"/>
                  </a:lnTo>
                  <a:lnTo>
                    <a:pt x="2160" y="5215"/>
                  </a:lnTo>
                  <a:lnTo>
                    <a:pt x="2178" y="5209"/>
                  </a:lnTo>
                  <a:lnTo>
                    <a:pt x="2190" y="5221"/>
                  </a:lnTo>
                  <a:lnTo>
                    <a:pt x="2202" y="5203"/>
                  </a:lnTo>
                  <a:lnTo>
                    <a:pt x="2226" y="5209"/>
                  </a:lnTo>
                  <a:lnTo>
                    <a:pt x="2244" y="5203"/>
                  </a:lnTo>
                  <a:lnTo>
                    <a:pt x="2286" y="5179"/>
                  </a:lnTo>
                  <a:lnTo>
                    <a:pt x="2304" y="5143"/>
                  </a:lnTo>
                  <a:lnTo>
                    <a:pt x="2322" y="5131"/>
                  </a:lnTo>
                  <a:lnTo>
                    <a:pt x="2316" y="5095"/>
                  </a:lnTo>
                  <a:lnTo>
                    <a:pt x="2304" y="5083"/>
                  </a:lnTo>
                  <a:lnTo>
                    <a:pt x="2310" y="5065"/>
                  </a:lnTo>
                  <a:lnTo>
                    <a:pt x="2286" y="5041"/>
                  </a:lnTo>
                  <a:lnTo>
                    <a:pt x="2250" y="4981"/>
                  </a:lnTo>
                  <a:lnTo>
                    <a:pt x="2220" y="4999"/>
                  </a:lnTo>
                  <a:lnTo>
                    <a:pt x="2208" y="4993"/>
                  </a:lnTo>
                  <a:lnTo>
                    <a:pt x="2208" y="4981"/>
                  </a:lnTo>
                  <a:lnTo>
                    <a:pt x="2220" y="4963"/>
                  </a:lnTo>
                  <a:lnTo>
                    <a:pt x="2214" y="4945"/>
                  </a:lnTo>
                  <a:lnTo>
                    <a:pt x="2226" y="4915"/>
                  </a:lnTo>
                  <a:lnTo>
                    <a:pt x="2166" y="4909"/>
                  </a:lnTo>
                  <a:lnTo>
                    <a:pt x="2154" y="4891"/>
                  </a:lnTo>
                  <a:lnTo>
                    <a:pt x="2154" y="4873"/>
                  </a:lnTo>
                  <a:lnTo>
                    <a:pt x="2166" y="4855"/>
                  </a:lnTo>
                  <a:lnTo>
                    <a:pt x="2166" y="4825"/>
                  </a:lnTo>
                  <a:lnTo>
                    <a:pt x="2202" y="4777"/>
                  </a:lnTo>
                  <a:lnTo>
                    <a:pt x="2208" y="4759"/>
                  </a:lnTo>
                  <a:lnTo>
                    <a:pt x="2208" y="4747"/>
                  </a:lnTo>
                  <a:lnTo>
                    <a:pt x="2154" y="4693"/>
                  </a:lnTo>
                  <a:lnTo>
                    <a:pt x="2148" y="4675"/>
                  </a:lnTo>
                  <a:lnTo>
                    <a:pt x="2166" y="4651"/>
                  </a:lnTo>
                  <a:lnTo>
                    <a:pt x="2184" y="4597"/>
                  </a:lnTo>
                  <a:lnTo>
                    <a:pt x="2082" y="4567"/>
                  </a:lnTo>
                  <a:lnTo>
                    <a:pt x="1968" y="4561"/>
                  </a:lnTo>
                  <a:lnTo>
                    <a:pt x="1902" y="4597"/>
                  </a:lnTo>
                  <a:lnTo>
                    <a:pt x="1836" y="4609"/>
                  </a:lnTo>
                  <a:lnTo>
                    <a:pt x="1776" y="4651"/>
                  </a:lnTo>
                  <a:lnTo>
                    <a:pt x="1764" y="4669"/>
                  </a:lnTo>
                  <a:lnTo>
                    <a:pt x="1764" y="4675"/>
                  </a:lnTo>
                  <a:lnTo>
                    <a:pt x="1758" y="4681"/>
                  </a:lnTo>
                  <a:lnTo>
                    <a:pt x="1746" y="4699"/>
                  </a:lnTo>
                  <a:lnTo>
                    <a:pt x="1764" y="4711"/>
                  </a:lnTo>
                  <a:lnTo>
                    <a:pt x="1758" y="4735"/>
                  </a:lnTo>
                  <a:lnTo>
                    <a:pt x="1776" y="4759"/>
                  </a:lnTo>
                  <a:lnTo>
                    <a:pt x="1806" y="4765"/>
                  </a:lnTo>
                  <a:lnTo>
                    <a:pt x="1800" y="4789"/>
                  </a:lnTo>
                  <a:lnTo>
                    <a:pt x="1746" y="4813"/>
                  </a:lnTo>
                  <a:lnTo>
                    <a:pt x="1722" y="4831"/>
                  </a:lnTo>
                  <a:lnTo>
                    <a:pt x="1710" y="4855"/>
                  </a:lnTo>
                  <a:lnTo>
                    <a:pt x="1680" y="4873"/>
                  </a:lnTo>
                  <a:lnTo>
                    <a:pt x="1626" y="4861"/>
                  </a:lnTo>
                  <a:lnTo>
                    <a:pt x="1608" y="4873"/>
                  </a:lnTo>
                  <a:lnTo>
                    <a:pt x="1578" y="4867"/>
                  </a:lnTo>
                  <a:lnTo>
                    <a:pt x="1548" y="4873"/>
                  </a:lnTo>
                  <a:lnTo>
                    <a:pt x="1572" y="4825"/>
                  </a:lnTo>
                  <a:lnTo>
                    <a:pt x="1560" y="4807"/>
                  </a:lnTo>
                  <a:lnTo>
                    <a:pt x="1566" y="4789"/>
                  </a:lnTo>
                  <a:lnTo>
                    <a:pt x="1608" y="4771"/>
                  </a:lnTo>
                  <a:lnTo>
                    <a:pt x="1650" y="4765"/>
                  </a:lnTo>
                  <a:lnTo>
                    <a:pt x="1662" y="4771"/>
                  </a:lnTo>
                  <a:lnTo>
                    <a:pt x="1674" y="4759"/>
                  </a:lnTo>
                  <a:lnTo>
                    <a:pt x="1662" y="4723"/>
                  </a:lnTo>
                  <a:lnTo>
                    <a:pt x="1680" y="4687"/>
                  </a:lnTo>
                  <a:lnTo>
                    <a:pt x="1710" y="4651"/>
                  </a:lnTo>
                  <a:lnTo>
                    <a:pt x="1710" y="4639"/>
                  </a:lnTo>
                  <a:lnTo>
                    <a:pt x="1662" y="4597"/>
                  </a:lnTo>
                  <a:lnTo>
                    <a:pt x="1638" y="4585"/>
                  </a:lnTo>
                  <a:lnTo>
                    <a:pt x="1656" y="4561"/>
                  </a:lnTo>
                  <a:lnTo>
                    <a:pt x="1656" y="4531"/>
                  </a:lnTo>
                  <a:lnTo>
                    <a:pt x="1710" y="4465"/>
                  </a:lnTo>
                  <a:lnTo>
                    <a:pt x="1704" y="4441"/>
                  </a:lnTo>
                  <a:lnTo>
                    <a:pt x="1686" y="4423"/>
                  </a:lnTo>
                  <a:lnTo>
                    <a:pt x="1692" y="4411"/>
                  </a:lnTo>
                  <a:lnTo>
                    <a:pt x="1812" y="4309"/>
                  </a:lnTo>
                  <a:lnTo>
                    <a:pt x="1860" y="4285"/>
                  </a:lnTo>
                  <a:lnTo>
                    <a:pt x="1932" y="4231"/>
                  </a:lnTo>
                  <a:lnTo>
                    <a:pt x="1938" y="4213"/>
                  </a:lnTo>
                  <a:lnTo>
                    <a:pt x="1926" y="4189"/>
                  </a:lnTo>
                  <a:lnTo>
                    <a:pt x="1944" y="4147"/>
                  </a:lnTo>
                  <a:lnTo>
                    <a:pt x="1950" y="4111"/>
                  </a:lnTo>
                  <a:lnTo>
                    <a:pt x="1932" y="4069"/>
                  </a:lnTo>
                  <a:lnTo>
                    <a:pt x="1974" y="4027"/>
                  </a:lnTo>
                  <a:lnTo>
                    <a:pt x="1986" y="4027"/>
                  </a:lnTo>
                  <a:lnTo>
                    <a:pt x="2076" y="4003"/>
                  </a:lnTo>
                  <a:lnTo>
                    <a:pt x="2094" y="3973"/>
                  </a:lnTo>
                  <a:lnTo>
                    <a:pt x="2136" y="3955"/>
                  </a:lnTo>
                  <a:lnTo>
                    <a:pt x="2124" y="3937"/>
                  </a:lnTo>
                  <a:lnTo>
                    <a:pt x="2136" y="3919"/>
                  </a:lnTo>
                  <a:lnTo>
                    <a:pt x="2154" y="3907"/>
                  </a:lnTo>
                  <a:lnTo>
                    <a:pt x="2160" y="3889"/>
                  </a:lnTo>
                  <a:lnTo>
                    <a:pt x="2202" y="3871"/>
                  </a:lnTo>
                  <a:lnTo>
                    <a:pt x="2244" y="3835"/>
                  </a:lnTo>
                  <a:lnTo>
                    <a:pt x="2238" y="3829"/>
                  </a:lnTo>
                  <a:lnTo>
                    <a:pt x="2310" y="3763"/>
                  </a:lnTo>
                  <a:lnTo>
                    <a:pt x="2310" y="3715"/>
                  </a:lnTo>
                  <a:lnTo>
                    <a:pt x="2346" y="3703"/>
                  </a:lnTo>
                  <a:lnTo>
                    <a:pt x="2358" y="3679"/>
                  </a:lnTo>
                  <a:lnTo>
                    <a:pt x="2376" y="3673"/>
                  </a:lnTo>
                  <a:lnTo>
                    <a:pt x="2388" y="3661"/>
                  </a:lnTo>
                  <a:lnTo>
                    <a:pt x="2382" y="3643"/>
                  </a:lnTo>
                  <a:lnTo>
                    <a:pt x="2364" y="3631"/>
                  </a:lnTo>
                  <a:lnTo>
                    <a:pt x="2268" y="3643"/>
                  </a:lnTo>
                  <a:lnTo>
                    <a:pt x="2274" y="3619"/>
                  </a:lnTo>
                  <a:lnTo>
                    <a:pt x="2286" y="3607"/>
                  </a:lnTo>
                  <a:lnTo>
                    <a:pt x="2292" y="3595"/>
                  </a:lnTo>
                  <a:lnTo>
                    <a:pt x="2310" y="3589"/>
                  </a:lnTo>
                  <a:lnTo>
                    <a:pt x="2310" y="3565"/>
                  </a:lnTo>
                  <a:lnTo>
                    <a:pt x="2352" y="3541"/>
                  </a:lnTo>
                  <a:lnTo>
                    <a:pt x="2346" y="3499"/>
                  </a:lnTo>
                  <a:lnTo>
                    <a:pt x="2370" y="3493"/>
                  </a:lnTo>
                  <a:lnTo>
                    <a:pt x="2412" y="3511"/>
                  </a:lnTo>
                  <a:lnTo>
                    <a:pt x="2448" y="3493"/>
                  </a:lnTo>
                  <a:lnTo>
                    <a:pt x="2484" y="3511"/>
                  </a:lnTo>
                  <a:lnTo>
                    <a:pt x="2478" y="3553"/>
                  </a:lnTo>
                  <a:lnTo>
                    <a:pt x="2478" y="3559"/>
                  </a:lnTo>
                  <a:lnTo>
                    <a:pt x="2514" y="3565"/>
                  </a:lnTo>
                  <a:lnTo>
                    <a:pt x="2526" y="3583"/>
                  </a:lnTo>
                  <a:lnTo>
                    <a:pt x="2586" y="3565"/>
                  </a:lnTo>
                  <a:lnTo>
                    <a:pt x="2592" y="3565"/>
                  </a:lnTo>
                  <a:lnTo>
                    <a:pt x="2598" y="3571"/>
                  </a:lnTo>
                  <a:lnTo>
                    <a:pt x="2622" y="3577"/>
                  </a:lnTo>
                  <a:lnTo>
                    <a:pt x="2652" y="3559"/>
                  </a:lnTo>
                  <a:lnTo>
                    <a:pt x="2676" y="3535"/>
                  </a:lnTo>
                  <a:lnTo>
                    <a:pt x="2658" y="3523"/>
                  </a:lnTo>
                  <a:lnTo>
                    <a:pt x="2658" y="3511"/>
                  </a:lnTo>
                  <a:lnTo>
                    <a:pt x="2688" y="3529"/>
                  </a:lnTo>
                  <a:lnTo>
                    <a:pt x="2712" y="3505"/>
                  </a:lnTo>
                  <a:lnTo>
                    <a:pt x="2724" y="3481"/>
                  </a:lnTo>
                  <a:lnTo>
                    <a:pt x="2712" y="3469"/>
                  </a:lnTo>
                  <a:lnTo>
                    <a:pt x="2748" y="3445"/>
                  </a:lnTo>
                  <a:lnTo>
                    <a:pt x="2748" y="3433"/>
                  </a:lnTo>
                  <a:lnTo>
                    <a:pt x="2766" y="3433"/>
                  </a:lnTo>
                  <a:lnTo>
                    <a:pt x="2772" y="3415"/>
                  </a:lnTo>
                  <a:lnTo>
                    <a:pt x="2772" y="3403"/>
                  </a:lnTo>
                  <a:lnTo>
                    <a:pt x="2760" y="3373"/>
                  </a:lnTo>
                  <a:lnTo>
                    <a:pt x="2724" y="3337"/>
                  </a:lnTo>
                  <a:lnTo>
                    <a:pt x="2724" y="3301"/>
                  </a:lnTo>
                  <a:lnTo>
                    <a:pt x="2742" y="3277"/>
                  </a:lnTo>
                  <a:lnTo>
                    <a:pt x="2748" y="3259"/>
                  </a:lnTo>
                  <a:lnTo>
                    <a:pt x="2736" y="3217"/>
                  </a:lnTo>
                  <a:lnTo>
                    <a:pt x="2760" y="3157"/>
                  </a:lnTo>
                  <a:lnTo>
                    <a:pt x="2760" y="3121"/>
                  </a:lnTo>
                  <a:lnTo>
                    <a:pt x="2778" y="3097"/>
                  </a:lnTo>
                  <a:lnTo>
                    <a:pt x="2778" y="3061"/>
                  </a:lnTo>
                  <a:lnTo>
                    <a:pt x="2808" y="3019"/>
                  </a:lnTo>
                  <a:lnTo>
                    <a:pt x="2802" y="2995"/>
                  </a:lnTo>
                  <a:lnTo>
                    <a:pt x="2772" y="2953"/>
                  </a:lnTo>
                  <a:lnTo>
                    <a:pt x="2784" y="2875"/>
                  </a:lnTo>
                  <a:lnTo>
                    <a:pt x="2784" y="2869"/>
                  </a:lnTo>
                  <a:lnTo>
                    <a:pt x="2826" y="2803"/>
                  </a:lnTo>
                  <a:lnTo>
                    <a:pt x="2856" y="2731"/>
                  </a:lnTo>
                  <a:lnTo>
                    <a:pt x="2862" y="2695"/>
                  </a:lnTo>
                  <a:lnTo>
                    <a:pt x="2874" y="2677"/>
                  </a:lnTo>
                  <a:lnTo>
                    <a:pt x="2904" y="2653"/>
                  </a:lnTo>
                  <a:lnTo>
                    <a:pt x="2898" y="2587"/>
                  </a:lnTo>
                  <a:lnTo>
                    <a:pt x="2922" y="2527"/>
                  </a:lnTo>
                  <a:lnTo>
                    <a:pt x="2928" y="2491"/>
                  </a:lnTo>
                  <a:lnTo>
                    <a:pt x="2952" y="2467"/>
                  </a:lnTo>
                  <a:lnTo>
                    <a:pt x="2952" y="2389"/>
                  </a:lnTo>
                  <a:lnTo>
                    <a:pt x="2982" y="2335"/>
                  </a:lnTo>
                  <a:lnTo>
                    <a:pt x="3012" y="2311"/>
                  </a:lnTo>
                  <a:lnTo>
                    <a:pt x="3066" y="2257"/>
                  </a:lnTo>
                  <a:lnTo>
                    <a:pt x="3072" y="2215"/>
                  </a:lnTo>
                  <a:lnTo>
                    <a:pt x="3102" y="2215"/>
                  </a:lnTo>
                  <a:lnTo>
                    <a:pt x="3114" y="2185"/>
                  </a:lnTo>
                  <a:lnTo>
                    <a:pt x="3144" y="2179"/>
                  </a:lnTo>
                  <a:lnTo>
                    <a:pt x="3162" y="2155"/>
                  </a:lnTo>
                  <a:lnTo>
                    <a:pt x="3228" y="2017"/>
                  </a:lnTo>
                  <a:lnTo>
                    <a:pt x="3258" y="2005"/>
                  </a:lnTo>
                  <a:lnTo>
                    <a:pt x="3168" y="1981"/>
                  </a:lnTo>
                  <a:lnTo>
                    <a:pt x="3144" y="1969"/>
                  </a:lnTo>
                  <a:lnTo>
                    <a:pt x="3132" y="1951"/>
                  </a:lnTo>
                  <a:lnTo>
                    <a:pt x="3084" y="1933"/>
                  </a:lnTo>
                  <a:lnTo>
                    <a:pt x="3060" y="1909"/>
                  </a:lnTo>
                  <a:lnTo>
                    <a:pt x="3042" y="1915"/>
                  </a:lnTo>
                  <a:lnTo>
                    <a:pt x="3024" y="1915"/>
                  </a:lnTo>
                  <a:lnTo>
                    <a:pt x="3006" y="1927"/>
                  </a:lnTo>
                  <a:lnTo>
                    <a:pt x="2964" y="1897"/>
                  </a:lnTo>
                  <a:lnTo>
                    <a:pt x="2934" y="1915"/>
                  </a:lnTo>
                  <a:lnTo>
                    <a:pt x="2898" y="1903"/>
                  </a:lnTo>
                  <a:lnTo>
                    <a:pt x="2880" y="1909"/>
                  </a:lnTo>
                  <a:lnTo>
                    <a:pt x="2856" y="1903"/>
                  </a:lnTo>
                  <a:lnTo>
                    <a:pt x="2844" y="1879"/>
                  </a:lnTo>
                  <a:lnTo>
                    <a:pt x="2802" y="1873"/>
                  </a:lnTo>
                  <a:lnTo>
                    <a:pt x="2784" y="1855"/>
                  </a:lnTo>
                  <a:lnTo>
                    <a:pt x="2760" y="1813"/>
                  </a:lnTo>
                  <a:lnTo>
                    <a:pt x="2766" y="1795"/>
                  </a:lnTo>
                  <a:lnTo>
                    <a:pt x="2754" y="1783"/>
                  </a:lnTo>
                  <a:lnTo>
                    <a:pt x="2736" y="1783"/>
                  </a:lnTo>
                  <a:lnTo>
                    <a:pt x="2712" y="1765"/>
                  </a:lnTo>
                  <a:lnTo>
                    <a:pt x="2676" y="1771"/>
                  </a:lnTo>
                  <a:lnTo>
                    <a:pt x="2676" y="1783"/>
                  </a:lnTo>
                  <a:lnTo>
                    <a:pt x="2664" y="1801"/>
                  </a:lnTo>
                  <a:lnTo>
                    <a:pt x="2646" y="1807"/>
                  </a:lnTo>
                  <a:lnTo>
                    <a:pt x="2622" y="1831"/>
                  </a:lnTo>
                  <a:lnTo>
                    <a:pt x="2586" y="1813"/>
                  </a:lnTo>
                  <a:lnTo>
                    <a:pt x="2556" y="1825"/>
                  </a:lnTo>
                  <a:lnTo>
                    <a:pt x="2544" y="1813"/>
                  </a:lnTo>
                  <a:lnTo>
                    <a:pt x="2526" y="1819"/>
                  </a:lnTo>
                  <a:lnTo>
                    <a:pt x="2508" y="1801"/>
                  </a:lnTo>
                  <a:lnTo>
                    <a:pt x="2496" y="1801"/>
                  </a:lnTo>
                  <a:lnTo>
                    <a:pt x="2496" y="1783"/>
                  </a:lnTo>
                  <a:lnTo>
                    <a:pt x="2478" y="1789"/>
                  </a:lnTo>
                  <a:lnTo>
                    <a:pt x="2478" y="1813"/>
                  </a:lnTo>
                  <a:lnTo>
                    <a:pt x="2460" y="1825"/>
                  </a:lnTo>
                  <a:lnTo>
                    <a:pt x="2442" y="1771"/>
                  </a:lnTo>
                  <a:lnTo>
                    <a:pt x="2448" y="1747"/>
                  </a:lnTo>
                  <a:lnTo>
                    <a:pt x="2430" y="1747"/>
                  </a:lnTo>
                  <a:lnTo>
                    <a:pt x="2412" y="1729"/>
                  </a:lnTo>
                  <a:lnTo>
                    <a:pt x="2394" y="1729"/>
                  </a:lnTo>
                  <a:lnTo>
                    <a:pt x="2376" y="1711"/>
                  </a:lnTo>
                  <a:lnTo>
                    <a:pt x="2358" y="1723"/>
                  </a:lnTo>
                  <a:lnTo>
                    <a:pt x="2328" y="1711"/>
                  </a:lnTo>
                  <a:lnTo>
                    <a:pt x="2322" y="1717"/>
                  </a:lnTo>
                  <a:lnTo>
                    <a:pt x="2328" y="1753"/>
                  </a:lnTo>
                  <a:lnTo>
                    <a:pt x="2316" y="1777"/>
                  </a:lnTo>
                  <a:lnTo>
                    <a:pt x="2274" y="1765"/>
                  </a:lnTo>
                  <a:lnTo>
                    <a:pt x="2250" y="1765"/>
                  </a:lnTo>
                  <a:lnTo>
                    <a:pt x="2232" y="1741"/>
                  </a:lnTo>
                  <a:lnTo>
                    <a:pt x="2244" y="1723"/>
                  </a:lnTo>
                  <a:lnTo>
                    <a:pt x="2238" y="1711"/>
                  </a:lnTo>
                  <a:lnTo>
                    <a:pt x="2226" y="1711"/>
                  </a:lnTo>
                  <a:lnTo>
                    <a:pt x="2220" y="1705"/>
                  </a:lnTo>
                  <a:lnTo>
                    <a:pt x="2214" y="1675"/>
                  </a:lnTo>
                  <a:lnTo>
                    <a:pt x="2202" y="1663"/>
                  </a:lnTo>
                  <a:lnTo>
                    <a:pt x="2202" y="1645"/>
                  </a:lnTo>
                  <a:lnTo>
                    <a:pt x="2166" y="1614"/>
                  </a:lnTo>
                  <a:lnTo>
                    <a:pt x="2142" y="1566"/>
                  </a:lnTo>
                  <a:lnTo>
                    <a:pt x="2142" y="1560"/>
                  </a:lnTo>
                  <a:lnTo>
                    <a:pt x="2154" y="1560"/>
                  </a:lnTo>
                  <a:lnTo>
                    <a:pt x="2160" y="1554"/>
                  </a:lnTo>
                  <a:lnTo>
                    <a:pt x="2148" y="1530"/>
                  </a:lnTo>
                  <a:lnTo>
                    <a:pt x="2124" y="1512"/>
                  </a:lnTo>
                  <a:lnTo>
                    <a:pt x="2124" y="1500"/>
                  </a:lnTo>
                  <a:lnTo>
                    <a:pt x="2136" y="1494"/>
                  </a:lnTo>
                  <a:lnTo>
                    <a:pt x="2052" y="1434"/>
                  </a:lnTo>
                  <a:lnTo>
                    <a:pt x="2028" y="1440"/>
                  </a:lnTo>
                  <a:lnTo>
                    <a:pt x="2010" y="1434"/>
                  </a:lnTo>
                  <a:lnTo>
                    <a:pt x="2010" y="1446"/>
                  </a:lnTo>
                  <a:lnTo>
                    <a:pt x="1986" y="1434"/>
                  </a:lnTo>
                  <a:lnTo>
                    <a:pt x="1962" y="1416"/>
                  </a:lnTo>
                  <a:lnTo>
                    <a:pt x="1950" y="1398"/>
                  </a:lnTo>
                  <a:lnTo>
                    <a:pt x="1926" y="1386"/>
                  </a:lnTo>
                  <a:lnTo>
                    <a:pt x="1884" y="1392"/>
                  </a:lnTo>
                  <a:lnTo>
                    <a:pt x="1866" y="1410"/>
                  </a:lnTo>
                  <a:lnTo>
                    <a:pt x="1848" y="1404"/>
                  </a:lnTo>
                  <a:lnTo>
                    <a:pt x="1824" y="1440"/>
                  </a:lnTo>
                  <a:lnTo>
                    <a:pt x="1806" y="1428"/>
                  </a:lnTo>
                  <a:lnTo>
                    <a:pt x="1788" y="1446"/>
                  </a:lnTo>
                  <a:lnTo>
                    <a:pt x="1752" y="1434"/>
                  </a:lnTo>
                  <a:lnTo>
                    <a:pt x="1746" y="1422"/>
                  </a:lnTo>
                  <a:lnTo>
                    <a:pt x="1746" y="1404"/>
                  </a:lnTo>
                  <a:lnTo>
                    <a:pt x="1728" y="1392"/>
                  </a:lnTo>
                  <a:lnTo>
                    <a:pt x="1692" y="1392"/>
                  </a:lnTo>
                  <a:lnTo>
                    <a:pt x="1662" y="1374"/>
                  </a:lnTo>
                  <a:lnTo>
                    <a:pt x="1656" y="1362"/>
                  </a:lnTo>
                  <a:lnTo>
                    <a:pt x="1656" y="1350"/>
                  </a:lnTo>
                  <a:lnTo>
                    <a:pt x="1644" y="1344"/>
                  </a:lnTo>
                  <a:lnTo>
                    <a:pt x="1644" y="1338"/>
                  </a:lnTo>
                  <a:lnTo>
                    <a:pt x="1638" y="1332"/>
                  </a:lnTo>
                  <a:lnTo>
                    <a:pt x="1626" y="1332"/>
                  </a:lnTo>
                  <a:lnTo>
                    <a:pt x="1614" y="1320"/>
                  </a:lnTo>
                  <a:lnTo>
                    <a:pt x="1602" y="1320"/>
                  </a:lnTo>
                  <a:lnTo>
                    <a:pt x="1602" y="1338"/>
                  </a:lnTo>
                  <a:lnTo>
                    <a:pt x="1590" y="1344"/>
                  </a:lnTo>
                  <a:lnTo>
                    <a:pt x="1590" y="1332"/>
                  </a:lnTo>
                  <a:lnTo>
                    <a:pt x="1566" y="1338"/>
                  </a:lnTo>
                  <a:lnTo>
                    <a:pt x="1536" y="1326"/>
                  </a:lnTo>
                  <a:lnTo>
                    <a:pt x="1512" y="1344"/>
                  </a:lnTo>
                  <a:lnTo>
                    <a:pt x="1506" y="1368"/>
                  </a:lnTo>
                  <a:lnTo>
                    <a:pt x="1470" y="1344"/>
                  </a:lnTo>
                  <a:lnTo>
                    <a:pt x="1404" y="1374"/>
                  </a:lnTo>
                  <a:lnTo>
                    <a:pt x="1392" y="1350"/>
                  </a:lnTo>
                  <a:lnTo>
                    <a:pt x="1404" y="1338"/>
                  </a:lnTo>
                  <a:lnTo>
                    <a:pt x="1392" y="1320"/>
                  </a:lnTo>
                  <a:lnTo>
                    <a:pt x="1398" y="1302"/>
                  </a:lnTo>
                  <a:lnTo>
                    <a:pt x="1362" y="1248"/>
                  </a:lnTo>
                  <a:lnTo>
                    <a:pt x="1332" y="1236"/>
                  </a:lnTo>
                  <a:lnTo>
                    <a:pt x="1308" y="1242"/>
                  </a:lnTo>
                  <a:lnTo>
                    <a:pt x="1308" y="1236"/>
                  </a:lnTo>
                  <a:lnTo>
                    <a:pt x="1320" y="1206"/>
                  </a:lnTo>
                  <a:lnTo>
                    <a:pt x="1296" y="1170"/>
                  </a:lnTo>
                  <a:lnTo>
                    <a:pt x="1224" y="1158"/>
                  </a:lnTo>
                  <a:lnTo>
                    <a:pt x="1206" y="1134"/>
                  </a:lnTo>
                  <a:lnTo>
                    <a:pt x="1194" y="1134"/>
                  </a:lnTo>
                  <a:lnTo>
                    <a:pt x="1170" y="1080"/>
                  </a:lnTo>
                  <a:lnTo>
                    <a:pt x="1122" y="1062"/>
                  </a:lnTo>
                  <a:lnTo>
                    <a:pt x="1104" y="1038"/>
                  </a:lnTo>
                  <a:lnTo>
                    <a:pt x="1092" y="1038"/>
                  </a:lnTo>
                  <a:lnTo>
                    <a:pt x="1056" y="1050"/>
                  </a:lnTo>
                  <a:lnTo>
                    <a:pt x="1014" y="1038"/>
                  </a:lnTo>
                  <a:lnTo>
                    <a:pt x="1026" y="1014"/>
                  </a:lnTo>
                  <a:lnTo>
                    <a:pt x="1020" y="972"/>
                  </a:lnTo>
                  <a:lnTo>
                    <a:pt x="1044" y="918"/>
                  </a:lnTo>
                  <a:lnTo>
                    <a:pt x="1020" y="882"/>
                  </a:lnTo>
                  <a:lnTo>
                    <a:pt x="984" y="870"/>
                  </a:lnTo>
                  <a:lnTo>
                    <a:pt x="984" y="858"/>
                  </a:lnTo>
                  <a:lnTo>
                    <a:pt x="1002" y="834"/>
                  </a:lnTo>
                  <a:lnTo>
                    <a:pt x="1008" y="798"/>
                  </a:lnTo>
                  <a:lnTo>
                    <a:pt x="1020" y="786"/>
                  </a:lnTo>
                  <a:lnTo>
                    <a:pt x="1014" y="762"/>
                  </a:lnTo>
                  <a:lnTo>
                    <a:pt x="1026" y="750"/>
                  </a:lnTo>
                  <a:lnTo>
                    <a:pt x="1026" y="726"/>
                  </a:lnTo>
                  <a:lnTo>
                    <a:pt x="1044" y="732"/>
                  </a:lnTo>
                  <a:lnTo>
                    <a:pt x="1044" y="702"/>
                  </a:lnTo>
                  <a:lnTo>
                    <a:pt x="1062" y="690"/>
                  </a:lnTo>
                  <a:lnTo>
                    <a:pt x="1050" y="672"/>
                  </a:lnTo>
                  <a:lnTo>
                    <a:pt x="1026" y="666"/>
                  </a:lnTo>
                  <a:lnTo>
                    <a:pt x="1020" y="654"/>
                  </a:lnTo>
                  <a:lnTo>
                    <a:pt x="1002" y="672"/>
                  </a:lnTo>
                  <a:lnTo>
                    <a:pt x="978" y="678"/>
                  </a:lnTo>
                  <a:lnTo>
                    <a:pt x="966" y="708"/>
                  </a:lnTo>
                  <a:lnTo>
                    <a:pt x="936" y="720"/>
                  </a:lnTo>
                  <a:lnTo>
                    <a:pt x="924" y="738"/>
                  </a:lnTo>
                  <a:lnTo>
                    <a:pt x="918" y="750"/>
                  </a:lnTo>
                  <a:lnTo>
                    <a:pt x="924" y="768"/>
                  </a:lnTo>
                  <a:lnTo>
                    <a:pt x="912" y="822"/>
                  </a:lnTo>
                  <a:lnTo>
                    <a:pt x="846" y="834"/>
                  </a:lnTo>
                  <a:lnTo>
                    <a:pt x="798" y="864"/>
                  </a:lnTo>
                  <a:lnTo>
                    <a:pt x="744" y="864"/>
                  </a:lnTo>
                  <a:lnTo>
                    <a:pt x="690" y="852"/>
                  </a:lnTo>
                  <a:lnTo>
                    <a:pt x="666" y="834"/>
                  </a:lnTo>
                  <a:lnTo>
                    <a:pt x="612" y="840"/>
                  </a:lnTo>
                  <a:lnTo>
                    <a:pt x="588" y="840"/>
                  </a:lnTo>
                  <a:lnTo>
                    <a:pt x="588" y="828"/>
                  </a:lnTo>
                  <a:lnTo>
                    <a:pt x="576" y="822"/>
                  </a:lnTo>
                  <a:lnTo>
                    <a:pt x="576" y="816"/>
                  </a:lnTo>
                  <a:lnTo>
                    <a:pt x="558" y="816"/>
                  </a:lnTo>
                  <a:lnTo>
                    <a:pt x="552" y="810"/>
                  </a:lnTo>
                  <a:lnTo>
                    <a:pt x="564" y="798"/>
                  </a:lnTo>
                  <a:lnTo>
                    <a:pt x="552" y="774"/>
                  </a:lnTo>
                  <a:lnTo>
                    <a:pt x="564" y="750"/>
                  </a:lnTo>
                  <a:lnTo>
                    <a:pt x="618" y="720"/>
                  </a:lnTo>
                  <a:lnTo>
                    <a:pt x="606" y="690"/>
                  </a:lnTo>
                  <a:lnTo>
                    <a:pt x="600" y="654"/>
                  </a:lnTo>
                  <a:lnTo>
                    <a:pt x="558" y="648"/>
                  </a:lnTo>
                  <a:lnTo>
                    <a:pt x="576" y="624"/>
                  </a:lnTo>
                  <a:lnTo>
                    <a:pt x="576" y="570"/>
                  </a:lnTo>
                  <a:lnTo>
                    <a:pt x="624" y="528"/>
                  </a:lnTo>
                  <a:lnTo>
                    <a:pt x="618" y="510"/>
                  </a:lnTo>
                  <a:lnTo>
                    <a:pt x="594" y="498"/>
                  </a:lnTo>
                  <a:lnTo>
                    <a:pt x="582" y="504"/>
                  </a:lnTo>
                  <a:lnTo>
                    <a:pt x="588" y="522"/>
                  </a:lnTo>
                  <a:lnTo>
                    <a:pt x="576" y="522"/>
                  </a:lnTo>
                  <a:lnTo>
                    <a:pt x="564" y="504"/>
                  </a:lnTo>
                  <a:lnTo>
                    <a:pt x="564" y="480"/>
                  </a:lnTo>
                  <a:lnTo>
                    <a:pt x="540" y="468"/>
                  </a:lnTo>
                  <a:lnTo>
                    <a:pt x="504" y="414"/>
                  </a:lnTo>
                  <a:lnTo>
                    <a:pt x="420" y="438"/>
                  </a:lnTo>
                  <a:lnTo>
                    <a:pt x="384" y="414"/>
                  </a:lnTo>
                  <a:lnTo>
                    <a:pt x="324" y="408"/>
                  </a:lnTo>
                  <a:lnTo>
                    <a:pt x="312" y="420"/>
                  </a:lnTo>
                  <a:lnTo>
                    <a:pt x="306" y="444"/>
                  </a:lnTo>
                  <a:lnTo>
                    <a:pt x="294" y="450"/>
                  </a:lnTo>
                  <a:lnTo>
                    <a:pt x="270" y="402"/>
                  </a:lnTo>
                  <a:lnTo>
                    <a:pt x="264" y="378"/>
                  </a:lnTo>
                  <a:lnTo>
                    <a:pt x="276" y="342"/>
                  </a:lnTo>
                  <a:lnTo>
                    <a:pt x="270" y="288"/>
                  </a:lnTo>
                  <a:lnTo>
                    <a:pt x="246" y="252"/>
                  </a:lnTo>
                  <a:lnTo>
                    <a:pt x="216" y="240"/>
                  </a:lnTo>
                  <a:lnTo>
                    <a:pt x="174" y="246"/>
                  </a:lnTo>
                  <a:lnTo>
                    <a:pt x="168" y="240"/>
                  </a:lnTo>
                  <a:lnTo>
                    <a:pt x="186" y="216"/>
                  </a:lnTo>
                  <a:lnTo>
                    <a:pt x="174" y="210"/>
                  </a:lnTo>
                  <a:lnTo>
                    <a:pt x="156" y="204"/>
                  </a:lnTo>
                  <a:lnTo>
                    <a:pt x="138" y="228"/>
                  </a:lnTo>
                  <a:lnTo>
                    <a:pt x="90" y="240"/>
                  </a:lnTo>
                  <a:lnTo>
                    <a:pt x="36" y="198"/>
                  </a:lnTo>
                  <a:lnTo>
                    <a:pt x="30" y="186"/>
                  </a:lnTo>
                  <a:lnTo>
                    <a:pt x="36" y="126"/>
                  </a:lnTo>
                  <a:lnTo>
                    <a:pt x="18" y="60"/>
                  </a:lnTo>
                  <a:lnTo>
                    <a:pt x="30" y="42"/>
                  </a:lnTo>
                  <a:lnTo>
                    <a:pt x="30" y="18"/>
                  </a:lnTo>
                  <a:lnTo>
                    <a:pt x="24" y="0"/>
                  </a:lnTo>
                  <a:lnTo>
                    <a:pt x="0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2" name="Freeform 31">
              <a:extLst>
                <a:ext uri="{FF2B5EF4-FFF2-40B4-BE49-F238E27FC236}">
                  <a16:creationId xmlns:a16="http://schemas.microsoft.com/office/drawing/2014/main" id="{1535CD73-5C69-4655-97E3-2EC9120942D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1" y="1006"/>
              <a:ext cx="20" cy="12"/>
            </a:xfrm>
            <a:custGeom>
              <a:avLst/>
              <a:gdLst>
                <a:gd name="T0" fmla="*/ 36 w 60"/>
                <a:gd name="T1" fmla="*/ 0 h 36"/>
                <a:gd name="T2" fmla="*/ 24 w 60"/>
                <a:gd name="T3" fmla="*/ 0 h 36"/>
                <a:gd name="T4" fmla="*/ 24 w 60"/>
                <a:gd name="T5" fmla="*/ 6 h 36"/>
                <a:gd name="T6" fmla="*/ 6 w 60"/>
                <a:gd name="T7" fmla="*/ 12 h 36"/>
                <a:gd name="T8" fmla="*/ 0 w 60"/>
                <a:gd name="T9" fmla="*/ 18 h 36"/>
                <a:gd name="T10" fmla="*/ 0 w 60"/>
                <a:gd name="T11" fmla="*/ 24 h 36"/>
                <a:gd name="T12" fmla="*/ 12 w 60"/>
                <a:gd name="T13" fmla="*/ 18 h 36"/>
                <a:gd name="T14" fmla="*/ 24 w 60"/>
                <a:gd name="T15" fmla="*/ 18 h 36"/>
                <a:gd name="T16" fmla="*/ 24 w 60"/>
                <a:gd name="T17" fmla="*/ 30 h 36"/>
                <a:gd name="T18" fmla="*/ 18 w 60"/>
                <a:gd name="T19" fmla="*/ 30 h 36"/>
                <a:gd name="T20" fmla="*/ 18 w 60"/>
                <a:gd name="T21" fmla="*/ 36 h 36"/>
                <a:gd name="T22" fmla="*/ 30 w 60"/>
                <a:gd name="T23" fmla="*/ 36 h 36"/>
                <a:gd name="T24" fmla="*/ 36 w 60"/>
                <a:gd name="T25" fmla="*/ 30 h 36"/>
                <a:gd name="T26" fmla="*/ 54 w 60"/>
                <a:gd name="T27" fmla="*/ 30 h 36"/>
                <a:gd name="T28" fmla="*/ 60 w 60"/>
                <a:gd name="T29" fmla="*/ 24 h 36"/>
                <a:gd name="T30" fmla="*/ 54 w 60"/>
                <a:gd name="T31" fmla="*/ 12 h 36"/>
                <a:gd name="T32" fmla="*/ 60 w 60"/>
                <a:gd name="T33" fmla="*/ 6 h 36"/>
                <a:gd name="T34" fmla="*/ 48 w 60"/>
                <a:gd name="T35" fmla="*/ 0 h 36"/>
                <a:gd name="T36" fmla="*/ 42 w 60"/>
                <a:gd name="T37" fmla="*/ 6 h 36"/>
                <a:gd name="T38" fmla="*/ 36 w 60"/>
                <a:gd name="T39" fmla="*/ 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0" h="36">
                  <a:moveTo>
                    <a:pt x="36" y="0"/>
                  </a:moveTo>
                  <a:lnTo>
                    <a:pt x="24" y="0"/>
                  </a:lnTo>
                  <a:lnTo>
                    <a:pt x="24" y="6"/>
                  </a:lnTo>
                  <a:lnTo>
                    <a:pt x="6" y="12"/>
                  </a:lnTo>
                  <a:lnTo>
                    <a:pt x="0" y="18"/>
                  </a:lnTo>
                  <a:lnTo>
                    <a:pt x="0" y="24"/>
                  </a:lnTo>
                  <a:lnTo>
                    <a:pt x="12" y="18"/>
                  </a:lnTo>
                  <a:lnTo>
                    <a:pt x="24" y="18"/>
                  </a:lnTo>
                  <a:lnTo>
                    <a:pt x="24" y="30"/>
                  </a:lnTo>
                  <a:lnTo>
                    <a:pt x="18" y="30"/>
                  </a:lnTo>
                  <a:lnTo>
                    <a:pt x="18" y="36"/>
                  </a:lnTo>
                  <a:lnTo>
                    <a:pt x="30" y="36"/>
                  </a:lnTo>
                  <a:lnTo>
                    <a:pt x="36" y="30"/>
                  </a:lnTo>
                  <a:lnTo>
                    <a:pt x="54" y="30"/>
                  </a:lnTo>
                  <a:lnTo>
                    <a:pt x="60" y="24"/>
                  </a:lnTo>
                  <a:lnTo>
                    <a:pt x="54" y="12"/>
                  </a:lnTo>
                  <a:lnTo>
                    <a:pt x="60" y="6"/>
                  </a:lnTo>
                  <a:lnTo>
                    <a:pt x="48" y="0"/>
                  </a:lnTo>
                  <a:lnTo>
                    <a:pt x="42" y="6"/>
                  </a:lnTo>
                  <a:lnTo>
                    <a:pt x="3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3" name="Freeform 32">
              <a:extLst>
                <a:ext uri="{FF2B5EF4-FFF2-40B4-BE49-F238E27FC236}">
                  <a16:creationId xmlns:a16="http://schemas.microsoft.com/office/drawing/2014/main" id="{68C5B489-D938-4A36-86EE-15544CEDDF5E}"/>
                </a:ext>
              </a:extLst>
            </p:cNvPr>
            <p:cNvSpPr>
              <a:spLocks/>
            </p:cNvSpPr>
            <p:nvPr/>
          </p:nvSpPr>
          <p:spPr bwMode="auto">
            <a:xfrm>
              <a:off x="2437" y="960"/>
              <a:ext cx="8" cy="6"/>
            </a:xfrm>
            <a:custGeom>
              <a:avLst/>
              <a:gdLst>
                <a:gd name="T0" fmla="*/ 12 w 24"/>
                <a:gd name="T1" fmla="*/ 0 h 18"/>
                <a:gd name="T2" fmla="*/ 0 w 24"/>
                <a:gd name="T3" fmla="*/ 6 h 18"/>
                <a:gd name="T4" fmla="*/ 6 w 24"/>
                <a:gd name="T5" fmla="*/ 18 h 18"/>
                <a:gd name="T6" fmla="*/ 12 w 24"/>
                <a:gd name="T7" fmla="*/ 12 h 18"/>
                <a:gd name="T8" fmla="*/ 24 w 24"/>
                <a:gd name="T9" fmla="*/ 12 h 18"/>
                <a:gd name="T10" fmla="*/ 24 w 24"/>
                <a:gd name="T11" fmla="*/ 0 h 18"/>
                <a:gd name="T12" fmla="*/ 12 w 24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18">
                  <a:moveTo>
                    <a:pt x="12" y="0"/>
                  </a:moveTo>
                  <a:lnTo>
                    <a:pt x="0" y="6"/>
                  </a:lnTo>
                  <a:lnTo>
                    <a:pt x="6" y="18"/>
                  </a:lnTo>
                  <a:lnTo>
                    <a:pt x="12" y="12"/>
                  </a:lnTo>
                  <a:lnTo>
                    <a:pt x="24" y="12"/>
                  </a:lnTo>
                  <a:lnTo>
                    <a:pt x="24" y="0"/>
                  </a:lnTo>
                  <a:lnTo>
                    <a:pt x="12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4" name="Freeform 33">
              <a:extLst>
                <a:ext uri="{FF2B5EF4-FFF2-40B4-BE49-F238E27FC236}">
                  <a16:creationId xmlns:a16="http://schemas.microsoft.com/office/drawing/2014/main" id="{6B0E486E-8203-463E-BB13-30E31FBF1FD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5" y="1036"/>
              <a:ext cx="4" cy="6"/>
            </a:xfrm>
            <a:custGeom>
              <a:avLst/>
              <a:gdLst>
                <a:gd name="T0" fmla="*/ 6 w 12"/>
                <a:gd name="T1" fmla="*/ 0 h 18"/>
                <a:gd name="T2" fmla="*/ 0 w 12"/>
                <a:gd name="T3" fmla="*/ 6 h 18"/>
                <a:gd name="T4" fmla="*/ 0 w 12"/>
                <a:gd name="T5" fmla="*/ 18 h 18"/>
                <a:gd name="T6" fmla="*/ 12 w 12"/>
                <a:gd name="T7" fmla="*/ 18 h 18"/>
                <a:gd name="T8" fmla="*/ 6 w 12"/>
                <a:gd name="T9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6" y="0"/>
                  </a:moveTo>
                  <a:lnTo>
                    <a:pt x="0" y="6"/>
                  </a:lnTo>
                  <a:lnTo>
                    <a:pt x="0" y="18"/>
                  </a:lnTo>
                  <a:lnTo>
                    <a:pt x="12" y="18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5" name="Freeform 34">
              <a:extLst>
                <a:ext uri="{FF2B5EF4-FFF2-40B4-BE49-F238E27FC236}">
                  <a16:creationId xmlns:a16="http://schemas.microsoft.com/office/drawing/2014/main" id="{E917101A-6261-4021-A2CA-7CF3601CF0E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77" y="1314"/>
              <a:ext cx="4" cy="6"/>
            </a:xfrm>
            <a:custGeom>
              <a:avLst/>
              <a:gdLst>
                <a:gd name="T0" fmla="*/ 12 w 12"/>
                <a:gd name="T1" fmla="*/ 18 h 18"/>
                <a:gd name="T2" fmla="*/ 12 w 12"/>
                <a:gd name="T3" fmla="*/ 6 h 18"/>
                <a:gd name="T4" fmla="*/ 6 w 12"/>
                <a:gd name="T5" fmla="*/ 0 h 18"/>
                <a:gd name="T6" fmla="*/ 0 w 12"/>
                <a:gd name="T7" fmla="*/ 18 h 18"/>
                <a:gd name="T8" fmla="*/ 12 w 12"/>
                <a:gd name="T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18">
                  <a:moveTo>
                    <a:pt x="12" y="18"/>
                  </a:moveTo>
                  <a:lnTo>
                    <a:pt x="12" y="6"/>
                  </a:lnTo>
                  <a:lnTo>
                    <a:pt x="6" y="0"/>
                  </a:lnTo>
                  <a:lnTo>
                    <a:pt x="0" y="18"/>
                  </a:lnTo>
                  <a:lnTo>
                    <a:pt x="12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6" name="Freeform 35">
              <a:extLst>
                <a:ext uri="{FF2B5EF4-FFF2-40B4-BE49-F238E27FC236}">
                  <a16:creationId xmlns:a16="http://schemas.microsoft.com/office/drawing/2014/main" id="{7E0EF8CE-9277-4C76-8AF0-067FC97EB13C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1" y="966"/>
              <a:ext cx="6" cy="8"/>
            </a:xfrm>
            <a:custGeom>
              <a:avLst/>
              <a:gdLst>
                <a:gd name="T0" fmla="*/ 6 w 18"/>
                <a:gd name="T1" fmla="*/ 0 h 24"/>
                <a:gd name="T2" fmla="*/ 0 w 18"/>
                <a:gd name="T3" fmla="*/ 18 h 24"/>
                <a:gd name="T4" fmla="*/ 6 w 18"/>
                <a:gd name="T5" fmla="*/ 24 h 24"/>
                <a:gd name="T6" fmla="*/ 12 w 18"/>
                <a:gd name="T7" fmla="*/ 24 h 24"/>
                <a:gd name="T8" fmla="*/ 18 w 18"/>
                <a:gd name="T9" fmla="*/ 12 h 24"/>
                <a:gd name="T10" fmla="*/ 18 w 18"/>
                <a:gd name="T11" fmla="*/ 0 h 24"/>
                <a:gd name="T12" fmla="*/ 6 w 18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24">
                  <a:moveTo>
                    <a:pt x="6" y="0"/>
                  </a:moveTo>
                  <a:lnTo>
                    <a:pt x="0" y="18"/>
                  </a:lnTo>
                  <a:lnTo>
                    <a:pt x="6" y="24"/>
                  </a:lnTo>
                  <a:lnTo>
                    <a:pt x="12" y="24"/>
                  </a:lnTo>
                  <a:lnTo>
                    <a:pt x="18" y="12"/>
                  </a:lnTo>
                  <a:lnTo>
                    <a:pt x="18" y="0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7" name="Freeform 36">
              <a:extLst>
                <a:ext uri="{FF2B5EF4-FFF2-40B4-BE49-F238E27FC236}">
                  <a16:creationId xmlns:a16="http://schemas.microsoft.com/office/drawing/2014/main" id="{3865E256-3632-4B7A-B210-2359DC88F3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863" y="1912"/>
              <a:ext cx="64" cy="48"/>
            </a:xfrm>
            <a:custGeom>
              <a:avLst/>
              <a:gdLst>
                <a:gd name="T0" fmla="*/ 0 w 192"/>
                <a:gd name="T1" fmla="*/ 18 h 144"/>
                <a:gd name="T2" fmla="*/ 12 w 192"/>
                <a:gd name="T3" fmla="*/ 54 h 144"/>
                <a:gd name="T4" fmla="*/ 30 w 192"/>
                <a:gd name="T5" fmla="*/ 66 h 144"/>
                <a:gd name="T6" fmla="*/ 54 w 192"/>
                <a:gd name="T7" fmla="*/ 60 h 144"/>
                <a:gd name="T8" fmla="*/ 66 w 192"/>
                <a:gd name="T9" fmla="*/ 66 h 144"/>
                <a:gd name="T10" fmla="*/ 108 w 192"/>
                <a:gd name="T11" fmla="*/ 96 h 144"/>
                <a:gd name="T12" fmla="*/ 132 w 192"/>
                <a:gd name="T13" fmla="*/ 126 h 144"/>
                <a:gd name="T14" fmla="*/ 162 w 192"/>
                <a:gd name="T15" fmla="*/ 144 h 144"/>
                <a:gd name="T16" fmla="*/ 180 w 192"/>
                <a:gd name="T17" fmla="*/ 144 h 144"/>
                <a:gd name="T18" fmla="*/ 192 w 192"/>
                <a:gd name="T19" fmla="*/ 132 h 144"/>
                <a:gd name="T20" fmla="*/ 186 w 192"/>
                <a:gd name="T21" fmla="*/ 120 h 144"/>
                <a:gd name="T22" fmla="*/ 180 w 192"/>
                <a:gd name="T23" fmla="*/ 96 h 144"/>
                <a:gd name="T24" fmla="*/ 168 w 192"/>
                <a:gd name="T25" fmla="*/ 90 h 144"/>
                <a:gd name="T26" fmla="*/ 162 w 192"/>
                <a:gd name="T27" fmla="*/ 96 h 144"/>
                <a:gd name="T28" fmla="*/ 132 w 192"/>
                <a:gd name="T29" fmla="*/ 66 h 144"/>
                <a:gd name="T30" fmla="*/ 90 w 192"/>
                <a:gd name="T31" fmla="*/ 66 h 144"/>
                <a:gd name="T32" fmla="*/ 78 w 192"/>
                <a:gd name="T33" fmla="*/ 60 h 144"/>
                <a:gd name="T34" fmla="*/ 84 w 192"/>
                <a:gd name="T35" fmla="*/ 54 h 144"/>
                <a:gd name="T36" fmla="*/ 96 w 192"/>
                <a:gd name="T37" fmla="*/ 48 h 144"/>
                <a:gd name="T38" fmla="*/ 102 w 192"/>
                <a:gd name="T39" fmla="*/ 42 h 144"/>
                <a:gd name="T40" fmla="*/ 90 w 192"/>
                <a:gd name="T41" fmla="*/ 36 h 144"/>
                <a:gd name="T42" fmla="*/ 72 w 192"/>
                <a:gd name="T43" fmla="*/ 36 h 144"/>
                <a:gd name="T44" fmla="*/ 54 w 192"/>
                <a:gd name="T45" fmla="*/ 48 h 144"/>
                <a:gd name="T46" fmla="*/ 48 w 192"/>
                <a:gd name="T47" fmla="*/ 48 h 144"/>
                <a:gd name="T48" fmla="*/ 42 w 192"/>
                <a:gd name="T49" fmla="*/ 60 h 144"/>
                <a:gd name="T50" fmla="*/ 42 w 192"/>
                <a:gd name="T51" fmla="*/ 48 h 144"/>
                <a:gd name="T52" fmla="*/ 36 w 192"/>
                <a:gd name="T53" fmla="*/ 42 h 144"/>
                <a:gd name="T54" fmla="*/ 30 w 192"/>
                <a:gd name="T55" fmla="*/ 30 h 144"/>
                <a:gd name="T56" fmla="*/ 42 w 192"/>
                <a:gd name="T57" fmla="*/ 24 h 144"/>
                <a:gd name="T58" fmla="*/ 48 w 192"/>
                <a:gd name="T59" fmla="*/ 36 h 144"/>
                <a:gd name="T60" fmla="*/ 60 w 192"/>
                <a:gd name="T61" fmla="*/ 30 h 144"/>
                <a:gd name="T62" fmla="*/ 54 w 192"/>
                <a:gd name="T63" fmla="*/ 12 h 144"/>
                <a:gd name="T64" fmla="*/ 48 w 192"/>
                <a:gd name="T65" fmla="*/ 6 h 144"/>
                <a:gd name="T66" fmla="*/ 36 w 192"/>
                <a:gd name="T67" fmla="*/ 0 h 144"/>
                <a:gd name="T68" fmla="*/ 12 w 192"/>
                <a:gd name="T69" fmla="*/ 12 h 144"/>
                <a:gd name="T70" fmla="*/ 0 w 192"/>
                <a:gd name="T71" fmla="*/ 12 h 144"/>
                <a:gd name="T72" fmla="*/ 0 w 192"/>
                <a:gd name="T73" fmla="*/ 18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92" h="144">
                  <a:moveTo>
                    <a:pt x="0" y="18"/>
                  </a:moveTo>
                  <a:lnTo>
                    <a:pt x="12" y="54"/>
                  </a:lnTo>
                  <a:lnTo>
                    <a:pt x="30" y="66"/>
                  </a:lnTo>
                  <a:lnTo>
                    <a:pt x="54" y="60"/>
                  </a:lnTo>
                  <a:lnTo>
                    <a:pt x="66" y="66"/>
                  </a:lnTo>
                  <a:lnTo>
                    <a:pt x="108" y="96"/>
                  </a:lnTo>
                  <a:lnTo>
                    <a:pt x="132" y="126"/>
                  </a:lnTo>
                  <a:lnTo>
                    <a:pt x="162" y="144"/>
                  </a:lnTo>
                  <a:lnTo>
                    <a:pt x="180" y="144"/>
                  </a:lnTo>
                  <a:lnTo>
                    <a:pt x="192" y="132"/>
                  </a:lnTo>
                  <a:lnTo>
                    <a:pt x="186" y="120"/>
                  </a:lnTo>
                  <a:lnTo>
                    <a:pt x="180" y="96"/>
                  </a:lnTo>
                  <a:lnTo>
                    <a:pt x="168" y="90"/>
                  </a:lnTo>
                  <a:lnTo>
                    <a:pt x="162" y="96"/>
                  </a:lnTo>
                  <a:lnTo>
                    <a:pt x="132" y="66"/>
                  </a:lnTo>
                  <a:lnTo>
                    <a:pt x="90" y="66"/>
                  </a:lnTo>
                  <a:lnTo>
                    <a:pt x="78" y="60"/>
                  </a:lnTo>
                  <a:lnTo>
                    <a:pt x="84" y="54"/>
                  </a:lnTo>
                  <a:lnTo>
                    <a:pt x="96" y="48"/>
                  </a:lnTo>
                  <a:lnTo>
                    <a:pt x="102" y="42"/>
                  </a:lnTo>
                  <a:lnTo>
                    <a:pt x="90" y="36"/>
                  </a:lnTo>
                  <a:lnTo>
                    <a:pt x="72" y="36"/>
                  </a:lnTo>
                  <a:lnTo>
                    <a:pt x="54" y="48"/>
                  </a:lnTo>
                  <a:lnTo>
                    <a:pt x="48" y="48"/>
                  </a:lnTo>
                  <a:lnTo>
                    <a:pt x="42" y="60"/>
                  </a:lnTo>
                  <a:lnTo>
                    <a:pt x="42" y="48"/>
                  </a:lnTo>
                  <a:lnTo>
                    <a:pt x="36" y="42"/>
                  </a:lnTo>
                  <a:lnTo>
                    <a:pt x="30" y="30"/>
                  </a:lnTo>
                  <a:lnTo>
                    <a:pt x="42" y="24"/>
                  </a:lnTo>
                  <a:lnTo>
                    <a:pt x="48" y="36"/>
                  </a:lnTo>
                  <a:lnTo>
                    <a:pt x="60" y="30"/>
                  </a:lnTo>
                  <a:lnTo>
                    <a:pt x="54" y="12"/>
                  </a:lnTo>
                  <a:lnTo>
                    <a:pt x="48" y="6"/>
                  </a:lnTo>
                  <a:lnTo>
                    <a:pt x="36" y="0"/>
                  </a:lnTo>
                  <a:lnTo>
                    <a:pt x="12" y="12"/>
                  </a:lnTo>
                  <a:lnTo>
                    <a:pt x="0" y="12"/>
                  </a:lnTo>
                  <a:lnTo>
                    <a:pt x="0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8" name="Freeform 37">
              <a:extLst>
                <a:ext uri="{FF2B5EF4-FFF2-40B4-BE49-F238E27FC236}">
                  <a16:creationId xmlns:a16="http://schemas.microsoft.com/office/drawing/2014/main" id="{75FE2FDE-80A8-4256-8D84-FDAF27F0D9A6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9" y="1988"/>
              <a:ext cx="44" cy="90"/>
            </a:xfrm>
            <a:custGeom>
              <a:avLst/>
              <a:gdLst>
                <a:gd name="T0" fmla="*/ 6 w 132"/>
                <a:gd name="T1" fmla="*/ 54 h 270"/>
                <a:gd name="T2" fmla="*/ 0 w 132"/>
                <a:gd name="T3" fmla="*/ 72 h 270"/>
                <a:gd name="T4" fmla="*/ 0 w 132"/>
                <a:gd name="T5" fmla="*/ 96 h 270"/>
                <a:gd name="T6" fmla="*/ 24 w 132"/>
                <a:gd name="T7" fmla="*/ 138 h 270"/>
                <a:gd name="T8" fmla="*/ 60 w 132"/>
                <a:gd name="T9" fmla="*/ 168 h 270"/>
                <a:gd name="T10" fmla="*/ 72 w 132"/>
                <a:gd name="T11" fmla="*/ 186 h 270"/>
                <a:gd name="T12" fmla="*/ 78 w 132"/>
                <a:gd name="T13" fmla="*/ 216 h 270"/>
                <a:gd name="T14" fmla="*/ 78 w 132"/>
                <a:gd name="T15" fmla="*/ 264 h 270"/>
                <a:gd name="T16" fmla="*/ 84 w 132"/>
                <a:gd name="T17" fmla="*/ 270 h 270"/>
                <a:gd name="T18" fmla="*/ 114 w 132"/>
                <a:gd name="T19" fmla="*/ 246 h 270"/>
                <a:gd name="T20" fmla="*/ 114 w 132"/>
                <a:gd name="T21" fmla="*/ 222 h 270"/>
                <a:gd name="T22" fmla="*/ 132 w 132"/>
                <a:gd name="T23" fmla="*/ 192 h 270"/>
                <a:gd name="T24" fmla="*/ 126 w 132"/>
                <a:gd name="T25" fmla="*/ 174 h 270"/>
                <a:gd name="T26" fmla="*/ 108 w 132"/>
                <a:gd name="T27" fmla="*/ 144 h 270"/>
                <a:gd name="T28" fmla="*/ 108 w 132"/>
                <a:gd name="T29" fmla="*/ 84 h 270"/>
                <a:gd name="T30" fmla="*/ 60 w 132"/>
                <a:gd name="T31" fmla="*/ 66 h 270"/>
                <a:gd name="T32" fmla="*/ 24 w 132"/>
                <a:gd name="T33" fmla="*/ 12 h 270"/>
                <a:gd name="T34" fmla="*/ 0 w 132"/>
                <a:gd name="T35" fmla="*/ 0 h 270"/>
                <a:gd name="T36" fmla="*/ 6 w 132"/>
                <a:gd name="T37" fmla="*/ 54 h 2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32" h="270">
                  <a:moveTo>
                    <a:pt x="6" y="54"/>
                  </a:moveTo>
                  <a:lnTo>
                    <a:pt x="0" y="72"/>
                  </a:lnTo>
                  <a:lnTo>
                    <a:pt x="0" y="96"/>
                  </a:lnTo>
                  <a:lnTo>
                    <a:pt x="24" y="138"/>
                  </a:lnTo>
                  <a:lnTo>
                    <a:pt x="60" y="168"/>
                  </a:lnTo>
                  <a:lnTo>
                    <a:pt x="72" y="186"/>
                  </a:lnTo>
                  <a:lnTo>
                    <a:pt x="78" y="216"/>
                  </a:lnTo>
                  <a:lnTo>
                    <a:pt x="78" y="264"/>
                  </a:lnTo>
                  <a:lnTo>
                    <a:pt x="84" y="270"/>
                  </a:lnTo>
                  <a:lnTo>
                    <a:pt x="114" y="246"/>
                  </a:lnTo>
                  <a:lnTo>
                    <a:pt x="114" y="222"/>
                  </a:lnTo>
                  <a:lnTo>
                    <a:pt x="132" y="192"/>
                  </a:lnTo>
                  <a:lnTo>
                    <a:pt x="126" y="174"/>
                  </a:lnTo>
                  <a:lnTo>
                    <a:pt x="108" y="144"/>
                  </a:lnTo>
                  <a:lnTo>
                    <a:pt x="108" y="84"/>
                  </a:lnTo>
                  <a:lnTo>
                    <a:pt x="60" y="66"/>
                  </a:lnTo>
                  <a:lnTo>
                    <a:pt x="24" y="12"/>
                  </a:lnTo>
                  <a:lnTo>
                    <a:pt x="0" y="0"/>
                  </a:lnTo>
                  <a:lnTo>
                    <a:pt x="6" y="5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39" name="Freeform 38">
              <a:extLst>
                <a:ext uri="{FF2B5EF4-FFF2-40B4-BE49-F238E27FC236}">
                  <a16:creationId xmlns:a16="http://schemas.microsoft.com/office/drawing/2014/main" id="{606AB3B5-7A6B-4350-BE2A-5FD03CC5A40C}"/>
                </a:ext>
              </a:extLst>
            </p:cNvPr>
            <p:cNvSpPr>
              <a:spLocks/>
            </p:cNvSpPr>
            <p:nvPr/>
          </p:nvSpPr>
          <p:spPr bwMode="auto">
            <a:xfrm>
              <a:off x="2561" y="1412"/>
              <a:ext cx="12" cy="24"/>
            </a:xfrm>
            <a:custGeom>
              <a:avLst/>
              <a:gdLst>
                <a:gd name="T0" fmla="*/ 0 w 36"/>
                <a:gd name="T1" fmla="*/ 12 h 72"/>
                <a:gd name="T2" fmla="*/ 6 w 36"/>
                <a:gd name="T3" fmla="*/ 60 h 72"/>
                <a:gd name="T4" fmla="*/ 6 w 36"/>
                <a:gd name="T5" fmla="*/ 66 h 72"/>
                <a:gd name="T6" fmla="*/ 18 w 36"/>
                <a:gd name="T7" fmla="*/ 60 h 72"/>
                <a:gd name="T8" fmla="*/ 24 w 36"/>
                <a:gd name="T9" fmla="*/ 66 h 72"/>
                <a:gd name="T10" fmla="*/ 36 w 36"/>
                <a:gd name="T11" fmla="*/ 72 h 72"/>
                <a:gd name="T12" fmla="*/ 36 w 36"/>
                <a:gd name="T13" fmla="*/ 66 h 72"/>
                <a:gd name="T14" fmla="*/ 24 w 36"/>
                <a:gd name="T15" fmla="*/ 42 h 72"/>
                <a:gd name="T16" fmla="*/ 18 w 36"/>
                <a:gd name="T17" fmla="*/ 0 h 72"/>
                <a:gd name="T18" fmla="*/ 0 w 36"/>
                <a:gd name="T19" fmla="*/ 1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72">
                  <a:moveTo>
                    <a:pt x="0" y="12"/>
                  </a:moveTo>
                  <a:lnTo>
                    <a:pt x="6" y="60"/>
                  </a:lnTo>
                  <a:lnTo>
                    <a:pt x="6" y="66"/>
                  </a:lnTo>
                  <a:lnTo>
                    <a:pt x="18" y="60"/>
                  </a:lnTo>
                  <a:lnTo>
                    <a:pt x="24" y="66"/>
                  </a:lnTo>
                  <a:lnTo>
                    <a:pt x="36" y="72"/>
                  </a:lnTo>
                  <a:lnTo>
                    <a:pt x="36" y="66"/>
                  </a:lnTo>
                  <a:lnTo>
                    <a:pt x="24" y="42"/>
                  </a:lnTo>
                  <a:lnTo>
                    <a:pt x="18" y="0"/>
                  </a:lnTo>
                  <a:lnTo>
                    <a:pt x="0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0" name="Freeform 39">
              <a:extLst>
                <a:ext uri="{FF2B5EF4-FFF2-40B4-BE49-F238E27FC236}">
                  <a16:creationId xmlns:a16="http://schemas.microsoft.com/office/drawing/2014/main" id="{654581F9-9D7E-4C36-8D30-82017A36911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7" y="1458"/>
              <a:ext cx="44" cy="44"/>
            </a:xfrm>
            <a:custGeom>
              <a:avLst/>
              <a:gdLst>
                <a:gd name="T0" fmla="*/ 12 w 132"/>
                <a:gd name="T1" fmla="*/ 18 h 132"/>
                <a:gd name="T2" fmla="*/ 6 w 132"/>
                <a:gd name="T3" fmla="*/ 18 h 132"/>
                <a:gd name="T4" fmla="*/ 0 w 132"/>
                <a:gd name="T5" fmla="*/ 36 h 132"/>
                <a:gd name="T6" fmla="*/ 0 w 132"/>
                <a:gd name="T7" fmla="*/ 48 h 132"/>
                <a:gd name="T8" fmla="*/ 12 w 132"/>
                <a:gd name="T9" fmla="*/ 66 h 132"/>
                <a:gd name="T10" fmla="*/ 0 w 132"/>
                <a:gd name="T11" fmla="*/ 78 h 132"/>
                <a:gd name="T12" fmla="*/ 6 w 132"/>
                <a:gd name="T13" fmla="*/ 90 h 132"/>
                <a:gd name="T14" fmla="*/ 18 w 132"/>
                <a:gd name="T15" fmla="*/ 102 h 132"/>
                <a:gd name="T16" fmla="*/ 30 w 132"/>
                <a:gd name="T17" fmla="*/ 96 h 132"/>
                <a:gd name="T18" fmla="*/ 42 w 132"/>
                <a:gd name="T19" fmla="*/ 102 h 132"/>
                <a:gd name="T20" fmla="*/ 48 w 132"/>
                <a:gd name="T21" fmla="*/ 96 h 132"/>
                <a:gd name="T22" fmla="*/ 60 w 132"/>
                <a:gd name="T23" fmla="*/ 108 h 132"/>
                <a:gd name="T24" fmla="*/ 72 w 132"/>
                <a:gd name="T25" fmla="*/ 114 h 132"/>
                <a:gd name="T26" fmla="*/ 90 w 132"/>
                <a:gd name="T27" fmla="*/ 120 h 132"/>
                <a:gd name="T28" fmla="*/ 102 w 132"/>
                <a:gd name="T29" fmla="*/ 132 h 132"/>
                <a:gd name="T30" fmla="*/ 114 w 132"/>
                <a:gd name="T31" fmla="*/ 126 h 132"/>
                <a:gd name="T32" fmla="*/ 132 w 132"/>
                <a:gd name="T33" fmla="*/ 108 h 132"/>
                <a:gd name="T34" fmla="*/ 126 w 132"/>
                <a:gd name="T35" fmla="*/ 96 h 132"/>
                <a:gd name="T36" fmla="*/ 102 w 132"/>
                <a:gd name="T37" fmla="*/ 90 h 132"/>
                <a:gd name="T38" fmla="*/ 90 w 132"/>
                <a:gd name="T39" fmla="*/ 84 h 132"/>
                <a:gd name="T40" fmla="*/ 90 w 132"/>
                <a:gd name="T41" fmla="*/ 78 h 132"/>
                <a:gd name="T42" fmla="*/ 78 w 132"/>
                <a:gd name="T43" fmla="*/ 66 h 132"/>
                <a:gd name="T44" fmla="*/ 78 w 132"/>
                <a:gd name="T45" fmla="*/ 60 h 132"/>
                <a:gd name="T46" fmla="*/ 72 w 132"/>
                <a:gd name="T47" fmla="*/ 54 h 132"/>
                <a:gd name="T48" fmla="*/ 72 w 132"/>
                <a:gd name="T49" fmla="*/ 36 h 132"/>
                <a:gd name="T50" fmla="*/ 66 w 132"/>
                <a:gd name="T51" fmla="*/ 36 h 132"/>
                <a:gd name="T52" fmla="*/ 48 w 132"/>
                <a:gd name="T53" fmla="*/ 30 h 132"/>
                <a:gd name="T54" fmla="*/ 36 w 132"/>
                <a:gd name="T55" fmla="*/ 18 h 132"/>
                <a:gd name="T56" fmla="*/ 12 w 132"/>
                <a:gd name="T57" fmla="*/ 0 h 132"/>
                <a:gd name="T58" fmla="*/ 12 w 132"/>
                <a:gd name="T59" fmla="*/ 18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132" h="132">
                  <a:moveTo>
                    <a:pt x="12" y="18"/>
                  </a:moveTo>
                  <a:lnTo>
                    <a:pt x="6" y="18"/>
                  </a:lnTo>
                  <a:lnTo>
                    <a:pt x="0" y="36"/>
                  </a:lnTo>
                  <a:lnTo>
                    <a:pt x="0" y="48"/>
                  </a:lnTo>
                  <a:lnTo>
                    <a:pt x="12" y="66"/>
                  </a:lnTo>
                  <a:lnTo>
                    <a:pt x="0" y="78"/>
                  </a:lnTo>
                  <a:lnTo>
                    <a:pt x="6" y="90"/>
                  </a:lnTo>
                  <a:lnTo>
                    <a:pt x="18" y="102"/>
                  </a:lnTo>
                  <a:lnTo>
                    <a:pt x="30" y="96"/>
                  </a:lnTo>
                  <a:lnTo>
                    <a:pt x="42" y="102"/>
                  </a:lnTo>
                  <a:lnTo>
                    <a:pt x="48" y="96"/>
                  </a:lnTo>
                  <a:lnTo>
                    <a:pt x="60" y="108"/>
                  </a:lnTo>
                  <a:lnTo>
                    <a:pt x="72" y="114"/>
                  </a:lnTo>
                  <a:lnTo>
                    <a:pt x="90" y="120"/>
                  </a:lnTo>
                  <a:lnTo>
                    <a:pt x="102" y="132"/>
                  </a:lnTo>
                  <a:lnTo>
                    <a:pt x="114" y="126"/>
                  </a:lnTo>
                  <a:lnTo>
                    <a:pt x="132" y="108"/>
                  </a:lnTo>
                  <a:lnTo>
                    <a:pt x="126" y="96"/>
                  </a:lnTo>
                  <a:lnTo>
                    <a:pt x="102" y="90"/>
                  </a:lnTo>
                  <a:lnTo>
                    <a:pt x="90" y="84"/>
                  </a:lnTo>
                  <a:lnTo>
                    <a:pt x="90" y="78"/>
                  </a:lnTo>
                  <a:lnTo>
                    <a:pt x="78" y="66"/>
                  </a:lnTo>
                  <a:lnTo>
                    <a:pt x="78" y="60"/>
                  </a:lnTo>
                  <a:lnTo>
                    <a:pt x="72" y="54"/>
                  </a:lnTo>
                  <a:lnTo>
                    <a:pt x="72" y="36"/>
                  </a:lnTo>
                  <a:lnTo>
                    <a:pt x="66" y="36"/>
                  </a:lnTo>
                  <a:lnTo>
                    <a:pt x="48" y="30"/>
                  </a:lnTo>
                  <a:lnTo>
                    <a:pt x="36" y="18"/>
                  </a:lnTo>
                  <a:lnTo>
                    <a:pt x="12" y="0"/>
                  </a:lnTo>
                  <a:lnTo>
                    <a:pt x="12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1" name="Freeform 40">
              <a:extLst>
                <a:ext uri="{FF2B5EF4-FFF2-40B4-BE49-F238E27FC236}">
                  <a16:creationId xmlns:a16="http://schemas.microsoft.com/office/drawing/2014/main" id="{0A22EC89-CA70-4C33-86F2-B2FEF2CD5793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1" y="1488"/>
              <a:ext cx="8" cy="4"/>
            </a:xfrm>
            <a:custGeom>
              <a:avLst/>
              <a:gdLst>
                <a:gd name="T0" fmla="*/ 6 w 24"/>
                <a:gd name="T1" fmla="*/ 0 h 12"/>
                <a:gd name="T2" fmla="*/ 0 w 24"/>
                <a:gd name="T3" fmla="*/ 6 h 12"/>
                <a:gd name="T4" fmla="*/ 6 w 24"/>
                <a:gd name="T5" fmla="*/ 12 h 12"/>
                <a:gd name="T6" fmla="*/ 18 w 24"/>
                <a:gd name="T7" fmla="*/ 12 h 12"/>
                <a:gd name="T8" fmla="*/ 24 w 24"/>
                <a:gd name="T9" fmla="*/ 0 h 12"/>
                <a:gd name="T10" fmla="*/ 6 w 24"/>
                <a:gd name="T11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4" h="12">
                  <a:moveTo>
                    <a:pt x="6" y="0"/>
                  </a:moveTo>
                  <a:lnTo>
                    <a:pt x="0" y="6"/>
                  </a:lnTo>
                  <a:lnTo>
                    <a:pt x="6" y="12"/>
                  </a:lnTo>
                  <a:lnTo>
                    <a:pt x="18" y="12"/>
                  </a:lnTo>
                  <a:lnTo>
                    <a:pt x="24" y="0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2" name="Freeform 41">
              <a:extLst>
                <a:ext uri="{FF2B5EF4-FFF2-40B4-BE49-F238E27FC236}">
                  <a16:creationId xmlns:a16="http://schemas.microsoft.com/office/drawing/2014/main" id="{86B943FB-0E59-4740-8C96-B236DD89B4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729" y="1620"/>
              <a:ext cx="32" cy="48"/>
            </a:xfrm>
            <a:custGeom>
              <a:avLst/>
              <a:gdLst>
                <a:gd name="T0" fmla="*/ 6 w 96"/>
                <a:gd name="T1" fmla="*/ 0 h 144"/>
                <a:gd name="T2" fmla="*/ 6 w 96"/>
                <a:gd name="T3" fmla="*/ 18 h 144"/>
                <a:gd name="T4" fmla="*/ 0 w 96"/>
                <a:gd name="T5" fmla="*/ 30 h 144"/>
                <a:gd name="T6" fmla="*/ 0 w 96"/>
                <a:gd name="T7" fmla="*/ 36 h 144"/>
                <a:gd name="T8" fmla="*/ 12 w 96"/>
                <a:gd name="T9" fmla="*/ 48 h 144"/>
                <a:gd name="T10" fmla="*/ 24 w 96"/>
                <a:gd name="T11" fmla="*/ 72 h 144"/>
                <a:gd name="T12" fmla="*/ 36 w 96"/>
                <a:gd name="T13" fmla="*/ 66 h 144"/>
                <a:gd name="T14" fmla="*/ 48 w 96"/>
                <a:gd name="T15" fmla="*/ 72 h 144"/>
                <a:gd name="T16" fmla="*/ 66 w 96"/>
                <a:gd name="T17" fmla="*/ 90 h 144"/>
                <a:gd name="T18" fmla="*/ 84 w 96"/>
                <a:gd name="T19" fmla="*/ 138 h 144"/>
                <a:gd name="T20" fmla="*/ 84 w 96"/>
                <a:gd name="T21" fmla="*/ 144 h 144"/>
                <a:gd name="T22" fmla="*/ 96 w 96"/>
                <a:gd name="T23" fmla="*/ 120 h 144"/>
                <a:gd name="T24" fmla="*/ 96 w 96"/>
                <a:gd name="T25" fmla="*/ 108 h 144"/>
                <a:gd name="T26" fmla="*/ 90 w 96"/>
                <a:gd name="T27" fmla="*/ 96 h 144"/>
                <a:gd name="T28" fmla="*/ 48 w 96"/>
                <a:gd name="T29" fmla="*/ 60 h 144"/>
                <a:gd name="T30" fmla="*/ 42 w 96"/>
                <a:gd name="T31" fmla="*/ 54 h 144"/>
                <a:gd name="T32" fmla="*/ 48 w 96"/>
                <a:gd name="T33" fmla="*/ 42 h 144"/>
                <a:gd name="T34" fmla="*/ 54 w 96"/>
                <a:gd name="T35" fmla="*/ 42 h 144"/>
                <a:gd name="T36" fmla="*/ 60 w 96"/>
                <a:gd name="T37" fmla="*/ 30 h 144"/>
                <a:gd name="T38" fmla="*/ 54 w 96"/>
                <a:gd name="T39" fmla="*/ 18 h 144"/>
                <a:gd name="T40" fmla="*/ 42 w 96"/>
                <a:gd name="T41" fmla="*/ 12 h 144"/>
                <a:gd name="T42" fmla="*/ 36 w 96"/>
                <a:gd name="T43" fmla="*/ 6 h 144"/>
                <a:gd name="T44" fmla="*/ 24 w 96"/>
                <a:gd name="T45" fmla="*/ 0 h 144"/>
                <a:gd name="T46" fmla="*/ 6 w 96"/>
                <a:gd name="T47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96" h="144">
                  <a:moveTo>
                    <a:pt x="6" y="0"/>
                  </a:moveTo>
                  <a:lnTo>
                    <a:pt x="6" y="18"/>
                  </a:lnTo>
                  <a:lnTo>
                    <a:pt x="0" y="30"/>
                  </a:lnTo>
                  <a:lnTo>
                    <a:pt x="0" y="36"/>
                  </a:lnTo>
                  <a:lnTo>
                    <a:pt x="12" y="48"/>
                  </a:lnTo>
                  <a:lnTo>
                    <a:pt x="24" y="72"/>
                  </a:lnTo>
                  <a:lnTo>
                    <a:pt x="36" y="66"/>
                  </a:lnTo>
                  <a:lnTo>
                    <a:pt x="48" y="72"/>
                  </a:lnTo>
                  <a:lnTo>
                    <a:pt x="66" y="90"/>
                  </a:lnTo>
                  <a:lnTo>
                    <a:pt x="84" y="138"/>
                  </a:lnTo>
                  <a:lnTo>
                    <a:pt x="84" y="144"/>
                  </a:lnTo>
                  <a:lnTo>
                    <a:pt x="96" y="120"/>
                  </a:lnTo>
                  <a:lnTo>
                    <a:pt x="96" y="108"/>
                  </a:lnTo>
                  <a:lnTo>
                    <a:pt x="90" y="96"/>
                  </a:lnTo>
                  <a:lnTo>
                    <a:pt x="48" y="60"/>
                  </a:lnTo>
                  <a:lnTo>
                    <a:pt x="42" y="54"/>
                  </a:lnTo>
                  <a:lnTo>
                    <a:pt x="48" y="42"/>
                  </a:lnTo>
                  <a:lnTo>
                    <a:pt x="54" y="42"/>
                  </a:lnTo>
                  <a:lnTo>
                    <a:pt x="60" y="30"/>
                  </a:lnTo>
                  <a:lnTo>
                    <a:pt x="54" y="18"/>
                  </a:lnTo>
                  <a:lnTo>
                    <a:pt x="42" y="12"/>
                  </a:lnTo>
                  <a:lnTo>
                    <a:pt x="36" y="6"/>
                  </a:lnTo>
                  <a:lnTo>
                    <a:pt x="24" y="0"/>
                  </a:lnTo>
                  <a:lnTo>
                    <a:pt x="6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3" name="Freeform 42">
              <a:extLst>
                <a:ext uri="{FF2B5EF4-FFF2-40B4-BE49-F238E27FC236}">
                  <a16:creationId xmlns:a16="http://schemas.microsoft.com/office/drawing/2014/main" id="{2A30DBB9-3E4F-4BB0-8276-FF8C74B89E42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1" y="1716"/>
              <a:ext cx="24" cy="18"/>
            </a:xfrm>
            <a:custGeom>
              <a:avLst/>
              <a:gdLst>
                <a:gd name="T0" fmla="*/ 18 w 72"/>
                <a:gd name="T1" fmla="*/ 0 h 54"/>
                <a:gd name="T2" fmla="*/ 0 w 72"/>
                <a:gd name="T3" fmla="*/ 6 h 54"/>
                <a:gd name="T4" fmla="*/ 0 w 72"/>
                <a:gd name="T5" fmla="*/ 18 h 54"/>
                <a:gd name="T6" fmla="*/ 6 w 72"/>
                <a:gd name="T7" fmla="*/ 30 h 54"/>
                <a:gd name="T8" fmla="*/ 6 w 72"/>
                <a:gd name="T9" fmla="*/ 36 h 54"/>
                <a:gd name="T10" fmla="*/ 18 w 72"/>
                <a:gd name="T11" fmla="*/ 36 h 54"/>
                <a:gd name="T12" fmla="*/ 18 w 72"/>
                <a:gd name="T13" fmla="*/ 42 h 54"/>
                <a:gd name="T14" fmla="*/ 36 w 72"/>
                <a:gd name="T15" fmla="*/ 48 h 54"/>
                <a:gd name="T16" fmla="*/ 42 w 72"/>
                <a:gd name="T17" fmla="*/ 54 h 54"/>
                <a:gd name="T18" fmla="*/ 54 w 72"/>
                <a:gd name="T19" fmla="*/ 48 h 54"/>
                <a:gd name="T20" fmla="*/ 72 w 72"/>
                <a:gd name="T21" fmla="*/ 54 h 54"/>
                <a:gd name="T22" fmla="*/ 66 w 72"/>
                <a:gd name="T23" fmla="*/ 42 h 54"/>
                <a:gd name="T24" fmla="*/ 54 w 72"/>
                <a:gd name="T25" fmla="*/ 24 h 54"/>
                <a:gd name="T26" fmla="*/ 42 w 72"/>
                <a:gd name="T27" fmla="*/ 18 h 54"/>
                <a:gd name="T28" fmla="*/ 36 w 72"/>
                <a:gd name="T29" fmla="*/ 12 h 54"/>
                <a:gd name="T30" fmla="*/ 18 w 72"/>
                <a:gd name="T31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72" h="54">
                  <a:moveTo>
                    <a:pt x="18" y="0"/>
                  </a:moveTo>
                  <a:lnTo>
                    <a:pt x="0" y="6"/>
                  </a:lnTo>
                  <a:lnTo>
                    <a:pt x="0" y="18"/>
                  </a:lnTo>
                  <a:lnTo>
                    <a:pt x="6" y="30"/>
                  </a:lnTo>
                  <a:lnTo>
                    <a:pt x="6" y="36"/>
                  </a:lnTo>
                  <a:lnTo>
                    <a:pt x="18" y="36"/>
                  </a:lnTo>
                  <a:lnTo>
                    <a:pt x="18" y="42"/>
                  </a:lnTo>
                  <a:lnTo>
                    <a:pt x="36" y="48"/>
                  </a:lnTo>
                  <a:lnTo>
                    <a:pt x="42" y="54"/>
                  </a:lnTo>
                  <a:lnTo>
                    <a:pt x="54" y="48"/>
                  </a:lnTo>
                  <a:lnTo>
                    <a:pt x="72" y="54"/>
                  </a:lnTo>
                  <a:lnTo>
                    <a:pt x="66" y="42"/>
                  </a:lnTo>
                  <a:lnTo>
                    <a:pt x="54" y="24"/>
                  </a:lnTo>
                  <a:lnTo>
                    <a:pt x="42" y="18"/>
                  </a:lnTo>
                  <a:lnTo>
                    <a:pt x="36" y="12"/>
                  </a:lnTo>
                  <a:lnTo>
                    <a:pt x="18" y="0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4" name="Freeform 43">
              <a:extLst>
                <a:ext uri="{FF2B5EF4-FFF2-40B4-BE49-F238E27FC236}">
                  <a16:creationId xmlns:a16="http://schemas.microsoft.com/office/drawing/2014/main" id="{2B9C6096-B849-4661-A6E5-76C3DFC7AA55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7" y="1356"/>
              <a:ext cx="22" cy="16"/>
            </a:xfrm>
            <a:custGeom>
              <a:avLst/>
              <a:gdLst>
                <a:gd name="T0" fmla="*/ 0 w 66"/>
                <a:gd name="T1" fmla="*/ 18 h 48"/>
                <a:gd name="T2" fmla="*/ 12 w 66"/>
                <a:gd name="T3" fmla="*/ 30 h 48"/>
                <a:gd name="T4" fmla="*/ 30 w 66"/>
                <a:gd name="T5" fmla="*/ 42 h 48"/>
                <a:gd name="T6" fmla="*/ 48 w 66"/>
                <a:gd name="T7" fmla="*/ 36 h 48"/>
                <a:gd name="T8" fmla="*/ 60 w 66"/>
                <a:gd name="T9" fmla="*/ 48 h 48"/>
                <a:gd name="T10" fmla="*/ 66 w 66"/>
                <a:gd name="T11" fmla="*/ 36 h 48"/>
                <a:gd name="T12" fmla="*/ 54 w 66"/>
                <a:gd name="T13" fmla="*/ 24 h 48"/>
                <a:gd name="T14" fmla="*/ 42 w 66"/>
                <a:gd name="T15" fmla="*/ 18 h 48"/>
                <a:gd name="T16" fmla="*/ 36 w 66"/>
                <a:gd name="T17" fmla="*/ 12 h 48"/>
                <a:gd name="T18" fmla="*/ 12 w 66"/>
                <a:gd name="T19" fmla="*/ 0 h 48"/>
                <a:gd name="T20" fmla="*/ 0 w 66"/>
                <a:gd name="T21" fmla="*/ 6 h 48"/>
                <a:gd name="T22" fmla="*/ 0 w 66"/>
                <a:gd name="T23" fmla="*/ 18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6" h="48">
                  <a:moveTo>
                    <a:pt x="0" y="18"/>
                  </a:moveTo>
                  <a:lnTo>
                    <a:pt x="12" y="30"/>
                  </a:lnTo>
                  <a:lnTo>
                    <a:pt x="30" y="42"/>
                  </a:lnTo>
                  <a:lnTo>
                    <a:pt x="48" y="36"/>
                  </a:lnTo>
                  <a:lnTo>
                    <a:pt x="60" y="48"/>
                  </a:lnTo>
                  <a:lnTo>
                    <a:pt x="66" y="36"/>
                  </a:lnTo>
                  <a:lnTo>
                    <a:pt x="54" y="24"/>
                  </a:lnTo>
                  <a:lnTo>
                    <a:pt x="42" y="18"/>
                  </a:lnTo>
                  <a:lnTo>
                    <a:pt x="36" y="12"/>
                  </a:lnTo>
                  <a:lnTo>
                    <a:pt x="12" y="0"/>
                  </a:lnTo>
                  <a:lnTo>
                    <a:pt x="0" y="6"/>
                  </a:lnTo>
                  <a:lnTo>
                    <a:pt x="0" y="18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5" name="Freeform 44">
              <a:extLst>
                <a:ext uri="{FF2B5EF4-FFF2-40B4-BE49-F238E27FC236}">
                  <a16:creationId xmlns:a16="http://schemas.microsoft.com/office/drawing/2014/main" id="{FDCA76A0-FA32-49DD-9EB8-FA11561ABF52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5" y="3313"/>
              <a:ext cx="14" cy="18"/>
            </a:xfrm>
            <a:custGeom>
              <a:avLst/>
              <a:gdLst>
                <a:gd name="T0" fmla="*/ 18 w 42"/>
                <a:gd name="T1" fmla="*/ 12 h 54"/>
                <a:gd name="T2" fmla="*/ 24 w 42"/>
                <a:gd name="T3" fmla="*/ 0 h 54"/>
                <a:gd name="T4" fmla="*/ 36 w 42"/>
                <a:gd name="T5" fmla="*/ 12 h 54"/>
                <a:gd name="T6" fmla="*/ 24 w 42"/>
                <a:gd name="T7" fmla="*/ 24 h 54"/>
                <a:gd name="T8" fmla="*/ 30 w 42"/>
                <a:gd name="T9" fmla="*/ 36 h 54"/>
                <a:gd name="T10" fmla="*/ 42 w 42"/>
                <a:gd name="T11" fmla="*/ 48 h 54"/>
                <a:gd name="T12" fmla="*/ 36 w 42"/>
                <a:gd name="T13" fmla="*/ 54 h 54"/>
                <a:gd name="T14" fmla="*/ 18 w 42"/>
                <a:gd name="T15" fmla="*/ 48 h 54"/>
                <a:gd name="T16" fmla="*/ 6 w 42"/>
                <a:gd name="T17" fmla="*/ 42 h 54"/>
                <a:gd name="T18" fmla="*/ 0 w 42"/>
                <a:gd name="T19" fmla="*/ 36 h 54"/>
                <a:gd name="T20" fmla="*/ 6 w 42"/>
                <a:gd name="T21" fmla="*/ 18 h 54"/>
                <a:gd name="T22" fmla="*/ 18 w 42"/>
                <a:gd name="T23" fmla="*/ 12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2" h="54">
                  <a:moveTo>
                    <a:pt x="18" y="12"/>
                  </a:moveTo>
                  <a:lnTo>
                    <a:pt x="24" y="0"/>
                  </a:lnTo>
                  <a:lnTo>
                    <a:pt x="36" y="12"/>
                  </a:lnTo>
                  <a:lnTo>
                    <a:pt x="24" y="24"/>
                  </a:lnTo>
                  <a:lnTo>
                    <a:pt x="30" y="36"/>
                  </a:lnTo>
                  <a:lnTo>
                    <a:pt x="42" y="48"/>
                  </a:lnTo>
                  <a:lnTo>
                    <a:pt x="36" y="54"/>
                  </a:lnTo>
                  <a:lnTo>
                    <a:pt x="18" y="48"/>
                  </a:lnTo>
                  <a:lnTo>
                    <a:pt x="6" y="42"/>
                  </a:lnTo>
                  <a:lnTo>
                    <a:pt x="0" y="36"/>
                  </a:lnTo>
                  <a:lnTo>
                    <a:pt x="6" y="18"/>
                  </a:lnTo>
                  <a:lnTo>
                    <a:pt x="18" y="12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6" name="Freeform 45">
              <a:extLst>
                <a:ext uri="{FF2B5EF4-FFF2-40B4-BE49-F238E27FC236}">
                  <a16:creationId xmlns:a16="http://schemas.microsoft.com/office/drawing/2014/main" id="{669412C3-A375-4E21-8821-E0939FA5F66A}"/>
                </a:ext>
              </a:extLst>
            </p:cNvPr>
            <p:cNvSpPr>
              <a:spLocks/>
            </p:cNvSpPr>
            <p:nvPr/>
          </p:nvSpPr>
          <p:spPr bwMode="auto">
            <a:xfrm>
              <a:off x="5251" y="3245"/>
              <a:ext cx="258" cy="564"/>
            </a:xfrm>
            <a:custGeom>
              <a:avLst/>
              <a:gdLst>
                <a:gd name="T0" fmla="*/ 390 w 774"/>
                <a:gd name="T1" fmla="*/ 360 h 1692"/>
                <a:gd name="T2" fmla="*/ 288 w 774"/>
                <a:gd name="T3" fmla="*/ 378 h 1692"/>
                <a:gd name="T4" fmla="*/ 246 w 774"/>
                <a:gd name="T5" fmla="*/ 408 h 1692"/>
                <a:gd name="T6" fmla="*/ 204 w 774"/>
                <a:gd name="T7" fmla="*/ 426 h 1692"/>
                <a:gd name="T8" fmla="*/ 180 w 774"/>
                <a:gd name="T9" fmla="*/ 462 h 1692"/>
                <a:gd name="T10" fmla="*/ 162 w 774"/>
                <a:gd name="T11" fmla="*/ 450 h 1692"/>
                <a:gd name="T12" fmla="*/ 132 w 774"/>
                <a:gd name="T13" fmla="*/ 438 h 1692"/>
                <a:gd name="T14" fmla="*/ 132 w 774"/>
                <a:gd name="T15" fmla="*/ 462 h 1692"/>
                <a:gd name="T16" fmla="*/ 90 w 774"/>
                <a:gd name="T17" fmla="*/ 504 h 1692"/>
                <a:gd name="T18" fmla="*/ 96 w 774"/>
                <a:gd name="T19" fmla="*/ 552 h 1692"/>
                <a:gd name="T20" fmla="*/ 78 w 774"/>
                <a:gd name="T21" fmla="*/ 600 h 1692"/>
                <a:gd name="T22" fmla="*/ 48 w 774"/>
                <a:gd name="T23" fmla="*/ 606 h 1692"/>
                <a:gd name="T24" fmla="*/ 18 w 774"/>
                <a:gd name="T25" fmla="*/ 642 h 1692"/>
                <a:gd name="T26" fmla="*/ 0 w 774"/>
                <a:gd name="T27" fmla="*/ 678 h 1692"/>
                <a:gd name="T28" fmla="*/ 48 w 774"/>
                <a:gd name="T29" fmla="*/ 708 h 1692"/>
                <a:gd name="T30" fmla="*/ 96 w 774"/>
                <a:gd name="T31" fmla="*/ 756 h 1692"/>
                <a:gd name="T32" fmla="*/ 6 w 774"/>
                <a:gd name="T33" fmla="*/ 792 h 1692"/>
                <a:gd name="T34" fmla="*/ 18 w 774"/>
                <a:gd name="T35" fmla="*/ 888 h 1692"/>
                <a:gd name="T36" fmla="*/ 108 w 774"/>
                <a:gd name="T37" fmla="*/ 924 h 1692"/>
                <a:gd name="T38" fmla="*/ 120 w 774"/>
                <a:gd name="T39" fmla="*/ 1002 h 1692"/>
                <a:gd name="T40" fmla="*/ 72 w 774"/>
                <a:gd name="T41" fmla="*/ 1056 h 1692"/>
                <a:gd name="T42" fmla="*/ 42 w 774"/>
                <a:gd name="T43" fmla="*/ 1128 h 1692"/>
                <a:gd name="T44" fmla="*/ 144 w 774"/>
                <a:gd name="T45" fmla="*/ 1110 h 1692"/>
                <a:gd name="T46" fmla="*/ 180 w 774"/>
                <a:gd name="T47" fmla="*/ 1140 h 1692"/>
                <a:gd name="T48" fmla="*/ 126 w 774"/>
                <a:gd name="T49" fmla="*/ 1242 h 1692"/>
                <a:gd name="T50" fmla="*/ 90 w 774"/>
                <a:gd name="T51" fmla="*/ 1302 h 1692"/>
                <a:gd name="T52" fmla="*/ 156 w 774"/>
                <a:gd name="T53" fmla="*/ 1308 h 1692"/>
                <a:gd name="T54" fmla="*/ 198 w 774"/>
                <a:gd name="T55" fmla="*/ 1338 h 1692"/>
                <a:gd name="T56" fmla="*/ 228 w 774"/>
                <a:gd name="T57" fmla="*/ 1398 h 1692"/>
                <a:gd name="T58" fmla="*/ 168 w 774"/>
                <a:gd name="T59" fmla="*/ 1446 h 1692"/>
                <a:gd name="T60" fmla="*/ 210 w 774"/>
                <a:gd name="T61" fmla="*/ 1506 h 1692"/>
                <a:gd name="T62" fmla="*/ 240 w 774"/>
                <a:gd name="T63" fmla="*/ 1536 h 1692"/>
                <a:gd name="T64" fmla="*/ 384 w 774"/>
                <a:gd name="T65" fmla="*/ 1590 h 1692"/>
                <a:gd name="T66" fmla="*/ 414 w 774"/>
                <a:gd name="T67" fmla="*/ 1662 h 1692"/>
                <a:gd name="T68" fmla="*/ 498 w 774"/>
                <a:gd name="T69" fmla="*/ 1686 h 1692"/>
                <a:gd name="T70" fmla="*/ 510 w 774"/>
                <a:gd name="T71" fmla="*/ 1638 h 1692"/>
                <a:gd name="T72" fmla="*/ 552 w 774"/>
                <a:gd name="T73" fmla="*/ 1578 h 1692"/>
                <a:gd name="T74" fmla="*/ 612 w 774"/>
                <a:gd name="T75" fmla="*/ 1470 h 1692"/>
                <a:gd name="T76" fmla="*/ 564 w 774"/>
                <a:gd name="T77" fmla="*/ 1464 h 1692"/>
                <a:gd name="T78" fmla="*/ 576 w 774"/>
                <a:gd name="T79" fmla="*/ 1434 h 1692"/>
                <a:gd name="T80" fmla="*/ 630 w 774"/>
                <a:gd name="T81" fmla="*/ 1398 h 1692"/>
                <a:gd name="T82" fmla="*/ 648 w 774"/>
                <a:gd name="T83" fmla="*/ 1338 h 1692"/>
                <a:gd name="T84" fmla="*/ 654 w 774"/>
                <a:gd name="T85" fmla="*/ 1206 h 1692"/>
                <a:gd name="T86" fmla="*/ 648 w 774"/>
                <a:gd name="T87" fmla="*/ 1164 h 1692"/>
                <a:gd name="T88" fmla="*/ 660 w 774"/>
                <a:gd name="T89" fmla="*/ 1086 h 1692"/>
                <a:gd name="T90" fmla="*/ 774 w 774"/>
                <a:gd name="T91" fmla="*/ 750 h 1692"/>
                <a:gd name="T92" fmla="*/ 762 w 774"/>
                <a:gd name="T93" fmla="*/ 594 h 1692"/>
                <a:gd name="T94" fmla="*/ 744 w 774"/>
                <a:gd name="T95" fmla="*/ 444 h 1692"/>
                <a:gd name="T96" fmla="*/ 690 w 774"/>
                <a:gd name="T97" fmla="*/ 354 h 1692"/>
                <a:gd name="T98" fmla="*/ 726 w 774"/>
                <a:gd name="T99" fmla="*/ 210 h 1692"/>
                <a:gd name="T100" fmla="*/ 696 w 774"/>
                <a:gd name="T101" fmla="*/ 48 h 1692"/>
                <a:gd name="T102" fmla="*/ 684 w 774"/>
                <a:gd name="T103" fmla="*/ 6 h 1692"/>
                <a:gd name="T104" fmla="*/ 630 w 774"/>
                <a:gd name="T105" fmla="*/ 6 h 1692"/>
                <a:gd name="T106" fmla="*/ 618 w 774"/>
                <a:gd name="T107" fmla="*/ 18 h 1692"/>
                <a:gd name="T108" fmla="*/ 600 w 774"/>
                <a:gd name="T109" fmla="*/ 114 h 1692"/>
                <a:gd name="T110" fmla="*/ 588 w 774"/>
                <a:gd name="T111" fmla="*/ 180 h 1692"/>
                <a:gd name="T112" fmla="*/ 612 w 774"/>
                <a:gd name="T113" fmla="*/ 276 h 1692"/>
                <a:gd name="T114" fmla="*/ 570 w 774"/>
                <a:gd name="T115" fmla="*/ 342 h 1692"/>
                <a:gd name="T116" fmla="*/ 516 w 774"/>
                <a:gd name="T117" fmla="*/ 288 h 1692"/>
                <a:gd name="T118" fmla="*/ 396 w 774"/>
                <a:gd name="T119" fmla="*/ 324 h 16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74" h="1692">
                  <a:moveTo>
                    <a:pt x="396" y="324"/>
                  </a:moveTo>
                  <a:lnTo>
                    <a:pt x="390" y="360"/>
                  </a:lnTo>
                  <a:lnTo>
                    <a:pt x="360" y="378"/>
                  </a:lnTo>
                  <a:lnTo>
                    <a:pt x="288" y="378"/>
                  </a:lnTo>
                  <a:lnTo>
                    <a:pt x="258" y="390"/>
                  </a:lnTo>
                  <a:lnTo>
                    <a:pt x="246" y="408"/>
                  </a:lnTo>
                  <a:lnTo>
                    <a:pt x="204" y="414"/>
                  </a:lnTo>
                  <a:lnTo>
                    <a:pt x="204" y="426"/>
                  </a:lnTo>
                  <a:lnTo>
                    <a:pt x="198" y="450"/>
                  </a:lnTo>
                  <a:lnTo>
                    <a:pt x="180" y="462"/>
                  </a:lnTo>
                  <a:lnTo>
                    <a:pt x="168" y="462"/>
                  </a:lnTo>
                  <a:lnTo>
                    <a:pt x="162" y="450"/>
                  </a:lnTo>
                  <a:lnTo>
                    <a:pt x="138" y="450"/>
                  </a:lnTo>
                  <a:lnTo>
                    <a:pt x="132" y="438"/>
                  </a:lnTo>
                  <a:lnTo>
                    <a:pt x="126" y="444"/>
                  </a:lnTo>
                  <a:lnTo>
                    <a:pt x="132" y="462"/>
                  </a:lnTo>
                  <a:lnTo>
                    <a:pt x="126" y="492"/>
                  </a:lnTo>
                  <a:lnTo>
                    <a:pt x="90" y="504"/>
                  </a:lnTo>
                  <a:lnTo>
                    <a:pt x="78" y="540"/>
                  </a:lnTo>
                  <a:lnTo>
                    <a:pt x="96" y="552"/>
                  </a:lnTo>
                  <a:lnTo>
                    <a:pt x="78" y="576"/>
                  </a:lnTo>
                  <a:lnTo>
                    <a:pt x="78" y="600"/>
                  </a:lnTo>
                  <a:lnTo>
                    <a:pt x="60" y="606"/>
                  </a:lnTo>
                  <a:lnTo>
                    <a:pt x="48" y="606"/>
                  </a:lnTo>
                  <a:lnTo>
                    <a:pt x="42" y="636"/>
                  </a:lnTo>
                  <a:lnTo>
                    <a:pt x="18" y="642"/>
                  </a:lnTo>
                  <a:lnTo>
                    <a:pt x="0" y="654"/>
                  </a:lnTo>
                  <a:lnTo>
                    <a:pt x="0" y="678"/>
                  </a:lnTo>
                  <a:lnTo>
                    <a:pt x="48" y="678"/>
                  </a:lnTo>
                  <a:lnTo>
                    <a:pt x="48" y="708"/>
                  </a:lnTo>
                  <a:lnTo>
                    <a:pt x="78" y="726"/>
                  </a:lnTo>
                  <a:lnTo>
                    <a:pt x="96" y="756"/>
                  </a:lnTo>
                  <a:lnTo>
                    <a:pt x="90" y="768"/>
                  </a:lnTo>
                  <a:lnTo>
                    <a:pt x="6" y="792"/>
                  </a:lnTo>
                  <a:lnTo>
                    <a:pt x="12" y="816"/>
                  </a:lnTo>
                  <a:lnTo>
                    <a:pt x="18" y="888"/>
                  </a:lnTo>
                  <a:lnTo>
                    <a:pt x="78" y="924"/>
                  </a:lnTo>
                  <a:lnTo>
                    <a:pt x="108" y="924"/>
                  </a:lnTo>
                  <a:lnTo>
                    <a:pt x="138" y="984"/>
                  </a:lnTo>
                  <a:lnTo>
                    <a:pt x="120" y="1002"/>
                  </a:lnTo>
                  <a:lnTo>
                    <a:pt x="84" y="1020"/>
                  </a:lnTo>
                  <a:lnTo>
                    <a:pt x="72" y="1056"/>
                  </a:lnTo>
                  <a:lnTo>
                    <a:pt x="36" y="1074"/>
                  </a:lnTo>
                  <a:lnTo>
                    <a:pt x="42" y="1128"/>
                  </a:lnTo>
                  <a:lnTo>
                    <a:pt x="108" y="1128"/>
                  </a:lnTo>
                  <a:lnTo>
                    <a:pt x="144" y="1110"/>
                  </a:lnTo>
                  <a:lnTo>
                    <a:pt x="168" y="1116"/>
                  </a:lnTo>
                  <a:lnTo>
                    <a:pt x="180" y="1140"/>
                  </a:lnTo>
                  <a:lnTo>
                    <a:pt x="156" y="1224"/>
                  </a:lnTo>
                  <a:lnTo>
                    <a:pt x="126" y="1242"/>
                  </a:lnTo>
                  <a:lnTo>
                    <a:pt x="120" y="1272"/>
                  </a:lnTo>
                  <a:lnTo>
                    <a:pt x="90" y="1302"/>
                  </a:lnTo>
                  <a:lnTo>
                    <a:pt x="114" y="1320"/>
                  </a:lnTo>
                  <a:lnTo>
                    <a:pt x="156" y="1308"/>
                  </a:lnTo>
                  <a:lnTo>
                    <a:pt x="168" y="1338"/>
                  </a:lnTo>
                  <a:lnTo>
                    <a:pt x="198" y="1338"/>
                  </a:lnTo>
                  <a:lnTo>
                    <a:pt x="258" y="1362"/>
                  </a:lnTo>
                  <a:lnTo>
                    <a:pt x="228" y="1398"/>
                  </a:lnTo>
                  <a:lnTo>
                    <a:pt x="180" y="1422"/>
                  </a:lnTo>
                  <a:lnTo>
                    <a:pt x="168" y="1446"/>
                  </a:lnTo>
                  <a:lnTo>
                    <a:pt x="174" y="1488"/>
                  </a:lnTo>
                  <a:lnTo>
                    <a:pt x="210" y="1506"/>
                  </a:lnTo>
                  <a:lnTo>
                    <a:pt x="216" y="1530"/>
                  </a:lnTo>
                  <a:lnTo>
                    <a:pt x="240" y="1536"/>
                  </a:lnTo>
                  <a:lnTo>
                    <a:pt x="276" y="1560"/>
                  </a:lnTo>
                  <a:lnTo>
                    <a:pt x="384" y="1590"/>
                  </a:lnTo>
                  <a:lnTo>
                    <a:pt x="414" y="1620"/>
                  </a:lnTo>
                  <a:lnTo>
                    <a:pt x="414" y="1662"/>
                  </a:lnTo>
                  <a:lnTo>
                    <a:pt x="486" y="1692"/>
                  </a:lnTo>
                  <a:lnTo>
                    <a:pt x="498" y="1686"/>
                  </a:lnTo>
                  <a:lnTo>
                    <a:pt x="528" y="1656"/>
                  </a:lnTo>
                  <a:lnTo>
                    <a:pt x="510" y="1638"/>
                  </a:lnTo>
                  <a:lnTo>
                    <a:pt x="510" y="1626"/>
                  </a:lnTo>
                  <a:lnTo>
                    <a:pt x="552" y="1578"/>
                  </a:lnTo>
                  <a:lnTo>
                    <a:pt x="558" y="1530"/>
                  </a:lnTo>
                  <a:lnTo>
                    <a:pt x="612" y="1470"/>
                  </a:lnTo>
                  <a:lnTo>
                    <a:pt x="588" y="1458"/>
                  </a:lnTo>
                  <a:lnTo>
                    <a:pt x="564" y="1464"/>
                  </a:lnTo>
                  <a:lnTo>
                    <a:pt x="564" y="1452"/>
                  </a:lnTo>
                  <a:lnTo>
                    <a:pt x="576" y="1434"/>
                  </a:lnTo>
                  <a:lnTo>
                    <a:pt x="606" y="1428"/>
                  </a:lnTo>
                  <a:lnTo>
                    <a:pt x="630" y="1398"/>
                  </a:lnTo>
                  <a:lnTo>
                    <a:pt x="630" y="1374"/>
                  </a:lnTo>
                  <a:lnTo>
                    <a:pt x="648" y="1338"/>
                  </a:lnTo>
                  <a:lnTo>
                    <a:pt x="648" y="1254"/>
                  </a:lnTo>
                  <a:lnTo>
                    <a:pt x="654" y="1206"/>
                  </a:lnTo>
                  <a:lnTo>
                    <a:pt x="648" y="1188"/>
                  </a:lnTo>
                  <a:lnTo>
                    <a:pt x="648" y="1164"/>
                  </a:lnTo>
                  <a:lnTo>
                    <a:pt x="660" y="1122"/>
                  </a:lnTo>
                  <a:lnTo>
                    <a:pt x="660" y="1086"/>
                  </a:lnTo>
                  <a:lnTo>
                    <a:pt x="768" y="936"/>
                  </a:lnTo>
                  <a:lnTo>
                    <a:pt x="774" y="750"/>
                  </a:lnTo>
                  <a:lnTo>
                    <a:pt x="756" y="666"/>
                  </a:lnTo>
                  <a:lnTo>
                    <a:pt x="762" y="594"/>
                  </a:lnTo>
                  <a:lnTo>
                    <a:pt x="756" y="480"/>
                  </a:lnTo>
                  <a:lnTo>
                    <a:pt x="744" y="444"/>
                  </a:lnTo>
                  <a:lnTo>
                    <a:pt x="738" y="432"/>
                  </a:lnTo>
                  <a:lnTo>
                    <a:pt x="690" y="354"/>
                  </a:lnTo>
                  <a:lnTo>
                    <a:pt x="708" y="258"/>
                  </a:lnTo>
                  <a:lnTo>
                    <a:pt x="726" y="210"/>
                  </a:lnTo>
                  <a:lnTo>
                    <a:pt x="708" y="84"/>
                  </a:lnTo>
                  <a:lnTo>
                    <a:pt x="696" y="48"/>
                  </a:lnTo>
                  <a:lnTo>
                    <a:pt x="702" y="24"/>
                  </a:lnTo>
                  <a:lnTo>
                    <a:pt x="684" y="6"/>
                  </a:lnTo>
                  <a:lnTo>
                    <a:pt x="648" y="0"/>
                  </a:lnTo>
                  <a:lnTo>
                    <a:pt x="630" y="6"/>
                  </a:lnTo>
                  <a:lnTo>
                    <a:pt x="624" y="6"/>
                  </a:lnTo>
                  <a:lnTo>
                    <a:pt x="618" y="18"/>
                  </a:lnTo>
                  <a:lnTo>
                    <a:pt x="624" y="90"/>
                  </a:lnTo>
                  <a:lnTo>
                    <a:pt x="600" y="114"/>
                  </a:lnTo>
                  <a:lnTo>
                    <a:pt x="606" y="150"/>
                  </a:lnTo>
                  <a:lnTo>
                    <a:pt x="588" y="180"/>
                  </a:lnTo>
                  <a:lnTo>
                    <a:pt x="612" y="222"/>
                  </a:lnTo>
                  <a:lnTo>
                    <a:pt x="612" y="276"/>
                  </a:lnTo>
                  <a:lnTo>
                    <a:pt x="588" y="330"/>
                  </a:lnTo>
                  <a:lnTo>
                    <a:pt x="570" y="342"/>
                  </a:lnTo>
                  <a:lnTo>
                    <a:pt x="546" y="300"/>
                  </a:lnTo>
                  <a:lnTo>
                    <a:pt x="516" y="288"/>
                  </a:lnTo>
                  <a:lnTo>
                    <a:pt x="444" y="288"/>
                  </a:lnTo>
                  <a:lnTo>
                    <a:pt x="396" y="32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7" name="Freeform 46">
              <a:extLst>
                <a:ext uri="{FF2B5EF4-FFF2-40B4-BE49-F238E27FC236}">
                  <a16:creationId xmlns:a16="http://schemas.microsoft.com/office/drawing/2014/main" id="{C3F59FB8-45F6-4ADF-866E-A3FBC73F2A6C}"/>
                </a:ext>
              </a:extLst>
            </p:cNvPr>
            <p:cNvSpPr>
              <a:spLocks/>
            </p:cNvSpPr>
            <p:nvPr/>
          </p:nvSpPr>
          <p:spPr bwMode="auto">
            <a:xfrm>
              <a:off x="4649" y="3217"/>
              <a:ext cx="22" cy="14"/>
            </a:xfrm>
            <a:custGeom>
              <a:avLst/>
              <a:gdLst>
                <a:gd name="T0" fmla="*/ 30 w 66"/>
                <a:gd name="T1" fmla="*/ 24 h 42"/>
                <a:gd name="T2" fmla="*/ 12 w 66"/>
                <a:gd name="T3" fmla="*/ 12 h 42"/>
                <a:gd name="T4" fmla="*/ 0 w 66"/>
                <a:gd name="T5" fmla="*/ 24 h 42"/>
                <a:gd name="T6" fmla="*/ 24 w 66"/>
                <a:gd name="T7" fmla="*/ 36 h 42"/>
                <a:gd name="T8" fmla="*/ 30 w 66"/>
                <a:gd name="T9" fmla="*/ 42 h 42"/>
                <a:gd name="T10" fmla="*/ 36 w 66"/>
                <a:gd name="T11" fmla="*/ 30 h 42"/>
                <a:gd name="T12" fmla="*/ 66 w 66"/>
                <a:gd name="T13" fmla="*/ 24 h 42"/>
                <a:gd name="T14" fmla="*/ 66 w 66"/>
                <a:gd name="T15" fmla="*/ 6 h 42"/>
                <a:gd name="T16" fmla="*/ 60 w 66"/>
                <a:gd name="T17" fmla="*/ 0 h 42"/>
                <a:gd name="T18" fmla="*/ 48 w 66"/>
                <a:gd name="T19" fmla="*/ 12 h 42"/>
                <a:gd name="T20" fmla="*/ 36 w 66"/>
                <a:gd name="T21" fmla="*/ 12 h 42"/>
                <a:gd name="T22" fmla="*/ 36 w 66"/>
                <a:gd name="T23" fmla="*/ 18 h 42"/>
                <a:gd name="T24" fmla="*/ 30 w 66"/>
                <a:gd name="T25" fmla="*/ 24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66" h="42">
                  <a:moveTo>
                    <a:pt x="30" y="24"/>
                  </a:moveTo>
                  <a:lnTo>
                    <a:pt x="12" y="12"/>
                  </a:lnTo>
                  <a:lnTo>
                    <a:pt x="0" y="24"/>
                  </a:lnTo>
                  <a:lnTo>
                    <a:pt x="24" y="36"/>
                  </a:lnTo>
                  <a:lnTo>
                    <a:pt x="30" y="42"/>
                  </a:lnTo>
                  <a:lnTo>
                    <a:pt x="36" y="30"/>
                  </a:lnTo>
                  <a:lnTo>
                    <a:pt x="66" y="24"/>
                  </a:lnTo>
                  <a:lnTo>
                    <a:pt x="66" y="6"/>
                  </a:lnTo>
                  <a:lnTo>
                    <a:pt x="60" y="0"/>
                  </a:lnTo>
                  <a:lnTo>
                    <a:pt x="48" y="12"/>
                  </a:lnTo>
                  <a:lnTo>
                    <a:pt x="36" y="12"/>
                  </a:lnTo>
                  <a:lnTo>
                    <a:pt x="36" y="18"/>
                  </a:lnTo>
                  <a:lnTo>
                    <a:pt x="30" y="2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8" name="Freeform 47">
              <a:extLst>
                <a:ext uri="{FF2B5EF4-FFF2-40B4-BE49-F238E27FC236}">
                  <a16:creationId xmlns:a16="http://schemas.microsoft.com/office/drawing/2014/main" id="{E256C3D4-52D6-47BD-8AEF-A6CC282BA286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7" y="3211"/>
              <a:ext cx="20" cy="16"/>
            </a:xfrm>
            <a:custGeom>
              <a:avLst/>
              <a:gdLst>
                <a:gd name="T0" fmla="*/ 60 w 60"/>
                <a:gd name="T1" fmla="*/ 6 h 48"/>
                <a:gd name="T2" fmla="*/ 60 w 60"/>
                <a:gd name="T3" fmla="*/ 0 h 48"/>
                <a:gd name="T4" fmla="*/ 30 w 60"/>
                <a:gd name="T5" fmla="*/ 6 h 48"/>
                <a:gd name="T6" fmla="*/ 18 w 60"/>
                <a:gd name="T7" fmla="*/ 24 h 48"/>
                <a:gd name="T8" fmla="*/ 6 w 60"/>
                <a:gd name="T9" fmla="*/ 24 h 48"/>
                <a:gd name="T10" fmla="*/ 0 w 60"/>
                <a:gd name="T11" fmla="*/ 42 h 48"/>
                <a:gd name="T12" fmla="*/ 6 w 60"/>
                <a:gd name="T13" fmla="*/ 48 h 48"/>
                <a:gd name="T14" fmla="*/ 12 w 60"/>
                <a:gd name="T15" fmla="*/ 36 h 48"/>
                <a:gd name="T16" fmla="*/ 30 w 60"/>
                <a:gd name="T17" fmla="*/ 36 h 48"/>
                <a:gd name="T18" fmla="*/ 30 w 60"/>
                <a:gd name="T19" fmla="*/ 24 h 48"/>
                <a:gd name="T20" fmla="*/ 42 w 60"/>
                <a:gd name="T21" fmla="*/ 12 h 48"/>
                <a:gd name="T22" fmla="*/ 60 w 60"/>
                <a:gd name="T23" fmla="*/ 6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0" h="48">
                  <a:moveTo>
                    <a:pt x="60" y="6"/>
                  </a:moveTo>
                  <a:lnTo>
                    <a:pt x="60" y="0"/>
                  </a:lnTo>
                  <a:lnTo>
                    <a:pt x="30" y="6"/>
                  </a:lnTo>
                  <a:lnTo>
                    <a:pt x="18" y="24"/>
                  </a:lnTo>
                  <a:lnTo>
                    <a:pt x="6" y="24"/>
                  </a:lnTo>
                  <a:lnTo>
                    <a:pt x="0" y="42"/>
                  </a:lnTo>
                  <a:lnTo>
                    <a:pt x="6" y="48"/>
                  </a:lnTo>
                  <a:lnTo>
                    <a:pt x="12" y="36"/>
                  </a:lnTo>
                  <a:lnTo>
                    <a:pt x="30" y="36"/>
                  </a:lnTo>
                  <a:lnTo>
                    <a:pt x="30" y="24"/>
                  </a:lnTo>
                  <a:lnTo>
                    <a:pt x="42" y="12"/>
                  </a:lnTo>
                  <a:lnTo>
                    <a:pt x="60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49" name="Freeform 48">
              <a:extLst>
                <a:ext uri="{FF2B5EF4-FFF2-40B4-BE49-F238E27FC236}">
                  <a16:creationId xmlns:a16="http://schemas.microsoft.com/office/drawing/2014/main" id="{27AE5467-CC32-4A94-94D5-A7FDD303797F}"/>
                </a:ext>
              </a:extLst>
            </p:cNvPr>
            <p:cNvSpPr>
              <a:spLocks/>
            </p:cNvSpPr>
            <p:nvPr/>
          </p:nvSpPr>
          <p:spPr bwMode="auto">
            <a:xfrm>
              <a:off x="4701" y="3221"/>
              <a:ext cx="12" cy="8"/>
            </a:xfrm>
            <a:custGeom>
              <a:avLst/>
              <a:gdLst>
                <a:gd name="T0" fmla="*/ 18 w 36"/>
                <a:gd name="T1" fmla="*/ 24 h 24"/>
                <a:gd name="T2" fmla="*/ 30 w 36"/>
                <a:gd name="T3" fmla="*/ 24 h 24"/>
                <a:gd name="T4" fmla="*/ 36 w 36"/>
                <a:gd name="T5" fmla="*/ 12 h 24"/>
                <a:gd name="T6" fmla="*/ 30 w 36"/>
                <a:gd name="T7" fmla="*/ 0 h 24"/>
                <a:gd name="T8" fmla="*/ 18 w 36"/>
                <a:gd name="T9" fmla="*/ 6 h 24"/>
                <a:gd name="T10" fmla="*/ 12 w 36"/>
                <a:gd name="T11" fmla="*/ 6 h 24"/>
                <a:gd name="T12" fmla="*/ 0 w 36"/>
                <a:gd name="T13" fmla="*/ 18 h 24"/>
                <a:gd name="T14" fmla="*/ 18 w 36"/>
                <a:gd name="T15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6" h="24">
                  <a:moveTo>
                    <a:pt x="18" y="24"/>
                  </a:moveTo>
                  <a:lnTo>
                    <a:pt x="30" y="24"/>
                  </a:lnTo>
                  <a:lnTo>
                    <a:pt x="36" y="12"/>
                  </a:lnTo>
                  <a:lnTo>
                    <a:pt x="30" y="0"/>
                  </a:lnTo>
                  <a:lnTo>
                    <a:pt x="18" y="6"/>
                  </a:lnTo>
                  <a:lnTo>
                    <a:pt x="12" y="6"/>
                  </a:lnTo>
                  <a:lnTo>
                    <a:pt x="0" y="18"/>
                  </a:lnTo>
                  <a:lnTo>
                    <a:pt x="18" y="24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0" name="Freeform 49">
              <a:extLst>
                <a:ext uri="{FF2B5EF4-FFF2-40B4-BE49-F238E27FC236}">
                  <a16:creationId xmlns:a16="http://schemas.microsoft.com/office/drawing/2014/main" id="{95BF2EE6-2664-4AFF-8595-C15C888ED165}"/>
                </a:ext>
              </a:extLst>
            </p:cNvPr>
            <p:cNvSpPr>
              <a:spLocks/>
            </p:cNvSpPr>
            <p:nvPr/>
          </p:nvSpPr>
          <p:spPr bwMode="auto">
            <a:xfrm>
              <a:off x="4435" y="3113"/>
              <a:ext cx="4" cy="6"/>
            </a:xfrm>
            <a:custGeom>
              <a:avLst/>
              <a:gdLst>
                <a:gd name="T0" fmla="*/ 12 w 12"/>
                <a:gd name="T1" fmla="*/ 6 h 18"/>
                <a:gd name="T2" fmla="*/ 6 w 12"/>
                <a:gd name="T3" fmla="*/ 0 h 18"/>
                <a:gd name="T4" fmla="*/ 0 w 12"/>
                <a:gd name="T5" fmla="*/ 6 h 18"/>
                <a:gd name="T6" fmla="*/ 0 w 12"/>
                <a:gd name="T7" fmla="*/ 18 h 18"/>
                <a:gd name="T8" fmla="*/ 6 w 12"/>
                <a:gd name="T9" fmla="*/ 18 h 18"/>
                <a:gd name="T10" fmla="*/ 12 w 12"/>
                <a:gd name="T11" fmla="*/ 6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" h="18">
                  <a:moveTo>
                    <a:pt x="12" y="6"/>
                  </a:moveTo>
                  <a:lnTo>
                    <a:pt x="6" y="0"/>
                  </a:lnTo>
                  <a:lnTo>
                    <a:pt x="0" y="6"/>
                  </a:lnTo>
                  <a:lnTo>
                    <a:pt x="0" y="18"/>
                  </a:lnTo>
                  <a:lnTo>
                    <a:pt x="6" y="18"/>
                  </a:lnTo>
                  <a:lnTo>
                    <a:pt x="12" y="6"/>
                  </a:lnTo>
                </a:path>
              </a:pathLst>
            </a:custGeom>
            <a:noFill/>
            <a:ln w="12700">
              <a:solidFill>
                <a:srgbClr val="82828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1" name="Freeform 50">
              <a:extLst>
                <a:ext uri="{FF2B5EF4-FFF2-40B4-BE49-F238E27FC236}">
                  <a16:creationId xmlns:a16="http://schemas.microsoft.com/office/drawing/2014/main" id="{9C4DEE3E-927B-48C0-B64E-4C6C35BDF517}"/>
                </a:ext>
              </a:extLst>
            </p:cNvPr>
            <p:cNvSpPr>
              <a:spLocks/>
            </p:cNvSpPr>
            <p:nvPr/>
          </p:nvSpPr>
          <p:spPr bwMode="auto">
            <a:xfrm>
              <a:off x="2775" y="3798"/>
              <a:ext cx="1544" cy="88"/>
            </a:xfrm>
            <a:custGeom>
              <a:avLst/>
              <a:gdLst>
                <a:gd name="T0" fmla="*/ 4632 w 4632"/>
                <a:gd name="T1" fmla="*/ 264 h 264"/>
                <a:gd name="T2" fmla="*/ 4632 w 4632"/>
                <a:gd name="T3" fmla="*/ 0 h 264"/>
                <a:gd name="T4" fmla="*/ 0 w 4632"/>
                <a:gd name="T5" fmla="*/ 0 h 264"/>
                <a:gd name="T6" fmla="*/ 0 w 4632"/>
                <a:gd name="T7" fmla="*/ 264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4632" h="264">
                  <a:moveTo>
                    <a:pt x="4632" y="264"/>
                  </a:moveTo>
                  <a:lnTo>
                    <a:pt x="4632" y="0"/>
                  </a:lnTo>
                  <a:lnTo>
                    <a:pt x="0" y="0"/>
                  </a:lnTo>
                  <a:lnTo>
                    <a:pt x="0" y="264"/>
                  </a:lnTo>
                </a:path>
              </a:pathLst>
            </a:custGeom>
            <a:noFill/>
            <a:ln w="0">
              <a:solidFill>
                <a:srgbClr val="333333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fr-FR"/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DF0D8EB9-1BE2-4EE3-B4F0-AFD11194A12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65" y="3682"/>
              <a:ext cx="80" cy="10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0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56338634-D338-4DEE-BBDD-A1B60AA6A5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1" y="3682"/>
              <a:ext cx="168" cy="10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500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15C813A8-7ACB-4352-87A5-18248BC2DC7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79" y="3944"/>
              <a:ext cx="1140" cy="10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© 2019       www.comersis.com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sp>
          <p:nvSpPr>
            <p:cNvPr id="55" name="Rectangle 54">
              <a:extLst>
                <a:ext uri="{FF2B5EF4-FFF2-40B4-BE49-F238E27FC236}">
                  <a16:creationId xmlns:a16="http://schemas.microsoft.com/office/drawing/2014/main" id="{5BAA73B8-A06C-41B5-93E4-6222C1A1629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84" y="3803"/>
              <a:ext cx="155" cy="10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FR" altLang="fr-FR" sz="1000" b="0" i="0" u="none" strike="noStrike" cap="none" normalizeH="0" baseline="0">
                  <a:ln>
                    <a:noFill/>
                  </a:ln>
                  <a:solidFill>
                    <a:srgbClr val="000000"/>
                  </a:solidFill>
                  <a:effectLst/>
                  <a:latin typeface="Arial" panose="020B0604020202020204" pitchFamily="34" charset="0"/>
                </a:rPr>
                <a:t>Km</a:t>
              </a:r>
              <a:endParaRPr kumimoji="0" lang="fr-FR" altLang="fr-FR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654784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_commmso.potx" id="{5959060E-ED14-4B08-976F-1B85CA8F2361}" vid="{49BC9F60-D219-4632-A78A-66C24BE62CE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</TotalTime>
  <Words>10</Words>
  <Application>Microsoft Office PowerPoint</Application>
  <PresentationFormat>Grand écran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Tramp</dc:creator>
  <cp:lastModifiedBy>Tramp</cp:lastModifiedBy>
  <cp:revision>23</cp:revision>
  <dcterms:created xsi:type="dcterms:W3CDTF">2018-10-12T15:58:02Z</dcterms:created>
  <dcterms:modified xsi:type="dcterms:W3CDTF">2019-06-26T03:57:01Z</dcterms:modified>
</cp:coreProperties>
</file>

<file path=docProps/thumbnail.jpeg>
</file>